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charts/chart1.xml" ContentType="application/vnd.openxmlformats-officedocument.drawingml.chart+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Lst>
  <p:sldSz cx="12192000" cy="6858000"/>
  <p:notesSz cx="7104063" cy="10234613"/>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62" d="100"/>
          <a:sy n="62" d="100"/>
        </p:scale>
        <p:origin x="936" y="7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microsoft.com/office/2015/10/relationships/revisionInfo" Target="revisionInfo.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viewProps" Target="viewProps.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Sales</c:v>
                </c:pt>
              </c:strCache>
            </c:strRef>
          </c:tx>
          <c:spPr>
            <a:solidFill>
              <a:schemeClr val="accent1"/>
            </a:solidFill>
          </c:spPr>
          <c:dPt>
            <c:idx val="0"/>
            <c:bubble3D val="0"/>
            <c:spPr>
              <a:gradFill>
                <a:gsLst>
                  <a:gs pos="0">
                    <a:srgbClr val="E30000"/>
                  </a:gs>
                  <a:gs pos="100000">
                    <a:srgbClr val="760303"/>
                  </a:gs>
                </a:gsLst>
                <a:lin ang="5400000" scaled="0"/>
              </a:gradFill>
            </c:spPr>
            <c:extLst>
              <c:ext xmlns:c16="http://schemas.microsoft.com/office/drawing/2014/chart" uri="{C3380CC4-5D6E-409C-BE32-E72D297353CC}">
                <c16:uniqueId val="{00000001-8ABD-4807-AC8C-CDA2951A17C4}"/>
              </c:ext>
            </c:extLst>
          </c:dPt>
          <c:dPt>
            <c:idx val="1"/>
            <c:bubble3D val="0"/>
            <c:spPr>
              <a:gradFill>
                <a:gsLst>
                  <a:gs pos="0">
                    <a:srgbClr val="E30000"/>
                  </a:gs>
                  <a:gs pos="100000">
                    <a:srgbClr val="760303"/>
                  </a:gs>
                </a:gsLst>
                <a:lin ang="5400000" scaled="0"/>
              </a:gradFill>
            </c:spPr>
            <c:extLst>
              <c:ext xmlns:c16="http://schemas.microsoft.com/office/drawing/2014/chart" uri="{C3380CC4-5D6E-409C-BE32-E72D297353CC}">
                <c16:uniqueId val="{00000003-8ABD-4807-AC8C-CDA2951A17C4}"/>
              </c:ext>
            </c:extLst>
          </c:dPt>
          <c:dPt>
            <c:idx val="2"/>
            <c:bubble3D val="0"/>
            <c:spPr>
              <a:gradFill>
                <a:gsLst>
                  <a:gs pos="0">
                    <a:srgbClr val="E30000"/>
                  </a:gs>
                  <a:gs pos="100000">
                    <a:srgbClr val="760303"/>
                  </a:gs>
                </a:gsLst>
                <a:lin ang="5400000" scaled="0"/>
              </a:gradFill>
            </c:spPr>
            <c:extLst>
              <c:ext xmlns:c16="http://schemas.microsoft.com/office/drawing/2014/chart" uri="{C3380CC4-5D6E-409C-BE32-E72D297353CC}">
                <c16:uniqueId val="{00000005-8ABD-4807-AC8C-CDA2951A17C4}"/>
              </c:ext>
            </c:extLst>
          </c:dPt>
          <c:dPt>
            <c:idx val="3"/>
            <c:bubble3D val="0"/>
            <c:spPr>
              <a:gradFill>
                <a:gsLst>
                  <a:gs pos="0">
                    <a:srgbClr val="E30000"/>
                  </a:gs>
                  <a:gs pos="100000">
                    <a:srgbClr val="760303"/>
                  </a:gs>
                </a:gsLst>
                <a:lin ang="5400000" scaled="0"/>
              </a:gradFill>
            </c:spPr>
            <c:extLst>
              <c:ext xmlns:c16="http://schemas.microsoft.com/office/drawing/2014/chart" uri="{C3380CC4-5D6E-409C-BE32-E72D297353CC}">
                <c16:uniqueId val="{00000007-8ABD-4807-AC8C-CDA2951A17C4}"/>
              </c:ext>
            </c:extLst>
          </c:dPt>
          <c:dLbls>
            <c:dLbl>
              <c:idx val="0"/>
              <c:layout>
                <c:manualLayout>
                  <c:x val="-0.22397755905511799"/>
                  <c:y val="0.113032211882606"/>
                </c:manualLayout>
              </c:layout>
              <c:tx>
                <c:rich>
                  <a:bodyPr/>
                  <a:lstStyle/>
                  <a:p>
                    <a:fld id="{1DD6F73B-02B4-4146-960C-F22BFF42CEDC}" type="VALUE">
                      <a:rPr lang="zh-CN" altLang="en-US"/>
                      <a:pPr/>
                      <a:t>[值]</a:t>
                    </a:fld>
                    <a:endParaRPr lang="zh-CN" altLang="en-US"/>
                  </a:p>
                </c:rich>
              </c:tx>
              <c:dLblPos val="bestFit"/>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1-8ABD-4807-AC8C-CDA2951A17C4}"/>
                </c:ext>
              </c:extLst>
            </c:dLbl>
            <c:dLbl>
              <c:idx val="1"/>
              <c:layout>
                <c:manualLayout>
                  <c:x val="3.7971259842520103E-2"/>
                  <c:y val="-0.269629205440229"/>
                </c:manualLayout>
              </c:layout>
              <c:tx>
                <c:rich>
                  <a:bodyPr/>
                  <a:lstStyle/>
                  <a:p>
                    <a:fld id="{13AAACBF-7DB3-46F8-AD16-CA71CE7BFF45}" type="VALUE">
                      <a:rPr lang="zh-CN" altLang="en-US"/>
                      <a:pPr/>
                      <a:t>[值]</a:t>
                    </a:fld>
                    <a:endParaRPr lang="zh-CN" altLang="en-US"/>
                  </a:p>
                </c:rich>
              </c:tx>
              <c:dLblPos val="bestFit"/>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3-8ABD-4807-AC8C-CDA2951A17C4}"/>
                </c:ext>
              </c:extLst>
            </c:dLbl>
            <c:dLbl>
              <c:idx val="2"/>
              <c:layout>
                <c:manualLayout>
                  <c:x val="0.15983989501312601"/>
                  <c:y val="6.7387258410880804E-3"/>
                </c:manualLayout>
              </c:layout>
              <c:tx>
                <c:rich>
                  <a:bodyPr/>
                  <a:lstStyle/>
                  <a:p>
                    <a:fld id="{6D46DF4B-039B-4954-B49D-557157A71D7D}" type="VALUE">
                      <a:rPr lang="zh-CN" altLang="en-US"/>
                      <a:pPr/>
                      <a:t>[值]</a:t>
                    </a:fld>
                    <a:endParaRPr lang="zh-CN" altLang="en-US"/>
                  </a:p>
                </c:rich>
              </c:tx>
              <c:dLblPos val="bestFit"/>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5-8ABD-4807-AC8C-CDA2951A17C4}"/>
                </c:ext>
              </c:extLst>
            </c:dLbl>
            <c:dLbl>
              <c:idx val="3"/>
              <c:layout>
                <c:manualLayout>
                  <c:x val="9.5941469816273203E-2"/>
                  <c:y val="0.203234788833214"/>
                </c:manualLayout>
              </c:layout>
              <c:tx>
                <c:rich>
                  <a:bodyPr/>
                  <a:lstStyle/>
                  <a:p>
                    <a:fld id="{3099E37E-596C-466F-9F6C-C62B1432352B}" type="VALUE">
                      <a:rPr lang="zh-CN" altLang="en-US"/>
                      <a:pPr/>
                      <a:t>[值]</a:t>
                    </a:fld>
                    <a:endParaRPr lang="zh-CN" altLang="en-US"/>
                  </a:p>
                </c:rich>
              </c:tx>
              <c:dLblPos val="bestFit"/>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7-8ABD-4807-AC8C-CDA2951A17C4}"/>
                </c:ext>
              </c:extLst>
            </c:dLbl>
            <c:spPr>
              <a:noFill/>
              <a:ln>
                <a:noFill/>
              </a:ln>
              <a:effectLst/>
            </c:spPr>
            <c:txPr>
              <a:bodyPr rot="0" spcFirstLastPara="0" vertOverflow="ellipsis" vert="horz" wrap="square" lIns="38100" tIns="19050" rIns="38100" bIns="19050" anchor="ctr" anchorCtr="1"/>
              <a:lstStyle/>
              <a:p>
                <a:pPr>
                  <a:defRPr lang="zh-CN" sz="1400" b="0" i="0" u="none" strike="noStrike" kern="1200" baseline="0">
                    <a:solidFill>
                      <a:schemeClr val="bg1"/>
                    </a:solidFill>
                    <a:latin typeface="+mn-lt"/>
                    <a:ea typeface="+mn-ea"/>
                    <a:cs typeface="+mn-cs"/>
                  </a:defRPr>
                </a:pPr>
                <a:endParaRPr lang="zh-CN"/>
              </a:p>
            </c:txPr>
            <c:dLblPos val="bestFit"/>
            <c:showLegendKey val="0"/>
            <c:showVal val="1"/>
            <c:showCatName val="0"/>
            <c:showSerName val="0"/>
            <c:showPercent val="0"/>
            <c:showBubbleSize val="0"/>
            <c:showLeaderLines val="1"/>
            <c:extLst>
              <c:ext xmlns:c15="http://schemas.microsoft.com/office/drawing/2012/chart" uri="{CE6537A1-D6FC-4f65-9D91-7224C49458BB}"/>
            </c:extLst>
          </c:dLbls>
          <c:cat>
            <c:strRef>
              <c:f>Sheet1!$A$2:$A$5</c:f>
              <c:strCache>
                <c:ptCount val="4"/>
                <c:pt idx="0">
                  <c:v>1st Qtr</c:v>
                </c:pt>
                <c:pt idx="1">
                  <c:v>2nd Qtr</c:v>
                </c:pt>
                <c:pt idx="2">
                  <c:v>3rd Qtr</c:v>
                </c:pt>
                <c:pt idx="3">
                  <c:v>4th Qtr</c:v>
                </c:pt>
              </c:strCache>
            </c:strRef>
          </c:cat>
          <c:val>
            <c:numRef>
              <c:f>Sheet1!$B$2:$B$5</c:f>
              <c:numCache>
                <c:formatCode>0%</c:formatCode>
                <c:ptCount val="4"/>
                <c:pt idx="0">
                  <c:v>0.4</c:v>
                </c:pt>
                <c:pt idx="1">
                  <c:v>0.25</c:v>
                </c:pt>
                <c:pt idx="2">
                  <c:v>0.2</c:v>
                </c:pt>
                <c:pt idx="3">
                  <c:v>0.15</c:v>
                </c:pt>
              </c:numCache>
            </c:numRef>
          </c:val>
          <c:extLst>
            <c:ext xmlns:c16="http://schemas.microsoft.com/office/drawing/2014/chart" uri="{C3380CC4-5D6E-409C-BE32-E72D297353CC}">
              <c16:uniqueId val="{00000008-8ABD-4807-AC8C-CDA2951A17C4}"/>
            </c:ext>
          </c:extLst>
        </c:ser>
        <c:dLbls>
          <c:showLegendKey val="0"/>
          <c:showVal val="0"/>
          <c:showCatName val="0"/>
          <c:showSerName val="0"/>
          <c:showPercent val="0"/>
          <c:showBubbleSize val="0"/>
          <c:showLeaderLines val="1"/>
        </c:dLbls>
        <c:firstSliceAng val="0"/>
      </c:pieChart>
    </c:plotArea>
    <c:plotVisOnly val="1"/>
    <c:dispBlanksAs val="gap"/>
    <c:showDLblsOverMax val="0"/>
  </c:chart>
  <c:txPr>
    <a:bodyPr/>
    <a:lstStyle/>
    <a:p>
      <a:pPr>
        <a:defRPr lang="zh-CN" sz="1400">
          <a:solidFill>
            <a:schemeClr val="bg1"/>
          </a:solidFill>
        </a:defRPr>
      </a:pPr>
      <a:endParaRPr lang="zh-CN"/>
    </a:p>
  </c:txPr>
  <c:externalData r:id="rId1">
    <c:autoUpdate val="0"/>
  </c:externalData>
</c:chartSpace>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2017/6/25 Sunday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random/>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200" y="365125"/>
            <a:ext cx="10515600" cy="58118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3" name="日期占位符 2"/>
          <p:cNvSpPr>
            <a:spLocks noGrp="1"/>
          </p:cNvSpPr>
          <p:nvPr>
            <p:ph type="dt" sz="half" idx="10"/>
          </p:nvPr>
        </p:nvSpPr>
        <p:spPr/>
        <p:txBody>
          <a:bodyPr/>
          <a:lstStyle/>
          <a:p>
            <a:fld id="{82F288E0-7875-42C4-84C8-98DBBD3BF4D2}" type="datetimeFigureOut">
              <a:rPr lang="zh-CN" altLang="en-US" smtClean="0"/>
              <a:t>2017/6/25 Sunday</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random/>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2017/6/25 Sunday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random/>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2017/6/25 Sunday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random/>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82F288E0-7875-42C4-84C8-98DBBD3BF4D2}" type="datetimeFigureOut">
              <a:rPr lang="zh-CN" altLang="en-US" smtClean="0"/>
              <a:t>2017/6/25 Sunday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random/>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p>
        </p:txBody>
      </p:sp>
      <p:sp>
        <p:nvSpPr>
          <p:cNvPr id="4" name="内容占位符 3"/>
          <p:cNvSpPr>
            <a:spLocks noGrp="1"/>
          </p:cNvSpPr>
          <p:nvPr>
            <p:ph sz="half" idx="2"/>
          </p:nvPr>
        </p:nvSpPr>
        <p:spPr>
          <a:xfrm>
            <a:off x="1186774" y="2665379"/>
            <a:ext cx="4873574" cy="3524284"/>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p>
        </p:txBody>
      </p:sp>
      <p:sp>
        <p:nvSpPr>
          <p:cNvPr id="6" name="内容占位符 5"/>
          <p:cNvSpPr>
            <a:spLocks noGrp="1"/>
          </p:cNvSpPr>
          <p:nvPr>
            <p:ph sz="quarter" idx="4"/>
          </p:nvPr>
        </p:nvSpPr>
        <p:spPr>
          <a:xfrm>
            <a:off x="6256938" y="2665379"/>
            <a:ext cx="4897576" cy="3524284"/>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82F288E0-7875-42C4-84C8-98DBBD3BF4D2}" type="datetimeFigureOut">
              <a:rPr lang="zh-CN" altLang="en-US" smtClean="0"/>
              <a:t>2017/6/25 Sunday</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random/>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82F288E0-7875-42C4-84C8-98DBBD3BF4D2}" type="datetimeFigureOut">
              <a:rPr lang="zh-CN" altLang="en-US" smtClean="0"/>
              <a:t>2017/6/25 Sunday</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random/>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t>2017/6/25 Sunday</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random/>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82F288E0-7875-42C4-84C8-98DBBD3BF4D2}" type="datetimeFigureOut">
              <a:rPr lang="zh-CN" altLang="en-US" smtClean="0"/>
              <a:t>2017/6/25 Sunday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random/>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2017/6/25 Sunday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random/>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1.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0">
          <a:blip r:embed="rId12"/>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t>2017/6/25 Sunday</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ransition>
    <p:random/>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1.xml"/><Relationship Id="rId4" Type="http://schemas.openxmlformats.org/officeDocument/2006/relationships/image" Target="../media/image7.jpeg"/></Relationships>
</file>

<file path=ppt/slides/_rels/slide18.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4.jpe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15.pn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6.jpeg"/><Relationship Id="rId7" Type="http://schemas.openxmlformats.org/officeDocument/2006/relationships/image" Target="../media/image10.png"/><Relationship Id="rId2" Type="http://schemas.openxmlformats.org/officeDocument/2006/relationships/image" Target="../media/image5.jpeg"/><Relationship Id="rId1" Type="http://schemas.openxmlformats.org/officeDocument/2006/relationships/slideLayout" Target="../slideLayouts/slideLayout1.xml"/><Relationship Id="rId6" Type="http://schemas.openxmlformats.org/officeDocument/2006/relationships/image" Target="../media/image9.jpeg"/><Relationship Id="rId5" Type="http://schemas.openxmlformats.org/officeDocument/2006/relationships/image" Target="../media/image8.jpeg"/><Relationship Id="rId4" Type="http://schemas.openxmlformats.org/officeDocument/2006/relationships/image" Target="../media/image7.jpe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a63dfc500721e8d4c4657f4b28d60d9d"/>
          <p:cNvPicPr>
            <a:picLocks noChangeAspect="1"/>
          </p:cNvPicPr>
          <p:nvPr/>
        </p:nvPicPr>
        <p:blipFill>
          <a:blip r:embed="rId2"/>
          <a:stretch>
            <a:fillRect/>
          </a:stretch>
        </p:blipFill>
        <p:spPr>
          <a:xfrm>
            <a:off x="-21590" y="-80645"/>
            <a:ext cx="12235815" cy="6955155"/>
          </a:xfrm>
          <a:prstGeom prst="rect">
            <a:avLst/>
          </a:prstGeom>
        </p:spPr>
      </p:pic>
      <p:pic>
        <p:nvPicPr>
          <p:cNvPr id="4" name="图片 3" descr="af93bb2244c8d3a606392e87ff e2a41d"/>
          <p:cNvPicPr>
            <a:picLocks noChangeAspect="1"/>
          </p:cNvPicPr>
          <p:nvPr/>
        </p:nvPicPr>
        <p:blipFill>
          <a:blip r:embed="rId3"/>
          <a:stretch>
            <a:fillRect/>
          </a:stretch>
        </p:blipFill>
        <p:spPr>
          <a:xfrm>
            <a:off x="-7620" y="-8255"/>
            <a:ext cx="3638550" cy="3035300"/>
          </a:xfrm>
          <a:prstGeom prst="rect">
            <a:avLst/>
          </a:prstGeom>
        </p:spPr>
      </p:pic>
      <p:sp>
        <p:nvSpPr>
          <p:cNvPr id="31" name="文本框 30"/>
          <p:cNvSpPr txBox="1"/>
          <p:nvPr/>
        </p:nvSpPr>
        <p:spPr>
          <a:xfrm>
            <a:off x="1727200" y="1849755"/>
            <a:ext cx="3563620" cy="1397000"/>
          </a:xfrm>
          <a:prstGeom prst="rect">
            <a:avLst/>
          </a:prstGeom>
          <a:noFill/>
        </p:spPr>
        <p:txBody>
          <a:bodyPr wrap="square" rtlCol="0">
            <a:spAutoFit/>
          </a:bodyPr>
          <a:lstStyle/>
          <a:p>
            <a:pPr algn="l"/>
            <a:r>
              <a:rPr lang="zh-CN" altLang="en-US" sz="8000" b="1" dirty="0">
                <a:gradFill>
                  <a:gsLst>
                    <a:gs pos="0">
                      <a:srgbClr val="E30000"/>
                    </a:gs>
                    <a:gs pos="100000">
                      <a:srgbClr val="760303"/>
                    </a:gs>
                  </a:gsLst>
                  <a:lin ang="16200000" scaled="0"/>
                </a:gradFill>
                <a:effectLst>
                  <a:outerShdw blurRad="38100" dist="38100" dir="2700000" algn="tl">
                    <a:srgbClr val="000000">
                      <a:alpha val="43137"/>
                    </a:srgbClr>
                  </a:outerShdw>
                </a:effectLst>
                <a:latin typeface="微软雅黑" panose="020B0503020204020204" charset="-122"/>
                <a:ea typeface="微软雅黑" panose="020B0503020204020204" charset="-122"/>
              </a:rPr>
              <a:t>微党课</a:t>
            </a:r>
          </a:p>
        </p:txBody>
      </p:sp>
      <p:sp>
        <p:nvSpPr>
          <p:cNvPr id="32" name="文本框 31"/>
          <p:cNvSpPr txBox="1"/>
          <p:nvPr/>
        </p:nvSpPr>
        <p:spPr>
          <a:xfrm>
            <a:off x="4907280" y="2728595"/>
            <a:ext cx="2494280" cy="320040"/>
          </a:xfrm>
          <a:prstGeom prst="rect">
            <a:avLst/>
          </a:prstGeom>
          <a:noFill/>
        </p:spPr>
        <p:txBody>
          <a:bodyPr wrap="square" rtlCol="0">
            <a:spAutoFit/>
          </a:bodyPr>
          <a:lstStyle/>
          <a:p>
            <a:pPr algn="dist" latinLnBrk="1"/>
            <a:r>
              <a:rPr lang="en-US" altLang="zh-CN" sz="1500" dirty="0">
                <a:latin typeface="Arial" panose="020B0604020202020204" pitchFamily="34" charset="0"/>
                <a:ea typeface="微软雅黑" panose="020B0503020204020204" charset="-122"/>
                <a:cs typeface="Arial" panose="020B0604020202020204" pitchFamily="34" charset="0"/>
              </a:rPr>
              <a:t>Business report summary </a:t>
            </a:r>
          </a:p>
        </p:txBody>
      </p:sp>
      <p:sp>
        <p:nvSpPr>
          <p:cNvPr id="5" name="文本框 4"/>
          <p:cNvSpPr txBox="1"/>
          <p:nvPr/>
        </p:nvSpPr>
        <p:spPr>
          <a:xfrm>
            <a:off x="4809490" y="1951355"/>
            <a:ext cx="2959100" cy="907415"/>
          </a:xfrm>
          <a:prstGeom prst="rect">
            <a:avLst/>
          </a:prstGeom>
          <a:noFill/>
        </p:spPr>
        <p:txBody>
          <a:bodyPr wrap="square" rtlCol="0">
            <a:spAutoFit/>
          </a:bodyPr>
          <a:lstStyle/>
          <a:p>
            <a:pPr algn="l"/>
            <a:r>
              <a:rPr lang="en-US" altLang="zh-CN" sz="5000" b="1" dirty="0">
                <a:gradFill>
                  <a:gsLst>
                    <a:gs pos="0">
                      <a:srgbClr val="E30000"/>
                    </a:gs>
                    <a:gs pos="100000">
                      <a:srgbClr val="760303"/>
                    </a:gs>
                  </a:gsLst>
                  <a:lin ang="16200000" scaled="0"/>
                </a:gradFill>
                <a:effectLst>
                  <a:outerShdw blurRad="38100" dist="38100" dir="2700000" algn="tl">
                    <a:srgbClr val="000000">
                      <a:alpha val="43137"/>
                    </a:srgbClr>
                  </a:outerShdw>
                </a:effectLst>
                <a:latin typeface="微软雅黑" panose="020B0503020204020204" charset="-122"/>
                <a:ea typeface="微软雅黑" panose="020B0503020204020204" charset="-122"/>
              </a:rPr>
              <a:t>PPT</a:t>
            </a:r>
            <a:r>
              <a:rPr lang="zh-CN" altLang="en-US" sz="5000" b="1" dirty="0">
                <a:gradFill>
                  <a:gsLst>
                    <a:gs pos="0">
                      <a:srgbClr val="E30000"/>
                    </a:gs>
                    <a:gs pos="100000">
                      <a:srgbClr val="760303"/>
                    </a:gs>
                  </a:gsLst>
                  <a:lin ang="16200000" scaled="0"/>
                </a:gradFill>
                <a:effectLst>
                  <a:outerShdw blurRad="38100" dist="38100" dir="2700000" algn="tl">
                    <a:srgbClr val="000000">
                      <a:alpha val="43137"/>
                    </a:srgbClr>
                  </a:outerShdw>
                </a:effectLst>
                <a:latin typeface="微软雅黑" panose="020B0503020204020204" charset="-122"/>
                <a:ea typeface="微软雅黑" panose="020B0503020204020204" charset="-122"/>
              </a:rPr>
              <a:t>讲稿</a:t>
            </a:r>
          </a:p>
        </p:txBody>
      </p:sp>
      <p:sp>
        <p:nvSpPr>
          <p:cNvPr id="7" name="文本框 6"/>
          <p:cNvSpPr txBox="1"/>
          <p:nvPr/>
        </p:nvSpPr>
        <p:spPr>
          <a:xfrm>
            <a:off x="1925955" y="3090545"/>
            <a:ext cx="5474970" cy="365760"/>
          </a:xfrm>
          <a:prstGeom prst="rect">
            <a:avLst/>
          </a:prstGeom>
          <a:noFill/>
        </p:spPr>
        <p:txBody>
          <a:bodyPr wrap="square" rtlCol="0">
            <a:spAutoFit/>
          </a:bodyPr>
          <a:lstStyle/>
          <a:p>
            <a:pPr algn="ctr" latinLnBrk="1"/>
            <a:r>
              <a:rPr lang="zh-CN" altLang="en-US" sz="900" dirty="0">
                <a:latin typeface="Arial" panose="020B0604020202020204" pitchFamily="34" charset="0"/>
                <a:ea typeface="微软雅黑" panose="020B0503020204020204" charset="-122"/>
                <a:cs typeface="Arial" panose="020B0604020202020204" pitchFamily="34" charset="0"/>
              </a:rPr>
              <a:t>Professional custom all kinds of industry ppt template, this work belongs to fly impression design original, do not download after the network communication.</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strVal val="#ppt_w+.3"/>
                                          </p:val>
                                        </p:tav>
                                        <p:tav tm="100000">
                                          <p:val>
                                            <p:strVal val="#ppt_w"/>
                                          </p:val>
                                        </p:tav>
                                      </p:tavLst>
                                    </p:anim>
                                    <p:anim calcmode="lin" valueType="num">
                                      <p:cBhvr>
                                        <p:cTn id="8" dur="1000" fill="hold"/>
                                        <p:tgtEl>
                                          <p:spTgt spid="3"/>
                                        </p:tgtEl>
                                        <p:attrNameLst>
                                          <p:attrName>ppt_h</p:attrName>
                                        </p:attrNameLst>
                                      </p:cBhvr>
                                      <p:tavLst>
                                        <p:tav tm="0">
                                          <p:val>
                                            <p:strVal val="#ppt_h"/>
                                          </p:val>
                                        </p:tav>
                                        <p:tav tm="100000">
                                          <p:val>
                                            <p:strVal val="#ppt_h"/>
                                          </p:val>
                                        </p:tav>
                                      </p:tavLst>
                                    </p:anim>
                                    <p:animEffect transition="in" filter="fade">
                                      <p:cBhvr>
                                        <p:cTn id="9" dur="1000"/>
                                        <p:tgtEl>
                                          <p:spTgt spid="3"/>
                                        </p:tgtEl>
                                      </p:cBhvr>
                                    </p:animEffect>
                                  </p:childTnLst>
                                </p:cTn>
                              </p:par>
                            </p:childTnLst>
                          </p:cTn>
                        </p:par>
                        <p:par>
                          <p:cTn id="10" fill="hold">
                            <p:stCondLst>
                              <p:cond delay="1000"/>
                            </p:stCondLst>
                            <p:childTnLst>
                              <p:par>
                                <p:cTn id="11" presetID="2" presetClass="entr" presetSubtype="8" fill="hold" nodeType="after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0-#ppt_w/2"/>
                                          </p:val>
                                        </p:tav>
                                        <p:tav tm="100000">
                                          <p:val>
                                            <p:strVal val="#ppt_x"/>
                                          </p:val>
                                        </p:tav>
                                      </p:tavLst>
                                    </p:anim>
                                    <p:anim calcmode="lin" valueType="num">
                                      <p:cBhvr additive="base">
                                        <p:cTn id="14" dur="500" fill="hold"/>
                                        <p:tgtEl>
                                          <p:spTgt spid="4"/>
                                        </p:tgtEl>
                                        <p:attrNameLst>
                                          <p:attrName>ppt_y</p:attrName>
                                        </p:attrNameLst>
                                      </p:cBhvr>
                                      <p:tavLst>
                                        <p:tav tm="0">
                                          <p:val>
                                            <p:strVal val="#ppt_y"/>
                                          </p:val>
                                        </p:tav>
                                        <p:tav tm="100000">
                                          <p:val>
                                            <p:strVal val="#ppt_y"/>
                                          </p:val>
                                        </p:tav>
                                      </p:tavLst>
                                    </p:anim>
                                  </p:childTnLst>
                                </p:cTn>
                              </p:par>
                            </p:childTnLst>
                          </p:cTn>
                        </p:par>
                        <p:par>
                          <p:cTn id="15" fill="hold">
                            <p:stCondLst>
                              <p:cond delay="1500"/>
                            </p:stCondLst>
                            <p:childTnLst>
                              <p:par>
                                <p:cTn id="16" presetID="56" presetClass="entr" presetSubtype="0" fill="hold" grpId="1" nodeType="afterEffect">
                                  <p:stCondLst>
                                    <p:cond delay="0"/>
                                  </p:stCondLst>
                                  <p:iterate type="lt">
                                    <p:tmPct val="10000"/>
                                  </p:iterate>
                                  <p:childTnLst>
                                    <p:set>
                                      <p:cBhvr>
                                        <p:cTn id="17" dur="1" fill="hold">
                                          <p:stCondLst>
                                            <p:cond delay="0"/>
                                          </p:stCondLst>
                                        </p:cTn>
                                        <p:tgtEl>
                                          <p:spTgt spid="31"/>
                                        </p:tgtEl>
                                        <p:attrNameLst>
                                          <p:attrName>style.visibility</p:attrName>
                                        </p:attrNameLst>
                                      </p:cBhvr>
                                      <p:to>
                                        <p:strVal val="visible"/>
                                      </p:to>
                                    </p:set>
                                    <p:anim by="(-#ppt_w*2)" calcmode="lin" valueType="num">
                                      <p:cBhvr rctx="PPT">
                                        <p:cTn id="18" dur="500" autoRev="1" fill="hold">
                                          <p:stCondLst>
                                            <p:cond delay="0"/>
                                          </p:stCondLst>
                                        </p:cTn>
                                        <p:tgtEl>
                                          <p:spTgt spid="31"/>
                                        </p:tgtEl>
                                        <p:attrNameLst>
                                          <p:attrName>ppt_w</p:attrName>
                                        </p:attrNameLst>
                                      </p:cBhvr>
                                    </p:anim>
                                    <p:anim by="(#ppt_w*0.50)" calcmode="lin" valueType="num">
                                      <p:cBhvr>
                                        <p:cTn id="19" dur="500" decel="50000" autoRev="1" fill="hold">
                                          <p:stCondLst>
                                            <p:cond delay="0"/>
                                          </p:stCondLst>
                                        </p:cTn>
                                        <p:tgtEl>
                                          <p:spTgt spid="31"/>
                                        </p:tgtEl>
                                        <p:attrNameLst>
                                          <p:attrName>ppt_x</p:attrName>
                                        </p:attrNameLst>
                                      </p:cBhvr>
                                    </p:anim>
                                    <p:anim from="(-#ppt_h/2)" to="(#ppt_y)" calcmode="lin" valueType="num">
                                      <p:cBhvr>
                                        <p:cTn id="20" dur="1000" fill="hold">
                                          <p:stCondLst>
                                            <p:cond delay="0"/>
                                          </p:stCondLst>
                                        </p:cTn>
                                        <p:tgtEl>
                                          <p:spTgt spid="31"/>
                                        </p:tgtEl>
                                        <p:attrNameLst>
                                          <p:attrName>ppt_y</p:attrName>
                                        </p:attrNameLst>
                                      </p:cBhvr>
                                    </p:anim>
                                    <p:animRot by="21600000">
                                      <p:cBhvr>
                                        <p:cTn id="21" dur="1000" fill="hold">
                                          <p:stCondLst>
                                            <p:cond delay="0"/>
                                          </p:stCondLst>
                                        </p:cTn>
                                        <p:tgtEl>
                                          <p:spTgt spid="31"/>
                                        </p:tgtEl>
                                        <p:attrNameLst>
                                          <p:attrName>r</p:attrName>
                                        </p:attrNameLst>
                                      </p:cBhvr>
                                    </p:animRot>
                                  </p:childTnLst>
                                </p:cTn>
                              </p:par>
                            </p:childTnLst>
                          </p:cTn>
                        </p:par>
                        <p:par>
                          <p:cTn id="22" fill="hold">
                            <p:stCondLst>
                              <p:cond delay="2700"/>
                            </p:stCondLst>
                            <p:childTnLst>
                              <p:par>
                                <p:cTn id="23" presetID="41" presetClass="entr" presetSubtype="0" fill="hold" grpId="0" nodeType="afterEffect">
                                  <p:stCondLst>
                                    <p:cond delay="0"/>
                                  </p:stCondLst>
                                  <p:iterate type="lt">
                                    <p:tmPct val="10000"/>
                                  </p:iterate>
                                  <p:childTnLst>
                                    <p:set>
                                      <p:cBhvr>
                                        <p:cTn id="24" dur="1" fill="hold">
                                          <p:stCondLst>
                                            <p:cond delay="0"/>
                                          </p:stCondLst>
                                        </p:cTn>
                                        <p:tgtEl>
                                          <p:spTgt spid="5"/>
                                        </p:tgtEl>
                                        <p:attrNameLst>
                                          <p:attrName>style.visibility</p:attrName>
                                        </p:attrNameLst>
                                      </p:cBhvr>
                                      <p:to>
                                        <p:strVal val="visible"/>
                                      </p:to>
                                    </p:set>
                                    <p:anim calcmode="lin" valueType="num">
                                      <p:cBhvr>
                                        <p:cTn id="25" dur="5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26" dur="500" fill="hold"/>
                                        <p:tgtEl>
                                          <p:spTgt spid="5"/>
                                        </p:tgtEl>
                                        <p:attrNameLst>
                                          <p:attrName>ppt_y</p:attrName>
                                        </p:attrNameLst>
                                      </p:cBhvr>
                                      <p:tavLst>
                                        <p:tav tm="0">
                                          <p:val>
                                            <p:strVal val="#ppt_y"/>
                                          </p:val>
                                        </p:tav>
                                        <p:tav tm="100000">
                                          <p:val>
                                            <p:strVal val="#ppt_y"/>
                                          </p:val>
                                        </p:tav>
                                      </p:tavLst>
                                    </p:anim>
                                    <p:anim calcmode="lin" valueType="num">
                                      <p:cBhvr>
                                        <p:cTn id="27" dur="5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28" dur="5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29" dur="500" tmFilter="0,0; .5, 1; 1, 1"/>
                                        <p:tgtEl>
                                          <p:spTgt spid="5"/>
                                        </p:tgtEl>
                                      </p:cBhvr>
                                    </p:animEffect>
                                  </p:childTnLst>
                                </p:cTn>
                              </p:par>
                            </p:childTnLst>
                          </p:cTn>
                        </p:par>
                        <p:par>
                          <p:cTn id="30" fill="hold">
                            <p:stCondLst>
                              <p:cond delay="3400"/>
                            </p:stCondLst>
                            <p:childTnLst>
                              <p:par>
                                <p:cTn id="31" presetID="47" presetClass="entr" presetSubtype="0" fill="hold" grpId="1" nodeType="afterEffect">
                                  <p:stCondLst>
                                    <p:cond delay="0"/>
                                  </p:stCondLst>
                                  <p:childTnLst>
                                    <p:set>
                                      <p:cBhvr>
                                        <p:cTn id="32" dur="1" fill="hold">
                                          <p:stCondLst>
                                            <p:cond delay="0"/>
                                          </p:stCondLst>
                                        </p:cTn>
                                        <p:tgtEl>
                                          <p:spTgt spid="32"/>
                                        </p:tgtEl>
                                        <p:attrNameLst>
                                          <p:attrName>style.visibility</p:attrName>
                                        </p:attrNameLst>
                                      </p:cBhvr>
                                      <p:to>
                                        <p:strVal val="visible"/>
                                      </p:to>
                                    </p:set>
                                    <p:animEffect transition="in" filter="fade">
                                      <p:cBhvr>
                                        <p:cTn id="33" dur="1000"/>
                                        <p:tgtEl>
                                          <p:spTgt spid="32"/>
                                        </p:tgtEl>
                                      </p:cBhvr>
                                    </p:animEffect>
                                    <p:anim calcmode="lin" valueType="num">
                                      <p:cBhvr>
                                        <p:cTn id="34" dur="1000" fill="hold"/>
                                        <p:tgtEl>
                                          <p:spTgt spid="32"/>
                                        </p:tgtEl>
                                        <p:attrNameLst>
                                          <p:attrName>ppt_x</p:attrName>
                                        </p:attrNameLst>
                                      </p:cBhvr>
                                      <p:tavLst>
                                        <p:tav tm="0">
                                          <p:val>
                                            <p:strVal val="#ppt_x"/>
                                          </p:val>
                                        </p:tav>
                                        <p:tav tm="100000">
                                          <p:val>
                                            <p:strVal val="#ppt_x"/>
                                          </p:val>
                                        </p:tav>
                                      </p:tavLst>
                                    </p:anim>
                                    <p:anim calcmode="lin" valueType="num">
                                      <p:cBhvr>
                                        <p:cTn id="35" dur="1000" fill="hold"/>
                                        <p:tgtEl>
                                          <p:spTgt spid="32"/>
                                        </p:tgtEl>
                                        <p:attrNameLst>
                                          <p:attrName>ppt_y</p:attrName>
                                        </p:attrNameLst>
                                      </p:cBhvr>
                                      <p:tavLst>
                                        <p:tav tm="0">
                                          <p:val>
                                            <p:strVal val="#ppt_y-.1"/>
                                          </p:val>
                                        </p:tav>
                                        <p:tav tm="100000">
                                          <p:val>
                                            <p:strVal val="#ppt_y"/>
                                          </p:val>
                                        </p:tav>
                                      </p:tavLst>
                                    </p:anim>
                                  </p:childTnLst>
                                </p:cTn>
                              </p:par>
                            </p:childTnLst>
                          </p:cTn>
                        </p:par>
                        <p:par>
                          <p:cTn id="36" fill="hold">
                            <p:stCondLst>
                              <p:cond delay="4400"/>
                            </p:stCondLst>
                            <p:childTnLst>
                              <p:par>
                                <p:cTn id="37" presetID="47" presetClass="entr" presetSubtype="0" fill="hold" grpId="1" nodeType="afterEffect">
                                  <p:stCondLst>
                                    <p:cond delay="0"/>
                                  </p:stCondLst>
                                  <p:childTnLst>
                                    <p:set>
                                      <p:cBhvr>
                                        <p:cTn id="38" dur="1" fill="hold">
                                          <p:stCondLst>
                                            <p:cond delay="0"/>
                                          </p:stCondLst>
                                        </p:cTn>
                                        <p:tgtEl>
                                          <p:spTgt spid="7"/>
                                        </p:tgtEl>
                                        <p:attrNameLst>
                                          <p:attrName>style.visibility</p:attrName>
                                        </p:attrNameLst>
                                      </p:cBhvr>
                                      <p:to>
                                        <p:strVal val="visible"/>
                                      </p:to>
                                    </p:set>
                                    <p:animEffect transition="in" filter="fade">
                                      <p:cBhvr>
                                        <p:cTn id="39" dur="1000"/>
                                        <p:tgtEl>
                                          <p:spTgt spid="7"/>
                                        </p:tgtEl>
                                      </p:cBhvr>
                                    </p:animEffect>
                                    <p:anim calcmode="lin" valueType="num">
                                      <p:cBhvr>
                                        <p:cTn id="40" dur="1000" fill="hold"/>
                                        <p:tgtEl>
                                          <p:spTgt spid="7"/>
                                        </p:tgtEl>
                                        <p:attrNameLst>
                                          <p:attrName>ppt_x</p:attrName>
                                        </p:attrNameLst>
                                      </p:cBhvr>
                                      <p:tavLst>
                                        <p:tav tm="0">
                                          <p:val>
                                            <p:strVal val="#ppt_x"/>
                                          </p:val>
                                        </p:tav>
                                        <p:tav tm="100000">
                                          <p:val>
                                            <p:strVal val="#ppt_x"/>
                                          </p:val>
                                        </p:tav>
                                      </p:tavLst>
                                    </p:anim>
                                    <p:anim calcmode="lin" valueType="num">
                                      <p:cBhvr>
                                        <p:cTn id="41"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31" grpId="1"/>
      <p:bldP spid="32" grpId="0"/>
      <p:bldP spid="32" grpId="1"/>
      <p:bldP spid="5" grpId="0"/>
      <p:bldP spid="7" grpId="0"/>
      <p:bldP spid="7" grpId="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0" y="0"/>
            <a:ext cx="12192000" cy="453390"/>
          </a:xfrm>
          <a:prstGeom prst="rect">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endParaRPr>
          </a:p>
        </p:txBody>
      </p:sp>
      <p:sp>
        <p:nvSpPr>
          <p:cNvPr id="5" name="文本框 4"/>
          <p:cNvSpPr txBox="1"/>
          <p:nvPr/>
        </p:nvSpPr>
        <p:spPr>
          <a:xfrm>
            <a:off x="4312786" y="22870"/>
            <a:ext cx="3566427" cy="417830"/>
          </a:xfrm>
          <a:prstGeom prst="rect">
            <a:avLst/>
          </a:prstGeom>
          <a:noFill/>
        </p:spPr>
        <p:txBody>
          <a:bodyPr wrap="square" rtlCol="0">
            <a:spAutoFit/>
          </a:bodyPr>
          <a:lstStyle/>
          <a:p>
            <a:pPr algn="ctr"/>
            <a:r>
              <a:rPr lang="zh-CN" altLang="en-US" sz="2000" dirty="0">
                <a:solidFill>
                  <a:schemeClr val="bg1"/>
                </a:solidFill>
                <a:latin typeface="微软雅黑" panose="020B0503020204020204" charset="-122"/>
                <a:ea typeface="微软雅黑" panose="020B0503020204020204" charset="-122"/>
              </a:rPr>
              <a:t>点击此处编辑标题</a:t>
            </a:r>
            <a:endParaRPr lang="zh-CN" altLang="en-US" sz="2000" dirty="0">
              <a:solidFill>
                <a:schemeClr val="bg1"/>
              </a:solidFill>
              <a:latin typeface="Arial" panose="020B0604020202020204" pitchFamily="34" charset="0"/>
              <a:ea typeface="微软雅黑" panose="020B0503020204020204" charset="-122"/>
              <a:cs typeface="Arial" panose="020B0604020202020204" pitchFamily="34" charset="0"/>
            </a:endParaRPr>
          </a:p>
        </p:txBody>
      </p:sp>
      <p:sp>
        <p:nvSpPr>
          <p:cNvPr id="4" name="六边形 3"/>
          <p:cNvSpPr/>
          <p:nvPr/>
        </p:nvSpPr>
        <p:spPr>
          <a:xfrm>
            <a:off x="1168400" y="2062480"/>
            <a:ext cx="1808480" cy="1559034"/>
          </a:xfrm>
          <a:prstGeom prst="hexagon">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anose="020B0503020204020204" charset="-122"/>
              <a:ea typeface="微软雅黑" panose="020B0503020204020204" charset="-122"/>
            </a:endParaRPr>
          </a:p>
        </p:txBody>
      </p:sp>
      <p:sp>
        <p:nvSpPr>
          <p:cNvPr id="7" name="Freeform 219"/>
          <p:cNvSpPr>
            <a:spLocks noEditPoints="1"/>
          </p:cNvSpPr>
          <p:nvPr/>
        </p:nvSpPr>
        <p:spPr bwMode="auto">
          <a:xfrm>
            <a:off x="1898997" y="2582683"/>
            <a:ext cx="347286" cy="486746"/>
          </a:xfrm>
          <a:custGeom>
            <a:avLst/>
            <a:gdLst>
              <a:gd name="T0" fmla="*/ 205 w 211"/>
              <a:gd name="T1" fmla="*/ 64 h 295"/>
              <a:gd name="T2" fmla="*/ 61 w 211"/>
              <a:gd name="T3" fmla="*/ 11 h 295"/>
              <a:gd name="T4" fmla="*/ 11 w 211"/>
              <a:gd name="T5" fmla="*/ 19 h 295"/>
              <a:gd name="T6" fmla="*/ 0 w 211"/>
              <a:gd name="T7" fmla="*/ 45 h 295"/>
              <a:gd name="T8" fmla="*/ 1 w 211"/>
              <a:gd name="T9" fmla="*/ 50 h 295"/>
              <a:gd name="T10" fmla="*/ 1 w 211"/>
              <a:gd name="T11" fmla="*/ 228 h 295"/>
              <a:gd name="T12" fmla="*/ 7 w 211"/>
              <a:gd name="T13" fmla="*/ 237 h 295"/>
              <a:gd name="T14" fmla="*/ 153 w 211"/>
              <a:gd name="T15" fmla="*/ 295 h 295"/>
              <a:gd name="T16" fmla="*/ 157 w 211"/>
              <a:gd name="T17" fmla="*/ 295 h 295"/>
              <a:gd name="T18" fmla="*/ 162 w 211"/>
              <a:gd name="T19" fmla="*/ 294 h 295"/>
              <a:gd name="T20" fmla="*/ 166 w 211"/>
              <a:gd name="T21" fmla="*/ 286 h 295"/>
              <a:gd name="T22" fmla="*/ 166 w 211"/>
              <a:gd name="T23" fmla="*/ 276 h 295"/>
              <a:gd name="T24" fmla="*/ 193 w 211"/>
              <a:gd name="T25" fmla="*/ 251 h 295"/>
              <a:gd name="T26" fmla="*/ 201 w 211"/>
              <a:gd name="T27" fmla="*/ 256 h 295"/>
              <a:gd name="T28" fmla="*/ 211 w 211"/>
              <a:gd name="T29" fmla="*/ 246 h 295"/>
              <a:gd name="T30" fmla="*/ 211 w 211"/>
              <a:gd name="T31" fmla="*/ 73 h 295"/>
              <a:gd name="T32" fmla="*/ 205 w 211"/>
              <a:gd name="T33" fmla="*/ 64 h 295"/>
              <a:gd name="T34" fmla="*/ 21 w 211"/>
              <a:gd name="T35" fmla="*/ 49 h 295"/>
              <a:gd name="T36" fmla="*/ 19 w 211"/>
              <a:gd name="T37" fmla="*/ 44 h 295"/>
              <a:gd name="T38" fmla="*/ 24 w 211"/>
              <a:gd name="T39" fmla="*/ 33 h 295"/>
              <a:gd name="T40" fmla="*/ 54 w 211"/>
              <a:gd name="T41" fmla="*/ 28 h 295"/>
              <a:gd name="T42" fmla="*/ 55 w 211"/>
              <a:gd name="T43" fmla="*/ 29 h 295"/>
              <a:gd name="T44" fmla="*/ 190 w 211"/>
              <a:gd name="T45" fmla="*/ 79 h 295"/>
              <a:gd name="T46" fmla="*/ 161 w 211"/>
              <a:gd name="T47" fmla="*/ 106 h 295"/>
              <a:gd name="T48" fmla="*/ 160 w 211"/>
              <a:gd name="T49" fmla="*/ 106 h 295"/>
              <a:gd name="T50" fmla="*/ 21 w 211"/>
              <a:gd name="T51" fmla="*/ 49 h 295"/>
              <a:gd name="T52" fmla="*/ 166 w 211"/>
              <a:gd name="T53" fmla="*/ 111 h 295"/>
              <a:gd name="T54" fmla="*/ 192 w 211"/>
              <a:gd name="T55" fmla="*/ 86 h 295"/>
              <a:gd name="T56" fmla="*/ 192 w 211"/>
              <a:gd name="T57" fmla="*/ 244 h 295"/>
              <a:gd name="T58" fmla="*/ 166 w 211"/>
              <a:gd name="T59" fmla="*/ 268 h 295"/>
              <a:gd name="T60" fmla="*/ 166 w 211"/>
              <a:gd name="T61" fmla="*/ 115 h 295"/>
              <a:gd name="T62" fmla="*/ 166 w 211"/>
              <a:gd name="T63" fmla="*/ 111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11" h="295">
                <a:moveTo>
                  <a:pt x="205" y="64"/>
                </a:moveTo>
                <a:cubicBezTo>
                  <a:pt x="61" y="11"/>
                  <a:pt x="61" y="11"/>
                  <a:pt x="61" y="11"/>
                </a:cubicBezTo>
                <a:cubicBezTo>
                  <a:pt x="58" y="10"/>
                  <a:pt x="32" y="0"/>
                  <a:pt x="11" y="19"/>
                </a:cubicBezTo>
                <a:cubicBezTo>
                  <a:pt x="4" y="26"/>
                  <a:pt x="0" y="35"/>
                  <a:pt x="0" y="45"/>
                </a:cubicBezTo>
                <a:cubicBezTo>
                  <a:pt x="0" y="47"/>
                  <a:pt x="1" y="48"/>
                  <a:pt x="1" y="50"/>
                </a:cubicBezTo>
                <a:cubicBezTo>
                  <a:pt x="1" y="228"/>
                  <a:pt x="1" y="228"/>
                  <a:pt x="1" y="228"/>
                </a:cubicBezTo>
                <a:cubicBezTo>
                  <a:pt x="1" y="232"/>
                  <a:pt x="3" y="236"/>
                  <a:pt x="7" y="237"/>
                </a:cubicBezTo>
                <a:cubicBezTo>
                  <a:pt x="153" y="295"/>
                  <a:pt x="153" y="295"/>
                  <a:pt x="153" y="295"/>
                </a:cubicBezTo>
                <a:cubicBezTo>
                  <a:pt x="154" y="295"/>
                  <a:pt x="156" y="295"/>
                  <a:pt x="157" y="295"/>
                </a:cubicBezTo>
                <a:cubicBezTo>
                  <a:pt x="159" y="295"/>
                  <a:pt x="161" y="295"/>
                  <a:pt x="162" y="294"/>
                </a:cubicBezTo>
                <a:cubicBezTo>
                  <a:pt x="165" y="292"/>
                  <a:pt x="166" y="289"/>
                  <a:pt x="166" y="286"/>
                </a:cubicBezTo>
                <a:cubicBezTo>
                  <a:pt x="166" y="276"/>
                  <a:pt x="166" y="276"/>
                  <a:pt x="166" y="276"/>
                </a:cubicBezTo>
                <a:cubicBezTo>
                  <a:pt x="193" y="251"/>
                  <a:pt x="193" y="251"/>
                  <a:pt x="193" y="251"/>
                </a:cubicBezTo>
                <a:cubicBezTo>
                  <a:pt x="195" y="254"/>
                  <a:pt x="198" y="256"/>
                  <a:pt x="201" y="256"/>
                </a:cubicBezTo>
                <a:cubicBezTo>
                  <a:pt x="207" y="256"/>
                  <a:pt x="211" y="251"/>
                  <a:pt x="211" y="246"/>
                </a:cubicBezTo>
                <a:cubicBezTo>
                  <a:pt x="211" y="73"/>
                  <a:pt x="211" y="73"/>
                  <a:pt x="211" y="73"/>
                </a:cubicBezTo>
                <a:cubicBezTo>
                  <a:pt x="211" y="69"/>
                  <a:pt x="208" y="66"/>
                  <a:pt x="205" y="64"/>
                </a:cubicBezTo>
                <a:close/>
                <a:moveTo>
                  <a:pt x="21" y="49"/>
                </a:moveTo>
                <a:cubicBezTo>
                  <a:pt x="20" y="48"/>
                  <a:pt x="19" y="46"/>
                  <a:pt x="19" y="44"/>
                </a:cubicBezTo>
                <a:cubicBezTo>
                  <a:pt x="19" y="40"/>
                  <a:pt x="21" y="36"/>
                  <a:pt x="24" y="33"/>
                </a:cubicBezTo>
                <a:cubicBezTo>
                  <a:pt x="36" y="22"/>
                  <a:pt x="54" y="28"/>
                  <a:pt x="54" y="28"/>
                </a:cubicBezTo>
                <a:cubicBezTo>
                  <a:pt x="54" y="28"/>
                  <a:pt x="54" y="29"/>
                  <a:pt x="55" y="29"/>
                </a:cubicBezTo>
                <a:cubicBezTo>
                  <a:pt x="190" y="79"/>
                  <a:pt x="190" y="79"/>
                  <a:pt x="190" y="79"/>
                </a:cubicBezTo>
                <a:cubicBezTo>
                  <a:pt x="161" y="106"/>
                  <a:pt x="161" y="106"/>
                  <a:pt x="161" y="106"/>
                </a:cubicBezTo>
                <a:cubicBezTo>
                  <a:pt x="161" y="106"/>
                  <a:pt x="161" y="106"/>
                  <a:pt x="160" y="106"/>
                </a:cubicBezTo>
                <a:lnTo>
                  <a:pt x="21" y="49"/>
                </a:lnTo>
                <a:close/>
                <a:moveTo>
                  <a:pt x="166" y="111"/>
                </a:moveTo>
                <a:cubicBezTo>
                  <a:pt x="192" y="86"/>
                  <a:pt x="192" y="86"/>
                  <a:pt x="192" y="86"/>
                </a:cubicBezTo>
                <a:cubicBezTo>
                  <a:pt x="192" y="244"/>
                  <a:pt x="192" y="244"/>
                  <a:pt x="192" y="244"/>
                </a:cubicBezTo>
                <a:cubicBezTo>
                  <a:pt x="166" y="268"/>
                  <a:pt x="166" y="268"/>
                  <a:pt x="166" y="268"/>
                </a:cubicBezTo>
                <a:cubicBezTo>
                  <a:pt x="166" y="115"/>
                  <a:pt x="166" y="115"/>
                  <a:pt x="166" y="115"/>
                </a:cubicBezTo>
                <a:cubicBezTo>
                  <a:pt x="166" y="114"/>
                  <a:pt x="166" y="112"/>
                  <a:pt x="166" y="111"/>
                </a:cubicBezTo>
                <a:close/>
              </a:path>
            </a:pathLst>
          </a:custGeom>
          <a:solidFill>
            <a:schemeClr val="bg1"/>
          </a:solidFill>
          <a:ln>
            <a:noFill/>
          </a:ln>
        </p:spPr>
        <p:txBody>
          <a:bodyPr vert="horz" wrap="square" lIns="91440" tIns="45720" rIns="91440" bIns="45720" numCol="1" anchor="t" anchorCtr="0" compatLnSpc="1"/>
          <a:lstStyle/>
          <a:p>
            <a:endParaRPr lang="zh-CN" altLang="en-US" dirty="0">
              <a:solidFill>
                <a:prstClr val="black"/>
              </a:solidFill>
              <a:latin typeface="微软雅黑" panose="020B0503020204020204" charset="-122"/>
              <a:ea typeface="微软雅黑" panose="020B0503020204020204" charset="-122"/>
            </a:endParaRPr>
          </a:p>
        </p:txBody>
      </p:sp>
      <p:sp>
        <p:nvSpPr>
          <p:cNvPr id="8" name="六边形 7"/>
          <p:cNvSpPr/>
          <p:nvPr/>
        </p:nvSpPr>
        <p:spPr>
          <a:xfrm>
            <a:off x="3759367" y="2062480"/>
            <a:ext cx="1808480" cy="1559034"/>
          </a:xfrm>
          <a:prstGeom prst="hexagon">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anose="020B0503020204020204" charset="-122"/>
              <a:ea typeface="微软雅黑" panose="020B0503020204020204" charset="-122"/>
            </a:endParaRPr>
          </a:p>
        </p:txBody>
      </p:sp>
      <p:sp>
        <p:nvSpPr>
          <p:cNvPr id="9" name="Freeform 70"/>
          <p:cNvSpPr/>
          <p:nvPr/>
        </p:nvSpPr>
        <p:spPr bwMode="auto">
          <a:xfrm>
            <a:off x="4364721" y="2564706"/>
            <a:ext cx="473074" cy="473072"/>
          </a:xfrm>
          <a:custGeom>
            <a:avLst/>
            <a:gdLst>
              <a:gd name="T0" fmla="*/ 252 w 288"/>
              <a:gd name="T1" fmla="*/ 179 h 287"/>
              <a:gd name="T2" fmla="*/ 288 w 288"/>
              <a:gd name="T3" fmla="*/ 143 h 287"/>
              <a:gd name="T4" fmla="*/ 252 w 288"/>
              <a:gd name="T5" fmla="*/ 107 h 287"/>
              <a:gd name="T6" fmla="*/ 218 w 288"/>
              <a:gd name="T7" fmla="*/ 133 h 287"/>
              <a:gd name="T8" fmla="*/ 128 w 288"/>
              <a:gd name="T9" fmla="*/ 133 h 287"/>
              <a:gd name="T10" fmla="*/ 178 w 288"/>
              <a:gd name="T11" fmla="*/ 46 h 287"/>
              <a:gd name="T12" fmla="*/ 218 w 288"/>
              <a:gd name="T13" fmla="*/ 46 h 287"/>
              <a:gd name="T14" fmla="*/ 252 w 288"/>
              <a:gd name="T15" fmla="*/ 72 h 287"/>
              <a:gd name="T16" fmla="*/ 288 w 288"/>
              <a:gd name="T17" fmla="*/ 36 h 287"/>
              <a:gd name="T18" fmla="*/ 252 w 288"/>
              <a:gd name="T19" fmla="*/ 0 h 287"/>
              <a:gd name="T20" fmla="*/ 218 w 288"/>
              <a:gd name="T21" fmla="*/ 26 h 287"/>
              <a:gd name="T22" fmla="*/ 166 w 288"/>
              <a:gd name="T23" fmla="*/ 26 h 287"/>
              <a:gd name="T24" fmla="*/ 104 w 288"/>
              <a:gd name="T25" fmla="*/ 133 h 287"/>
              <a:gd name="T26" fmla="*/ 71 w 288"/>
              <a:gd name="T27" fmla="*/ 133 h 287"/>
              <a:gd name="T28" fmla="*/ 36 w 288"/>
              <a:gd name="T29" fmla="*/ 107 h 287"/>
              <a:gd name="T30" fmla="*/ 0 w 288"/>
              <a:gd name="T31" fmla="*/ 143 h 287"/>
              <a:gd name="T32" fmla="*/ 36 w 288"/>
              <a:gd name="T33" fmla="*/ 179 h 287"/>
              <a:gd name="T34" fmla="*/ 71 w 288"/>
              <a:gd name="T35" fmla="*/ 153 h 287"/>
              <a:gd name="T36" fmla="*/ 104 w 288"/>
              <a:gd name="T37" fmla="*/ 153 h 287"/>
              <a:gd name="T38" fmla="*/ 166 w 288"/>
              <a:gd name="T39" fmla="*/ 261 h 287"/>
              <a:gd name="T40" fmla="*/ 218 w 288"/>
              <a:gd name="T41" fmla="*/ 261 h 287"/>
              <a:gd name="T42" fmla="*/ 252 w 288"/>
              <a:gd name="T43" fmla="*/ 287 h 287"/>
              <a:gd name="T44" fmla="*/ 288 w 288"/>
              <a:gd name="T45" fmla="*/ 251 h 287"/>
              <a:gd name="T46" fmla="*/ 252 w 288"/>
              <a:gd name="T47" fmla="*/ 215 h 287"/>
              <a:gd name="T48" fmla="*/ 218 w 288"/>
              <a:gd name="T49" fmla="*/ 241 h 287"/>
              <a:gd name="T50" fmla="*/ 178 w 288"/>
              <a:gd name="T51" fmla="*/ 241 h 287"/>
              <a:gd name="T52" fmla="*/ 128 w 288"/>
              <a:gd name="T53" fmla="*/ 153 h 287"/>
              <a:gd name="T54" fmla="*/ 218 w 288"/>
              <a:gd name="T55" fmla="*/ 153 h 287"/>
              <a:gd name="T56" fmla="*/ 252 w 288"/>
              <a:gd name="T57" fmla="*/ 179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88" h="287">
                <a:moveTo>
                  <a:pt x="252" y="179"/>
                </a:moveTo>
                <a:cubicBezTo>
                  <a:pt x="272" y="179"/>
                  <a:pt x="288" y="163"/>
                  <a:pt x="288" y="143"/>
                </a:cubicBezTo>
                <a:cubicBezTo>
                  <a:pt x="288" y="124"/>
                  <a:pt x="272" y="107"/>
                  <a:pt x="252" y="107"/>
                </a:cubicBezTo>
                <a:cubicBezTo>
                  <a:pt x="236" y="107"/>
                  <a:pt x="222" y="118"/>
                  <a:pt x="218" y="133"/>
                </a:cubicBezTo>
                <a:cubicBezTo>
                  <a:pt x="128" y="133"/>
                  <a:pt x="128" y="133"/>
                  <a:pt x="128" y="133"/>
                </a:cubicBezTo>
                <a:cubicBezTo>
                  <a:pt x="178" y="46"/>
                  <a:pt x="178" y="46"/>
                  <a:pt x="178" y="46"/>
                </a:cubicBezTo>
                <a:cubicBezTo>
                  <a:pt x="218" y="46"/>
                  <a:pt x="218" y="46"/>
                  <a:pt x="218" y="46"/>
                </a:cubicBezTo>
                <a:cubicBezTo>
                  <a:pt x="222" y="61"/>
                  <a:pt x="236" y="72"/>
                  <a:pt x="252" y="72"/>
                </a:cubicBezTo>
                <a:cubicBezTo>
                  <a:pt x="272" y="72"/>
                  <a:pt x="288" y="56"/>
                  <a:pt x="288" y="36"/>
                </a:cubicBezTo>
                <a:cubicBezTo>
                  <a:pt x="288" y="16"/>
                  <a:pt x="272" y="0"/>
                  <a:pt x="252" y="0"/>
                </a:cubicBezTo>
                <a:cubicBezTo>
                  <a:pt x="236" y="0"/>
                  <a:pt x="222" y="11"/>
                  <a:pt x="218" y="26"/>
                </a:cubicBezTo>
                <a:cubicBezTo>
                  <a:pt x="166" y="26"/>
                  <a:pt x="166" y="26"/>
                  <a:pt x="166" y="26"/>
                </a:cubicBezTo>
                <a:cubicBezTo>
                  <a:pt x="104" y="133"/>
                  <a:pt x="104" y="133"/>
                  <a:pt x="104" y="133"/>
                </a:cubicBezTo>
                <a:cubicBezTo>
                  <a:pt x="71" y="133"/>
                  <a:pt x="71" y="133"/>
                  <a:pt x="71" y="133"/>
                </a:cubicBezTo>
                <a:cubicBezTo>
                  <a:pt x="66" y="118"/>
                  <a:pt x="53" y="107"/>
                  <a:pt x="36" y="107"/>
                </a:cubicBezTo>
                <a:cubicBezTo>
                  <a:pt x="16" y="107"/>
                  <a:pt x="0" y="124"/>
                  <a:pt x="0" y="143"/>
                </a:cubicBezTo>
                <a:cubicBezTo>
                  <a:pt x="0" y="163"/>
                  <a:pt x="16" y="179"/>
                  <a:pt x="36" y="179"/>
                </a:cubicBezTo>
                <a:cubicBezTo>
                  <a:pt x="53" y="179"/>
                  <a:pt x="66" y="168"/>
                  <a:pt x="71" y="153"/>
                </a:cubicBezTo>
                <a:cubicBezTo>
                  <a:pt x="104" y="153"/>
                  <a:pt x="104" y="153"/>
                  <a:pt x="104" y="153"/>
                </a:cubicBezTo>
                <a:cubicBezTo>
                  <a:pt x="166" y="261"/>
                  <a:pt x="166" y="261"/>
                  <a:pt x="166" y="261"/>
                </a:cubicBezTo>
                <a:cubicBezTo>
                  <a:pt x="218" y="261"/>
                  <a:pt x="218" y="261"/>
                  <a:pt x="218" y="261"/>
                </a:cubicBezTo>
                <a:cubicBezTo>
                  <a:pt x="222" y="277"/>
                  <a:pt x="236" y="287"/>
                  <a:pt x="252" y="287"/>
                </a:cubicBezTo>
                <a:cubicBezTo>
                  <a:pt x="272" y="287"/>
                  <a:pt x="288" y="271"/>
                  <a:pt x="288" y="251"/>
                </a:cubicBezTo>
                <a:cubicBezTo>
                  <a:pt x="288" y="232"/>
                  <a:pt x="272" y="215"/>
                  <a:pt x="252" y="215"/>
                </a:cubicBezTo>
                <a:cubicBezTo>
                  <a:pt x="236" y="215"/>
                  <a:pt x="222" y="226"/>
                  <a:pt x="218" y="241"/>
                </a:cubicBezTo>
                <a:cubicBezTo>
                  <a:pt x="178" y="241"/>
                  <a:pt x="178" y="241"/>
                  <a:pt x="178" y="241"/>
                </a:cubicBezTo>
                <a:cubicBezTo>
                  <a:pt x="128" y="153"/>
                  <a:pt x="128" y="153"/>
                  <a:pt x="128" y="153"/>
                </a:cubicBezTo>
                <a:cubicBezTo>
                  <a:pt x="218" y="153"/>
                  <a:pt x="218" y="153"/>
                  <a:pt x="218" y="153"/>
                </a:cubicBezTo>
                <a:cubicBezTo>
                  <a:pt x="222" y="168"/>
                  <a:pt x="236" y="179"/>
                  <a:pt x="252" y="179"/>
                </a:cubicBezTo>
                <a:close/>
              </a:path>
            </a:pathLst>
          </a:custGeom>
          <a:solidFill>
            <a:schemeClr val="bg1"/>
          </a:solidFill>
          <a:ln>
            <a:noFill/>
          </a:ln>
        </p:spPr>
        <p:txBody>
          <a:bodyPr vert="horz" wrap="square" lIns="91440" tIns="45720" rIns="91440" bIns="45720" numCol="1" anchor="t" anchorCtr="0" compatLnSpc="1"/>
          <a:lstStyle/>
          <a:p>
            <a:endParaRPr lang="zh-CN" altLang="en-US" dirty="0">
              <a:solidFill>
                <a:prstClr val="black"/>
              </a:solidFill>
              <a:latin typeface="微软雅黑" panose="020B0503020204020204" charset="-122"/>
              <a:ea typeface="微软雅黑" panose="020B0503020204020204" charset="-122"/>
            </a:endParaRPr>
          </a:p>
        </p:txBody>
      </p:sp>
      <p:sp>
        <p:nvSpPr>
          <p:cNvPr id="10" name="六边形 9"/>
          <p:cNvSpPr/>
          <p:nvPr/>
        </p:nvSpPr>
        <p:spPr>
          <a:xfrm>
            <a:off x="6494545" y="2062480"/>
            <a:ext cx="1808480" cy="1559034"/>
          </a:xfrm>
          <a:prstGeom prst="hexagon">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anose="020B0503020204020204" charset="-122"/>
              <a:ea typeface="微软雅黑" panose="020B0503020204020204" charset="-122"/>
            </a:endParaRPr>
          </a:p>
        </p:txBody>
      </p:sp>
      <p:grpSp>
        <p:nvGrpSpPr>
          <p:cNvPr id="11" name="组合 10"/>
          <p:cNvGrpSpPr/>
          <p:nvPr/>
        </p:nvGrpSpPr>
        <p:grpSpPr>
          <a:xfrm>
            <a:off x="7159513" y="2545656"/>
            <a:ext cx="478543" cy="470339"/>
            <a:chOff x="8799513" y="2586038"/>
            <a:chExt cx="277813" cy="273050"/>
          </a:xfrm>
          <a:solidFill>
            <a:schemeClr val="bg1"/>
          </a:solidFill>
        </p:grpSpPr>
        <p:sp>
          <p:nvSpPr>
            <p:cNvPr id="12" name="Freeform 349"/>
            <p:cNvSpPr/>
            <p:nvPr/>
          </p:nvSpPr>
          <p:spPr bwMode="auto">
            <a:xfrm>
              <a:off x="8836026" y="2698750"/>
              <a:ext cx="44450" cy="144462"/>
            </a:xfrm>
            <a:custGeom>
              <a:avLst/>
              <a:gdLst>
                <a:gd name="T0" fmla="*/ 0 w 28"/>
                <a:gd name="T1" fmla="*/ 0 h 91"/>
                <a:gd name="T2" fmla="*/ 0 w 28"/>
                <a:gd name="T3" fmla="*/ 83 h 91"/>
                <a:gd name="T4" fmla="*/ 28 w 28"/>
                <a:gd name="T5" fmla="*/ 91 h 91"/>
                <a:gd name="T6" fmla="*/ 28 w 28"/>
                <a:gd name="T7" fmla="*/ 8 h 91"/>
                <a:gd name="T8" fmla="*/ 0 w 28"/>
                <a:gd name="T9" fmla="*/ 0 h 91"/>
              </a:gdLst>
              <a:ahLst/>
              <a:cxnLst>
                <a:cxn ang="0">
                  <a:pos x="T0" y="T1"/>
                </a:cxn>
                <a:cxn ang="0">
                  <a:pos x="T2" y="T3"/>
                </a:cxn>
                <a:cxn ang="0">
                  <a:pos x="T4" y="T5"/>
                </a:cxn>
                <a:cxn ang="0">
                  <a:pos x="T6" y="T7"/>
                </a:cxn>
                <a:cxn ang="0">
                  <a:pos x="T8" y="T9"/>
                </a:cxn>
              </a:cxnLst>
              <a:rect l="0" t="0" r="r" b="b"/>
              <a:pathLst>
                <a:path w="28" h="91">
                  <a:moveTo>
                    <a:pt x="0" y="0"/>
                  </a:moveTo>
                  <a:lnTo>
                    <a:pt x="0" y="83"/>
                  </a:lnTo>
                  <a:lnTo>
                    <a:pt x="28" y="91"/>
                  </a:lnTo>
                  <a:lnTo>
                    <a:pt x="28" y="8"/>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latin typeface="微软雅黑" panose="020B0503020204020204" charset="-122"/>
                <a:ea typeface="微软雅黑" panose="020B0503020204020204" charset="-122"/>
              </a:endParaRPr>
            </a:p>
          </p:txBody>
        </p:sp>
        <p:sp>
          <p:nvSpPr>
            <p:cNvPr id="13" name="Freeform 350"/>
            <p:cNvSpPr/>
            <p:nvPr/>
          </p:nvSpPr>
          <p:spPr bwMode="auto">
            <a:xfrm>
              <a:off x="8896351" y="2716213"/>
              <a:ext cx="46038" cy="142875"/>
            </a:xfrm>
            <a:custGeom>
              <a:avLst/>
              <a:gdLst>
                <a:gd name="T0" fmla="*/ 0 w 29"/>
                <a:gd name="T1" fmla="*/ 0 h 90"/>
                <a:gd name="T2" fmla="*/ 0 w 29"/>
                <a:gd name="T3" fmla="*/ 82 h 90"/>
                <a:gd name="T4" fmla="*/ 29 w 29"/>
                <a:gd name="T5" fmla="*/ 90 h 90"/>
                <a:gd name="T6" fmla="*/ 29 w 29"/>
                <a:gd name="T7" fmla="*/ 7 h 90"/>
                <a:gd name="T8" fmla="*/ 0 w 29"/>
                <a:gd name="T9" fmla="*/ 0 h 90"/>
              </a:gdLst>
              <a:ahLst/>
              <a:cxnLst>
                <a:cxn ang="0">
                  <a:pos x="T0" y="T1"/>
                </a:cxn>
                <a:cxn ang="0">
                  <a:pos x="T2" y="T3"/>
                </a:cxn>
                <a:cxn ang="0">
                  <a:pos x="T4" y="T5"/>
                </a:cxn>
                <a:cxn ang="0">
                  <a:pos x="T6" y="T7"/>
                </a:cxn>
                <a:cxn ang="0">
                  <a:pos x="T8" y="T9"/>
                </a:cxn>
              </a:cxnLst>
              <a:rect l="0" t="0" r="r" b="b"/>
              <a:pathLst>
                <a:path w="29" h="90">
                  <a:moveTo>
                    <a:pt x="0" y="0"/>
                  </a:moveTo>
                  <a:lnTo>
                    <a:pt x="0" y="82"/>
                  </a:lnTo>
                  <a:lnTo>
                    <a:pt x="29" y="90"/>
                  </a:lnTo>
                  <a:lnTo>
                    <a:pt x="29" y="7"/>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latin typeface="微软雅黑" panose="020B0503020204020204" charset="-122"/>
                <a:ea typeface="微软雅黑" panose="020B0503020204020204" charset="-122"/>
              </a:endParaRPr>
            </a:p>
          </p:txBody>
        </p:sp>
        <p:sp>
          <p:nvSpPr>
            <p:cNvPr id="14" name="Freeform 351"/>
            <p:cNvSpPr/>
            <p:nvPr/>
          </p:nvSpPr>
          <p:spPr bwMode="auto">
            <a:xfrm>
              <a:off x="9020176" y="2698750"/>
              <a:ext cx="42863" cy="142875"/>
            </a:xfrm>
            <a:custGeom>
              <a:avLst/>
              <a:gdLst>
                <a:gd name="T0" fmla="*/ 27 w 27"/>
                <a:gd name="T1" fmla="*/ 83 h 90"/>
                <a:gd name="T2" fmla="*/ 27 w 27"/>
                <a:gd name="T3" fmla="*/ 0 h 90"/>
                <a:gd name="T4" fmla="*/ 0 w 27"/>
                <a:gd name="T5" fmla="*/ 8 h 90"/>
                <a:gd name="T6" fmla="*/ 0 w 27"/>
                <a:gd name="T7" fmla="*/ 90 h 90"/>
                <a:gd name="T8" fmla="*/ 27 w 27"/>
                <a:gd name="T9" fmla="*/ 83 h 90"/>
              </a:gdLst>
              <a:ahLst/>
              <a:cxnLst>
                <a:cxn ang="0">
                  <a:pos x="T0" y="T1"/>
                </a:cxn>
                <a:cxn ang="0">
                  <a:pos x="T2" y="T3"/>
                </a:cxn>
                <a:cxn ang="0">
                  <a:pos x="T4" y="T5"/>
                </a:cxn>
                <a:cxn ang="0">
                  <a:pos x="T6" y="T7"/>
                </a:cxn>
                <a:cxn ang="0">
                  <a:pos x="T8" y="T9"/>
                </a:cxn>
              </a:cxnLst>
              <a:rect l="0" t="0" r="r" b="b"/>
              <a:pathLst>
                <a:path w="27" h="90">
                  <a:moveTo>
                    <a:pt x="27" y="83"/>
                  </a:moveTo>
                  <a:lnTo>
                    <a:pt x="27" y="0"/>
                  </a:lnTo>
                  <a:lnTo>
                    <a:pt x="0" y="8"/>
                  </a:lnTo>
                  <a:lnTo>
                    <a:pt x="0" y="90"/>
                  </a:lnTo>
                  <a:lnTo>
                    <a:pt x="27" y="8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latin typeface="微软雅黑" panose="020B0503020204020204" charset="-122"/>
                <a:ea typeface="微软雅黑" panose="020B0503020204020204" charset="-122"/>
              </a:endParaRPr>
            </a:p>
          </p:txBody>
        </p:sp>
        <p:sp>
          <p:nvSpPr>
            <p:cNvPr id="15" name="Freeform 352"/>
            <p:cNvSpPr/>
            <p:nvPr/>
          </p:nvSpPr>
          <p:spPr bwMode="auto">
            <a:xfrm>
              <a:off x="8956676" y="2716213"/>
              <a:ext cx="47625" cy="142875"/>
            </a:xfrm>
            <a:custGeom>
              <a:avLst/>
              <a:gdLst>
                <a:gd name="T0" fmla="*/ 0 w 30"/>
                <a:gd name="T1" fmla="*/ 7 h 90"/>
                <a:gd name="T2" fmla="*/ 0 w 30"/>
                <a:gd name="T3" fmla="*/ 90 h 90"/>
                <a:gd name="T4" fmla="*/ 30 w 30"/>
                <a:gd name="T5" fmla="*/ 82 h 90"/>
                <a:gd name="T6" fmla="*/ 30 w 30"/>
                <a:gd name="T7" fmla="*/ 0 h 90"/>
                <a:gd name="T8" fmla="*/ 0 w 30"/>
                <a:gd name="T9" fmla="*/ 7 h 90"/>
              </a:gdLst>
              <a:ahLst/>
              <a:cxnLst>
                <a:cxn ang="0">
                  <a:pos x="T0" y="T1"/>
                </a:cxn>
                <a:cxn ang="0">
                  <a:pos x="T2" y="T3"/>
                </a:cxn>
                <a:cxn ang="0">
                  <a:pos x="T4" y="T5"/>
                </a:cxn>
                <a:cxn ang="0">
                  <a:pos x="T6" y="T7"/>
                </a:cxn>
                <a:cxn ang="0">
                  <a:pos x="T8" y="T9"/>
                </a:cxn>
              </a:cxnLst>
              <a:rect l="0" t="0" r="r" b="b"/>
              <a:pathLst>
                <a:path w="30" h="90">
                  <a:moveTo>
                    <a:pt x="0" y="7"/>
                  </a:moveTo>
                  <a:lnTo>
                    <a:pt x="0" y="90"/>
                  </a:lnTo>
                  <a:lnTo>
                    <a:pt x="30" y="82"/>
                  </a:lnTo>
                  <a:lnTo>
                    <a:pt x="30" y="0"/>
                  </a:lnTo>
                  <a:lnTo>
                    <a:pt x="0" y="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latin typeface="微软雅黑" panose="020B0503020204020204" charset="-122"/>
                <a:ea typeface="微软雅黑" panose="020B0503020204020204" charset="-122"/>
              </a:endParaRPr>
            </a:p>
          </p:txBody>
        </p:sp>
        <p:sp>
          <p:nvSpPr>
            <p:cNvPr id="16" name="Freeform 353"/>
            <p:cNvSpPr>
              <a:spLocks noEditPoints="1"/>
            </p:cNvSpPr>
            <p:nvPr/>
          </p:nvSpPr>
          <p:spPr bwMode="auto">
            <a:xfrm>
              <a:off x="8799513" y="2586038"/>
              <a:ext cx="277813" cy="131762"/>
            </a:xfrm>
            <a:custGeom>
              <a:avLst/>
              <a:gdLst>
                <a:gd name="T0" fmla="*/ 88 w 290"/>
                <a:gd name="T1" fmla="*/ 92 h 138"/>
                <a:gd name="T2" fmla="*/ 39 w 290"/>
                <a:gd name="T3" fmla="*/ 106 h 138"/>
                <a:gd name="T4" fmla="*/ 85 w 290"/>
                <a:gd name="T5" fmla="*/ 119 h 138"/>
                <a:gd name="T6" fmla="*/ 132 w 290"/>
                <a:gd name="T7" fmla="*/ 106 h 138"/>
                <a:gd name="T8" fmla="*/ 152 w 290"/>
                <a:gd name="T9" fmla="*/ 114 h 138"/>
                <a:gd name="T10" fmla="*/ 111 w 290"/>
                <a:gd name="T11" fmla="*/ 125 h 138"/>
                <a:gd name="T12" fmla="*/ 157 w 290"/>
                <a:gd name="T13" fmla="*/ 138 h 138"/>
                <a:gd name="T14" fmla="*/ 207 w 290"/>
                <a:gd name="T15" fmla="*/ 124 h 138"/>
                <a:gd name="T16" fmla="*/ 173 w 290"/>
                <a:gd name="T17" fmla="*/ 115 h 138"/>
                <a:gd name="T18" fmla="*/ 210 w 290"/>
                <a:gd name="T19" fmla="*/ 112 h 138"/>
                <a:gd name="T20" fmla="*/ 232 w 290"/>
                <a:gd name="T21" fmla="*/ 118 h 138"/>
                <a:gd name="T22" fmla="*/ 232 w 290"/>
                <a:gd name="T23" fmla="*/ 118 h 138"/>
                <a:gd name="T24" fmla="*/ 275 w 290"/>
                <a:gd name="T25" fmla="*/ 106 h 138"/>
                <a:gd name="T26" fmla="*/ 256 w 290"/>
                <a:gd name="T27" fmla="*/ 101 h 138"/>
                <a:gd name="T28" fmla="*/ 285 w 290"/>
                <a:gd name="T29" fmla="*/ 78 h 138"/>
                <a:gd name="T30" fmla="*/ 277 w 290"/>
                <a:gd name="T31" fmla="*/ 41 h 138"/>
                <a:gd name="T32" fmla="*/ 262 w 290"/>
                <a:gd name="T33" fmla="*/ 54 h 138"/>
                <a:gd name="T34" fmla="*/ 267 w 290"/>
                <a:gd name="T35" fmla="*/ 69 h 138"/>
                <a:gd name="T36" fmla="*/ 232 w 290"/>
                <a:gd name="T37" fmla="*/ 87 h 138"/>
                <a:gd name="T38" fmla="*/ 223 w 290"/>
                <a:gd name="T39" fmla="*/ 89 h 138"/>
                <a:gd name="T40" fmla="*/ 231 w 290"/>
                <a:gd name="T41" fmla="*/ 83 h 138"/>
                <a:gd name="T42" fmla="*/ 242 w 290"/>
                <a:gd name="T43" fmla="*/ 51 h 138"/>
                <a:gd name="T44" fmla="*/ 222 w 290"/>
                <a:gd name="T45" fmla="*/ 23 h 138"/>
                <a:gd name="T46" fmla="*/ 207 w 290"/>
                <a:gd name="T47" fmla="*/ 20 h 138"/>
                <a:gd name="T48" fmla="*/ 162 w 290"/>
                <a:gd name="T49" fmla="*/ 55 h 138"/>
                <a:gd name="T50" fmla="*/ 139 w 290"/>
                <a:gd name="T51" fmla="*/ 16 h 138"/>
                <a:gd name="T52" fmla="*/ 104 w 290"/>
                <a:gd name="T53" fmla="*/ 0 h 138"/>
                <a:gd name="T54" fmla="*/ 85 w 290"/>
                <a:gd name="T55" fmla="*/ 5 h 138"/>
                <a:gd name="T56" fmla="*/ 69 w 290"/>
                <a:gd name="T57" fmla="*/ 41 h 138"/>
                <a:gd name="T58" fmla="*/ 89 w 290"/>
                <a:gd name="T59" fmla="*/ 72 h 138"/>
                <a:gd name="T60" fmla="*/ 26 w 290"/>
                <a:gd name="T61" fmla="*/ 74 h 138"/>
                <a:gd name="T62" fmla="*/ 0 w 290"/>
                <a:gd name="T63" fmla="*/ 103 h 138"/>
                <a:gd name="T64" fmla="*/ 19 w 290"/>
                <a:gd name="T65" fmla="*/ 109 h 138"/>
                <a:gd name="T66" fmla="*/ 34 w 290"/>
                <a:gd name="T67" fmla="*/ 92 h 138"/>
                <a:gd name="T68" fmla="*/ 86 w 290"/>
                <a:gd name="T69" fmla="*/ 92 h 138"/>
                <a:gd name="T70" fmla="*/ 112 w 290"/>
                <a:gd name="T71" fmla="*/ 99 h 138"/>
                <a:gd name="T72" fmla="*/ 88 w 290"/>
                <a:gd name="T73" fmla="*/ 36 h 138"/>
                <a:gd name="T74" fmla="*/ 94 w 290"/>
                <a:gd name="T75" fmla="*/ 22 h 138"/>
                <a:gd name="T76" fmla="*/ 104 w 290"/>
                <a:gd name="T77" fmla="*/ 19 h 138"/>
                <a:gd name="T78" fmla="*/ 125 w 290"/>
                <a:gd name="T79" fmla="*/ 30 h 138"/>
                <a:gd name="T80" fmla="*/ 148 w 290"/>
                <a:gd name="T81" fmla="*/ 76 h 138"/>
                <a:gd name="T82" fmla="*/ 130 w 290"/>
                <a:gd name="T83" fmla="*/ 81 h 138"/>
                <a:gd name="T84" fmla="*/ 88 w 290"/>
                <a:gd name="T85" fmla="*/ 36 h 138"/>
                <a:gd name="T86" fmla="*/ 191 w 290"/>
                <a:gd name="T87" fmla="*/ 83 h 138"/>
                <a:gd name="T88" fmla="*/ 173 w 290"/>
                <a:gd name="T89" fmla="*/ 78 h 138"/>
                <a:gd name="T90" fmla="*/ 207 w 290"/>
                <a:gd name="T91" fmla="*/ 40 h 138"/>
                <a:gd name="T92" fmla="*/ 215 w 290"/>
                <a:gd name="T93" fmla="*/ 42 h 138"/>
                <a:gd name="T94" fmla="*/ 223 w 290"/>
                <a:gd name="T95" fmla="*/ 53 h 138"/>
                <a:gd name="T96" fmla="*/ 212 w 290"/>
                <a:gd name="T97" fmla="*/ 73 h 138"/>
                <a:gd name="T98" fmla="*/ 191 w 290"/>
                <a:gd name="T99" fmla="*/ 83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90" h="138">
                  <a:moveTo>
                    <a:pt x="88" y="92"/>
                  </a:moveTo>
                  <a:cubicBezTo>
                    <a:pt x="39" y="106"/>
                    <a:pt x="39" y="106"/>
                    <a:pt x="39" y="106"/>
                  </a:cubicBezTo>
                  <a:cubicBezTo>
                    <a:pt x="85" y="119"/>
                    <a:pt x="85" y="119"/>
                    <a:pt x="85" y="119"/>
                  </a:cubicBezTo>
                  <a:cubicBezTo>
                    <a:pt x="132" y="106"/>
                    <a:pt x="132" y="106"/>
                    <a:pt x="132" y="106"/>
                  </a:cubicBezTo>
                  <a:cubicBezTo>
                    <a:pt x="140" y="109"/>
                    <a:pt x="147" y="112"/>
                    <a:pt x="152" y="114"/>
                  </a:cubicBezTo>
                  <a:cubicBezTo>
                    <a:pt x="111" y="125"/>
                    <a:pt x="111" y="125"/>
                    <a:pt x="111" y="125"/>
                  </a:cubicBezTo>
                  <a:cubicBezTo>
                    <a:pt x="157" y="138"/>
                    <a:pt x="157" y="138"/>
                    <a:pt x="157" y="138"/>
                  </a:cubicBezTo>
                  <a:cubicBezTo>
                    <a:pt x="207" y="124"/>
                    <a:pt x="207" y="124"/>
                    <a:pt x="207" y="124"/>
                  </a:cubicBezTo>
                  <a:cubicBezTo>
                    <a:pt x="173" y="115"/>
                    <a:pt x="173" y="115"/>
                    <a:pt x="173" y="115"/>
                  </a:cubicBezTo>
                  <a:cubicBezTo>
                    <a:pt x="183" y="115"/>
                    <a:pt x="196" y="114"/>
                    <a:pt x="210" y="112"/>
                  </a:cubicBezTo>
                  <a:cubicBezTo>
                    <a:pt x="232" y="118"/>
                    <a:pt x="232" y="118"/>
                    <a:pt x="232" y="118"/>
                  </a:cubicBezTo>
                  <a:cubicBezTo>
                    <a:pt x="232" y="118"/>
                    <a:pt x="232" y="118"/>
                    <a:pt x="232" y="118"/>
                  </a:cubicBezTo>
                  <a:cubicBezTo>
                    <a:pt x="275" y="106"/>
                    <a:pt x="275" y="106"/>
                    <a:pt x="275" y="106"/>
                  </a:cubicBezTo>
                  <a:cubicBezTo>
                    <a:pt x="256" y="101"/>
                    <a:pt x="256" y="101"/>
                    <a:pt x="256" y="101"/>
                  </a:cubicBezTo>
                  <a:cubicBezTo>
                    <a:pt x="270" y="95"/>
                    <a:pt x="281" y="88"/>
                    <a:pt x="285" y="78"/>
                  </a:cubicBezTo>
                  <a:cubicBezTo>
                    <a:pt x="289" y="70"/>
                    <a:pt x="290" y="57"/>
                    <a:pt x="277" y="41"/>
                  </a:cubicBezTo>
                  <a:cubicBezTo>
                    <a:pt x="262" y="54"/>
                    <a:pt x="262" y="54"/>
                    <a:pt x="262" y="54"/>
                  </a:cubicBezTo>
                  <a:cubicBezTo>
                    <a:pt x="267" y="60"/>
                    <a:pt x="269" y="66"/>
                    <a:pt x="267" y="69"/>
                  </a:cubicBezTo>
                  <a:cubicBezTo>
                    <a:pt x="264" y="77"/>
                    <a:pt x="250" y="83"/>
                    <a:pt x="232" y="87"/>
                  </a:cubicBezTo>
                  <a:cubicBezTo>
                    <a:pt x="229" y="88"/>
                    <a:pt x="226" y="89"/>
                    <a:pt x="223" y="89"/>
                  </a:cubicBezTo>
                  <a:cubicBezTo>
                    <a:pt x="226" y="88"/>
                    <a:pt x="228" y="85"/>
                    <a:pt x="231" y="83"/>
                  </a:cubicBezTo>
                  <a:cubicBezTo>
                    <a:pt x="239" y="75"/>
                    <a:pt x="243" y="63"/>
                    <a:pt x="242" y="51"/>
                  </a:cubicBezTo>
                  <a:cubicBezTo>
                    <a:pt x="241" y="38"/>
                    <a:pt x="234" y="28"/>
                    <a:pt x="222" y="23"/>
                  </a:cubicBezTo>
                  <a:cubicBezTo>
                    <a:pt x="217" y="21"/>
                    <a:pt x="212" y="20"/>
                    <a:pt x="207" y="20"/>
                  </a:cubicBezTo>
                  <a:cubicBezTo>
                    <a:pt x="186" y="20"/>
                    <a:pt x="171" y="37"/>
                    <a:pt x="162" y="55"/>
                  </a:cubicBezTo>
                  <a:cubicBezTo>
                    <a:pt x="156" y="40"/>
                    <a:pt x="148" y="25"/>
                    <a:pt x="139" y="16"/>
                  </a:cubicBezTo>
                  <a:cubicBezTo>
                    <a:pt x="129" y="6"/>
                    <a:pt x="117" y="0"/>
                    <a:pt x="104" y="0"/>
                  </a:cubicBezTo>
                  <a:cubicBezTo>
                    <a:pt x="97" y="0"/>
                    <a:pt x="91" y="2"/>
                    <a:pt x="85" y="5"/>
                  </a:cubicBezTo>
                  <a:cubicBezTo>
                    <a:pt x="71" y="13"/>
                    <a:pt x="65" y="26"/>
                    <a:pt x="69" y="41"/>
                  </a:cubicBezTo>
                  <a:cubicBezTo>
                    <a:pt x="72" y="51"/>
                    <a:pt x="79" y="62"/>
                    <a:pt x="89" y="72"/>
                  </a:cubicBezTo>
                  <a:cubicBezTo>
                    <a:pt x="66" y="68"/>
                    <a:pt x="43" y="66"/>
                    <a:pt x="26" y="74"/>
                  </a:cubicBezTo>
                  <a:cubicBezTo>
                    <a:pt x="13" y="80"/>
                    <a:pt x="4" y="89"/>
                    <a:pt x="0" y="103"/>
                  </a:cubicBezTo>
                  <a:cubicBezTo>
                    <a:pt x="19" y="109"/>
                    <a:pt x="19" y="109"/>
                    <a:pt x="19" y="109"/>
                  </a:cubicBezTo>
                  <a:cubicBezTo>
                    <a:pt x="21" y="101"/>
                    <a:pt x="26" y="95"/>
                    <a:pt x="34" y="92"/>
                  </a:cubicBezTo>
                  <a:cubicBezTo>
                    <a:pt x="47" y="86"/>
                    <a:pt x="66" y="87"/>
                    <a:pt x="86" y="92"/>
                  </a:cubicBezTo>
                  <a:cubicBezTo>
                    <a:pt x="95" y="94"/>
                    <a:pt x="104" y="96"/>
                    <a:pt x="112" y="99"/>
                  </a:cubicBezTo>
                  <a:moveTo>
                    <a:pt x="88" y="36"/>
                  </a:moveTo>
                  <a:cubicBezTo>
                    <a:pt x="86" y="29"/>
                    <a:pt x="88" y="26"/>
                    <a:pt x="94" y="22"/>
                  </a:cubicBezTo>
                  <a:cubicBezTo>
                    <a:pt x="97" y="20"/>
                    <a:pt x="101" y="19"/>
                    <a:pt x="104" y="19"/>
                  </a:cubicBezTo>
                  <a:cubicBezTo>
                    <a:pt x="111" y="19"/>
                    <a:pt x="119" y="23"/>
                    <a:pt x="125" y="30"/>
                  </a:cubicBezTo>
                  <a:cubicBezTo>
                    <a:pt x="135" y="41"/>
                    <a:pt x="143" y="60"/>
                    <a:pt x="148" y="76"/>
                  </a:cubicBezTo>
                  <a:cubicBezTo>
                    <a:pt x="130" y="81"/>
                    <a:pt x="130" y="81"/>
                    <a:pt x="130" y="81"/>
                  </a:cubicBezTo>
                  <a:cubicBezTo>
                    <a:pt x="111" y="69"/>
                    <a:pt x="92" y="50"/>
                    <a:pt x="88" y="36"/>
                  </a:cubicBezTo>
                  <a:close/>
                  <a:moveTo>
                    <a:pt x="191" y="83"/>
                  </a:moveTo>
                  <a:cubicBezTo>
                    <a:pt x="173" y="78"/>
                    <a:pt x="173" y="78"/>
                    <a:pt x="173" y="78"/>
                  </a:cubicBezTo>
                  <a:cubicBezTo>
                    <a:pt x="180" y="59"/>
                    <a:pt x="192" y="40"/>
                    <a:pt x="207" y="40"/>
                  </a:cubicBezTo>
                  <a:cubicBezTo>
                    <a:pt x="209" y="40"/>
                    <a:pt x="212" y="41"/>
                    <a:pt x="215" y="42"/>
                  </a:cubicBezTo>
                  <a:cubicBezTo>
                    <a:pt x="221" y="44"/>
                    <a:pt x="223" y="50"/>
                    <a:pt x="223" y="53"/>
                  </a:cubicBezTo>
                  <a:cubicBezTo>
                    <a:pt x="223" y="59"/>
                    <a:pt x="221" y="68"/>
                    <a:pt x="212" y="73"/>
                  </a:cubicBezTo>
                  <a:cubicBezTo>
                    <a:pt x="206" y="77"/>
                    <a:pt x="199" y="80"/>
                    <a:pt x="191" y="8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latin typeface="微软雅黑" panose="020B0503020204020204" charset="-122"/>
                <a:ea typeface="微软雅黑" panose="020B0503020204020204" charset="-122"/>
              </a:endParaRPr>
            </a:p>
          </p:txBody>
        </p:sp>
      </p:grpSp>
      <p:sp>
        <p:nvSpPr>
          <p:cNvPr id="17" name="六边形 16"/>
          <p:cNvSpPr/>
          <p:nvPr/>
        </p:nvSpPr>
        <p:spPr>
          <a:xfrm>
            <a:off x="9121966" y="2062480"/>
            <a:ext cx="1808480" cy="1559034"/>
          </a:xfrm>
          <a:prstGeom prst="hexagon">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anose="020B0503020204020204" charset="-122"/>
              <a:ea typeface="微软雅黑" panose="020B0503020204020204" charset="-122"/>
            </a:endParaRPr>
          </a:p>
        </p:txBody>
      </p:sp>
      <p:grpSp>
        <p:nvGrpSpPr>
          <p:cNvPr id="18" name="组合 17"/>
          <p:cNvGrpSpPr/>
          <p:nvPr/>
        </p:nvGrpSpPr>
        <p:grpSpPr>
          <a:xfrm>
            <a:off x="9857020" y="2564706"/>
            <a:ext cx="415648" cy="484012"/>
            <a:chOff x="8816976" y="3130550"/>
            <a:chExt cx="241300" cy="280988"/>
          </a:xfrm>
          <a:solidFill>
            <a:schemeClr val="bg1"/>
          </a:solidFill>
        </p:grpSpPr>
        <p:sp>
          <p:nvSpPr>
            <p:cNvPr id="19" name="Freeform 45"/>
            <p:cNvSpPr/>
            <p:nvPr/>
          </p:nvSpPr>
          <p:spPr bwMode="auto">
            <a:xfrm>
              <a:off x="8926513" y="3232150"/>
              <a:ext cx="71438" cy="107950"/>
            </a:xfrm>
            <a:custGeom>
              <a:avLst/>
              <a:gdLst>
                <a:gd name="T0" fmla="*/ 65 w 74"/>
                <a:gd name="T1" fmla="*/ 111 h 113"/>
                <a:gd name="T2" fmla="*/ 62 w 74"/>
                <a:gd name="T3" fmla="*/ 113 h 113"/>
                <a:gd name="T4" fmla="*/ 61 w 74"/>
                <a:gd name="T5" fmla="*/ 113 h 113"/>
                <a:gd name="T6" fmla="*/ 58 w 74"/>
                <a:gd name="T7" fmla="*/ 113 h 113"/>
                <a:gd name="T8" fmla="*/ 3 w 74"/>
                <a:gd name="T9" fmla="*/ 75 h 113"/>
                <a:gd name="T10" fmla="*/ 1 w 74"/>
                <a:gd name="T11" fmla="*/ 74 h 113"/>
                <a:gd name="T12" fmla="*/ 0 w 74"/>
                <a:gd name="T13" fmla="*/ 71 h 113"/>
                <a:gd name="T14" fmla="*/ 0 w 74"/>
                <a:gd name="T15" fmla="*/ 5 h 113"/>
                <a:gd name="T16" fmla="*/ 1 w 74"/>
                <a:gd name="T17" fmla="*/ 1 h 113"/>
                <a:gd name="T18" fmla="*/ 5 w 74"/>
                <a:gd name="T19" fmla="*/ 0 h 113"/>
                <a:gd name="T20" fmla="*/ 18 w 74"/>
                <a:gd name="T21" fmla="*/ 0 h 113"/>
                <a:gd name="T22" fmla="*/ 22 w 74"/>
                <a:gd name="T23" fmla="*/ 1 h 113"/>
                <a:gd name="T24" fmla="*/ 23 w 74"/>
                <a:gd name="T25" fmla="*/ 5 h 113"/>
                <a:gd name="T26" fmla="*/ 23 w 74"/>
                <a:gd name="T27" fmla="*/ 61 h 113"/>
                <a:gd name="T28" fmla="*/ 71 w 74"/>
                <a:gd name="T29" fmla="*/ 93 h 113"/>
                <a:gd name="T30" fmla="*/ 72 w 74"/>
                <a:gd name="T31" fmla="*/ 100 h 113"/>
                <a:gd name="T32" fmla="*/ 65 w 74"/>
                <a:gd name="T33" fmla="*/ 111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4" h="113">
                  <a:moveTo>
                    <a:pt x="65" y="111"/>
                  </a:moveTo>
                  <a:cubicBezTo>
                    <a:pt x="65" y="112"/>
                    <a:pt x="64" y="113"/>
                    <a:pt x="62" y="113"/>
                  </a:cubicBezTo>
                  <a:cubicBezTo>
                    <a:pt x="62" y="113"/>
                    <a:pt x="62" y="113"/>
                    <a:pt x="61" y="113"/>
                  </a:cubicBezTo>
                  <a:cubicBezTo>
                    <a:pt x="60" y="113"/>
                    <a:pt x="59" y="113"/>
                    <a:pt x="58" y="113"/>
                  </a:cubicBezTo>
                  <a:cubicBezTo>
                    <a:pt x="3" y="75"/>
                    <a:pt x="3" y="75"/>
                    <a:pt x="3" y="75"/>
                  </a:cubicBezTo>
                  <a:cubicBezTo>
                    <a:pt x="2" y="75"/>
                    <a:pt x="2" y="75"/>
                    <a:pt x="1" y="74"/>
                  </a:cubicBezTo>
                  <a:cubicBezTo>
                    <a:pt x="0" y="73"/>
                    <a:pt x="0" y="72"/>
                    <a:pt x="0" y="71"/>
                  </a:cubicBezTo>
                  <a:cubicBezTo>
                    <a:pt x="0" y="5"/>
                    <a:pt x="0" y="5"/>
                    <a:pt x="0" y="5"/>
                  </a:cubicBezTo>
                  <a:cubicBezTo>
                    <a:pt x="0" y="3"/>
                    <a:pt x="0" y="2"/>
                    <a:pt x="1" y="1"/>
                  </a:cubicBezTo>
                  <a:cubicBezTo>
                    <a:pt x="2" y="0"/>
                    <a:pt x="3" y="0"/>
                    <a:pt x="5" y="0"/>
                  </a:cubicBezTo>
                  <a:cubicBezTo>
                    <a:pt x="18" y="0"/>
                    <a:pt x="18" y="0"/>
                    <a:pt x="18" y="0"/>
                  </a:cubicBezTo>
                  <a:cubicBezTo>
                    <a:pt x="19" y="0"/>
                    <a:pt x="21" y="0"/>
                    <a:pt x="22" y="1"/>
                  </a:cubicBezTo>
                  <a:cubicBezTo>
                    <a:pt x="23" y="2"/>
                    <a:pt x="23" y="3"/>
                    <a:pt x="23" y="5"/>
                  </a:cubicBezTo>
                  <a:cubicBezTo>
                    <a:pt x="23" y="61"/>
                    <a:pt x="23" y="61"/>
                    <a:pt x="23" y="61"/>
                  </a:cubicBezTo>
                  <a:cubicBezTo>
                    <a:pt x="71" y="93"/>
                    <a:pt x="71" y="93"/>
                    <a:pt x="71" y="93"/>
                  </a:cubicBezTo>
                  <a:cubicBezTo>
                    <a:pt x="73" y="94"/>
                    <a:pt x="74" y="98"/>
                    <a:pt x="72" y="100"/>
                  </a:cubicBezTo>
                  <a:lnTo>
                    <a:pt x="65" y="11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latin typeface="微软雅黑" panose="020B0503020204020204" charset="-122"/>
                <a:ea typeface="微软雅黑" panose="020B0503020204020204" charset="-122"/>
              </a:endParaRPr>
            </a:p>
          </p:txBody>
        </p:sp>
        <p:sp>
          <p:nvSpPr>
            <p:cNvPr id="20" name="Freeform 46"/>
            <p:cNvSpPr/>
            <p:nvPr/>
          </p:nvSpPr>
          <p:spPr bwMode="auto">
            <a:xfrm>
              <a:off x="8816976" y="3130550"/>
              <a:ext cx="107950" cy="87312"/>
            </a:xfrm>
            <a:custGeom>
              <a:avLst/>
              <a:gdLst>
                <a:gd name="T0" fmla="*/ 113 w 113"/>
                <a:gd name="T1" fmla="*/ 38 h 90"/>
                <a:gd name="T2" fmla="*/ 100 w 113"/>
                <a:gd name="T3" fmla="*/ 15 h 90"/>
                <a:gd name="T4" fmla="*/ 40 w 113"/>
                <a:gd name="T5" fmla="*/ 18 h 90"/>
                <a:gd name="T6" fmla="*/ 7 w 113"/>
                <a:gd name="T7" fmla="*/ 69 h 90"/>
                <a:gd name="T8" fmla="*/ 19 w 113"/>
                <a:gd name="T9" fmla="*/ 90 h 90"/>
                <a:gd name="T10" fmla="*/ 113 w 113"/>
                <a:gd name="T11" fmla="*/ 38 h 90"/>
              </a:gdLst>
              <a:ahLst/>
              <a:cxnLst>
                <a:cxn ang="0">
                  <a:pos x="T0" y="T1"/>
                </a:cxn>
                <a:cxn ang="0">
                  <a:pos x="T2" y="T3"/>
                </a:cxn>
                <a:cxn ang="0">
                  <a:pos x="T4" y="T5"/>
                </a:cxn>
                <a:cxn ang="0">
                  <a:pos x="T6" y="T7"/>
                </a:cxn>
                <a:cxn ang="0">
                  <a:pos x="T8" y="T9"/>
                </a:cxn>
                <a:cxn ang="0">
                  <a:pos x="T10" y="T11"/>
                </a:cxn>
              </a:cxnLst>
              <a:rect l="0" t="0" r="r" b="b"/>
              <a:pathLst>
                <a:path w="113" h="90">
                  <a:moveTo>
                    <a:pt x="113" y="38"/>
                  </a:moveTo>
                  <a:cubicBezTo>
                    <a:pt x="100" y="15"/>
                    <a:pt x="100" y="15"/>
                    <a:pt x="100" y="15"/>
                  </a:cubicBezTo>
                  <a:cubicBezTo>
                    <a:pt x="92" y="2"/>
                    <a:pt x="71" y="0"/>
                    <a:pt x="40" y="18"/>
                  </a:cubicBezTo>
                  <a:cubicBezTo>
                    <a:pt x="9" y="36"/>
                    <a:pt x="0" y="56"/>
                    <a:pt x="7" y="69"/>
                  </a:cubicBezTo>
                  <a:cubicBezTo>
                    <a:pt x="19" y="90"/>
                    <a:pt x="19" y="90"/>
                    <a:pt x="19" y="90"/>
                  </a:cubicBezTo>
                  <a:cubicBezTo>
                    <a:pt x="41" y="61"/>
                    <a:pt x="75" y="42"/>
                    <a:pt x="113" y="3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latin typeface="微软雅黑" panose="020B0503020204020204" charset="-122"/>
                <a:ea typeface="微软雅黑" panose="020B0503020204020204" charset="-122"/>
              </a:endParaRPr>
            </a:p>
          </p:txBody>
        </p:sp>
        <p:sp>
          <p:nvSpPr>
            <p:cNvPr id="21" name="Freeform 47"/>
            <p:cNvSpPr/>
            <p:nvPr/>
          </p:nvSpPr>
          <p:spPr bwMode="auto">
            <a:xfrm>
              <a:off x="8950326" y="3130550"/>
              <a:ext cx="107950" cy="85725"/>
            </a:xfrm>
            <a:custGeom>
              <a:avLst/>
              <a:gdLst>
                <a:gd name="T0" fmla="*/ 94 w 113"/>
                <a:gd name="T1" fmla="*/ 89 h 89"/>
                <a:gd name="T2" fmla="*/ 106 w 113"/>
                <a:gd name="T3" fmla="*/ 69 h 89"/>
                <a:gd name="T4" fmla="*/ 73 w 113"/>
                <a:gd name="T5" fmla="*/ 18 h 89"/>
                <a:gd name="T6" fmla="*/ 13 w 113"/>
                <a:gd name="T7" fmla="*/ 15 h 89"/>
                <a:gd name="T8" fmla="*/ 0 w 113"/>
                <a:gd name="T9" fmla="*/ 38 h 89"/>
                <a:gd name="T10" fmla="*/ 94 w 113"/>
                <a:gd name="T11" fmla="*/ 89 h 89"/>
              </a:gdLst>
              <a:ahLst/>
              <a:cxnLst>
                <a:cxn ang="0">
                  <a:pos x="T0" y="T1"/>
                </a:cxn>
                <a:cxn ang="0">
                  <a:pos x="T2" y="T3"/>
                </a:cxn>
                <a:cxn ang="0">
                  <a:pos x="T4" y="T5"/>
                </a:cxn>
                <a:cxn ang="0">
                  <a:pos x="T6" y="T7"/>
                </a:cxn>
                <a:cxn ang="0">
                  <a:pos x="T8" y="T9"/>
                </a:cxn>
                <a:cxn ang="0">
                  <a:pos x="T10" y="T11"/>
                </a:cxn>
              </a:cxnLst>
              <a:rect l="0" t="0" r="r" b="b"/>
              <a:pathLst>
                <a:path w="113" h="89">
                  <a:moveTo>
                    <a:pt x="94" y="89"/>
                  </a:moveTo>
                  <a:cubicBezTo>
                    <a:pt x="106" y="69"/>
                    <a:pt x="106" y="69"/>
                    <a:pt x="106" y="69"/>
                  </a:cubicBezTo>
                  <a:cubicBezTo>
                    <a:pt x="113" y="56"/>
                    <a:pt x="104" y="36"/>
                    <a:pt x="73" y="18"/>
                  </a:cubicBezTo>
                  <a:cubicBezTo>
                    <a:pt x="42" y="0"/>
                    <a:pt x="21" y="2"/>
                    <a:pt x="13" y="15"/>
                  </a:cubicBezTo>
                  <a:cubicBezTo>
                    <a:pt x="0" y="38"/>
                    <a:pt x="0" y="38"/>
                    <a:pt x="0" y="38"/>
                  </a:cubicBezTo>
                  <a:cubicBezTo>
                    <a:pt x="38" y="41"/>
                    <a:pt x="71" y="61"/>
                    <a:pt x="94" y="8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latin typeface="微软雅黑" panose="020B0503020204020204" charset="-122"/>
                <a:ea typeface="微软雅黑" panose="020B0503020204020204" charset="-122"/>
              </a:endParaRPr>
            </a:p>
          </p:txBody>
        </p:sp>
        <p:sp>
          <p:nvSpPr>
            <p:cNvPr id="22" name="Freeform 48"/>
            <p:cNvSpPr>
              <a:spLocks noEditPoints="1"/>
            </p:cNvSpPr>
            <p:nvPr/>
          </p:nvSpPr>
          <p:spPr bwMode="auto">
            <a:xfrm>
              <a:off x="8821738" y="3179763"/>
              <a:ext cx="231775" cy="231775"/>
            </a:xfrm>
            <a:custGeom>
              <a:avLst/>
              <a:gdLst>
                <a:gd name="T0" fmla="*/ 121 w 242"/>
                <a:gd name="T1" fmla="*/ 0 h 242"/>
                <a:gd name="T2" fmla="*/ 0 w 242"/>
                <a:gd name="T3" fmla="*/ 121 h 242"/>
                <a:gd name="T4" fmla="*/ 121 w 242"/>
                <a:gd name="T5" fmla="*/ 242 h 242"/>
                <a:gd name="T6" fmla="*/ 242 w 242"/>
                <a:gd name="T7" fmla="*/ 121 h 242"/>
                <a:gd name="T8" fmla="*/ 121 w 242"/>
                <a:gd name="T9" fmla="*/ 0 h 242"/>
                <a:gd name="T10" fmla="*/ 121 w 242"/>
                <a:gd name="T11" fmla="*/ 212 h 242"/>
                <a:gd name="T12" fmla="*/ 30 w 242"/>
                <a:gd name="T13" fmla="*/ 121 h 242"/>
                <a:gd name="T14" fmla="*/ 121 w 242"/>
                <a:gd name="T15" fmla="*/ 30 h 242"/>
                <a:gd name="T16" fmla="*/ 212 w 242"/>
                <a:gd name="T17" fmla="*/ 121 h 242"/>
                <a:gd name="T18" fmla="*/ 121 w 242"/>
                <a:gd name="T19" fmla="*/ 212 h 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2" h="242">
                  <a:moveTo>
                    <a:pt x="121" y="0"/>
                  </a:moveTo>
                  <a:cubicBezTo>
                    <a:pt x="54" y="0"/>
                    <a:pt x="0" y="54"/>
                    <a:pt x="0" y="121"/>
                  </a:cubicBezTo>
                  <a:cubicBezTo>
                    <a:pt x="0" y="188"/>
                    <a:pt x="54" y="242"/>
                    <a:pt x="121" y="242"/>
                  </a:cubicBezTo>
                  <a:cubicBezTo>
                    <a:pt x="188" y="242"/>
                    <a:pt x="242" y="188"/>
                    <a:pt x="242" y="121"/>
                  </a:cubicBezTo>
                  <a:cubicBezTo>
                    <a:pt x="242" y="54"/>
                    <a:pt x="188" y="0"/>
                    <a:pt x="121" y="0"/>
                  </a:cubicBezTo>
                  <a:close/>
                  <a:moveTo>
                    <a:pt x="121" y="212"/>
                  </a:moveTo>
                  <a:cubicBezTo>
                    <a:pt x="71" y="212"/>
                    <a:pt x="30" y="171"/>
                    <a:pt x="30" y="121"/>
                  </a:cubicBezTo>
                  <a:cubicBezTo>
                    <a:pt x="30" y="71"/>
                    <a:pt x="71" y="30"/>
                    <a:pt x="121" y="30"/>
                  </a:cubicBezTo>
                  <a:cubicBezTo>
                    <a:pt x="171" y="30"/>
                    <a:pt x="212" y="71"/>
                    <a:pt x="212" y="121"/>
                  </a:cubicBezTo>
                  <a:cubicBezTo>
                    <a:pt x="212" y="171"/>
                    <a:pt x="171" y="212"/>
                    <a:pt x="121" y="2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latin typeface="微软雅黑" panose="020B0503020204020204" charset="-122"/>
                <a:ea typeface="微软雅黑" panose="020B0503020204020204" charset="-122"/>
              </a:endParaRPr>
            </a:p>
          </p:txBody>
        </p:sp>
        <p:sp>
          <p:nvSpPr>
            <p:cNvPr id="23" name="Freeform 49"/>
            <p:cNvSpPr/>
            <p:nvPr/>
          </p:nvSpPr>
          <p:spPr bwMode="auto">
            <a:xfrm>
              <a:off x="8926513" y="3232150"/>
              <a:ext cx="71438" cy="107950"/>
            </a:xfrm>
            <a:custGeom>
              <a:avLst/>
              <a:gdLst>
                <a:gd name="T0" fmla="*/ 71 w 74"/>
                <a:gd name="T1" fmla="*/ 93 h 113"/>
                <a:gd name="T2" fmla="*/ 23 w 74"/>
                <a:gd name="T3" fmla="*/ 61 h 113"/>
                <a:gd name="T4" fmla="*/ 23 w 74"/>
                <a:gd name="T5" fmla="*/ 5 h 113"/>
                <a:gd name="T6" fmla="*/ 22 w 74"/>
                <a:gd name="T7" fmla="*/ 1 h 113"/>
                <a:gd name="T8" fmla="*/ 18 w 74"/>
                <a:gd name="T9" fmla="*/ 0 h 113"/>
                <a:gd name="T10" fmla="*/ 5 w 74"/>
                <a:gd name="T11" fmla="*/ 0 h 113"/>
                <a:gd name="T12" fmla="*/ 1 w 74"/>
                <a:gd name="T13" fmla="*/ 1 h 113"/>
                <a:gd name="T14" fmla="*/ 0 w 74"/>
                <a:gd name="T15" fmla="*/ 5 h 113"/>
                <a:gd name="T16" fmla="*/ 0 w 74"/>
                <a:gd name="T17" fmla="*/ 71 h 113"/>
                <a:gd name="T18" fmla="*/ 1 w 74"/>
                <a:gd name="T19" fmla="*/ 74 h 113"/>
                <a:gd name="T20" fmla="*/ 3 w 74"/>
                <a:gd name="T21" fmla="*/ 75 h 113"/>
                <a:gd name="T22" fmla="*/ 58 w 74"/>
                <a:gd name="T23" fmla="*/ 113 h 113"/>
                <a:gd name="T24" fmla="*/ 61 w 74"/>
                <a:gd name="T25" fmla="*/ 113 h 113"/>
                <a:gd name="T26" fmla="*/ 62 w 74"/>
                <a:gd name="T27" fmla="*/ 113 h 113"/>
                <a:gd name="T28" fmla="*/ 65 w 74"/>
                <a:gd name="T29" fmla="*/ 111 h 113"/>
                <a:gd name="T30" fmla="*/ 72 w 74"/>
                <a:gd name="T31" fmla="*/ 100 h 113"/>
                <a:gd name="T32" fmla="*/ 71 w 74"/>
                <a:gd name="T33" fmla="*/ 93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4" h="113">
                  <a:moveTo>
                    <a:pt x="71" y="93"/>
                  </a:moveTo>
                  <a:cubicBezTo>
                    <a:pt x="23" y="61"/>
                    <a:pt x="23" y="61"/>
                    <a:pt x="23" y="61"/>
                  </a:cubicBezTo>
                  <a:cubicBezTo>
                    <a:pt x="23" y="5"/>
                    <a:pt x="23" y="5"/>
                    <a:pt x="23" y="5"/>
                  </a:cubicBezTo>
                  <a:cubicBezTo>
                    <a:pt x="23" y="3"/>
                    <a:pt x="23" y="2"/>
                    <a:pt x="22" y="1"/>
                  </a:cubicBezTo>
                  <a:cubicBezTo>
                    <a:pt x="21" y="0"/>
                    <a:pt x="19" y="0"/>
                    <a:pt x="18" y="0"/>
                  </a:cubicBezTo>
                  <a:cubicBezTo>
                    <a:pt x="5" y="0"/>
                    <a:pt x="5" y="0"/>
                    <a:pt x="5" y="0"/>
                  </a:cubicBezTo>
                  <a:cubicBezTo>
                    <a:pt x="3" y="0"/>
                    <a:pt x="2" y="0"/>
                    <a:pt x="1" y="1"/>
                  </a:cubicBezTo>
                  <a:cubicBezTo>
                    <a:pt x="0" y="2"/>
                    <a:pt x="0" y="3"/>
                    <a:pt x="0" y="5"/>
                  </a:cubicBezTo>
                  <a:cubicBezTo>
                    <a:pt x="0" y="71"/>
                    <a:pt x="0" y="71"/>
                    <a:pt x="0" y="71"/>
                  </a:cubicBezTo>
                  <a:cubicBezTo>
                    <a:pt x="0" y="72"/>
                    <a:pt x="0" y="73"/>
                    <a:pt x="1" y="74"/>
                  </a:cubicBezTo>
                  <a:cubicBezTo>
                    <a:pt x="2" y="75"/>
                    <a:pt x="2" y="75"/>
                    <a:pt x="3" y="75"/>
                  </a:cubicBezTo>
                  <a:cubicBezTo>
                    <a:pt x="58" y="113"/>
                    <a:pt x="58" y="113"/>
                    <a:pt x="58" y="113"/>
                  </a:cubicBezTo>
                  <a:cubicBezTo>
                    <a:pt x="59" y="113"/>
                    <a:pt x="60" y="113"/>
                    <a:pt x="61" y="113"/>
                  </a:cubicBezTo>
                  <a:cubicBezTo>
                    <a:pt x="62" y="113"/>
                    <a:pt x="62" y="113"/>
                    <a:pt x="62" y="113"/>
                  </a:cubicBezTo>
                  <a:cubicBezTo>
                    <a:pt x="64" y="113"/>
                    <a:pt x="65" y="112"/>
                    <a:pt x="65" y="111"/>
                  </a:cubicBezTo>
                  <a:cubicBezTo>
                    <a:pt x="72" y="100"/>
                    <a:pt x="72" y="100"/>
                    <a:pt x="72" y="100"/>
                  </a:cubicBezTo>
                  <a:cubicBezTo>
                    <a:pt x="74" y="98"/>
                    <a:pt x="73" y="94"/>
                    <a:pt x="71" y="9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latin typeface="微软雅黑" panose="020B0503020204020204" charset="-122"/>
                <a:ea typeface="微软雅黑" panose="020B0503020204020204" charset="-122"/>
              </a:endParaRPr>
            </a:p>
          </p:txBody>
        </p:sp>
      </p:grpSp>
      <p:sp>
        <p:nvSpPr>
          <p:cNvPr id="24" name="出自【趣你的PPT】(微信:qunideppt)：最优质的PPT资源库"/>
          <p:cNvSpPr txBox="1"/>
          <p:nvPr/>
        </p:nvSpPr>
        <p:spPr>
          <a:xfrm>
            <a:off x="1516681" y="4038848"/>
            <a:ext cx="1269641" cy="338554"/>
          </a:xfrm>
          <a:prstGeom prst="rect">
            <a:avLst/>
          </a:prstGeom>
          <a:noFill/>
        </p:spPr>
        <p:txBody>
          <a:bodyPr wrap="square" rtlCol="0">
            <a:spAutoFit/>
          </a:bodyPr>
          <a:lstStyle/>
          <a:p>
            <a:pPr algn="ctr"/>
            <a:r>
              <a:rPr lang="zh-CN" altLang="en-US" sz="1600" b="1" dirty="0">
                <a:solidFill>
                  <a:schemeClr val="tx1"/>
                </a:solidFill>
                <a:latin typeface="微软雅黑" panose="020B0503020204020204" charset="-122"/>
                <a:ea typeface="微软雅黑" panose="020B0503020204020204" charset="-122"/>
              </a:rPr>
              <a:t>添加标题</a:t>
            </a:r>
          </a:p>
        </p:txBody>
      </p:sp>
      <p:sp>
        <p:nvSpPr>
          <p:cNvPr id="25" name="出自【趣你的PPT】(微信:qunideppt)：最优质的PPT资源库"/>
          <p:cNvSpPr txBox="1"/>
          <p:nvPr/>
        </p:nvSpPr>
        <p:spPr>
          <a:xfrm>
            <a:off x="4183924" y="4028258"/>
            <a:ext cx="1269641" cy="338554"/>
          </a:xfrm>
          <a:prstGeom prst="rect">
            <a:avLst/>
          </a:prstGeom>
          <a:noFill/>
        </p:spPr>
        <p:txBody>
          <a:bodyPr wrap="square" rtlCol="0">
            <a:spAutoFit/>
          </a:bodyPr>
          <a:lstStyle/>
          <a:p>
            <a:pPr algn="ctr"/>
            <a:r>
              <a:rPr lang="zh-CN" altLang="en-US" sz="1600" b="1" dirty="0">
                <a:solidFill>
                  <a:schemeClr val="tx1"/>
                </a:solidFill>
                <a:latin typeface="微软雅黑" panose="020B0503020204020204" charset="-122"/>
                <a:ea typeface="微软雅黑" panose="020B0503020204020204" charset="-122"/>
              </a:rPr>
              <a:t>添加标题</a:t>
            </a:r>
          </a:p>
        </p:txBody>
      </p:sp>
      <p:sp>
        <p:nvSpPr>
          <p:cNvPr id="26" name="出自【趣你的PPT】(微信:qunideppt)：最优质的PPT资源库"/>
          <p:cNvSpPr txBox="1"/>
          <p:nvPr/>
        </p:nvSpPr>
        <p:spPr>
          <a:xfrm>
            <a:off x="6904792" y="4029323"/>
            <a:ext cx="1269641" cy="338554"/>
          </a:xfrm>
          <a:prstGeom prst="rect">
            <a:avLst/>
          </a:prstGeom>
          <a:noFill/>
        </p:spPr>
        <p:txBody>
          <a:bodyPr wrap="square" rtlCol="0">
            <a:spAutoFit/>
          </a:bodyPr>
          <a:lstStyle/>
          <a:p>
            <a:pPr algn="ctr"/>
            <a:r>
              <a:rPr lang="zh-CN" altLang="en-US" sz="1600" b="1" dirty="0">
                <a:solidFill>
                  <a:schemeClr val="tx1"/>
                </a:solidFill>
                <a:latin typeface="微软雅黑" panose="020B0503020204020204" charset="-122"/>
                <a:ea typeface="微软雅黑" panose="020B0503020204020204" charset="-122"/>
              </a:rPr>
              <a:t>添加标题</a:t>
            </a:r>
          </a:p>
        </p:txBody>
      </p:sp>
      <p:sp>
        <p:nvSpPr>
          <p:cNvPr id="27" name="出自【趣你的PPT】(微信:qunideppt)：最优质的PPT资源库"/>
          <p:cNvSpPr txBox="1"/>
          <p:nvPr/>
        </p:nvSpPr>
        <p:spPr>
          <a:xfrm>
            <a:off x="9476785" y="4029323"/>
            <a:ext cx="1269641" cy="338554"/>
          </a:xfrm>
          <a:prstGeom prst="rect">
            <a:avLst/>
          </a:prstGeom>
          <a:noFill/>
        </p:spPr>
        <p:txBody>
          <a:bodyPr wrap="square" rtlCol="0">
            <a:spAutoFit/>
          </a:bodyPr>
          <a:lstStyle/>
          <a:p>
            <a:pPr algn="ctr"/>
            <a:r>
              <a:rPr lang="zh-CN" altLang="en-US" sz="1600" b="1" dirty="0">
                <a:solidFill>
                  <a:schemeClr val="tx1"/>
                </a:solidFill>
                <a:latin typeface="微软雅黑" panose="020B0503020204020204" charset="-122"/>
                <a:ea typeface="微软雅黑" panose="020B0503020204020204" charset="-122"/>
              </a:rPr>
              <a:t>添加标题</a:t>
            </a:r>
          </a:p>
        </p:txBody>
      </p:sp>
      <p:sp>
        <p:nvSpPr>
          <p:cNvPr id="28" name="矩形 27"/>
          <p:cNvSpPr/>
          <p:nvPr/>
        </p:nvSpPr>
        <p:spPr>
          <a:xfrm>
            <a:off x="1217080" y="4519708"/>
            <a:ext cx="1868843" cy="867930"/>
          </a:xfrm>
          <a:prstGeom prst="rect">
            <a:avLst/>
          </a:prstGeom>
        </p:spPr>
        <p:txBody>
          <a:bodyPr wrap="square">
            <a:spAutoFit/>
          </a:bodyPr>
          <a:lstStyle/>
          <a:p>
            <a:pPr algn="ctr">
              <a:lnSpc>
                <a:spcPct val="120000"/>
              </a:lnSpc>
            </a:pPr>
            <a:r>
              <a:rPr lang="zh-CN" altLang="en-US" sz="1400" dirty="0">
                <a:solidFill>
                  <a:schemeClr val="tx1"/>
                </a:solidFill>
                <a:latin typeface="微软雅黑" panose="020B0503020204020204" charset="-122"/>
                <a:ea typeface="微软雅黑" panose="020B0503020204020204" charset="-122"/>
              </a:rPr>
              <a:t>单击此处编辑内容单击此处编辑内容</a:t>
            </a:r>
          </a:p>
          <a:p>
            <a:pPr algn="ctr">
              <a:lnSpc>
                <a:spcPct val="120000"/>
              </a:lnSpc>
            </a:pPr>
            <a:endParaRPr lang="zh-CN" altLang="en-US" sz="1400" dirty="0">
              <a:solidFill>
                <a:schemeClr val="tx1"/>
              </a:solidFill>
              <a:latin typeface="微软雅黑" panose="020B0503020204020204" charset="-122"/>
              <a:ea typeface="微软雅黑" panose="020B0503020204020204" charset="-122"/>
            </a:endParaRPr>
          </a:p>
        </p:txBody>
      </p:sp>
      <p:sp>
        <p:nvSpPr>
          <p:cNvPr id="29" name="矩形 28"/>
          <p:cNvSpPr/>
          <p:nvPr/>
        </p:nvSpPr>
        <p:spPr>
          <a:xfrm>
            <a:off x="3884323" y="4510183"/>
            <a:ext cx="1868843" cy="867930"/>
          </a:xfrm>
          <a:prstGeom prst="rect">
            <a:avLst/>
          </a:prstGeom>
        </p:spPr>
        <p:txBody>
          <a:bodyPr wrap="square">
            <a:spAutoFit/>
          </a:bodyPr>
          <a:lstStyle/>
          <a:p>
            <a:pPr algn="ctr">
              <a:lnSpc>
                <a:spcPct val="120000"/>
              </a:lnSpc>
            </a:pPr>
            <a:r>
              <a:rPr lang="zh-CN" altLang="en-US" sz="1400" dirty="0">
                <a:solidFill>
                  <a:schemeClr val="tx1"/>
                </a:solidFill>
                <a:latin typeface="微软雅黑" panose="020B0503020204020204" charset="-122"/>
                <a:ea typeface="微软雅黑" panose="020B0503020204020204" charset="-122"/>
              </a:rPr>
              <a:t>单击此处编辑内容单击此处编辑内容</a:t>
            </a:r>
          </a:p>
          <a:p>
            <a:pPr algn="ctr">
              <a:lnSpc>
                <a:spcPct val="120000"/>
              </a:lnSpc>
            </a:pPr>
            <a:endParaRPr lang="zh-CN" altLang="en-US" sz="1400" dirty="0">
              <a:solidFill>
                <a:schemeClr val="tx1"/>
              </a:solidFill>
              <a:latin typeface="微软雅黑" panose="020B0503020204020204" charset="-122"/>
              <a:ea typeface="微软雅黑" panose="020B0503020204020204" charset="-122"/>
            </a:endParaRPr>
          </a:p>
        </p:txBody>
      </p:sp>
      <p:sp>
        <p:nvSpPr>
          <p:cNvPr id="30" name="矩形 29"/>
          <p:cNvSpPr/>
          <p:nvPr/>
        </p:nvSpPr>
        <p:spPr>
          <a:xfrm>
            <a:off x="6605191" y="4510183"/>
            <a:ext cx="1868843" cy="867930"/>
          </a:xfrm>
          <a:prstGeom prst="rect">
            <a:avLst/>
          </a:prstGeom>
        </p:spPr>
        <p:txBody>
          <a:bodyPr wrap="square">
            <a:spAutoFit/>
          </a:bodyPr>
          <a:lstStyle/>
          <a:p>
            <a:pPr algn="ctr">
              <a:lnSpc>
                <a:spcPct val="120000"/>
              </a:lnSpc>
            </a:pPr>
            <a:r>
              <a:rPr lang="zh-CN" altLang="en-US" sz="1400" dirty="0">
                <a:solidFill>
                  <a:schemeClr val="tx1"/>
                </a:solidFill>
                <a:latin typeface="微软雅黑" panose="020B0503020204020204" charset="-122"/>
                <a:ea typeface="微软雅黑" panose="020B0503020204020204" charset="-122"/>
              </a:rPr>
              <a:t>单击此处编辑内容单击此处编辑内容</a:t>
            </a:r>
          </a:p>
          <a:p>
            <a:pPr algn="ctr">
              <a:lnSpc>
                <a:spcPct val="120000"/>
              </a:lnSpc>
            </a:pPr>
            <a:endParaRPr lang="zh-CN" altLang="en-US" sz="1400" dirty="0">
              <a:solidFill>
                <a:schemeClr val="tx1"/>
              </a:solidFill>
              <a:latin typeface="微软雅黑" panose="020B0503020204020204" charset="-122"/>
              <a:ea typeface="微软雅黑" panose="020B0503020204020204" charset="-122"/>
            </a:endParaRPr>
          </a:p>
        </p:txBody>
      </p:sp>
      <p:sp>
        <p:nvSpPr>
          <p:cNvPr id="31" name="矩形 30"/>
          <p:cNvSpPr/>
          <p:nvPr/>
        </p:nvSpPr>
        <p:spPr>
          <a:xfrm>
            <a:off x="9177184" y="4510183"/>
            <a:ext cx="1868843" cy="867930"/>
          </a:xfrm>
          <a:prstGeom prst="rect">
            <a:avLst/>
          </a:prstGeom>
        </p:spPr>
        <p:txBody>
          <a:bodyPr wrap="square">
            <a:spAutoFit/>
          </a:bodyPr>
          <a:lstStyle/>
          <a:p>
            <a:pPr algn="ctr">
              <a:lnSpc>
                <a:spcPct val="120000"/>
              </a:lnSpc>
            </a:pPr>
            <a:r>
              <a:rPr lang="zh-CN" altLang="en-US" sz="1400" dirty="0">
                <a:solidFill>
                  <a:schemeClr val="tx1"/>
                </a:solidFill>
                <a:latin typeface="微软雅黑" panose="020B0503020204020204" charset="-122"/>
                <a:ea typeface="微软雅黑" panose="020B0503020204020204" charset="-122"/>
              </a:rPr>
              <a:t>单击此处编辑内容单击此处编辑内容</a:t>
            </a:r>
          </a:p>
          <a:p>
            <a:pPr algn="ctr">
              <a:lnSpc>
                <a:spcPct val="120000"/>
              </a:lnSpc>
            </a:pPr>
            <a:endParaRPr lang="zh-CN" altLang="en-US" sz="1400" dirty="0">
              <a:solidFill>
                <a:schemeClr val="tx1"/>
              </a:solidFill>
              <a:latin typeface="微软雅黑" panose="020B0503020204020204" charset="-122"/>
              <a:ea typeface="微软雅黑" panose="020B0503020204020204"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ppt_w</p:attrName>
                                        </p:attrNameLst>
                                      </p:cBhvr>
                                      <p:tavLst>
                                        <p:tav tm="0">
                                          <p:val>
                                            <p:fltVal val="0"/>
                                          </p:val>
                                        </p:tav>
                                        <p:tav tm="100000">
                                          <p:val>
                                            <p:strVal val="#ppt_w"/>
                                          </p:val>
                                        </p:tav>
                                      </p:tavLst>
                                    </p:anim>
                                    <p:anim calcmode="lin" valueType="num">
                                      <p:cBhvr>
                                        <p:cTn id="13" dur="500" fill="hold"/>
                                        <p:tgtEl>
                                          <p:spTgt spid="5"/>
                                        </p:tgtEl>
                                        <p:attrNameLst>
                                          <p:attrName>ppt_h</p:attrName>
                                        </p:attrNameLst>
                                      </p:cBhvr>
                                      <p:tavLst>
                                        <p:tav tm="0">
                                          <p:val>
                                            <p:fltVal val="0"/>
                                          </p:val>
                                        </p:tav>
                                        <p:tav tm="100000">
                                          <p:val>
                                            <p:strVal val="#ppt_h"/>
                                          </p:val>
                                        </p:tav>
                                      </p:tavLst>
                                    </p:anim>
                                    <p:animEffect transition="in" filter="fade">
                                      <p:cBhvr>
                                        <p:cTn id="14" dur="500"/>
                                        <p:tgtEl>
                                          <p:spTgt spid="5"/>
                                        </p:tgtEl>
                                      </p:cBhvr>
                                    </p:animEffect>
                                  </p:childTnLst>
                                </p:cTn>
                              </p:par>
                            </p:childTnLst>
                          </p:cTn>
                        </p:par>
                        <p:par>
                          <p:cTn id="15" fill="hold">
                            <p:stCondLst>
                              <p:cond delay="1000"/>
                            </p:stCondLst>
                            <p:childTnLst>
                              <p:par>
                                <p:cTn id="16" presetID="42" presetClass="entr" presetSubtype="0" fill="hold" grpId="0"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fade">
                                      <p:cBhvr>
                                        <p:cTn id="18" dur="1000"/>
                                        <p:tgtEl>
                                          <p:spTgt spid="4"/>
                                        </p:tgtEl>
                                      </p:cBhvr>
                                    </p:animEffect>
                                    <p:anim calcmode="lin" valueType="num">
                                      <p:cBhvr>
                                        <p:cTn id="19" dur="1000" fill="hold"/>
                                        <p:tgtEl>
                                          <p:spTgt spid="4"/>
                                        </p:tgtEl>
                                        <p:attrNameLst>
                                          <p:attrName>ppt_x</p:attrName>
                                        </p:attrNameLst>
                                      </p:cBhvr>
                                      <p:tavLst>
                                        <p:tav tm="0">
                                          <p:val>
                                            <p:strVal val="#ppt_x"/>
                                          </p:val>
                                        </p:tav>
                                        <p:tav tm="100000">
                                          <p:val>
                                            <p:strVal val="#ppt_x"/>
                                          </p:val>
                                        </p:tav>
                                      </p:tavLst>
                                    </p:anim>
                                    <p:anim calcmode="lin" valueType="num">
                                      <p:cBhvr>
                                        <p:cTn id="20" dur="1000" fill="hold"/>
                                        <p:tgtEl>
                                          <p:spTgt spid="4"/>
                                        </p:tgtEl>
                                        <p:attrNameLst>
                                          <p:attrName>ppt_y</p:attrName>
                                        </p:attrNameLst>
                                      </p:cBhvr>
                                      <p:tavLst>
                                        <p:tav tm="0">
                                          <p:val>
                                            <p:strVal val="#ppt_y+.1"/>
                                          </p:val>
                                        </p:tav>
                                        <p:tav tm="100000">
                                          <p:val>
                                            <p:strVal val="#ppt_y"/>
                                          </p:val>
                                        </p:tav>
                                      </p:tavLst>
                                    </p:anim>
                                  </p:childTnLst>
                                </p:cTn>
                              </p:par>
                              <p:par>
                                <p:cTn id="21" presetID="42" presetClass="entr" presetSubtype="0" fill="hold" grpId="0" nodeType="with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fade">
                                      <p:cBhvr>
                                        <p:cTn id="23" dur="1000"/>
                                        <p:tgtEl>
                                          <p:spTgt spid="7"/>
                                        </p:tgtEl>
                                      </p:cBhvr>
                                    </p:animEffect>
                                    <p:anim calcmode="lin" valueType="num">
                                      <p:cBhvr>
                                        <p:cTn id="24" dur="1000" fill="hold"/>
                                        <p:tgtEl>
                                          <p:spTgt spid="7"/>
                                        </p:tgtEl>
                                        <p:attrNameLst>
                                          <p:attrName>ppt_x</p:attrName>
                                        </p:attrNameLst>
                                      </p:cBhvr>
                                      <p:tavLst>
                                        <p:tav tm="0">
                                          <p:val>
                                            <p:strVal val="#ppt_x"/>
                                          </p:val>
                                        </p:tav>
                                        <p:tav tm="100000">
                                          <p:val>
                                            <p:strVal val="#ppt_x"/>
                                          </p:val>
                                        </p:tav>
                                      </p:tavLst>
                                    </p:anim>
                                    <p:anim calcmode="lin" valueType="num">
                                      <p:cBhvr>
                                        <p:cTn id="25" dur="1000" fill="hold"/>
                                        <p:tgtEl>
                                          <p:spTgt spid="7"/>
                                        </p:tgtEl>
                                        <p:attrNameLst>
                                          <p:attrName>ppt_y</p:attrName>
                                        </p:attrNameLst>
                                      </p:cBhvr>
                                      <p:tavLst>
                                        <p:tav tm="0">
                                          <p:val>
                                            <p:strVal val="#ppt_y+.1"/>
                                          </p:val>
                                        </p:tav>
                                        <p:tav tm="100000">
                                          <p:val>
                                            <p:strVal val="#ppt_y"/>
                                          </p:val>
                                        </p:tav>
                                      </p:tavLst>
                                    </p:anim>
                                  </p:childTnLst>
                                </p:cTn>
                              </p:par>
                              <p:par>
                                <p:cTn id="26" presetID="42" presetClass="entr" presetSubtype="0" fill="hold" grpId="0" nodeType="with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fade">
                                      <p:cBhvr>
                                        <p:cTn id="28" dur="1000"/>
                                        <p:tgtEl>
                                          <p:spTgt spid="8"/>
                                        </p:tgtEl>
                                      </p:cBhvr>
                                    </p:animEffect>
                                    <p:anim calcmode="lin" valueType="num">
                                      <p:cBhvr>
                                        <p:cTn id="29" dur="1000" fill="hold"/>
                                        <p:tgtEl>
                                          <p:spTgt spid="8"/>
                                        </p:tgtEl>
                                        <p:attrNameLst>
                                          <p:attrName>ppt_x</p:attrName>
                                        </p:attrNameLst>
                                      </p:cBhvr>
                                      <p:tavLst>
                                        <p:tav tm="0">
                                          <p:val>
                                            <p:strVal val="#ppt_x"/>
                                          </p:val>
                                        </p:tav>
                                        <p:tav tm="100000">
                                          <p:val>
                                            <p:strVal val="#ppt_x"/>
                                          </p:val>
                                        </p:tav>
                                      </p:tavLst>
                                    </p:anim>
                                    <p:anim calcmode="lin" valueType="num">
                                      <p:cBhvr>
                                        <p:cTn id="30" dur="1000" fill="hold"/>
                                        <p:tgtEl>
                                          <p:spTgt spid="8"/>
                                        </p:tgtEl>
                                        <p:attrNameLst>
                                          <p:attrName>ppt_y</p:attrName>
                                        </p:attrNameLst>
                                      </p:cBhvr>
                                      <p:tavLst>
                                        <p:tav tm="0">
                                          <p:val>
                                            <p:strVal val="#ppt_y+.1"/>
                                          </p:val>
                                        </p:tav>
                                        <p:tav tm="100000">
                                          <p:val>
                                            <p:strVal val="#ppt_y"/>
                                          </p:val>
                                        </p:tav>
                                      </p:tavLst>
                                    </p:anim>
                                  </p:childTnLst>
                                </p:cTn>
                              </p:par>
                              <p:par>
                                <p:cTn id="31" presetID="42" presetClass="entr" presetSubtype="0" fill="hold" grpId="0" nodeType="withEffect">
                                  <p:stCondLst>
                                    <p:cond delay="0"/>
                                  </p:stCondLst>
                                  <p:childTnLst>
                                    <p:set>
                                      <p:cBhvr>
                                        <p:cTn id="32" dur="1" fill="hold">
                                          <p:stCondLst>
                                            <p:cond delay="0"/>
                                          </p:stCondLst>
                                        </p:cTn>
                                        <p:tgtEl>
                                          <p:spTgt spid="9"/>
                                        </p:tgtEl>
                                        <p:attrNameLst>
                                          <p:attrName>style.visibility</p:attrName>
                                        </p:attrNameLst>
                                      </p:cBhvr>
                                      <p:to>
                                        <p:strVal val="visible"/>
                                      </p:to>
                                    </p:set>
                                    <p:animEffect transition="in" filter="fade">
                                      <p:cBhvr>
                                        <p:cTn id="33" dur="1000"/>
                                        <p:tgtEl>
                                          <p:spTgt spid="9"/>
                                        </p:tgtEl>
                                      </p:cBhvr>
                                    </p:animEffect>
                                    <p:anim calcmode="lin" valueType="num">
                                      <p:cBhvr>
                                        <p:cTn id="34" dur="1000" fill="hold"/>
                                        <p:tgtEl>
                                          <p:spTgt spid="9"/>
                                        </p:tgtEl>
                                        <p:attrNameLst>
                                          <p:attrName>ppt_x</p:attrName>
                                        </p:attrNameLst>
                                      </p:cBhvr>
                                      <p:tavLst>
                                        <p:tav tm="0">
                                          <p:val>
                                            <p:strVal val="#ppt_x"/>
                                          </p:val>
                                        </p:tav>
                                        <p:tav tm="100000">
                                          <p:val>
                                            <p:strVal val="#ppt_x"/>
                                          </p:val>
                                        </p:tav>
                                      </p:tavLst>
                                    </p:anim>
                                    <p:anim calcmode="lin" valueType="num">
                                      <p:cBhvr>
                                        <p:cTn id="35" dur="1000" fill="hold"/>
                                        <p:tgtEl>
                                          <p:spTgt spid="9"/>
                                        </p:tgtEl>
                                        <p:attrNameLst>
                                          <p:attrName>ppt_y</p:attrName>
                                        </p:attrNameLst>
                                      </p:cBhvr>
                                      <p:tavLst>
                                        <p:tav tm="0">
                                          <p:val>
                                            <p:strVal val="#ppt_y+.1"/>
                                          </p:val>
                                        </p:tav>
                                        <p:tav tm="100000">
                                          <p:val>
                                            <p:strVal val="#ppt_y"/>
                                          </p:val>
                                        </p:tav>
                                      </p:tavLst>
                                    </p:anim>
                                  </p:childTnLst>
                                </p:cTn>
                              </p:par>
                              <p:par>
                                <p:cTn id="36" presetID="42" presetClass="entr" presetSubtype="0" fill="hold" grpId="0" nodeType="withEffect">
                                  <p:stCondLst>
                                    <p:cond delay="0"/>
                                  </p:stCondLst>
                                  <p:childTnLst>
                                    <p:set>
                                      <p:cBhvr>
                                        <p:cTn id="37" dur="1" fill="hold">
                                          <p:stCondLst>
                                            <p:cond delay="0"/>
                                          </p:stCondLst>
                                        </p:cTn>
                                        <p:tgtEl>
                                          <p:spTgt spid="10"/>
                                        </p:tgtEl>
                                        <p:attrNameLst>
                                          <p:attrName>style.visibility</p:attrName>
                                        </p:attrNameLst>
                                      </p:cBhvr>
                                      <p:to>
                                        <p:strVal val="visible"/>
                                      </p:to>
                                    </p:set>
                                    <p:animEffect transition="in" filter="fade">
                                      <p:cBhvr>
                                        <p:cTn id="38" dur="1000"/>
                                        <p:tgtEl>
                                          <p:spTgt spid="10"/>
                                        </p:tgtEl>
                                      </p:cBhvr>
                                    </p:animEffect>
                                    <p:anim calcmode="lin" valueType="num">
                                      <p:cBhvr>
                                        <p:cTn id="39" dur="1000" fill="hold"/>
                                        <p:tgtEl>
                                          <p:spTgt spid="10"/>
                                        </p:tgtEl>
                                        <p:attrNameLst>
                                          <p:attrName>ppt_x</p:attrName>
                                        </p:attrNameLst>
                                      </p:cBhvr>
                                      <p:tavLst>
                                        <p:tav tm="0">
                                          <p:val>
                                            <p:strVal val="#ppt_x"/>
                                          </p:val>
                                        </p:tav>
                                        <p:tav tm="100000">
                                          <p:val>
                                            <p:strVal val="#ppt_x"/>
                                          </p:val>
                                        </p:tav>
                                      </p:tavLst>
                                    </p:anim>
                                    <p:anim calcmode="lin" valueType="num">
                                      <p:cBhvr>
                                        <p:cTn id="40" dur="1000" fill="hold"/>
                                        <p:tgtEl>
                                          <p:spTgt spid="10"/>
                                        </p:tgtEl>
                                        <p:attrNameLst>
                                          <p:attrName>ppt_y</p:attrName>
                                        </p:attrNameLst>
                                      </p:cBhvr>
                                      <p:tavLst>
                                        <p:tav tm="0">
                                          <p:val>
                                            <p:strVal val="#ppt_y+.1"/>
                                          </p:val>
                                        </p:tav>
                                        <p:tav tm="100000">
                                          <p:val>
                                            <p:strVal val="#ppt_y"/>
                                          </p:val>
                                        </p:tav>
                                      </p:tavLst>
                                    </p:anim>
                                  </p:childTnLst>
                                </p:cTn>
                              </p:par>
                              <p:par>
                                <p:cTn id="41" presetID="42" presetClass="entr" presetSubtype="0" fill="hold" nodeType="withEffect">
                                  <p:stCondLst>
                                    <p:cond delay="0"/>
                                  </p:stCondLst>
                                  <p:childTnLst>
                                    <p:set>
                                      <p:cBhvr>
                                        <p:cTn id="42" dur="1" fill="hold">
                                          <p:stCondLst>
                                            <p:cond delay="0"/>
                                          </p:stCondLst>
                                        </p:cTn>
                                        <p:tgtEl>
                                          <p:spTgt spid="11"/>
                                        </p:tgtEl>
                                        <p:attrNameLst>
                                          <p:attrName>style.visibility</p:attrName>
                                        </p:attrNameLst>
                                      </p:cBhvr>
                                      <p:to>
                                        <p:strVal val="visible"/>
                                      </p:to>
                                    </p:set>
                                    <p:animEffect transition="in" filter="fade">
                                      <p:cBhvr>
                                        <p:cTn id="43" dur="1000"/>
                                        <p:tgtEl>
                                          <p:spTgt spid="11"/>
                                        </p:tgtEl>
                                      </p:cBhvr>
                                    </p:animEffect>
                                    <p:anim calcmode="lin" valueType="num">
                                      <p:cBhvr>
                                        <p:cTn id="44" dur="1000" fill="hold"/>
                                        <p:tgtEl>
                                          <p:spTgt spid="11"/>
                                        </p:tgtEl>
                                        <p:attrNameLst>
                                          <p:attrName>ppt_x</p:attrName>
                                        </p:attrNameLst>
                                      </p:cBhvr>
                                      <p:tavLst>
                                        <p:tav tm="0">
                                          <p:val>
                                            <p:strVal val="#ppt_x"/>
                                          </p:val>
                                        </p:tav>
                                        <p:tav tm="100000">
                                          <p:val>
                                            <p:strVal val="#ppt_x"/>
                                          </p:val>
                                        </p:tav>
                                      </p:tavLst>
                                    </p:anim>
                                    <p:anim calcmode="lin" valueType="num">
                                      <p:cBhvr>
                                        <p:cTn id="45" dur="1000" fill="hold"/>
                                        <p:tgtEl>
                                          <p:spTgt spid="11"/>
                                        </p:tgtEl>
                                        <p:attrNameLst>
                                          <p:attrName>ppt_y</p:attrName>
                                        </p:attrNameLst>
                                      </p:cBhvr>
                                      <p:tavLst>
                                        <p:tav tm="0">
                                          <p:val>
                                            <p:strVal val="#ppt_y+.1"/>
                                          </p:val>
                                        </p:tav>
                                        <p:tav tm="100000">
                                          <p:val>
                                            <p:strVal val="#ppt_y"/>
                                          </p:val>
                                        </p:tav>
                                      </p:tavLst>
                                    </p:anim>
                                  </p:childTnLst>
                                </p:cTn>
                              </p:par>
                              <p:par>
                                <p:cTn id="46" presetID="42" presetClass="entr" presetSubtype="0" fill="hold" grpId="0" nodeType="withEffect">
                                  <p:stCondLst>
                                    <p:cond delay="0"/>
                                  </p:stCondLst>
                                  <p:childTnLst>
                                    <p:set>
                                      <p:cBhvr>
                                        <p:cTn id="47" dur="1" fill="hold">
                                          <p:stCondLst>
                                            <p:cond delay="0"/>
                                          </p:stCondLst>
                                        </p:cTn>
                                        <p:tgtEl>
                                          <p:spTgt spid="17"/>
                                        </p:tgtEl>
                                        <p:attrNameLst>
                                          <p:attrName>style.visibility</p:attrName>
                                        </p:attrNameLst>
                                      </p:cBhvr>
                                      <p:to>
                                        <p:strVal val="visible"/>
                                      </p:to>
                                    </p:set>
                                    <p:animEffect transition="in" filter="fade">
                                      <p:cBhvr>
                                        <p:cTn id="48" dur="1000"/>
                                        <p:tgtEl>
                                          <p:spTgt spid="17"/>
                                        </p:tgtEl>
                                      </p:cBhvr>
                                    </p:animEffect>
                                    <p:anim calcmode="lin" valueType="num">
                                      <p:cBhvr>
                                        <p:cTn id="49" dur="1000" fill="hold"/>
                                        <p:tgtEl>
                                          <p:spTgt spid="17"/>
                                        </p:tgtEl>
                                        <p:attrNameLst>
                                          <p:attrName>ppt_x</p:attrName>
                                        </p:attrNameLst>
                                      </p:cBhvr>
                                      <p:tavLst>
                                        <p:tav tm="0">
                                          <p:val>
                                            <p:strVal val="#ppt_x"/>
                                          </p:val>
                                        </p:tav>
                                        <p:tav tm="100000">
                                          <p:val>
                                            <p:strVal val="#ppt_x"/>
                                          </p:val>
                                        </p:tav>
                                      </p:tavLst>
                                    </p:anim>
                                    <p:anim calcmode="lin" valueType="num">
                                      <p:cBhvr>
                                        <p:cTn id="50" dur="1000" fill="hold"/>
                                        <p:tgtEl>
                                          <p:spTgt spid="17"/>
                                        </p:tgtEl>
                                        <p:attrNameLst>
                                          <p:attrName>ppt_y</p:attrName>
                                        </p:attrNameLst>
                                      </p:cBhvr>
                                      <p:tavLst>
                                        <p:tav tm="0">
                                          <p:val>
                                            <p:strVal val="#ppt_y+.1"/>
                                          </p:val>
                                        </p:tav>
                                        <p:tav tm="100000">
                                          <p:val>
                                            <p:strVal val="#ppt_y"/>
                                          </p:val>
                                        </p:tav>
                                      </p:tavLst>
                                    </p:anim>
                                  </p:childTnLst>
                                </p:cTn>
                              </p:par>
                              <p:par>
                                <p:cTn id="51" presetID="42" presetClass="entr" presetSubtype="0" fill="hold" nodeType="withEffect">
                                  <p:stCondLst>
                                    <p:cond delay="0"/>
                                  </p:stCondLst>
                                  <p:childTnLst>
                                    <p:set>
                                      <p:cBhvr>
                                        <p:cTn id="52" dur="1" fill="hold">
                                          <p:stCondLst>
                                            <p:cond delay="0"/>
                                          </p:stCondLst>
                                        </p:cTn>
                                        <p:tgtEl>
                                          <p:spTgt spid="18"/>
                                        </p:tgtEl>
                                        <p:attrNameLst>
                                          <p:attrName>style.visibility</p:attrName>
                                        </p:attrNameLst>
                                      </p:cBhvr>
                                      <p:to>
                                        <p:strVal val="visible"/>
                                      </p:to>
                                    </p:set>
                                    <p:animEffect transition="in" filter="fade">
                                      <p:cBhvr>
                                        <p:cTn id="53" dur="1000"/>
                                        <p:tgtEl>
                                          <p:spTgt spid="18"/>
                                        </p:tgtEl>
                                      </p:cBhvr>
                                    </p:animEffect>
                                    <p:anim calcmode="lin" valueType="num">
                                      <p:cBhvr>
                                        <p:cTn id="54" dur="1000" fill="hold"/>
                                        <p:tgtEl>
                                          <p:spTgt spid="18"/>
                                        </p:tgtEl>
                                        <p:attrNameLst>
                                          <p:attrName>ppt_x</p:attrName>
                                        </p:attrNameLst>
                                      </p:cBhvr>
                                      <p:tavLst>
                                        <p:tav tm="0">
                                          <p:val>
                                            <p:strVal val="#ppt_x"/>
                                          </p:val>
                                        </p:tav>
                                        <p:tav tm="100000">
                                          <p:val>
                                            <p:strVal val="#ppt_x"/>
                                          </p:val>
                                        </p:tav>
                                      </p:tavLst>
                                    </p:anim>
                                    <p:anim calcmode="lin" valueType="num">
                                      <p:cBhvr>
                                        <p:cTn id="55" dur="1000" fill="hold"/>
                                        <p:tgtEl>
                                          <p:spTgt spid="18"/>
                                        </p:tgtEl>
                                        <p:attrNameLst>
                                          <p:attrName>ppt_y</p:attrName>
                                        </p:attrNameLst>
                                      </p:cBhvr>
                                      <p:tavLst>
                                        <p:tav tm="0">
                                          <p:val>
                                            <p:strVal val="#ppt_y+.1"/>
                                          </p:val>
                                        </p:tav>
                                        <p:tav tm="100000">
                                          <p:val>
                                            <p:strVal val="#ppt_y"/>
                                          </p:val>
                                        </p:tav>
                                      </p:tavLst>
                                    </p:anim>
                                  </p:childTnLst>
                                </p:cTn>
                              </p:par>
                            </p:childTnLst>
                          </p:cTn>
                        </p:par>
                        <p:par>
                          <p:cTn id="56" fill="hold">
                            <p:stCondLst>
                              <p:cond delay="2000"/>
                            </p:stCondLst>
                            <p:childTnLst>
                              <p:par>
                                <p:cTn id="57" presetID="42" presetClass="entr" presetSubtype="0" fill="hold" grpId="0" nodeType="afterEffect">
                                  <p:stCondLst>
                                    <p:cond delay="0"/>
                                  </p:stCondLst>
                                  <p:childTnLst>
                                    <p:set>
                                      <p:cBhvr>
                                        <p:cTn id="58" dur="1" fill="hold">
                                          <p:stCondLst>
                                            <p:cond delay="0"/>
                                          </p:stCondLst>
                                        </p:cTn>
                                        <p:tgtEl>
                                          <p:spTgt spid="24"/>
                                        </p:tgtEl>
                                        <p:attrNameLst>
                                          <p:attrName>style.visibility</p:attrName>
                                        </p:attrNameLst>
                                      </p:cBhvr>
                                      <p:to>
                                        <p:strVal val="visible"/>
                                      </p:to>
                                    </p:set>
                                    <p:animEffect transition="in" filter="fade">
                                      <p:cBhvr>
                                        <p:cTn id="59" dur="1000"/>
                                        <p:tgtEl>
                                          <p:spTgt spid="24"/>
                                        </p:tgtEl>
                                      </p:cBhvr>
                                    </p:animEffect>
                                    <p:anim calcmode="lin" valueType="num">
                                      <p:cBhvr>
                                        <p:cTn id="60" dur="1000" fill="hold"/>
                                        <p:tgtEl>
                                          <p:spTgt spid="24"/>
                                        </p:tgtEl>
                                        <p:attrNameLst>
                                          <p:attrName>ppt_x</p:attrName>
                                        </p:attrNameLst>
                                      </p:cBhvr>
                                      <p:tavLst>
                                        <p:tav tm="0">
                                          <p:val>
                                            <p:strVal val="#ppt_x"/>
                                          </p:val>
                                        </p:tav>
                                        <p:tav tm="100000">
                                          <p:val>
                                            <p:strVal val="#ppt_x"/>
                                          </p:val>
                                        </p:tav>
                                      </p:tavLst>
                                    </p:anim>
                                    <p:anim calcmode="lin" valueType="num">
                                      <p:cBhvr>
                                        <p:cTn id="61" dur="1000" fill="hold"/>
                                        <p:tgtEl>
                                          <p:spTgt spid="24"/>
                                        </p:tgtEl>
                                        <p:attrNameLst>
                                          <p:attrName>ppt_y</p:attrName>
                                        </p:attrNameLst>
                                      </p:cBhvr>
                                      <p:tavLst>
                                        <p:tav tm="0">
                                          <p:val>
                                            <p:strVal val="#ppt_y+.1"/>
                                          </p:val>
                                        </p:tav>
                                        <p:tav tm="100000">
                                          <p:val>
                                            <p:strVal val="#ppt_y"/>
                                          </p:val>
                                        </p:tav>
                                      </p:tavLst>
                                    </p:anim>
                                  </p:childTnLst>
                                </p:cTn>
                              </p:par>
                              <p:par>
                                <p:cTn id="62" presetID="42" presetClass="entr" presetSubtype="0" fill="hold" grpId="0" nodeType="withEffect">
                                  <p:stCondLst>
                                    <p:cond delay="0"/>
                                  </p:stCondLst>
                                  <p:childTnLst>
                                    <p:set>
                                      <p:cBhvr>
                                        <p:cTn id="63" dur="1" fill="hold">
                                          <p:stCondLst>
                                            <p:cond delay="0"/>
                                          </p:stCondLst>
                                        </p:cTn>
                                        <p:tgtEl>
                                          <p:spTgt spid="25"/>
                                        </p:tgtEl>
                                        <p:attrNameLst>
                                          <p:attrName>style.visibility</p:attrName>
                                        </p:attrNameLst>
                                      </p:cBhvr>
                                      <p:to>
                                        <p:strVal val="visible"/>
                                      </p:to>
                                    </p:set>
                                    <p:animEffect transition="in" filter="fade">
                                      <p:cBhvr>
                                        <p:cTn id="64" dur="1000"/>
                                        <p:tgtEl>
                                          <p:spTgt spid="25"/>
                                        </p:tgtEl>
                                      </p:cBhvr>
                                    </p:animEffect>
                                    <p:anim calcmode="lin" valueType="num">
                                      <p:cBhvr>
                                        <p:cTn id="65" dur="1000" fill="hold"/>
                                        <p:tgtEl>
                                          <p:spTgt spid="25"/>
                                        </p:tgtEl>
                                        <p:attrNameLst>
                                          <p:attrName>ppt_x</p:attrName>
                                        </p:attrNameLst>
                                      </p:cBhvr>
                                      <p:tavLst>
                                        <p:tav tm="0">
                                          <p:val>
                                            <p:strVal val="#ppt_x"/>
                                          </p:val>
                                        </p:tav>
                                        <p:tav tm="100000">
                                          <p:val>
                                            <p:strVal val="#ppt_x"/>
                                          </p:val>
                                        </p:tav>
                                      </p:tavLst>
                                    </p:anim>
                                    <p:anim calcmode="lin" valueType="num">
                                      <p:cBhvr>
                                        <p:cTn id="66" dur="1000" fill="hold"/>
                                        <p:tgtEl>
                                          <p:spTgt spid="25"/>
                                        </p:tgtEl>
                                        <p:attrNameLst>
                                          <p:attrName>ppt_y</p:attrName>
                                        </p:attrNameLst>
                                      </p:cBhvr>
                                      <p:tavLst>
                                        <p:tav tm="0">
                                          <p:val>
                                            <p:strVal val="#ppt_y+.1"/>
                                          </p:val>
                                        </p:tav>
                                        <p:tav tm="100000">
                                          <p:val>
                                            <p:strVal val="#ppt_y"/>
                                          </p:val>
                                        </p:tav>
                                      </p:tavLst>
                                    </p:anim>
                                  </p:childTnLst>
                                </p:cTn>
                              </p:par>
                              <p:par>
                                <p:cTn id="67" presetID="42" presetClass="entr" presetSubtype="0" fill="hold" grpId="0" nodeType="withEffect">
                                  <p:stCondLst>
                                    <p:cond delay="0"/>
                                  </p:stCondLst>
                                  <p:childTnLst>
                                    <p:set>
                                      <p:cBhvr>
                                        <p:cTn id="68" dur="1" fill="hold">
                                          <p:stCondLst>
                                            <p:cond delay="0"/>
                                          </p:stCondLst>
                                        </p:cTn>
                                        <p:tgtEl>
                                          <p:spTgt spid="26"/>
                                        </p:tgtEl>
                                        <p:attrNameLst>
                                          <p:attrName>style.visibility</p:attrName>
                                        </p:attrNameLst>
                                      </p:cBhvr>
                                      <p:to>
                                        <p:strVal val="visible"/>
                                      </p:to>
                                    </p:set>
                                    <p:animEffect transition="in" filter="fade">
                                      <p:cBhvr>
                                        <p:cTn id="69" dur="1000"/>
                                        <p:tgtEl>
                                          <p:spTgt spid="26"/>
                                        </p:tgtEl>
                                      </p:cBhvr>
                                    </p:animEffect>
                                    <p:anim calcmode="lin" valueType="num">
                                      <p:cBhvr>
                                        <p:cTn id="70" dur="1000" fill="hold"/>
                                        <p:tgtEl>
                                          <p:spTgt spid="26"/>
                                        </p:tgtEl>
                                        <p:attrNameLst>
                                          <p:attrName>ppt_x</p:attrName>
                                        </p:attrNameLst>
                                      </p:cBhvr>
                                      <p:tavLst>
                                        <p:tav tm="0">
                                          <p:val>
                                            <p:strVal val="#ppt_x"/>
                                          </p:val>
                                        </p:tav>
                                        <p:tav tm="100000">
                                          <p:val>
                                            <p:strVal val="#ppt_x"/>
                                          </p:val>
                                        </p:tav>
                                      </p:tavLst>
                                    </p:anim>
                                    <p:anim calcmode="lin" valueType="num">
                                      <p:cBhvr>
                                        <p:cTn id="71" dur="1000" fill="hold"/>
                                        <p:tgtEl>
                                          <p:spTgt spid="26"/>
                                        </p:tgtEl>
                                        <p:attrNameLst>
                                          <p:attrName>ppt_y</p:attrName>
                                        </p:attrNameLst>
                                      </p:cBhvr>
                                      <p:tavLst>
                                        <p:tav tm="0">
                                          <p:val>
                                            <p:strVal val="#ppt_y+.1"/>
                                          </p:val>
                                        </p:tav>
                                        <p:tav tm="100000">
                                          <p:val>
                                            <p:strVal val="#ppt_y"/>
                                          </p:val>
                                        </p:tav>
                                      </p:tavLst>
                                    </p:anim>
                                  </p:childTnLst>
                                </p:cTn>
                              </p:par>
                              <p:par>
                                <p:cTn id="72" presetID="42" presetClass="entr" presetSubtype="0" fill="hold" grpId="0" nodeType="withEffect">
                                  <p:stCondLst>
                                    <p:cond delay="0"/>
                                  </p:stCondLst>
                                  <p:childTnLst>
                                    <p:set>
                                      <p:cBhvr>
                                        <p:cTn id="73" dur="1" fill="hold">
                                          <p:stCondLst>
                                            <p:cond delay="0"/>
                                          </p:stCondLst>
                                        </p:cTn>
                                        <p:tgtEl>
                                          <p:spTgt spid="27"/>
                                        </p:tgtEl>
                                        <p:attrNameLst>
                                          <p:attrName>style.visibility</p:attrName>
                                        </p:attrNameLst>
                                      </p:cBhvr>
                                      <p:to>
                                        <p:strVal val="visible"/>
                                      </p:to>
                                    </p:set>
                                    <p:animEffect transition="in" filter="fade">
                                      <p:cBhvr>
                                        <p:cTn id="74" dur="1000"/>
                                        <p:tgtEl>
                                          <p:spTgt spid="27"/>
                                        </p:tgtEl>
                                      </p:cBhvr>
                                    </p:animEffect>
                                    <p:anim calcmode="lin" valueType="num">
                                      <p:cBhvr>
                                        <p:cTn id="75" dur="1000" fill="hold"/>
                                        <p:tgtEl>
                                          <p:spTgt spid="27"/>
                                        </p:tgtEl>
                                        <p:attrNameLst>
                                          <p:attrName>ppt_x</p:attrName>
                                        </p:attrNameLst>
                                      </p:cBhvr>
                                      <p:tavLst>
                                        <p:tav tm="0">
                                          <p:val>
                                            <p:strVal val="#ppt_x"/>
                                          </p:val>
                                        </p:tav>
                                        <p:tav tm="100000">
                                          <p:val>
                                            <p:strVal val="#ppt_x"/>
                                          </p:val>
                                        </p:tav>
                                      </p:tavLst>
                                    </p:anim>
                                    <p:anim calcmode="lin" valueType="num">
                                      <p:cBhvr>
                                        <p:cTn id="76" dur="1000" fill="hold"/>
                                        <p:tgtEl>
                                          <p:spTgt spid="27"/>
                                        </p:tgtEl>
                                        <p:attrNameLst>
                                          <p:attrName>ppt_y</p:attrName>
                                        </p:attrNameLst>
                                      </p:cBhvr>
                                      <p:tavLst>
                                        <p:tav tm="0">
                                          <p:val>
                                            <p:strVal val="#ppt_y+.1"/>
                                          </p:val>
                                        </p:tav>
                                        <p:tav tm="100000">
                                          <p:val>
                                            <p:strVal val="#ppt_y"/>
                                          </p:val>
                                        </p:tav>
                                      </p:tavLst>
                                    </p:anim>
                                  </p:childTnLst>
                                </p:cTn>
                              </p:par>
                              <p:par>
                                <p:cTn id="77" presetID="42" presetClass="entr" presetSubtype="0" fill="hold" grpId="0" nodeType="withEffect">
                                  <p:stCondLst>
                                    <p:cond delay="0"/>
                                  </p:stCondLst>
                                  <p:childTnLst>
                                    <p:set>
                                      <p:cBhvr>
                                        <p:cTn id="78" dur="1" fill="hold">
                                          <p:stCondLst>
                                            <p:cond delay="0"/>
                                          </p:stCondLst>
                                        </p:cTn>
                                        <p:tgtEl>
                                          <p:spTgt spid="28"/>
                                        </p:tgtEl>
                                        <p:attrNameLst>
                                          <p:attrName>style.visibility</p:attrName>
                                        </p:attrNameLst>
                                      </p:cBhvr>
                                      <p:to>
                                        <p:strVal val="visible"/>
                                      </p:to>
                                    </p:set>
                                    <p:animEffect transition="in" filter="fade">
                                      <p:cBhvr>
                                        <p:cTn id="79" dur="1000"/>
                                        <p:tgtEl>
                                          <p:spTgt spid="28"/>
                                        </p:tgtEl>
                                      </p:cBhvr>
                                    </p:animEffect>
                                    <p:anim calcmode="lin" valueType="num">
                                      <p:cBhvr>
                                        <p:cTn id="80" dur="1000" fill="hold"/>
                                        <p:tgtEl>
                                          <p:spTgt spid="28"/>
                                        </p:tgtEl>
                                        <p:attrNameLst>
                                          <p:attrName>ppt_x</p:attrName>
                                        </p:attrNameLst>
                                      </p:cBhvr>
                                      <p:tavLst>
                                        <p:tav tm="0">
                                          <p:val>
                                            <p:strVal val="#ppt_x"/>
                                          </p:val>
                                        </p:tav>
                                        <p:tav tm="100000">
                                          <p:val>
                                            <p:strVal val="#ppt_x"/>
                                          </p:val>
                                        </p:tav>
                                      </p:tavLst>
                                    </p:anim>
                                    <p:anim calcmode="lin" valueType="num">
                                      <p:cBhvr>
                                        <p:cTn id="81" dur="1000" fill="hold"/>
                                        <p:tgtEl>
                                          <p:spTgt spid="28"/>
                                        </p:tgtEl>
                                        <p:attrNameLst>
                                          <p:attrName>ppt_y</p:attrName>
                                        </p:attrNameLst>
                                      </p:cBhvr>
                                      <p:tavLst>
                                        <p:tav tm="0">
                                          <p:val>
                                            <p:strVal val="#ppt_y+.1"/>
                                          </p:val>
                                        </p:tav>
                                        <p:tav tm="100000">
                                          <p:val>
                                            <p:strVal val="#ppt_y"/>
                                          </p:val>
                                        </p:tav>
                                      </p:tavLst>
                                    </p:anim>
                                  </p:childTnLst>
                                </p:cTn>
                              </p:par>
                              <p:par>
                                <p:cTn id="82" presetID="42" presetClass="entr" presetSubtype="0" fill="hold" grpId="0" nodeType="withEffect">
                                  <p:stCondLst>
                                    <p:cond delay="0"/>
                                  </p:stCondLst>
                                  <p:childTnLst>
                                    <p:set>
                                      <p:cBhvr>
                                        <p:cTn id="83" dur="1" fill="hold">
                                          <p:stCondLst>
                                            <p:cond delay="0"/>
                                          </p:stCondLst>
                                        </p:cTn>
                                        <p:tgtEl>
                                          <p:spTgt spid="29"/>
                                        </p:tgtEl>
                                        <p:attrNameLst>
                                          <p:attrName>style.visibility</p:attrName>
                                        </p:attrNameLst>
                                      </p:cBhvr>
                                      <p:to>
                                        <p:strVal val="visible"/>
                                      </p:to>
                                    </p:set>
                                    <p:animEffect transition="in" filter="fade">
                                      <p:cBhvr>
                                        <p:cTn id="84" dur="1000"/>
                                        <p:tgtEl>
                                          <p:spTgt spid="29"/>
                                        </p:tgtEl>
                                      </p:cBhvr>
                                    </p:animEffect>
                                    <p:anim calcmode="lin" valueType="num">
                                      <p:cBhvr>
                                        <p:cTn id="85" dur="1000" fill="hold"/>
                                        <p:tgtEl>
                                          <p:spTgt spid="29"/>
                                        </p:tgtEl>
                                        <p:attrNameLst>
                                          <p:attrName>ppt_x</p:attrName>
                                        </p:attrNameLst>
                                      </p:cBhvr>
                                      <p:tavLst>
                                        <p:tav tm="0">
                                          <p:val>
                                            <p:strVal val="#ppt_x"/>
                                          </p:val>
                                        </p:tav>
                                        <p:tav tm="100000">
                                          <p:val>
                                            <p:strVal val="#ppt_x"/>
                                          </p:val>
                                        </p:tav>
                                      </p:tavLst>
                                    </p:anim>
                                    <p:anim calcmode="lin" valueType="num">
                                      <p:cBhvr>
                                        <p:cTn id="86" dur="1000" fill="hold"/>
                                        <p:tgtEl>
                                          <p:spTgt spid="29"/>
                                        </p:tgtEl>
                                        <p:attrNameLst>
                                          <p:attrName>ppt_y</p:attrName>
                                        </p:attrNameLst>
                                      </p:cBhvr>
                                      <p:tavLst>
                                        <p:tav tm="0">
                                          <p:val>
                                            <p:strVal val="#ppt_y+.1"/>
                                          </p:val>
                                        </p:tav>
                                        <p:tav tm="100000">
                                          <p:val>
                                            <p:strVal val="#ppt_y"/>
                                          </p:val>
                                        </p:tav>
                                      </p:tavLst>
                                    </p:anim>
                                  </p:childTnLst>
                                </p:cTn>
                              </p:par>
                              <p:par>
                                <p:cTn id="87" presetID="42" presetClass="entr" presetSubtype="0" fill="hold" grpId="0" nodeType="withEffect">
                                  <p:stCondLst>
                                    <p:cond delay="0"/>
                                  </p:stCondLst>
                                  <p:childTnLst>
                                    <p:set>
                                      <p:cBhvr>
                                        <p:cTn id="88" dur="1" fill="hold">
                                          <p:stCondLst>
                                            <p:cond delay="0"/>
                                          </p:stCondLst>
                                        </p:cTn>
                                        <p:tgtEl>
                                          <p:spTgt spid="30"/>
                                        </p:tgtEl>
                                        <p:attrNameLst>
                                          <p:attrName>style.visibility</p:attrName>
                                        </p:attrNameLst>
                                      </p:cBhvr>
                                      <p:to>
                                        <p:strVal val="visible"/>
                                      </p:to>
                                    </p:set>
                                    <p:animEffect transition="in" filter="fade">
                                      <p:cBhvr>
                                        <p:cTn id="89" dur="1000"/>
                                        <p:tgtEl>
                                          <p:spTgt spid="30"/>
                                        </p:tgtEl>
                                      </p:cBhvr>
                                    </p:animEffect>
                                    <p:anim calcmode="lin" valueType="num">
                                      <p:cBhvr>
                                        <p:cTn id="90" dur="1000" fill="hold"/>
                                        <p:tgtEl>
                                          <p:spTgt spid="30"/>
                                        </p:tgtEl>
                                        <p:attrNameLst>
                                          <p:attrName>ppt_x</p:attrName>
                                        </p:attrNameLst>
                                      </p:cBhvr>
                                      <p:tavLst>
                                        <p:tav tm="0">
                                          <p:val>
                                            <p:strVal val="#ppt_x"/>
                                          </p:val>
                                        </p:tav>
                                        <p:tav tm="100000">
                                          <p:val>
                                            <p:strVal val="#ppt_x"/>
                                          </p:val>
                                        </p:tav>
                                      </p:tavLst>
                                    </p:anim>
                                    <p:anim calcmode="lin" valueType="num">
                                      <p:cBhvr>
                                        <p:cTn id="91" dur="1000" fill="hold"/>
                                        <p:tgtEl>
                                          <p:spTgt spid="30"/>
                                        </p:tgtEl>
                                        <p:attrNameLst>
                                          <p:attrName>ppt_y</p:attrName>
                                        </p:attrNameLst>
                                      </p:cBhvr>
                                      <p:tavLst>
                                        <p:tav tm="0">
                                          <p:val>
                                            <p:strVal val="#ppt_y+.1"/>
                                          </p:val>
                                        </p:tav>
                                        <p:tav tm="100000">
                                          <p:val>
                                            <p:strVal val="#ppt_y"/>
                                          </p:val>
                                        </p:tav>
                                      </p:tavLst>
                                    </p:anim>
                                  </p:childTnLst>
                                </p:cTn>
                              </p:par>
                              <p:par>
                                <p:cTn id="92" presetID="42" presetClass="entr" presetSubtype="0" fill="hold" grpId="0" nodeType="withEffect">
                                  <p:stCondLst>
                                    <p:cond delay="0"/>
                                  </p:stCondLst>
                                  <p:childTnLst>
                                    <p:set>
                                      <p:cBhvr>
                                        <p:cTn id="93" dur="1" fill="hold">
                                          <p:stCondLst>
                                            <p:cond delay="0"/>
                                          </p:stCondLst>
                                        </p:cTn>
                                        <p:tgtEl>
                                          <p:spTgt spid="31"/>
                                        </p:tgtEl>
                                        <p:attrNameLst>
                                          <p:attrName>style.visibility</p:attrName>
                                        </p:attrNameLst>
                                      </p:cBhvr>
                                      <p:to>
                                        <p:strVal val="visible"/>
                                      </p:to>
                                    </p:set>
                                    <p:animEffect transition="in" filter="fade">
                                      <p:cBhvr>
                                        <p:cTn id="94" dur="1000"/>
                                        <p:tgtEl>
                                          <p:spTgt spid="31"/>
                                        </p:tgtEl>
                                      </p:cBhvr>
                                    </p:animEffect>
                                    <p:anim calcmode="lin" valueType="num">
                                      <p:cBhvr>
                                        <p:cTn id="95" dur="1000" fill="hold"/>
                                        <p:tgtEl>
                                          <p:spTgt spid="31"/>
                                        </p:tgtEl>
                                        <p:attrNameLst>
                                          <p:attrName>ppt_x</p:attrName>
                                        </p:attrNameLst>
                                      </p:cBhvr>
                                      <p:tavLst>
                                        <p:tav tm="0">
                                          <p:val>
                                            <p:strVal val="#ppt_x"/>
                                          </p:val>
                                        </p:tav>
                                        <p:tav tm="100000">
                                          <p:val>
                                            <p:strVal val="#ppt_x"/>
                                          </p:val>
                                        </p:tav>
                                      </p:tavLst>
                                    </p:anim>
                                    <p:anim calcmode="lin" valueType="num">
                                      <p:cBhvr>
                                        <p:cTn id="96" dur="1000" fill="hold"/>
                                        <p:tgtEl>
                                          <p:spTgt spid="3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5" grpId="0"/>
      <p:bldP spid="4" grpId="0" bldLvl="0" animBg="1"/>
      <p:bldP spid="7" grpId="0" bldLvl="0" animBg="1"/>
      <p:bldP spid="8" grpId="0" bldLvl="0" animBg="1"/>
      <p:bldP spid="9" grpId="0" bldLvl="0" animBg="1"/>
      <p:bldP spid="10" grpId="0" bldLvl="0" animBg="1"/>
      <p:bldP spid="17" grpId="0" bldLvl="0" animBg="1"/>
      <p:bldP spid="24" grpId="0"/>
      <p:bldP spid="25" grpId="0"/>
      <p:bldP spid="26" grpId="0"/>
      <p:bldP spid="27" grpId="0"/>
      <p:bldP spid="28" grpId="0"/>
      <p:bldP spid="29" grpId="0"/>
      <p:bldP spid="30" grpId="0"/>
      <p:bldP spid="31"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0" y="0"/>
            <a:ext cx="12192000" cy="453390"/>
          </a:xfrm>
          <a:prstGeom prst="rect">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endParaRPr>
          </a:p>
        </p:txBody>
      </p:sp>
      <p:sp>
        <p:nvSpPr>
          <p:cNvPr id="5" name="文本框 4"/>
          <p:cNvSpPr txBox="1"/>
          <p:nvPr/>
        </p:nvSpPr>
        <p:spPr>
          <a:xfrm>
            <a:off x="4312786" y="22870"/>
            <a:ext cx="3566427" cy="417830"/>
          </a:xfrm>
          <a:prstGeom prst="rect">
            <a:avLst/>
          </a:prstGeom>
          <a:noFill/>
        </p:spPr>
        <p:txBody>
          <a:bodyPr wrap="square" rtlCol="0">
            <a:spAutoFit/>
          </a:bodyPr>
          <a:lstStyle/>
          <a:p>
            <a:pPr algn="ctr"/>
            <a:r>
              <a:rPr lang="zh-CN" altLang="en-US" sz="2000" dirty="0">
                <a:solidFill>
                  <a:schemeClr val="bg1"/>
                </a:solidFill>
                <a:latin typeface="微软雅黑" panose="020B0503020204020204" charset="-122"/>
                <a:ea typeface="微软雅黑" panose="020B0503020204020204" charset="-122"/>
              </a:rPr>
              <a:t>点击此处编辑标题</a:t>
            </a:r>
            <a:endParaRPr lang="zh-CN" altLang="en-US" sz="2000" dirty="0">
              <a:solidFill>
                <a:schemeClr val="bg1"/>
              </a:solidFill>
              <a:latin typeface="Arial" panose="020B0604020202020204" pitchFamily="34" charset="0"/>
              <a:ea typeface="微软雅黑" panose="020B0503020204020204" charset="-122"/>
              <a:cs typeface="Arial" panose="020B0604020202020204" pitchFamily="34" charset="0"/>
            </a:endParaRPr>
          </a:p>
        </p:txBody>
      </p:sp>
      <p:pic>
        <p:nvPicPr>
          <p:cNvPr id="4" name="出自【趣你的PPT】(微信:qunideppt)：最优质的PPT资源库"/>
          <p:cNvPicPr>
            <a:picLocks noChangeAspect="1"/>
          </p:cNvPicPr>
          <p:nvPr/>
        </p:nvPicPr>
        <p:blipFill rotWithShape="1">
          <a:blip r:embed="rId2"/>
          <a:srcRect t="22778" b="20619"/>
          <a:stretch>
            <a:fillRect/>
          </a:stretch>
        </p:blipFill>
        <p:spPr>
          <a:xfrm>
            <a:off x="0" y="1216025"/>
            <a:ext cx="12192000" cy="3171825"/>
          </a:xfrm>
          <a:prstGeom prst="rect">
            <a:avLst/>
          </a:prstGeom>
        </p:spPr>
      </p:pic>
      <p:sp>
        <p:nvSpPr>
          <p:cNvPr id="7" name="出自【趣你的PPT】(微信:qunideppt)：最优质的PPT资源库"/>
          <p:cNvSpPr/>
          <p:nvPr/>
        </p:nvSpPr>
        <p:spPr>
          <a:xfrm>
            <a:off x="1180738" y="1212849"/>
            <a:ext cx="3449466" cy="3175001"/>
          </a:xfrm>
          <a:prstGeom prst="rect">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id-ID" dirty="0">
              <a:solidFill>
                <a:prstClr val="white"/>
              </a:solidFill>
              <a:latin typeface="微软雅黑" panose="020B0503020204020204" charset="-122"/>
            </a:endParaRPr>
          </a:p>
        </p:txBody>
      </p:sp>
      <p:grpSp>
        <p:nvGrpSpPr>
          <p:cNvPr id="2" name="组合 1"/>
          <p:cNvGrpSpPr/>
          <p:nvPr/>
        </p:nvGrpSpPr>
        <p:grpSpPr>
          <a:xfrm>
            <a:off x="1423566" y="1885952"/>
            <a:ext cx="2963809" cy="2059009"/>
            <a:chOff x="1423566" y="2041527"/>
            <a:chExt cx="2963809" cy="2059009"/>
          </a:xfrm>
        </p:grpSpPr>
        <p:sp>
          <p:nvSpPr>
            <p:cNvPr id="8" name="出自【趣你的PPT】(微信:qunideppt)：最优质的PPT资源库"/>
            <p:cNvSpPr txBox="1"/>
            <p:nvPr/>
          </p:nvSpPr>
          <p:spPr>
            <a:xfrm>
              <a:off x="2289984" y="2041527"/>
              <a:ext cx="1495571" cy="246221"/>
            </a:xfrm>
            <a:prstGeom prst="rect">
              <a:avLst/>
            </a:prstGeom>
            <a:noFill/>
          </p:spPr>
          <p:txBody>
            <a:bodyPr wrap="square" lIns="0" tIns="0" rIns="0" bIns="0" rtlCol="0" anchor="t" anchorCtr="0">
              <a:spAutoFit/>
            </a:bodyPr>
            <a:lstStyle/>
            <a:p>
              <a:pPr defTabSz="1216660">
                <a:spcBef>
                  <a:spcPct val="20000"/>
                </a:spcBef>
                <a:defRPr/>
              </a:pPr>
              <a:r>
                <a:rPr lang="zh-CN" altLang="en-US" sz="1600" b="1" dirty="0">
                  <a:solidFill>
                    <a:prstClr val="white"/>
                  </a:solidFill>
                  <a:latin typeface="Arial" panose="020B0604020202020204" pitchFamily="34" charset="0"/>
                  <a:ea typeface="微软雅黑" panose="020B0503020204020204" charset="-122"/>
                  <a:sym typeface="Arial" panose="020B0604020202020204" pitchFamily="34" charset="0"/>
                </a:rPr>
                <a:t>单击编辑标题</a:t>
              </a:r>
              <a:endParaRPr lang="en-US" sz="1600" b="1" dirty="0">
                <a:solidFill>
                  <a:prstClr val="white"/>
                </a:solidFill>
                <a:latin typeface="Arial" panose="020B0604020202020204" pitchFamily="34" charset="0"/>
                <a:ea typeface="微软雅黑" panose="020B0503020204020204" charset="-122"/>
                <a:sym typeface="Arial" panose="020B0604020202020204" pitchFamily="34" charset="0"/>
              </a:endParaRPr>
            </a:p>
          </p:txBody>
        </p:sp>
        <p:sp>
          <p:nvSpPr>
            <p:cNvPr id="11" name="矩形 10"/>
            <p:cNvSpPr/>
            <p:nvPr/>
          </p:nvSpPr>
          <p:spPr>
            <a:xfrm>
              <a:off x="1423566" y="2457009"/>
              <a:ext cx="2963809" cy="1643527"/>
            </a:xfrm>
            <a:prstGeom prst="rect">
              <a:avLst/>
            </a:prstGeom>
          </p:spPr>
          <p:txBody>
            <a:bodyPr wrap="square">
              <a:spAutoFit/>
            </a:bodyPr>
            <a:lstStyle/>
            <a:p>
              <a:pPr>
                <a:lnSpc>
                  <a:spcPct val="120000"/>
                </a:lnSpc>
              </a:pPr>
              <a:r>
                <a:rPr lang="zh-CN" altLang="en-US" sz="1400" dirty="0">
                  <a:solidFill>
                    <a:schemeClr val="bg1"/>
                  </a:solidFill>
                  <a:latin typeface="微软雅黑" panose="020B0503020204020204" charset="-122"/>
                  <a:ea typeface="微软雅黑" panose="020B0503020204020204" charset="-122"/>
                </a:rPr>
                <a:t>单击此处编辑内容单击此处编辑内容单击此处编辑内容单击此处编辑内容单击此处编辑内容单击此处编辑内容单击此处编辑内容单击此处编辑内容单击此处编辑内容单击此处编辑内容</a:t>
              </a:r>
            </a:p>
          </p:txBody>
        </p:sp>
      </p:grpSp>
      <p:grpSp>
        <p:nvGrpSpPr>
          <p:cNvPr id="3" name="组合 2"/>
          <p:cNvGrpSpPr/>
          <p:nvPr/>
        </p:nvGrpSpPr>
        <p:grpSpPr>
          <a:xfrm>
            <a:off x="1180738" y="4846868"/>
            <a:ext cx="7692674" cy="1155953"/>
            <a:chOff x="1180738" y="5002443"/>
            <a:chExt cx="7692674" cy="1155953"/>
          </a:xfrm>
        </p:grpSpPr>
        <p:sp>
          <p:nvSpPr>
            <p:cNvPr id="9" name="出自【趣你的PPT】(微信:qunideppt)：最优质的PPT资源库"/>
            <p:cNvSpPr/>
            <p:nvPr/>
          </p:nvSpPr>
          <p:spPr>
            <a:xfrm>
              <a:off x="1238250" y="5002443"/>
              <a:ext cx="1866757" cy="384968"/>
            </a:xfrm>
            <a:prstGeom prst="roundRect">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anose="020B0503020204020204" charset="-122"/>
                <a:ea typeface="微软雅黑" panose="020B0503020204020204" charset="-122"/>
              </a:endParaRPr>
            </a:p>
          </p:txBody>
        </p:sp>
        <p:sp>
          <p:nvSpPr>
            <p:cNvPr id="10" name="出自【趣你的PPT】(微信:qunideppt)：最优质的PPT资源库"/>
            <p:cNvSpPr txBox="1"/>
            <p:nvPr/>
          </p:nvSpPr>
          <p:spPr>
            <a:xfrm>
              <a:off x="1404159" y="5022721"/>
              <a:ext cx="1534939" cy="338554"/>
            </a:xfrm>
            <a:prstGeom prst="rect">
              <a:avLst/>
            </a:prstGeom>
            <a:noFill/>
          </p:spPr>
          <p:txBody>
            <a:bodyPr wrap="square" rtlCol="0">
              <a:spAutoFit/>
            </a:bodyPr>
            <a:lstStyle/>
            <a:p>
              <a:pPr algn="ctr" defTabSz="1216660">
                <a:spcBef>
                  <a:spcPct val="20000"/>
                </a:spcBef>
                <a:defRPr/>
              </a:pPr>
              <a:r>
                <a:rPr lang="zh-CN" altLang="en-US" sz="1600" b="1" dirty="0">
                  <a:solidFill>
                    <a:prstClr val="white"/>
                  </a:solidFill>
                  <a:latin typeface="Arial" panose="020B0604020202020204" pitchFamily="34" charset="0"/>
                  <a:ea typeface="微软雅黑" panose="020B0503020204020204" charset="-122"/>
                  <a:sym typeface="Arial" panose="020B0604020202020204" pitchFamily="34" charset="0"/>
                </a:rPr>
                <a:t>单击编辑标题</a:t>
              </a:r>
              <a:endParaRPr lang="en-US" altLang="zh-CN" sz="1600" b="1" dirty="0">
                <a:solidFill>
                  <a:prstClr val="white"/>
                </a:solidFill>
                <a:latin typeface="Arial" panose="020B0604020202020204" pitchFamily="34" charset="0"/>
                <a:ea typeface="微软雅黑" panose="020B0503020204020204" charset="-122"/>
                <a:sym typeface="Arial" panose="020B0604020202020204" pitchFamily="34" charset="0"/>
              </a:endParaRPr>
            </a:p>
          </p:txBody>
        </p:sp>
        <p:sp>
          <p:nvSpPr>
            <p:cNvPr id="12" name="矩形 11"/>
            <p:cNvSpPr/>
            <p:nvPr/>
          </p:nvSpPr>
          <p:spPr>
            <a:xfrm>
              <a:off x="1180738" y="5548998"/>
              <a:ext cx="7692674" cy="609398"/>
            </a:xfrm>
            <a:prstGeom prst="rect">
              <a:avLst/>
            </a:prstGeom>
          </p:spPr>
          <p:txBody>
            <a:bodyPr wrap="square">
              <a:spAutoFit/>
            </a:bodyPr>
            <a:lstStyle/>
            <a:p>
              <a:pPr>
                <a:lnSpc>
                  <a:spcPct val="120000"/>
                </a:lnSpc>
              </a:pPr>
              <a:r>
                <a:rPr lang="zh-CN" altLang="en-US" sz="1400" dirty="0">
                  <a:solidFill>
                    <a:schemeClr val="tx1">
                      <a:lumMod val="85000"/>
                      <a:lumOff val="15000"/>
                    </a:schemeClr>
                  </a:solidFill>
                  <a:latin typeface="微软雅黑" panose="020B0503020204020204" charset="-122"/>
                  <a:ea typeface="微软雅黑" panose="020B0503020204020204" charset="-122"/>
                </a:rPr>
                <a:t>单击此处编辑内容单击此处编辑内容单击此处编辑内容单击此处编辑内容单击此处编辑内容单击此处编辑内容单击此处编辑内容单击此处编辑内容单击此处编辑内容单击此处编辑内容</a:t>
              </a:r>
            </a:p>
          </p:txBody>
        </p:sp>
      </p:gr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ppt_w</p:attrName>
                                        </p:attrNameLst>
                                      </p:cBhvr>
                                      <p:tavLst>
                                        <p:tav tm="0">
                                          <p:val>
                                            <p:fltVal val="0"/>
                                          </p:val>
                                        </p:tav>
                                        <p:tav tm="100000">
                                          <p:val>
                                            <p:strVal val="#ppt_w"/>
                                          </p:val>
                                        </p:tav>
                                      </p:tavLst>
                                    </p:anim>
                                    <p:anim calcmode="lin" valueType="num">
                                      <p:cBhvr>
                                        <p:cTn id="13" dur="500" fill="hold"/>
                                        <p:tgtEl>
                                          <p:spTgt spid="5"/>
                                        </p:tgtEl>
                                        <p:attrNameLst>
                                          <p:attrName>ppt_h</p:attrName>
                                        </p:attrNameLst>
                                      </p:cBhvr>
                                      <p:tavLst>
                                        <p:tav tm="0">
                                          <p:val>
                                            <p:fltVal val="0"/>
                                          </p:val>
                                        </p:tav>
                                        <p:tav tm="100000">
                                          <p:val>
                                            <p:strVal val="#ppt_h"/>
                                          </p:val>
                                        </p:tav>
                                      </p:tavLst>
                                    </p:anim>
                                    <p:animEffect transition="in" filter="fade">
                                      <p:cBhvr>
                                        <p:cTn id="14" dur="500"/>
                                        <p:tgtEl>
                                          <p:spTgt spid="5"/>
                                        </p:tgtEl>
                                      </p:cBhvr>
                                    </p:animEffect>
                                  </p:childTnLst>
                                </p:cTn>
                              </p:par>
                            </p:childTnLst>
                          </p:cTn>
                        </p:par>
                        <p:par>
                          <p:cTn id="15" fill="hold">
                            <p:stCondLst>
                              <p:cond delay="1000"/>
                            </p:stCondLst>
                            <p:childTnLst>
                              <p:par>
                                <p:cTn id="16" presetID="1" presetClass="entr" presetSubtype="0" fill="hold" nodeType="afterEffect">
                                  <p:stCondLst>
                                    <p:cond delay="0"/>
                                  </p:stCondLst>
                                  <p:childTnLst>
                                    <p:set>
                                      <p:cBhvr>
                                        <p:cTn id="17" dur="1" fill="hold">
                                          <p:stCondLst>
                                            <p:cond delay="0"/>
                                          </p:stCondLst>
                                        </p:cTn>
                                        <p:tgtEl>
                                          <p:spTgt spid="4"/>
                                        </p:tgtEl>
                                        <p:attrNameLst>
                                          <p:attrName>style.visibility</p:attrName>
                                        </p:attrNameLst>
                                      </p:cBhvr>
                                      <p:to>
                                        <p:strVal val="visible"/>
                                      </p:to>
                                    </p:set>
                                  </p:childTnLst>
                                </p:cTn>
                              </p:par>
                            </p:childTnLst>
                          </p:cTn>
                        </p:par>
                        <p:par>
                          <p:cTn id="18" fill="hold">
                            <p:stCondLst>
                              <p:cond delay="1000"/>
                            </p:stCondLst>
                            <p:childTnLst>
                              <p:par>
                                <p:cTn id="19" presetID="22" presetClass="entr" presetSubtype="1" fill="hold" grpId="0" nodeType="after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wipe(up)">
                                      <p:cBhvr>
                                        <p:cTn id="21" dur="500"/>
                                        <p:tgtEl>
                                          <p:spTgt spid="7"/>
                                        </p:tgtEl>
                                      </p:cBhvr>
                                    </p:animEffect>
                                  </p:childTnLst>
                                </p:cTn>
                              </p:par>
                            </p:childTnLst>
                          </p:cTn>
                        </p:par>
                        <p:par>
                          <p:cTn id="22" fill="hold">
                            <p:stCondLst>
                              <p:cond delay="1500"/>
                            </p:stCondLst>
                            <p:childTnLst>
                              <p:par>
                                <p:cTn id="23" presetID="42" presetClass="entr" presetSubtype="0" fill="hold" nodeType="afterEffect">
                                  <p:stCondLst>
                                    <p:cond delay="0"/>
                                  </p:stCondLst>
                                  <p:childTnLst>
                                    <p:set>
                                      <p:cBhvr>
                                        <p:cTn id="24" dur="1" fill="hold">
                                          <p:stCondLst>
                                            <p:cond delay="0"/>
                                          </p:stCondLst>
                                        </p:cTn>
                                        <p:tgtEl>
                                          <p:spTgt spid="2"/>
                                        </p:tgtEl>
                                        <p:attrNameLst>
                                          <p:attrName>style.visibility</p:attrName>
                                        </p:attrNameLst>
                                      </p:cBhvr>
                                      <p:to>
                                        <p:strVal val="visible"/>
                                      </p:to>
                                    </p:set>
                                    <p:animEffect transition="in" filter="fade">
                                      <p:cBhvr>
                                        <p:cTn id="25" dur="1000"/>
                                        <p:tgtEl>
                                          <p:spTgt spid="2"/>
                                        </p:tgtEl>
                                      </p:cBhvr>
                                    </p:animEffect>
                                    <p:anim calcmode="lin" valueType="num">
                                      <p:cBhvr>
                                        <p:cTn id="26" dur="1000" fill="hold"/>
                                        <p:tgtEl>
                                          <p:spTgt spid="2"/>
                                        </p:tgtEl>
                                        <p:attrNameLst>
                                          <p:attrName>ppt_x</p:attrName>
                                        </p:attrNameLst>
                                      </p:cBhvr>
                                      <p:tavLst>
                                        <p:tav tm="0">
                                          <p:val>
                                            <p:strVal val="#ppt_x"/>
                                          </p:val>
                                        </p:tav>
                                        <p:tav tm="100000">
                                          <p:val>
                                            <p:strVal val="#ppt_x"/>
                                          </p:val>
                                        </p:tav>
                                      </p:tavLst>
                                    </p:anim>
                                    <p:anim calcmode="lin" valueType="num">
                                      <p:cBhvr>
                                        <p:cTn id="27" dur="1000" fill="hold"/>
                                        <p:tgtEl>
                                          <p:spTgt spid="2"/>
                                        </p:tgtEl>
                                        <p:attrNameLst>
                                          <p:attrName>ppt_y</p:attrName>
                                        </p:attrNameLst>
                                      </p:cBhvr>
                                      <p:tavLst>
                                        <p:tav tm="0">
                                          <p:val>
                                            <p:strVal val="#ppt_y+.1"/>
                                          </p:val>
                                        </p:tav>
                                        <p:tav tm="100000">
                                          <p:val>
                                            <p:strVal val="#ppt_y"/>
                                          </p:val>
                                        </p:tav>
                                      </p:tavLst>
                                    </p:anim>
                                  </p:childTnLst>
                                </p:cTn>
                              </p:par>
                            </p:childTnLst>
                          </p:cTn>
                        </p:par>
                        <p:par>
                          <p:cTn id="28" fill="hold">
                            <p:stCondLst>
                              <p:cond delay="2500"/>
                            </p:stCondLst>
                            <p:childTnLst>
                              <p:par>
                                <p:cTn id="29" presetID="42" presetClass="entr" presetSubtype="0" fill="hold" nodeType="afterEffect">
                                  <p:stCondLst>
                                    <p:cond delay="0"/>
                                  </p:stCondLst>
                                  <p:childTnLst>
                                    <p:set>
                                      <p:cBhvr>
                                        <p:cTn id="30" dur="1" fill="hold">
                                          <p:stCondLst>
                                            <p:cond delay="0"/>
                                          </p:stCondLst>
                                        </p:cTn>
                                        <p:tgtEl>
                                          <p:spTgt spid="3"/>
                                        </p:tgtEl>
                                        <p:attrNameLst>
                                          <p:attrName>style.visibility</p:attrName>
                                        </p:attrNameLst>
                                      </p:cBhvr>
                                      <p:to>
                                        <p:strVal val="visible"/>
                                      </p:to>
                                    </p:set>
                                    <p:animEffect transition="in" filter="fade">
                                      <p:cBhvr>
                                        <p:cTn id="31" dur="1000"/>
                                        <p:tgtEl>
                                          <p:spTgt spid="3"/>
                                        </p:tgtEl>
                                      </p:cBhvr>
                                    </p:animEffect>
                                    <p:anim calcmode="lin" valueType="num">
                                      <p:cBhvr>
                                        <p:cTn id="32" dur="1000" fill="hold"/>
                                        <p:tgtEl>
                                          <p:spTgt spid="3"/>
                                        </p:tgtEl>
                                        <p:attrNameLst>
                                          <p:attrName>ppt_x</p:attrName>
                                        </p:attrNameLst>
                                      </p:cBhvr>
                                      <p:tavLst>
                                        <p:tav tm="0">
                                          <p:val>
                                            <p:strVal val="#ppt_x"/>
                                          </p:val>
                                        </p:tav>
                                        <p:tav tm="100000">
                                          <p:val>
                                            <p:strVal val="#ppt_x"/>
                                          </p:val>
                                        </p:tav>
                                      </p:tavLst>
                                    </p:anim>
                                    <p:anim calcmode="lin" valueType="num">
                                      <p:cBhvr>
                                        <p:cTn id="33"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5" grpId="0"/>
      <p:bldP spid="7" grpId="0" bldLvl="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0" y="0"/>
            <a:ext cx="12192000" cy="453390"/>
          </a:xfrm>
          <a:prstGeom prst="rect">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endParaRPr>
          </a:p>
        </p:txBody>
      </p:sp>
      <p:sp>
        <p:nvSpPr>
          <p:cNvPr id="5" name="文本框 4"/>
          <p:cNvSpPr txBox="1"/>
          <p:nvPr/>
        </p:nvSpPr>
        <p:spPr>
          <a:xfrm>
            <a:off x="4312786" y="22870"/>
            <a:ext cx="3566427" cy="417830"/>
          </a:xfrm>
          <a:prstGeom prst="rect">
            <a:avLst/>
          </a:prstGeom>
          <a:noFill/>
        </p:spPr>
        <p:txBody>
          <a:bodyPr wrap="square" rtlCol="0">
            <a:spAutoFit/>
          </a:bodyPr>
          <a:lstStyle/>
          <a:p>
            <a:pPr algn="ctr"/>
            <a:r>
              <a:rPr lang="zh-CN" altLang="en-US" sz="2000" dirty="0">
                <a:solidFill>
                  <a:schemeClr val="bg1"/>
                </a:solidFill>
                <a:latin typeface="微软雅黑" panose="020B0503020204020204" charset="-122"/>
                <a:ea typeface="微软雅黑" panose="020B0503020204020204" charset="-122"/>
              </a:rPr>
              <a:t>点击此处编辑标题</a:t>
            </a:r>
            <a:endParaRPr lang="zh-CN" altLang="en-US" sz="2000" dirty="0">
              <a:solidFill>
                <a:schemeClr val="bg1"/>
              </a:solidFill>
              <a:latin typeface="Arial" panose="020B0604020202020204" pitchFamily="34" charset="0"/>
              <a:ea typeface="微软雅黑" panose="020B0503020204020204" charset="-122"/>
              <a:cs typeface="Arial" panose="020B0604020202020204" pitchFamily="34" charset="0"/>
            </a:endParaRPr>
          </a:p>
        </p:txBody>
      </p:sp>
      <p:sp>
        <p:nvSpPr>
          <p:cNvPr id="4" name="Freeform 50"/>
          <p:cNvSpPr/>
          <p:nvPr/>
        </p:nvSpPr>
        <p:spPr>
          <a:xfrm>
            <a:off x="1356067" y="1661106"/>
            <a:ext cx="2095500" cy="1831732"/>
          </a:xfrm>
          <a:custGeom>
            <a:avLst/>
            <a:gdLst>
              <a:gd name="connsiteX0" fmla="*/ 0 w 1571625"/>
              <a:gd name="connsiteY0" fmla="*/ 206070 h 1373798"/>
              <a:gd name="connsiteX1" fmla="*/ 884726 w 1571625"/>
              <a:gd name="connsiteY1" fmla="*/ 206070 h 1373798"/>
              <a:gd name="connsiteX2" fmla="*/ 884726 w 1571625"/>
              <a:gd name="connsiteY2" fmla="*/ 0 h 1373798"/>
              <a:gd name="connsiteX3" fmla="*/ 1571625 w 1571625"/>
              <a:gd name="connsiteY3" fmla="*/ 686899 h 1373798"/>
              <a:gd name="connsiteX4" fmla="*/ 884726 w 1571625"/>
              <a:gd name="connsiteY4" fmla="*/ 1373798 h 1373798"/>
              <a:gd name="connsiteX5" fmla="*/ 884726 w 1571625"/>
              <a:gd name="connsiteY5" fmla="*/ 1167728 h 1373798"/>
              <a:gd name="connsiteX6" fmla="*/ 0 w 1571625"/>
              <a:gd name="connsiteY6" fmla="*/ 1167728 h 1373798"/>
              <a:gd name="connsiteX7" fmla="*/ 0 w 1571625"/>
              <a:gd name="connsiteY7" fmla="*/ 206070 h 1373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71625" h="1373798">
                <a:moveTo>
                  <a:pt x="0" y="206070"/>
                </a:moveTo>
                <a:lnTo>
                  <a:pt x="884726" y="206070"/>
                </a:lnTo>
                <a:lnTo>
                  <a:pt x="884726" y="0"/>
                </a:lnTo>
                <a:lnTo>
                  <a:pt x="1571625" y="686899"/>
                </a:lnTo>
                <a:lnTo>
                  <a:pt x="884726" y="1373798"/>
                </a:lnTo>
                <a:lnTo>
                  <a:pt x="884726" y="1167728"/>
                </a:lnTo>
                <a:lnTo>
                  <a:pt x="0" y="1167728"/>
                </a:lnTo>
                <a:lnTo>
                  <a:pt x="0" y="206070"/>
                </a:lnTo>
                <a:close/>
              </a:path>
            </a:pathLst>
          </a:custGeom>
          <a:gradFill>
            <a:gsLst>
              <a:gs pos="0">
                <a:srgbClr val="E30000"/>
              </a:gs>
              <a:gs pos="100000">
                <a:srgbClr val="760303"/>
              </a:gs>
            </a:gsLst>
            <a:lin ang="5400000" scaled="0"/>
          </a:gradFill>
          <a:ln>
            <a:noFill/>
          </a:ln>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spcFirstLastPara="0" vert="horz" wrap="square" lIns="584836" tIns="290000" rIns="580548" bIns="290000" numCol="1" spcCol="1270" anchor="ctr" anchorCtr="0">
            <a:noAutofit/>
          </a:bodyPr>
          <a:lstStyle/>
          <a:p>
            <a:pPr marL="228600" lvl="1" indent="-228600" defTabSz="1066165">
              <a:lnSpc>
                <a:spcPct val="90000"/>
              </a:lnSpc>
              <a:spcBef>
                <a:spcPct val="0"/>
              </a:spcBef>
              <a:spcAft>
                <a:spcPct val="15000"/>
              </a:spcAft>
            </a:pPr>
            <a:r>
              <a:rPr lang="en-US" sz="6400" dirty="0">
                <a:solidFill>
                  <a:schemeClr val="bg1"/>
                </a:solidFill>
                <a:latin typeface="FontAwesome" pitchFamily="2" charset="0"/>
                <a:ea typeface="微软雅黑" panose="020B0503020204020204" charset="-122"/>
              </a:rPr>
              <a:t> </a:t>
            </a:r>
            <a:endParaRPr lang="en-US" sz="6400" dirty="0">
              <a:solidFill>
                <a:schemeClr val="accent1">
                  <a:lumMod val="75000"/>
                </a:schemeClr>
              </a:solidFill>
              <a:latin typeface="微软雅黑" panose="020B0503020204020204" charset="-122"/>
              <a:ea typeface="微软雅黑" panose="020B0503020204020204" charset="-122"/>
            </a:endParaRPr>
          </a:p>
        </p:txBody>
      </p:sp>
      <p:sp>
        <p:nvSpPr>
          <p:cNvPr id="7" name="Freeform 52"/>
          <p:cNvSpPr/>
          <p:nvPr/>
        </p:nvSpPr>
        <p:spPr>
          <a:xfrm>
            <a:off x="4025133" y="1661106"/>
            <a:ext cx="2095500" cy="1831732"/>
          </a:xfrm>
          <a:custGeom>
            <a:avLst/>
            <a:gdLst>
              <a:gd name="connsiteX0" fmla="*/ 0 w 1571625"/>
              <a:gd name="connsiteY0" fmla="*/ 206070 h 1373798"/>
              <a:gd name="connsiteX1" fmla="*/ 884726 w 1571625"/>
              <a:gd name="connsiteY1" fmla="*/ 206070 h 1373798"/>
              <a:gd name="connsiteX2" fmla="*/ 884726 w 1571625"/>
              <a:gd name="connsiteY2" fmla="*/ 0 h 1373798"/>
              <a:gd name="connsiteX3" fmla="*/ 1571625 w 1571625"/>
              <a:gd name="connsiteY3" fmla="*/ 686899 h 1373798"/>
              <a:gd name="connsiteX4" fmla="*/ 884726 w 1571625"/>
              <a:gd name="connsiteY4" fmla="*/ 1373798 h 1373798"/>
              <a:gd name="connsiteX5" fmla="*/ 884726 w 1571625"/>
              <a:gd name="connsiteY5" fmla="*/ 1167728 h 1373798"/>
              <a:gd name="connsiteX6" fmla="*/ 0 w 1571625"/>
              <a:gd name="connsiteY6" fmla="*/ 1167728 h 1373798"/>
              <a:gd name="connsiteX7" fmla="*/ 0 w 1571625"/>
              <a:gd name="connsiteY7" fmla="*/ 206070 h 1373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71625" h="1373798">
                <a:moveTo>
                  <a:pt x="0" y="206070"/>
                </a:moveTo>
                <a:lnTo>
                  <a:pt x="884726" y="206070"/>
                </a:lnTo>
                <a:lnTo>
                  <a:pt x="884726" y="0"/>
                </a:lnTo>
                <a:lnTo>
                  <a:pt x="1571625" y="686899"/>
                </a:lnTo>
                <a:lnTo>
                  <a:pt x="884726" y="1373798"/>
                </a:lnTo>
                <a:lnTo>
                  <a:pt x="884726" y="1167728"/>
                </a:lnTo>
                <a:lnTo>
                  <a:pt x="0" y="1167728"/>
                </a:lnTo>
                <a:lnTo>
                  <a:pt x="0" y="206070"/>
                </a:lnTo>
                <a:close/>
              </a:path>
            </a:pathLst>
          </a:custGeom>
          <a:gradFill>
            <a:gsLst>
              <a:gs pos="0">
                <a:srgbClr val="E30000"/>
              </a:gs>
              <a:gs pos="100000">
                <a:srgbClr val="760303"/>
              </a:gs>
            </a:gsLst>
            <a:lin ang="5400000" scaled="0"/>
          </a:gradFill>
          <a:ln>
            <a:noFill/>
          </a:ln>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spcFirstLastPara="0" vert="horz" wrap="square" lIns="584836" tIns="290000" rIns="580549" bIns="290000" numCol="1" spcCol="1270" anchor="ctr" anchorCtr="0">
            <a:noAutofit/>
          </a:bodyPr>
          <a:lstStyle/>
          <a:p>
            <a:pPr marL="228600" lvl="1" indent="-228600" defTabSz="1066165">
              <a:lnSpc>
                <a:spcPct val="90000"/>
              </a:lnSpc>
              <a:spcBef>
                <a:spcPct val="0"/>
              </a:spcBef>
              <a:spcAft>
                <a:spcPct val="15000"/>
              </a:spcAft>
            </a:pPr>
            <a:r>
              <a:rPr lang="en-US" sz="4800" dirty="0">
                <a:solidFill>
                  <a:schemeClr val="bg1"/>
                </a:solidFill>
                <a:latin typeface="FontAwesome" pitchFamily="2" charset="0"/>
                <a:ea typeface="微软雅黑" panose="020B0503020204020204" charset="-122"/>
              </a:rPr>
              <a:t> </a:t>
            </a:r>
            <a:endParaRPr lang="en-US" sz="4800" dirty="0">
              <a:solidFill>
                <a:schemeClr val="accent2">
                  <a:lumMod val="50000"/>
                </a:schemeClr>
              </a:solidFill>
              <a:latin typeface="微软雅黑" panose="020B0503020204020204" charset="-122"/>
              <a:ea typeface="微软雅黑" panose="020B0503020204020204" charset="-122"/>
            </a:endParaRPr>
          </a:p>
        </p:txBody>
      </p:sp>
      <p:sp>
        <p:nvSpPr>
          <p:cNvPr id="8" name="Freeform 54"/>
          <p:cNvSpPr/>
          <p:nvPr/>
        </p:nvSpPr>
        <p:spPr>
          <a:xfrm>
            <a:off x="6667102" y="1661106"/>
            <a:ext cx="2095500" cy="1831732"/>
          </a:xfrm>
          <a:custGeom>
            <a:avLst/>
            <a:gdLst>
              <a:gd name="connsiteX0" fmla="*/ 0 w 1571625"/>
              <a:gd name="connsiteY0" fmla="*/ 206070 h 1373798"/>
              <a:gd name="connsiteX1" fmla="*/ 884726 w 1571625"/>
              <a:gd name="connsiteY1" fmla="*/ 206070 h 1373798"/>
              <a:gd name="connsiteX2" fmla="*/ 884726 w 1571625"/>
              <a:gd name="connsiteY2" fmla="*/ 0 h 1373798"/>
              <a:gd name="connsiteX3" fmla="*/ 1571625 w 1571625"/>
              <a:gd name="connsiteY3" fmla="*/ 686899 h 1373798"/>
              <a:gd name="connsiteX4" fmla="*/ 884726 w 1571625"/>
              <a:gd name="connsiteY4" fmla="*/ 1373798 h 1373798"/>
              <a:gd name="connsiteX5" fmla="*/ 884726 w 1571625"/>
              <a:gd name="connsiteY5" fmla="*/ 1167728 h 1373798"/>
              <a:gd name="connsiteX6" fmla="*/ 0 w 1571625"/>
              <a:gd name="connsiteY6" fmla="*/ 1167728 h 1373798"/>
              <a:gd name="connsiteX7" fmla="*/ 0 w 1571625"/>
              <a:gd name="connsiteY7" fmla="*/ 206070 h 1373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71625" h="1373798">
                <a:moveTo>
                  <a:pt x="0" y="206070"/>
                </a:moveTo>
                <a:lnTo>
                  <a:pt x="884726" y="206070"/>
                </a:lnTo>
                <a:lnTo>
                  <a:pt x="884726" y="0"/>
                </a:lnTo>
                <a:lnTo>
                  <a:pt x="1571625" y="686899"/>
                </a:lnTo>
                <a:lnTo>
                  <a:pt x="884726" y="1373798"/>
                </a:lnTo>
                <a:lnTo>
                  <a:pt x="884726" y="1167728"/>
                </a:lnTo>
                <a:lnTo>
                  <a:pt x="0" y="1167728"/>
                </a:lnTo>
                <a:lnTo>
                  <a:pt x="0" y="206070"/>
                </a:lnTo>
                <a:close/>
              </a:path>
            </a:pathLst>
          </a:custGeom>
          <a:gradFill>
            <a:gsLst>
              <a:gs pos="0">
                <a:srgbClr val="E30000"/>
              </a:gs>
              <a:gs pos="100000">
                <a:srgbClr val="760303"/>
              </a:gs>
            </a:gsLst>
            <a:lin ang="5400000" scaled="0"/>
          </a:gradFill>
          <a:ln>
            <a:noFill/>
          </a:ln>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spcFirstLastPara="0" vert="horz" wrap="square" lIns="584836" tIns="290000" rIns="580549" bIns="290000" numCol="1" spcCol="1270" anchor="ctr" anchorCtr="0">
            <a:noAutofit/>
          </a:bodyPr>
          <a:lstStyle/>
          <a:p>
            <a:pPr marL="228600" lvl="1" indent="-228600" defTabSz="1066165">
              <a:lnSpc>
                <a:spcPct val="90000"/>
              </a:lnSpc>
              <a:spcBef>
                <a:spcPct val="0"/>
              </a:spcBef>
              <a:spcAft>
                <a:spcPct val="15000"/>
              </a:spcAft>
            </a:pPr>
            <a:r>
              <a:rPr lang="en-US" sz="4800" dirty="0">
                <a:solidFill>
                  <a:schemeClr val="bg1"/>
                </a:solidFill>
                <a:latin typeface="FontAwesome" pitchFamily="2" charset="0"/>
                <a:ea typeface="微软雅黑" panose="020B0503020204020204" charset="-122"/>
              </a:rPr>
              <a:t> </a:t>
            </a:r>
            <a:endParaRPr lang="en-US" sz="4800" dirty="0">
              <a:solidFill>
                <a:schemeClr val="accent3">
                  <a:lumMod val="75000"/>
                </a:schemeClr>
              </a:solidFill>
              <a:latin typeface="微软雅黑" panose="020B0503020204020204" charset="-122"/>
              <a:ea typeface="微软雅黑" panose="020B0503020204020204" charset="-122"/>
            </a:endParaRPr>
          </a:p>
        </p:txBody>
      </p:sp>
      <p:sp>
        <p:nvSpPr>
          <p:cNvPr id="9" name="Freeform 59"/>
          <p:cNvSpPr/>
          <p:nvPr/>
        </p:nvSpPr>
        <p:spPr>
          <a:xfrm>
            <a:off x="9246555" y="1661106"/>
            <a:ext cx="2095500" cy="1831732"/>
          </a:xfrm>
          <a:custGeom>
            <a:avLst/>
            <a:gdLst>
              <a:gd name="connsiteX0" fmla="*/ 0 w 1571625"/>
              <a:gd name="connsiteY0" fmla="*/ 206070 h 1373798"/>
              <a:gd name="connsiteX1" fmla="*/ 884726 w 1571625"/>
              <a:gd name="connsiteY1" fmla="*/ 206070 h 1373798"/>
              <a:gd name="connsiteX2" fmla="*/ 884726 w 1571625"/>
              <a:gd name="connsiteY2" fmla="*/ 0 h 1373798"/>
              <a:gd name="connsiteX3" fmla="*/ 1571625 w 1571625"/>
              <a:gd name="connsiteY3" fmla="*/ 686899 h 1373798"/>
              <a:gd name="connsiteX4" fmla="*/ 884726 w 1571625"/>
              <a:gd name="connsiteY4" fmla="*/ 1373798 h 1373798"/>
              <a:gd name="connsiteX5" fmla="*/ 884726 w 1571625"/>
              <a:gd name="connsiteY5" fmla="*/ 1167728 h 1373798"/>
              <a:gd name="connsiteX6" fmla="*/ 0 w 1571625"/>
              <a:gd name="connsiteY6" fmla="*/ 1167728 h 1373798"/>
              <a:gd name="connsiteX7" fmla="*/ 0 w 1571625"/>
              <a:gd name="connsiteY7" fmla="*/ 206070 h 1373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71625" h="1373798">
                <a:moveTo>
                  <a:pt x="0" y="206070"/>
                </a:moveTo>
                <a:lnTo>
                  <a:pt x="884726" y="206070"/>
                </a:lnTo>
                <a:lnTo>
                  <a:pt x="884726" y="0"/>
                </a:lnTo>
                <a:lnTo>
                  <a:pt x="1571625" y="686899"/>
                </a:lnTo>
                <a:lnTo>
                  <a:pt x="884726" y="1373798"/>
                </a:lnTo>
                <a:lnTo>
                  <a:pt x="884726" y="1167728"/>
                </a:lnTo>
                <a:lnTo>
                  <a:pt x="0" y="1167728"/>
                </a:lnTo>
                <a:lnTo>
                  <a:pt x="0" y="206070"/>
                </a:lnTo>
                <a:close/>
              </a:path>
            </a:pathLst>
          </a:custGeom>
          <a:gradFill>
            <a:gsLst>
              <a:gs pos="0">
                <a:srgbClr val="E30000"/>
              </a:gs>
              <a:gs pos="100000">
                <a:srgbClr val="760303"/>
              </a:gs>
            </a:gsLst>
            <a:lin ang="5400000" scaled="0"/>
          </a:gradFill>
          <a:ln>
            <a:noFill/>
          </a:ln>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spcFirstLastPara="0" vert="horz" wrap="square" lIns="584836" tIns="290000" rIns="580549" bIns="290000" numCol="1" spcCol="1270" anchor="ctr" anchorCtr="0">
            <a:noAutofit/>
          </a:bodyPr>
          <a:lstStyle/>
          <a:p>
            <a:pPr marL="228600" lvl="1" indent="-228600" defTabSz="1066165">
              <a:lnSpc>
                <a:spcPct val="90000"/>
              </a:lnSpc>
              <a:spcBef>
                <a:spcPct val="0"/>
              </a:spcBef>
              <a:spcAft>
                <a:spcPct val="15000"/>
              </a:spcAft>
            </a:pPr>
            <a:r>
              <a:rPr lang="en-US" sz="4265" dirty="0">
                <a:solidFill>
                  <a:schemeClr val="bg1"/>
                </a:solidFill>
                <a:latin typeface="FontAwesome" pitchFamily="2" charset="0"/>
                <a:ea typeface="微软雅黑" panose="020B0503020204020204" charset="-122"/>
              </a:rPr>
              <a:t> </a:t>
            </a:r>
            <a:endParaRPr lang="en-US" sz="4265" dirty="0">
              <a:solidFill>
                <a:schemeClr val="accent4">
                  <a:lumMod val="75000"/>
                </a:schemeClr>
              </a:solidFill>
              <a:latin typeface="微软雅黑" panose="020B0503020204020204" charset="-122"/>
              <a:ea typeface="微软雅黑" panose="020B0503020204020204" charset="-122"/>
            </a:endParaRPr>
          </a:p>
        </p:txBody>
      </p:sp>
      <p:grpSp>
        <p:nvGrpSpPr>
          <p:cNvPr id="10" name="Group 134"/>
          <p:cNvGrpSpPr>
            <a:grpSpLocks noChangeAspect="1"/>
          </p:cNvGrpSpPr>
          <p:nvPr/>
        </p:nvGrpSpPr>
        <p:grpSpPr>
          <a:xfrm>
            <a:off x="837267" y="2057737"/>
            <a:ext cx="1037599" cy="1038468"/>
            <a:chOff x="3287425" y="1417883"/>
            <a:chExt cx="648499" cy="649042"/>
          </a:xfrm>
        </p:grpSpPr>
        <p:sp>
          <p:nvSpPr>
            <p:cNvPr id="11" name="Oval 32"/>
            <p:cNvSpPr>
              <a:spLocks noChangeAspect="1"/>
            </p:cNvSpPr>
            <p:nvPr/>
          </p:nvSpPr>
          <p:spPr>
            <a:xfrm>
              <a:off x="3287425" y="1417883"/>
              <a:ext cx="648499" cy="649042"/>
            </a:xfrm>
            <a:prstGeom prst="ellipse">
              <a:avLst/>
            </a:prstGeom>
            <a:solidFill>
              <a:srgbClr val="FF0000"/>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b="1" dirty="0">
                <a:solidFill>
                  <a:schemeClr val="bg1"/>
                </a:solidFill>
                <a:latin typeface="微软雅黑" panose="020B0503020204020204" charset="-122"/>
                <a:ea typeface="微软雅黑" panose="020B0503020204020204" charset="-122"/>
              </a:endParaRPr>
            </a:p>
          </p:txBody>
        </p:sp>
        <p:sp>
          <p:nvSpPr>
            <p:cNvPr id="12" name="Oval 33"/>
            <p:cNvSpPr>
              <a:spLocks noChangeAspect="1"/>
            </p:cNvSpPr>
            <p:nvPr/>
          </p:nvSpPr>
          <p:spPr>
            <a:xfrm>
              <a:off x="3362252" y="1492773"/>
              <a:ext cx="498845" cy="499263"/>
            </a:xfrm>
            <a:prstGeom prst="ellipse">
              <a:avLst/>
            </a:prstGeom>
            <a:gradFill>
              <a:gsLst>
                <a:gs pos="0">
                  <a:srgbClr val="E30000"/>
                </a:gs>
                <a:gs pos="100000">
                  <a:srgbClr val="760303"/>
                </a:gs>
              </a:gsLst>
              <a:lin ang="5400000" scaled="0"/>
            </a:gra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135" b="1" dirty="0">
                  <a:solidFill>
                    <a:schemeClr val="bg1"/>
                  </a:solidFill>
                  <a:latin typeface="微软雅黑" panose="020B0503020204020204" charset="-122"/>
                  <a:ea typeface="微软雅黑" panose="020B0503020204020204" charset="-122"/>
                </a:rPr>
                <a:t>01</a:t>
              </a:r>
            </a:p>
          </p:txBody>
        </p:sp>
      </p:grpSp>
      <p:grpSp>
        <p:nvGrpSpPr>
          <p:cNvPr id="13" name="Group 129"/>
          <p:cNvGrpSpPr>
            <a:grpSpLocks noChangeAspect="1"/>
          </p:cNvGrpSpPr>
          <p:nvPr/>
        </p:nvGrpSpPr>
        <p:grpSpPr>
          <a:xfrm>
            <a:off x="3506333" y="2057737"/>
            <a:ext cx="1037599" cy="1038468"/>
            <a:chOff x="2779491" y="2517212"/>
            <a:chExt cx="648499" cy="649042"/>
          </a:xfrm>
        </p:grpSpPr>
        <p:sp>
          <p:nvSpPr>
            <p:cNvPr id="14" name="Oval 35"/>
            <p:cNvSpPr>
              <a:spLocks noChangeAspect="1"/>
            </p:cNvSpPr>
            <p:nvPr/>
          </p:nvSpPr>
          <p:spPr>
            <a:xfrm>
              <a:off x="2779491" y="2517212"/>
              <a:ext cx="648499" cy="649042"/>
            </a:xfrm>
            <a:prstGeom prst="ellipse">
              <a:avLst/>
            </a:prstGeom>
            <a:solidFill>
              <a:srgbClr val="FF0000"/>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b="1" dirty="0">
                <a:solidFill>
                  <a:schemeClr val="bg1"/>
                </a:solidFill>
                <a:latin typeface="微软雅黑" panose="020B0503020204020204" charset="-122"/>
                <a:ea typeface="微软雅黑" panose="020B0503020204020204" charset="-122"/>
              </a:endParaRPr>
            </a:p>
          </p:txBody>
        </p:sp>
        <p:sp>
          <p:nvSpPr>
            <p:cNvPr id="15" name="Oval 36"/>
            <p:cNvSpPr>
              <a:spLocks noChangeAspect="1"/>
            </p:cNvSpPr>
            <p:nvPr/>
          </p:nvSpPr>
          <p:spPr>
            <a:xfrm>
              <a:off x="2854318" y="2592102"/>
              <a:ext cx="498845" cy="499263"/>
            </a:xfrm>
            <a:prstGeom prst="ellipse">
              <a:avLst/>
            </a:prstGeom>
            <a:gradFill>
              <a:gsLst>
                <a:gs pos="0">
                  <a:srgbClr val="E30000"/>
                </a:gs>
                <a:gs pos="100000">
                  <a:srgbClr val="760303"/>
                </a:gs>
              </a:gsLst>
              <a:lin ang="5400000" scaled="0"/>
            </a:gra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135" b="1" dirty="0">
                  <a:solidFill>
                    <a:schemeClr val="bg1"/>
                  </a:solidFill>
                  <a:latin typeface="微软雅黑" panose="020B0503020204020204" charset="-122"/>
                  <a:ea typeface="微软雅黑" panose="020B0503020204020204" charset="-122"/>
                </a:rPr>
                <a:t>02</a:t>
              </a:r>
              <a:endParaRPr lang="en-US" sz="2400" b="1" dirty="0">
                <a:latin typeface="微软雅黑" panose="020B0503020204020204" charset="-122"/>
                <a:ea typeface="微软雅黑" panose="020B0503020204020204" charset="-122"/>
              </a:endParaRPr>
            </a:p>
          </p:txBody>
        </p:sp>
      </p:grpSp>
      <p:grpSp>
        <p:nvGrpSpPr>
          <p:cNvPr id="16" name="Group 130"/>
          <p:cNvGrpSpPr>
            <a:grpSpLocks noChangeAspect="1"/>
          </p:cNvGrpSpPr>
          <p:nvPr/>
        </p:nvGrpSpPr>
        <p:grpSpPr>
          <a:xfrm>
            <a:off x="6148302" y="2057737"/>
            <a:ext cx="1037599" cy="1038468"/>
            <a:chOff x="3287425" y="3613920"/>
            <a:chExt cx="648499" cy="649042"/>
          </a:xfrm>
        </p:grpSpPr>
        <p:sp>
          <p:nvSpPr>
            <p:cNvPr id="17" name="Oval 38"/>
            <p:cNvSpPr>
              <a:spLocks noChangeAspect="1"/>
            </p:cNvSpPr>
            <p:nvPr/>
          </p:nvSpPr>
          <p:spPr>
            <a:xfrm>
              <a:off x="3287425" y="3613920"/>
              <a:ext cx="648499" cy="649042"/>
            </a:xfrm>
            <a:prstGeom prst="ellipse">
              <a:avLst/>
            </a:prstGeom>
            <a:solidFill>
              <a:srgbClr val="FF0000"/>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b="1" dirty="0">
                <a:solidFill>
                  <a:schemeClr val="bg1"/>
                </a:solidFill>
                <a:latin typeface="微软雅黑" panose="020B0503020204020204" charset="-122"/>
                <a:ea typeface="微软雅黑" panose="020B0503020204020204" charset="-122"/>
              </a:endParaRPr>
            </a:p>
          </p:txBody>
        </p:sp>
        <p:sp>
          <p:nvSpPr>
            <p:cNvPr id="18" name="Oval 39"/>
            <p:cNvSpPr>
              <a:spLocks noChangeAspect="1"/>
            </p:cNvSpPr>
            <p:nvPr/>
          </p:nvSpPr>
          <p:spPr>
            <a:xfrm>
              <a:off x="3362252" y="3688810"/>
              <a:ext cx="498845" cy="499263"/>
            </a:xfrm>
            <a:prstGeom prst="ellipse">
              <a:avLst/>
            </a:prstGeom>
            <a:gradFill>
              <a:gsLst>
                <a:gs pos="0">
                  <a:srgbClr val="E30000"/>
                </a:gs>
                <a:gs pos="100000">
                  <a:srgbClr val="760303"/>
                </a:gs>
              </a:gsLst>
              <a:lin ang="5400000" scaled="0"/>
            </a:gra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135" b="1" dirty="0">
                  <a:solidFill>
                    <a:schemeClr val="bg1"/>
                  </a:solidFill>
                  <a:latin typeface="微软雅黑" panose="020B0503020204020204" charset="-122"/>
                  <a:ea typeface="微软雅黑" panose="020B0503020204020204" charset="-122"/>
                </a:rPr>
                <a:t>03</a:t>
              </a:r>
              <a:endParaRPr lang="en-US" sz="2400" b="1" dirty="0">
                <a:latin typeface="微软雅黑" panose="020B0503020204020204" charset="-122"/>
                <a:ea typeface="微软雅黑" panose="020B0503020204020204" charset="-122"/>
              </a:endParaRPr>
            </a:p>
          </p:txBody>
        </p:sp>
      </p:grpSp>
      <p:grpSp>
        <p:nvGrpSpPr>
          <p:cNvPr id="19" name="Group 133"/>
          <p:cNvGrpSpPr>
            <a:grpSpLocks noChangeAspect="1"/>
          </p:cNvGrpSpPr>
          <p:nvPr/>
        </p:nvGrpSpPr>
        <p:grpSpPr>
          <a:xfrm>
            <a:off x="8817642" y="2057737"/>
            <a:ext cx="1037599" cy="1038468"/>
            <a:chOff x="5249342" y="1406453"/>
            <a:chExt cx="648499" cy="649042"/>
          </a:xfrm>
        </p:grpSpPr>
        <p:sp>
          <p:nvSpPr>
            <p:cNvPr id="20" name="Oval 42"/>
            <p:cNvSpPr>
              <a:spLocks noChangeAspect="1"/>
            </p:cNvSpPr>
            <p:nvPr/>
          </p:nvSpPr>
          <p:spPr>
            <a:xfrm>
              <a:off x="5249342" y="1406453"/>
              <a:ext cx="648499" cy="649042"/>
            </a:xfrm>
            <a:prstGeom prst="ellipse">
              <a:avLst/>
            </a:prstGeom>
            <a:solidFill>
              <a:srgbClr val="FF0000"/>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b="1" dirty="0">
                <a:solidFill>
                  <a:schemeClr val="bg1"/>
                </a:solidFill>
                <a:latin typeface="微软雅黑" panose="020B0503020204020204" charset="-122"/>
                <a:ea typeface="微软雅黑" panose="020B0503020204020204" charset="-122"/>
              </a:endParaRPr>
            </a:p>
          </p:txBody>
        </p:sp>
        <p:sp>
          <p:nvSpPr>
            <p:cNvPr id="21" name="Oval 43"/>
            <p:cNvSpPr>
              <a:spLocks noChangeAspect="1"/>
            </p:cNvSpPr>
            <p:nvPr/>
          </p:nvSpPr>
          <p:spPr>
            <a:xfrm>
              <a:off x="5324169" y="1481343"/>
              <a:ext cx="498845" cy="499263"/>
            </a:xfrm>
            <a:prstGeom prst="ellipse">
              <a:avLst/>
            </a:prstGeom>
            <a:gradFill>
              <a:gsLst>
                <a:gs pos="0">
                  <a:srgbClr val="E30000"/>
                </a:gs>
                <a:gs pos="100000">
                  <a:srgbClr val="760303"/>
                </a:gs>
              </a:gsLst>
              <a:lin ang="5400000" scaled="0"/>
            </a:gra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135" b="1" dirty="0">
                  <a:solidFill>
                    <a:schemeClr val="bg1"/>
                  </a:solidFill>
                  <a:latin typeface="微软雅黑" panose="020B0503020204020204" charset="-122"/>
                  <a:ea typeface="微软雅黑" panose="020B0503020204020204" charset="-122"/>
                </a:rPr>
                <a:t>04</a:t>
              </a:r>
              <a:endParaRPr lang="en-US" sz="2400" b="1" dirty="0">
                <a:latin typeface="微软雅黑" panose="020B0503020204020204" charset="-122"/>
                <a:ea typeface="微软雅黑" panose="020B0503020204020204" charset="-122"/>
              </a:endParaRPr>
            </a:p>
          </p:txBody>
        </p:sp>
      </p:grpSp>
      <p:grpSp>
        <p:nvGrpSpPr>
          <p:cNvPr id="22" name="Group 72"/>
          <p:cNvGrpSpPr/>
          <p:nvPr/>
        </p:nvGrpSpPr>
        <p:grpSpPr>
          <a:xfrm>
            <a:off x="935427" y="3578073"/>
            <a:ext cx="2165012" cy="961069"/>
            <a:chOff x="5776018" y="1609114"/>
            <a:chExt cx="1623758" cy="720802"/>
          </a:xfrm>
        </p:grpSpPr>
        <p:sp>
          <p:nvSpPr>
            <p:cNvPr id="23" name="Text Placeholder 3"/>
            <p:cNvSpPr txBox="1"/>
            <p:nvPr/>
          </p:nvSpPr>
          <p:spPr>
            <a:xfrm>
              <a:off x="6126232" y="1609114"/>
              <a:ext cx="923330" cy="184666"/>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8565">
                <a:spcBef>
                  <a:spcPct val="20000"/>
                </a:spcBef>
                <a:defRPr/>
              </a:pPr>
              <a:r>
                <a:rPr lang="zh-CN" altLang="en-US" sz="1600" b="1" dirty="0">
                  <a:solidFill>
                    <a:schemeClr val="tx1"/>
                  </a:solidFill>
                  <a:latin typeface="微软雅黑" panose="020B0503020204020204" charset="-122"/>
                  <a:ea typeface="微软雅黑" panose="020B0503020204020204" charset="-122"/>
                </a:rPr>
                <a:t>单击编辑标题</a:t>
              </a:r>
            </a:p>
          </p:txBody>
        </p:sp>
        <p:sp>
          <p:nvSpPr>
            <p:cNvPr id="24" name="Text Placeholder 3"/>
            <p:cNvSpPr txBox="1"/>
            <p:nvPr/>
          </p:nvSpPr>
          <p:spPr>
            <a:xfrm>
              <a:off x="5776018" y="1806840"/>
              <a:ext cx="1623758" cy="523076"/>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8565">
                <a:spcBef>
                  <a:spcPct val="20000"/>
                </a:spcBef>
                <a:defRPr/>
              </a:pPr>
              <a:r>
                <a:rPr lang="zh-CN" altLang="en-US" sz="1335" dirty="0">
                  <a:solidFill>
                    <a:schemeClr val="tx1"/>
                  </a:solidFill>
                  <a:latin typeface="微软雅黑" panose="020B0503020204020204" charset="-122"/>
                  <a:ea typeface="微软雅黑" panose="020B0503020204020204" charset="-122"/>
                </a:rPr>
                <a:t>单击可编辑内容</a:t>
              </a:r>
            </a:p>
            <a:p>
              <a:pPr defTabSz="1218565">
                <a:spcBef>
                  <a:spcPct val="20000"/>
                </a:spcBef>
                <a:defRPr/>
              </a:pPr>
              <a:r>
                <a:rPr lang="zh-CN" altLang="en-US" sz="1335" dirty="0">
                  <a:solidFill>
                    <a:schemeClr val="tx1"/>
                  </a:solidFill>
                  <a:latin typeface="微软雅黑" panose="020B0503020204020204" charset="-122"/>
                  <a:ea typeface="微软雅黑" panose="020B0503020204020204" charset="-122"/>
                </a:rPr>
                <a:t>单击可编辑内容</a:t>
              </a:r>
            </a:p>
            <a:p>
              <a:pPr defTabSz="1218565">
                <a:spcBef>
                  <a:spcPct val="20000"/>
                </a:spcBef>
                <a:defRPr/>
              </a:pPr>
              <a:r>
                <a:rPr lang="zh-CN" altLang="en-US" sz="1335" dirty="0">
                  <a:solidFill>
                    <a:schemeClr val="tx1"/>
                  </a:solidFill>
                  <a:latin typeface="微软雅黑" panose="020B0503020204020204" charset="-122"/>
                  <a:ea typeface="微软雅黑" panose="020B0503020204020204" charset="-122"/>
                </a:rPr>
                <a:t>单击可编辑内容</a:t>
              </a:r>
            </a:p>
          </p:txBody>
        </p:sp>
      </p:grpSp>
      <p:grpSp>
        <p:nvGrpSpPr>
          <p:cNvPr id="25" name="Group 72"/>
          <p:cNvGrpSpPr/>
          <p:nvPr/>
        </p:nvGrpSpPr>
        <p:grpSpPr>
          <a:xfrm>
            <a:off x="3642797" y="3579820"/>
            <a:ext cx="2138473" cy="957569"/>
            <a:chOff x="5776018" y="1548154"/>
            <a:chExt cx="1603854" cy="718177"/>
          </a:xfrm>
        </p:grpSpPr>
        <p:sp>
          <p:nvSpPr>
            <p:cNvPr id="26" name="Text Placeholder 3"/>
            <p:cNvSpPr txBox="1"/>
            <p:nvPr/>
          </p:nvSpPr>
          <p:spPr>
            <a:xfrm>
              <a:off x="6116284" y="1548154"/>
              <a:ext cx="923330" cy="184666"/>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8565">
                <a:spcBef>
                  <a:spcPct val="20000"/>
                </a:spcBef>
                <a:defRPr/>
              </a:pPr>
              <a:r>
                <a:rPr lang="zh-CN" altLang="en-US" sz="1600" b="1" dirty="0">
                  <a:solidFill>
                    <a:schemeClr val="tx1"/>
                  </a:solidFill>
                  <a:latin typeface="微软雅黑" panose="020B0503020204020204" charset="-122"/>
                  <a:ea typeface="微软雅黑" panose="020B0503020204020204" charset="-122"/>
                </a:rPr>
                <a:t>单击编辑标题</a:t>
              </a:r>
            </a:p>
          </p:txBody>
        </p:sp>
        <p:sp>
          <p:nvSpPr>
            <p:cNvPr id="27" name="Text Placeholder 3"/>
            <p:cNvSpPr txBox="1"/>
            <p:nvPr/>
          </p:nvSpPr>
          <p:spPr>
            <a:xfrm>
              <a:off x="5776018" y="1743255"/>
              <a:ext cx="1603854" cy="523076"/>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8565">
                <a:spcBef>
                  <a:spcPct val="20000"/>
                </a:spcBef>
                <a:defRPr/>
              </a:pPr>
              <a:r>
                <a:rPr lang="zh-CN" altLang="en-US" sz="1335" dirty="0">
                  <a:solidFill>
                    <a:schemeClr val="tx1"/>
                  </a:solidFill>
                  <a:latin typeface="微软雅黑" panose="020B0503020204020204" charset="-122"/>
                  <a:ea typeface="微软雅黑" panose="020B0503020204020204" charset="-122"/>
                </a:rPr>
                <a:t>单击可编辑内容</a:t>
              </a:r>
            </a:p>
            <a:p>
              <a:pPr defTabSz="1218565">
                <a:spcBef>
                  <a:spcPct val="20000"/>
                </a:spcBef>
                <a:defRPr/>
              </a:pPr>
              <a:r>
                <a:rPr lang="zh-CN" altLang="en-US" sz="1335" dirty="0">
                  <a:solidFill>
                    <a:schemeClr val="tx1"/>
                  </a:solidFill>
                  <a:latin typeface="微软雅黑" panose="020B0503020204020204" charset="-122"/>
                  <a:ea typeface="微软雅黑" panose="020B0503020204020204" charset="-122"/>
                </a:rPr>
                <a:t>单击可编辑内容</a:t>
              </a:r>
            </a:p>
            <a:p>
              <a:pPr defTabSz="1218565">
                <a:spcBef>
                  <a:spcPct val="20000"/>
                </a:spcBef>
                <a:defRPr/>
              </a:pPr>
              <a:r>
                <a:rPr lang="zh-CN" altLang="en-US" sz="1335" dirty="0">
                  <a:solidFill>
                    <a:schemeClr val="tx1"/>
                  </a:solidFill>
                  <a:latin typeface="微软雅黑" panose="020B0503020204020204" charset="-122"/>
                  <a:ea typeface="微软雅黑" panose="020B0503020204020204" charset="-122"/>
                </a:rPr>
                <a:t>单击可编辑内容</a:t>
              </a:r>
            </a:p>
          </p:txBody>
        </p:sp>
      </p:grpSp>
      <p:grpSp>
        <p:nvGrpSpPr>
          <p:cNvPr id="28" name="Group 72"/>
          <p:cNvGrpSpPr/>
          <p:nvPr/>
        </p:nvGrpSpPr>
        <p:grpSpPr>
          <a:xfrm>
            <a:off x="6323625" y="3581950"/>
            <a:ext cx="2074464" cy="953305"/>
            <a:chOff x="5776019" y="1537993"/>
            <a:chExt cx="1555848" cy="714979"/>
          </a:xfrm>
        </p:grpSpPr>
        <p:sp>
          <p:nvSpPr>
            <p:cNvPr id="29" name="Text Placeholder 3"/>
            <p:cNvSpPr txBox="1"/>
            <p:nvPr/>
          </p:nvSpPr>
          <p:spPr>
            <a:xfrm>
              <a:off x="6092280" y="1537993"/>
              <a:ext cx="923330" cy="184666"/>
            </a:xfrm>
            <a:prstGeom prst="rect">
              <a:avLst/>
            </a:prstGeom>
          </p:spPr>
          <p:txBody>
            <a:bodyPr wrap="none" lIns="0" tIns="0" rIns="0" bIns="0" anchor="t"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8565">
                <a:spcBef>
                  <a:spcPct val="20000"/>
                </a:spcBef>
                <a:defRPr/>
              </a:pPr>
              <a:r>
                <a:rPr lang="zh-CN" altLang="en-US" sz="1600" b="1" dirty="0">
                  <a:solidFill>
                    <a:schemeClr val="tx1"/>
                  </a:solidFill>
                  <a:latin typeface="微软雅黑" panose="020B0503020204020204" charset="-122"/>
                  <a:ea typeface="微软雅黑" panose="020B0503020204020204" charset="-122"/>
                </a:rPr>
                <a:t>单击编辑标题</a:t>
              </a:r>
            </a:p>
          </p:txBody>
        </p:sp>
        <p:sp>
          <p:nvSpPr>
            <p:cNvPr id="30" name="Text Placeholder 3"/>
            <p:cNvSpPr txBox="1"/>
            <p:nvPr/>
          </p:nvSpPr>
          <p:spPr>
            <a:xfrm>
              <a:off x="5776019" y="1729896"/>
              <a:ext cx="1555848" cy="523076"/>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8565">
                <a:spcBef>
                  <a:spcPct val="20000"/>
                </a:spcBef>
                <a:defRPr/>
              </a:pPr>
              <a:r>
                <a:rPr lang="zh-CN" altLang="en-US" sz="1335" dirty="0">
                  <a:solidFill>
                    <a:schemeClr val="tx1"/>
                  </a:solidFill>
                  <a:latin typeface="微软雅黑" panose="020B0503020204020204" charset="-122"/>
                  <a:ea typeface="微软雅黑" panose="020B0503020204020204" charset="-122"/>
                </a:rPr>
                <a:t>单击可编辑内容</a:t>
              </a:r>
            </a:p>
            <a:p>
              <a:pPr defTabSz="1218565">
                <a:spcBef>
                  <a:spcPct val="20000"/>
                </a:spcBef>
                <a:defRPr/>
              </a:pPr>
              <a:r>
                <a:rPr lang="zh-CN" altLang="en-US" sz="1335" dirty="0">
                  <a:solidFill>
                    <a:schemeClr val="tx1"/>
                  </a:solidFill>
                  <a:latin typeface="微软雅黑" panose="020B0503020204020204" charset="-122"/>
                  <a:ea typeface="微软雅黑" panose="020B0503020204020204" charset="-122"/>
                </a:rPr>
                <a:t>单击可编辑内容</a:t>
              </a:r>
            </a:p>
            <a:p>
              <a:pPr defTabSz="1218565">
                <a:spcBef>
                  <a:spcPct val="20000"/>
                </a:spcBef>
                <a:defRPr/>
              </a:pPr>
              <a:r>
                <a:rPr lang="zh-CN" altLang="en-US" sz="1335" dirty="0">
                  <a:solidFill>
                    <a:schemeClr val="tx1"/>
                  </a:solidFill>
                  <a:latin typeface="微软雅黑" panose="020B0503020204020204" charset="-122"/>
                  <a:ea typeface="微软雅黑" panose="020B0503020204020204" charset="-122"/>
                </a:rPr>
                <a:t>单击可编辑内容</a:t>
              </a:r>
            </a:p>
          </p:txBody>
        </p:sp>
      </p:grpSp>
      <p:grpSp>
        <p:nvGrpSpPr>
          <p:cNvPr id="31" name="Group 72"/>
          <p:cNvGrpSpPr/>
          <p:nvPr/>
        </p:nvGrpSpPr>
        <p:grpSpPr>
          <a:xfrm>
            <a:off x="8940451" y="3587083"/>
            <a:ext cx="2148159" cy="943048"/>
            <a:chOff x="5776018" y="1545687"/>
            <a:chExt cx="1611118" cy="707284"/>
          </a:xfrm>
        </p:grpSpPr>
        <p:sp>
          <p:nvSpPr>
            <p:cNvPr id="32" name="Text Placeholder 3"/>
            <p:cNvSpPr txBox="1"/>
            <p:nvPr/>
          </p:nvSpPr>
          <p:spPr>
            <a:xfrm>
              <a:off x="6159587" y="1545687"/>
              <a:ext cx="843980" cy="169325"/>
            </a:xfrm>
            <a:prstGeom prst="rect">
              <a:avLst/>
            </a:prstGeom>
          </p:spPr>
          <p:txBody>
            <a:bodyPr wrap="none" lIns="0" tIns="0" rIns="0" bIns="0" anchor="t"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8565">
                <a:spcBef>
                  <a:spcPct val="20000"/>
                </a:spcBef>
                <a:defRPr/>
              </a:pPr>
              <a:r>
                <a:rPr lang="zh-CN" altLang="en-US" sz="1465" b="1" dirty="0">
                  <a:solidFill>
                    <a:schemeClr val="tx1"/>
                  </a:solidFill>
                  <a:latin typeface="微软雅黑" panose="020B0503020204020204" charset="-122"/>
                  <a:ea typeface="微软雅黑" panose="020B0503020204020204" charset="-122"/>
                </a:rPr>
                <a:t>单击编辑标题</a:t>
              </a:r>
            </a:p>
          </p:txBody>
        </p:sp>
        <p:sp>
          <p:nvSpPr>
            <p:cNvPr id="33" name="Text Placeholder 3"/>
            <p:cNvSpPr txBox="1"/>
            <p:nvPr/>
          </p:nvSpPr>
          <p:spPr>
            <a:xfrm>
              <a:off x="5776018" y="1729896"/>
              <a:ext cx="1611118" cy="523075"/>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8565">
                <a:spcBef>
                  <a:spcPct val="20000"/>
                </a:spcBef>
                <a:defRPr/>
              </a:pPr>
              <a:r>
                <a:rPr lang="zh-CN" altLang="en-US" sz="1335" dirty="0">
                  <a:solidFill>
                    <a:schemeClr val="tx1"/>
                  </a:solidFill>
                  <a:latin typeface="微软雅黑" panose="020B0503020204020204" charset="-122"/>
                  <a:ea typeface="微软雅黑" panose="020B0503020204020204" charset="-122"/>
                </a:rPr>
                <a:t>单击可编辑内容</a:t>
              </a:r>
            </a:p>
            <a:p>
              <a:pPr defTabSz="1218565">
                <a:spcBef>
                  <a:spcPct val="20000"/>
                </a:spcBef>
                <a:defRPr/>
              </a:pPr>
              <a:r>
                <a:rPr lang="zh-CN" altLang="en-US" sz="1335" dirty="0">
                  <a:solidFill>
                    <a:schemeClr val="tx1"/>
                  </a:solidFill>
                  <a:latin typeface="微软雅黑" panose="020B0503020204020204" charset="-122"/>
                  <a:ea typeface="微软雅黑" panose="020B0503020204020204" charset="-122"/>
                </a:rPr>
                <a:t>单击可编辑内容</a:t>
              </a:r>
            </a:p>
            <a:p>
              <a:pPr defTabSz="1218565">
                <a:spcBef>
                  <a:spcPct val="20000"/>
                </a:spcBef>
                <a:defRPr/>
              </a:pPr>
              <a:r>
                <a:rPr lang="zh-CN" altLang="en-US" sz="1335" dirty="0">
                  <a:solidFill>
                    <a:schemeClr val="tx1"/>
                  </a:solidFill>
                  <a:latin typeface="微软雅黑" panose="020B0503020204020204" charset="-122"/>
                  <a:ea typeface="微软雅黑" panose="020B0503020204020204" charset="-122"/>
                </a:rPr>
                <a:t>单击可编辑内容</a:t>
              </a:r>
            </a:p>
          </p:txBody>
        </p:sp>
      </p:grpSp>
      <p:sp>
        <p:nvSpPr>
          <p:cNvPr id="34" name="Freeform 187"/>
          <p:cNvSpPr>
            <a:spLocks noEditPoints="1"/>
          </p:cNvSpPr>
          <p:nvPr/>
        </p:nvSpPr>
        <p:spPr bwMode="auto">
          <a:xfrm>
            <a:off x="2105807" y="2365404"/>
            <a:ext cx="708564" cy="457915"/>
          </a:xfrm>
          <a:custGeom>
            <a:avLst/>
            <a:gdLst/>
            <a:ahLst/>
            <a:cxnLst>
              <a:cxn ang="0">
                <a:pos x="68" y="25"/>
              </a:cxn>
              <a:cxn ang="0">
                <a:pos x="34" y="44"/>
              </a:cxn>
              <a:cxn ang="0">
                <a:pos x="1" y="25"/>
              </a:cxn>
              <a:cxn ang="0">
                <a:pos x="0" y="22"/>
              </a:cxn>
              <a:cxn ang="0">
                <a:pos x="1" y="20"/>
              </a:cxn>
              <a:cxn ang="0">
                <a:pos x="34" y="0"/>
              </a:cxn>
              <a:cxn ang="0">
                <a:pos x="68" y="20"/>
              </a:cxn>
              <a:cxn ang="0">
                <a:pos x="68" y="22"/>
              </a:cxn>
              <a:cxn ang="0">
                <a:pos x="68" y="25"/>
              </a:cxn>
              <a:cxn ang="0">
                <a:pos x="49" y="9"/>
              </a:cxn>
              <a:cxn ang="0">
                <a:pos x="51" y="17"/>
              </a:cxn>
              <a:cxn ang="0">
                <a:pos x="34" y="34"/>
              </a:cxn>
              <a:cxn ang="0">
                <a:pos x="17" y="17"/>
              </a:cxn>
              <a:cxn ang="0">
                <a:pos x="20" y="9"/>
              </a:cxn>
              <a:cxn ang="0">
                <a:pos x="5" y="22"/>
              </a:cxn>
              <a:cxn ang="0">
                <a:pos x="34" y="39"/>
              </a:cxn>
              <a:cxn ang="0">
                <a:pos x="64" y="22"/>
              </a:cxn>
              <a:cxn ang="0">
                <a:pos x="49" y="9"/>
              </a:cxn>
              <a:cxn ang="0">
                <a:pos x="34" y="6"/>
              </a:cxn>
              <a:cxn ang="0">
                <a:pos x="23" y="17"/>
              </a:cxn>
              <a:cxn ang="0">
                <a:pos x="25" y="19"/>
              </a:cxn>
              <a:cxn ang="0">
                <a:pos x="27" y="17"/>
              </a:cxn>
              <a:cxn ang="0">
                <a:pos x="34" y="9"/>
              </a:cxn>
              <a:cxn ang="0">
                <a:pos x="36" y="8"/>
              </a:cxn>
              <a:cxn ang="0">
                <a:pos x="34" y="6"/>
              </a:cxn>
            </a:cxnLst>
            <a:rect l="0" t="0" r="r" b="b"/>
            <a:pathLst>
              <a:path w="68" h="44">
                <a:moveTo>
                  <a:pt x="68" y="25"/>
                </a:moveTo>
                <a:cubicBezTo>
                  <a:pt x="61" y="36"/>
                  <a:pt x="48" y="44"/>
                  <a:pt x="34" y="44"/>
                </a:cubicBezTo>
                <a:cubicBezTo>
                  <a:pt x="21" y="44"/>
                  <a:pt x="8" y="36"/>
                  <a:pt x="1" y="25"/>
                </a:cubicBezTo>
                <a:cubicBezTo>
                  <a:pt x="1" y="24"/>
                  <a:pt x="0" y="23"/>
                  <a:pt x="0" y="22"/>
                </a:cubicBezTo>
                <a:cubicBezTo>
                  <a:pt x="0" y="21"/>
                  <a:pt x="1" y="20"/>
                  <a:pt x="1" y="20"/>
                </a:cubicBezTo>
                <a:cubicBezTo>
                  <a:pt x="8" y="8"/>
                  <a:pt x="21" y="0"/>
                  <a:pt x="34" y="0"/>
                </a:cubicBezTo>
                <a:cubicBezTo>
                  <a:pt x="48" y="0"/>
                  <a:pt x="61" y="8"/>
                  <a:pt x="68" y="20"/>
                </a:cubicBezTo>
                <a:cubicBezTo>
                  <a:pt x="68" y="20"/>
                  <a:pt x="68" y="21"/>
                  <a:pt x="68" y="22"/>
                </a:cubicBezTo>
                <a:cubicBezTo>
                  <a:pt x="68" y="23"/>
                  <a:pt x="68" y="24"/>
                  <a:pt x="68" y="25"/>
                </a:cubicBezTo>
                <a:close/>
                <a:moveTo>
                  <a:pt x="49" y="9"/>
                </a:moveTo>
                <a:cubicBezTo>
                  <a:pt x="51" y="11"/>
                  <a:pt x="51" y="14"/>
                  <a:pt x="51" y="17"/>
                </a:cubicBezTo>
                <a:cubicBezTo>
                  <a:pt x="51" y="27"/>
                  <a:pt x="44" y="34"/>
                  <a:pt x="34" y="34"/>
                </a:cubicBezTo>
                <a:cubicBezTo>
                  <a:pt x="25" y="34"/>
                  <a:pt x="17" y="27"/>
                  <a:pt x="17" y="17"/>
                </a:cubicBezTo>
                <a:cubicBezTo>
                  <a:pt x="17" y="14"/>
                  <a:pt x="18" y="11"/>
                  <a:pt x="20" y="9"/>
                </a:cubicBezTo>
                <a:cubicBezTo>
                  <a:pt x="14" y="12"/>
                  <a:pt x="9" y="17"/>
                  <a:pt x="5" y="22"/>
                </a:cubicBezTo>
                <a:cubicBezTo>
                  <a:pt x="12" y="32"/>
                  <a:pt x="22" y="39"/>
                  <a:pt x="34" y="39"/>
                </a:cubicBezTo>
                <a:cubicBezTo>
                  <a:pt x="47" y="39"/>
                  <a:pt x="57" y="32"/>
                  <a:pt x="64" y="22"/>
                </a:cubicBezTo>
                <a:cubicBezTo>
                  <a:pt x="60" y="17"/>
                  <a:pt x="55" y="12"/>
                  <a:pt x="49" y="9"/>
                </a:cubicBezTo>
                <a:close/>
                <a:moveTo>
                  <a:pt x="34" y="6"/>
                </a:moveTo>
                <a:cubicBezTo>
                  <a:pt x="28" y="6"/>
                  <a:pt x="23" y="11"/>
                  <a:pt x="23" y="17"/>
                </a:cubicBezTo>
                <a:cubicBezTo>
                  <a:pt x="23" y="18"/>
                  <a:pt x="24" y="19"/>
                  <a:pt x="25" y="19"/>
                </a:cubicBezTo>
                <a:cubicBezTo>
                  <a:pt x="26" y="19"/>
                  <a:pt x="27" y="18"/>
                  <a:pt x="27" y="17"/>
                </a:cubicBezTo>
                <a:cubicBezTo>
                  <a:pt x="27" y="13"/>
                  <a:pt x="30" y="9"/>
                  <a:pt x="34" y="9"/>
                </a:cubicBezTo>
                <a:cubicBezTo>
                  <a:pt x="35" y="9"/>
                  <a:pt x="36" y="9"/>
                  <a:pt x="36" y="8"/>
                </a:cubicBezTo>
                <a:cubicBezTo>
                  <a:pt x="36" y="7"/>
                  <a:pt x="35" y="6"/>
                  <a:pt x="34" y="6"/>
                </a:cubicBezTo>
                <a:close/>
              </a:path>
            </a:pathLst>
          </a:custGeom>
          <a:solidFill>
            <a:schemeClr val="bg1"/>
          </a:solidFill>
          <a:ln w="9525">
            <a:noFill/>
            <a:round/>
          </a:ln>
        </p:spPr>
        <p:txBody>
          <a:bodyPr vert="horz" wrap="square" lIns="121920" tIns="60960" rIns="121920" bIns="60960" numCol="1" anchor="t" anchorCtr="0" compatLnSpc="1"/>
          <a:lstStyle/>
          <a:p>
            <a:endParaRPr lang="en-US" sz="2400" dirty="0">
              <a:latin typeface="微软雅黑" panose="020B0503020204020204" charset="-122"/>
              <a:ea typeface="微软雅黑" panose="020B0503020204020204" charset="-122"/>
            </a:endParaRPr>
          </a:p>
        </p:txBody>
      </p:sp>
      <p:sp>
        <p:nvSpPr>
          <p:cNvPr id="35" name="Freeform 52"/>
          <p:cNvSpPr>
            <a:spLocks noEditPoints="1"/>
          </p:cNvSpPr>
          <p:nvPr/>
        </p:nvSpPr>
        <p:spPr bwMode="auto">
          <a:xfrm>
            <a:off x="4909646" y="2204961"/>
            <a:ext cx="645759" cy="645759"/>
          </a:xfrm>
          <a:custGeom>
            <a:avLst/>
            <a:gdLst/>
            <a:ahLst/>
            <a:cxnLst>
              <a:cxn ang="0">
                <a:pos x="27" y="55"/>
              </a:cxn>
              <a:cxn ang="0">
                <a:pos x="0" y="27"/>
              </a:cxn>
              <a:cxn ang="0">
                <a:pos x="27" y="0"/>
              </a:cxn>
              <a:cxn ang="0">
                <a:pos x="55" y="27"/>
              </a:cxn>
              <a:cxn ang="0">
                <a:pos x="27" y="55"/>
              </a:cxn>
              <a:cxn ang="0">
                <a:pos x="27" y="8"/>
              </a:cxn>
              <a:cxn ang="0">
                <a:pos x="8" y="27"/>
              </a:cxn>
              <a:cxn ang="0">
                <a:pos x="27" y="47"/>
              </a:cxn>
              <a:cxn ang="0">
                <a:pos x="47" y="27"/>
              </a:cxn>
              <a:cxn ang="0">
                <a:pos x="27" y="8"/>
              </a:cxn>
              <a:cxn ang="0">
                <a:pos x="32" y="31"/>
              </a:cxn>
              <a:cxn ang="0">
                <a:pos x="31" y="32"/>
              </a:cxn>
              <a:cxn ang="0">
                <a:pos x="19" y="32"/>
              </a:cxn>
              <a:cxn ang="0">
                <a:pos x="18" y="31"/>
              </a:cxn>
              <a:cxn ang="0">
                <a:pos x="18" y="28"/>
              </a:cxn>
              <a:cxn ang="0">
                <a:pos x="19" y="27"/>
              </a:cxn>
              <a:cxn ang="0">
                <a:pos x="27" y="27"/>
              </a:cxn>
              <a:cxn ang="0">
                <a:pos x="27" y="15"/>
              </a:cxn>
              <a:cxn ang="0">
                <a:pos x="28" y="14"/>
              </a:cxn>
              <a:cxn ang="0">
                <a:pos x="31" y="14"/>
              </a:cxn>
              <a:cxn ang="0">
                <a:pos x="32" y="15"/>
              </a:cxn>
              <a:cxn ang="0">
                <a:pos x="32" y="31"/>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27" y="8"/>
                </a:moveTo>
                <a:cubicBezTo>
                  <a:pt x="16" y="8"/>
                  <a:pt x="8" y="17"/>
                  <a:pt x="8" y="27"/>
                </a:cubicBezTo>
                <a:cubicBezTo>
                  <a:pt x="8" y="38"/>
                  <a:pt x="16" y="47"/>
                  <a:pt x="27" y="47"/>
                </a:cubicBezTo>
                <a:cubicBezTo>
                  <a:pt x="38" y="47"/>
                  <a:pt x="47" y="38"/>
                  <a:pt x="47" y="27"/>
                </a:cubicBezTo>
                <a:cubicBezTo>
                  <a:pt x="47" y="17"/>
                  <a:pt x="38" y="8"/>
                  <a:pt x="27" y="8"/>
                </a:cubicBezTo>
                <a:close/>
                <a:moveTo>
                  <a:pt x="32" y="31"/>
                </a:moveTo>
                <a:cubicBezTo>
                  <a:pt x="32" y="31"/>
                  <a:pt x="31" y="32"/>
                  <a:pt x="31" y="32"/>
                </a:cubicBezTo>
                <a:cubicBezTo>
                  <a:pt x="19" y="32"/>
                  <a:pt x="19" y="32"/>
                  <a:pt x="19" y="32"/>
                </a:cubicBezTo>
                <a:cubicBezTo>
                  <a:pt x="19" y="32"/>
                  <a:pt x="18" y="31"/>
                  <a:pt x="18" y="31"/>
                </a:cubicBezTo>
                <a:cubicBezTo>
                  <a:pt x="18" y="28"/>
                  <a:pt x="18" y="28"/>
                  <a:pt x="18" y="28"/>
                </a:cubicBezTo>
                <a:cubicBezTo>
                  <a:pt x="18" y="28"/>
                  <a:pt x="19" y="27"/>
                  <a:pt x="19" y="27"/>
                </a:cubicBezTo>
                <a:cubicBezTo>
                  <a:pt x="27" y="27"/>
                  <a:pt x="27" y="27"/>
                  <a:pt x="27" y="27"/>
                </a:cubicBezTo>
                <a:cubicBezTo>
                  <a:pt x="27" y="15"/>
                  <a:pt x="27" y="15"/>
                  <a:pt x="27" y="15"/>
                </a:cubicBezTo>
                <a:cubicBezTo>
                  <a:pt x="27" y="14"/>
                  <a:pt x="28" y="14"/>
                  <a:pt x="28" y="14"/>
                </a:cubicBezTo>
                <a:cubicBezTo>
                  <a:pt x="31" y="14"/>
                  <a:pt x="31" y="14"/>
                  <a:pt x="31" y="14"/>
                </a:cubicBezTo>
                <a:cubicBezTo>
                  <a:pt x="31" y="14"/>
                  <a:pt x="32" y="14"/>
                  <a:pt x="32" y="15"/>
                </a:cubicBezTo>
                <a:lnTo>
                  <a:pt x="32" y="31"/>
                </a:lnTo>
                <a:close/>
              </a:path>
            </a:pathLst>
          </a:custGeom>
          <a:solidFill>
            <a:schemeClr val="bg1"/>
          </a:solidFill>
          <a:ln w="9525">
            <a:noFill/>
            <a:round/>
          </a:ln>
        </p:spPr>
        <p:txBody>
          <a:bodyPr vert="horz" wrap="square" lIns="121920" tIns="60960" rIns="121920" bIns="60960" numCol="1" anchor="t" anchorCtr="0" compatLnSpc="1"/>
          <a:lstStyle/>
          <a:p>
            <a:endParaRPr lang="en-US" sz="2400" dirty="0">
              <a:latin typeface="微软雅黑" panose="020B0503020204020204" charset="-122"/>
              <a:ea typeface="微软雅黑" panose="020B0503020204020204" charset="-122"/>
            </a:endParaRPr>
          </a:p>
        </p:txBody>
      </p:sp>
      <p:sp>
        <p:nvSpPr>
          <p:cNvPr id="36" name="Freeform 56"/>
          <p:cNvSpPr>
            <a:spLocks noEditPoints="1"/>
          </p:cNvSpPr>
          <p:nvPr/>
        </p:nvSpPr>
        <p:spPr bwMode="auto">
          <a:xfrm>
            <a:off x="7556914" y="2217661"/>
            <a:ext cx="618359" cy="618359"/>
          </a:xfrm>
          <a:custGeom>
            <a:avLst/>
            <a:gdLst/>
            <a:ahLst/>
            <a:cxnLst>
              <a:cxn ang="0">
                <a:pos x="64" y="42"/>
              </a:cxn>
              <a:cxn ang="0">
                <a:pos x="63" y="44"/>
              </a:cxn>
              <a:cxn ang="0">
                <a:pos x="33" y="64"/>
              </a:cxn>
              <a:cxn ang="0">
                <a:pos x="32" y="64"/>
              </a:cxn>
              <a:cxn ang="0">
                <a:pos x="30" y="64"/>
              </a:cxn>
              <a:cxn ang="0">
                <a:pos x="1" y="44"/>
              </a:cxn>
              <a:cxn ang="0">
                <a:pos x="0" y="42"/>
              </a:cxn>
              <a:cxn ang="0">
                <a:pos x="0" y="23"/>
              </a:cxn>
              <a:cxn ang="0">
                <a:pos x="1" y="20"/>
              </a:cxn>
              <a:cxn ang="0">
                <a:pos x="30" y="1"/>
              </a:cxn>
              <a:cxn ang="0">
                <a:pos x="32" y="0"/>
              </a:cxn>
              <a:cxn ang="0">
                <a:pos x="33" y="1"/>
              </a:cxn>
              <a:cxn ang="0">
                <a:pos x="63" y="20"/>
              </a:cxn>
              <a:cxn ang="0">
                <a:pos x="64" y="23"/>
              </a:cxn>
              <a:cxn ang="0">
                <a:pos x="64" y="42"/>
              </a:cxn>
              <a:cxn ang="0">
                <a:pos x="12" y="32"/>
              </a:cxn>
              <a:cxn ang="0">
                <a:pos x="5" y="28"/>
              </a:cxn>
              <a:cxn ang="0">
                <a:pos x="5" y="37"/>
              </a:cxn>
              <a:cxn ang="0">
                <a:pos x="12" y="32"/>
              </a:cxn>
              <a:cxn ang="0">
                <a:pos x="29" y="21"/>
              </a:cxn>
              <a:cxn ang="0">
                <a:pos x="29" y="8"/>
              </a:cxn>
              <a:cxn ang="0">
                <a:pos x="7" y="23"/>
              </a:cxn>
              <a:cxn ang="0">
                <a:pos x="17" y="29"/>
              </a:cxn>
              <a:cxn ang="0">
                <a:pos x="29" y="21"/>
              </a:cxn>
              <a:cxn ang="0">
                <a:pos x="29" y="56"/>
              </a:cxn>
              <a:cxn ang="0">
                <a:pos x="29" y="44"/>
              </a:cxn>
              <a:cxn ang="0">
                <a:pos x="17" y="36"/>
              </a:cxn>
              <a:cxn ang="0">
                <a:pos x="7" y="42"/>
              </a:cxn>
              <a:cxn ang="0">
                <a:pos x="29" y="56"/>
              </a:cxn>
              <a:cxn ang="0">
                <a:pos x="41" y="32"/>
              </a:cxn>
              <a:cxn ang="0">
                <a:pos x="32" y="26"/>
              </a:cxn>
              <a:cxn ang="0">
                <a:pos x="22" y="32"/>
              </a:cxn>
              <a:cxn ang="0">
                <a:pos x="32" y="39"/>
              </a:cxn>
              <a:cxn ang="0">
                <a:pos x="41" y="32"/>
              </a:cxn>
              <a:cxn ang="0">
                <a:pos x="56" y="23"/>
              </a:cxn>
              <a:cxn ang="0">
                <a:pos x="35" y="8"/>
              </a:cxn>
              <a:cxn ang="0">
                <a:pos x="35" y="21"/>
              </a:cxn>
              <a:cxn ang="0">
                <a:pos x="46" y="29"/>
              </a:cxn>
              <a:cxn ang="0">
                <a:pos x="56" y="23"/>
              </a:cxn>
              <a:cxn ang="0">
                <a:pos x="56" y="42"/>
              </a:cxn>
              <a:cxn ang="0">
                <a:pos x="46" y="36"/>
              </a:cxn>
              <a:cxn ang="0">
                <a:pos x="35" y="44"/>
              </a:cxn>
              <a:cxn ang="0">
                <a:pos x="35" y="56"/>
              </a:cxn>
              <a:cxn ang="0">
                <a:pos x="56" y="42"/>
              </a:cxn>
              <a:cxn ang="0">
                <a:pos x="58" y="37"/>
              </a:cxn>
              <a:cxn ang="0">
                <a:pos x="58" y="28"/>
              </a:cxn>
              <a:cxn ang="0">
                <a:pos x="51" y="32"/>
              </a:cxn>
              <a:cxn ang="0">
                <a:pos x="58" y="37"/>
              </a:cxn>
            </a:cxnLst>
            <a:rect l="0" t="0" r="r" b="b"/>
            <a:pathLst>
              <a:path w="64" h="64">
                <a:moveTo>
                  <a:pt x="64" y="42"/>
                </a:moveTo>
                <a:cubicBezTo>
                  <a:pt x="64" y="43"/>
                  <a:pt x="63" y="44"/>
                  <a:pt x="63" y="44"/>
                </a:cubicBezTo>
                <a:cubicBezTo>
                  <a:pt x="33" y="64"/>
                  <a:pt x="33" y="64"/>
                  <a:pt x="33" y="64"/>
                </a:cubicBezTo>
                <a:cubicBezTo>
                  <a:pt x="33" y="64"/>
                  <a:pt x="32" y="64"/>
                  <a:pt x="32" y="64"/>
                </a:cubicBezTo>
                <a:cubicBezTo>
                  <a:pt x="31" y="64"/>
                  <a:pt x="31" y="64"/>
                  <a:pt x="30" y="64"/>
                </a:cubicBezTo>
                <a:cubicBezTo>
                  <a:pt x="1" y="44"/>
                  <a:pt x="1" y="44"/>
                  <a:pt x="1" y="44"/>
                </a:cubicBezTo>
                <a:cubicBezTo>
                  <a:pt x="0" y="44"/>
                  <a:pt x="0" y="43"/>
                  <a:pt x="0" y="42"/>
                </a:cubicBezTo>
                <a:cubicBezTo>
                  <a:pt x="0" y="23"/>
                  <a:pt x="0" y="23"/>
                  <a:pt x="0" y="23"/>
                </a:cubicBezTo>
                <a:cubicBezTo>
                  <a:pt x="0" y="22"/>
                  <a:pt x="0" y="21"/>
                  <a:pt x="1" y="20"/>
                </a:cubicBezTo>
                <a:cubicBezTo>
                  <a:pt x="30" y="1"/>
                  <a:pt x="30" y="1"/>
                  <a:pt x="30" y="1"/>
                </a:cubicBezTo>
                <a:cubicBezTo>
                  <a:pt x="31" y="1"/>
                  <a:pt x="31" y="0"/>
                  <a:pt x="32" y="0"/>
                </a:cubicBezTo>
                <a:cubicBezTo>
                  <a:pt x="32" y="0"/>
                  <a:pt x="33" y="1"/>
                  <a:pt x="33" y="1"/>
                </a:cubicBezTo>
                <a:cubicBezTo>
                  <a:pt x="63" y="20"/>
                  <a:pt x="63" y="20"/>
                  <a:pt x="63" y="20"/>
                </a:cubicBezTo>
                <a:cubicBezTo>
                  <a:pt x="63" y="21"/>
                  <a:pt x="64" y="22"/>
                  <a:pt x="64" y="23"/>
                </a:cubicBezTo>
                <a:lnTo>
                  <a:pt x="64" y="42"/>
                </a:lnTo>
                <a:close/>
                <a:moveTo>
                  <a:pt x="12" y="32"/>
                </a:moveTo>
                <a:cubicBezTo>
                  <a:pt x="5" y="28"/>
                  <a:pt x="5" y="28"/>
                  <a:pt x="5" y="28"/>
                </a:cubicBezTo>
                <a:cubicBezTo>
                  <a:pt x="5" y="37"/>
                  <a:pt x="5" y="37"/>
                  <a:pt x="5" y="37"/>
                </a:cubicBezTo>
                <a:lnTo>
                  <a:pt x="12" y="32"/>
                </a:lnTo>
                <a:close/>
                <a:moveTo>
                  <a:pt x="29" y="21"/>
                </a:moveTo>
                <a:cubicBezTo>
                  <a:pt x="29" y="8"/>
                  <a:pt x="29" y="8"/>
                  <a:pt x="29" y="8"/>
                </a:cubicBezTo>
                <a:cubicBezTo>
                  <a:pt x="7" y="23"/>
                  <a:pt x="7" y="23"/>
                  <a:pt x="7" y="23"/>
                </a:cubicBezTo>
                <a:cubicBezTo>
                  <a:pt x="17" y="29"/>
                  <a:pt x="17" y="29"/>
                  <a:pt x="17" y="29"/>
                </a:cubicBezTo>
                <a:lnTo>
                  <a:pt x="29" y="21"/>
                </a:lnTo>
                <a:close/>
                <a:moveTo>
                  <a:pt x="29" y="56"/>
                </a:moveTo>
                <a:cubicBezTo>
                  <a:pt x="29" y="44"/>
                  <a:pt x="29" y="44"/>
                  <a:pt x="29" y="44"/>
                </a:cubicBezTo>
                <a:cubicBezTo>
                  <a:pt x="17" y="36"/>
                  <a:pt x="17" y="36"/>
                  <a:pt x="17" y="36"/>
                </a:cubicBezTo>
                <a:cubicBezTo>
                  <a:pt x="7" y="42"/>
                  <a:pt x="7" y="42"/>
                  <a:pt x="7" y="42"/>
                </a:cubicBezTo>
                <a:lnTo>
                  <a:pt x="29" y="56"/>
                </a:lnTo>
                <a:close/>
                <a:moveTo>
                  <a:pt x="41" y="32"/>
                </a:moveTo>
                <a:cubicBezTo>
                  <a:pt x="32" y="26"/>
                  <a:pt x="32" y="26"/>
                  <a:pt x="32" y="26"/>
                </a:cubicBezTo>
                <a:cubicBezTo>
                  <a:pt x="22" y="32"/>
                  <a:pt x="22" y="32"/>
                  <a:pt x="22" y="32"/>
                </a:cubicBezTo>
                <a:cubicBezTo>
                  <a:pt x="32" y="39"/>
                  <a:pt x="32" y="39"/>
                  <a:pt x="32" y="39"/>
                </a:cubicBezTo>
                <a:lnTo>
                  <a:pt x="41" y="32"/>
                </a:lnTo>
                <a:close/>
                <a:moveTo>
                  <a:pt x="56" y="23"/>
                </a:moveTo>
                <a:cubicBezTo>
                  <a:pt x="35" y="8"/>
                  <a:pt x="35" y="8"/>
                  <a:pt x="35" y="8"/>
                </a:cubicBezTo>
                <a:cubicBezTo>
                  <a:pt x="35" y="21"/>
                  <a:pt x="35" y="21"/>
                  <a:pt x="35" y="21"/>
                </a:cubicBezTo>
                <a:cubicBezTo>
                  <a:pt x="46" y="29"/>
                  <a:pt x="46" y="29"/>
                  <a:pt x="46" y="29"/>
                </a:cubicBezTo>
                <a:lnTo>
                  <a:pt x="56" y="23"/>
                </a:lnTo>
                <a:close/>
                <a:moveTo>
                  <a:pt x="56" y="42"/>
                </a:moveTo>
                <a:cubicBezTo>
                  <a:pt x="46" y="36"/>
                  <a:pt x="46" y="36"/>
                  <a:pt x="46" y="36"/>
                </a:cubicBezTo>
                <a:cubicBezTo>
                  <a:pt x="35" y="44"/>
                  <a:pt x="35" y="44"/>
                  <a:pt x="35" y="44"/>
                </a:cubicBezTo>
                <a:cubicBezTo>
                  <a:pt x="35" y="56"/>
                  <a:pt x="35" y="56"/>
                  <a:pt x="35" y="56"/>
                </a:cubicBezTo>
                <a:lnTo>
                  <a:pt x="56" y="42"/>
                </a:lnTo>
                <a:close/>
                <a:moveTo>
                  <a:pt x="58" y="37"/>
                </a:moveTo>
                <a:cubicBezTo>
                  <a:pt x="58" y="28"/>
                  <a:pt x="58" y="28"/>
                  <a:pt x="58" y="28"/>
                </a:cubicBezTo>
                <a:cubicBezTo>
                  <a:pt x="51" y="32"/>
                  <a:pt x="51" y="32"/>
                  <a:pt x="51" y="32"/>
                </a:cubicBezTo>
                <a:lnTo>
                  <a:pt x="58" y="37"/>
                </a:lnTo>
                <a:close/>
              </a:path>
            </a:pathLst>
          </a:custGeom>
          <a:solidFill>
            <a:schemeClr val="bg1"/>
          </a:solidFill>
          <a:ln w="9525">
            <a:noFill/>
            <a:round/>
          </a:ln>
        </p:spPr>
        <p:txBody>
          <a:bodyPr vert="horz" wrap="square" lIns="121920" tIns="60960" rIns="121920" bIns="60960" numCol="1" anchor="t" anchorCtr="0" compatLnSpc="1"/>
          <a:lstStyle/>
          <a:p>
            <a:endParaRPr lang="en-US" sz="2400" dirty="0">
              <a:latin typeface="微软雅黑" panose="020B0503020204020204" charset="-122"/>
              <a:ea typeface="微软雅黑" panose="020B0503020204020204" charset="-122"/>
            </a:endParaRPr>
          </a:p>
        </p:txBody>
      </p:sp>
      <p:sp>
        <p:nvSpPr>
          <p:cNvPr id="37" name="Freeform 152"/>
          <p:cNvSpPr>
            <a:spLocks noEditPoints="1"/>
          </p:cNvSpPr>
          <p:nvPr/>
        </p:nvSpPr>
        <p:spPr bwMode="auto">
          <a:xfrm>
            <a:off x="10164452" y="2252810"/>
            <a:ext cx="603601" cy="557809"/>
          </a:xfrm>
          <a:custGeom>
            <a:avLst/>
            <a:gdLst/>
            <a:ahLst/>
            <a:cxnLst>
              <a:cxn ang="0">
                <a:pos x="67" y="20"/>
              </a:cxn>
              <a:cxn ang="0">
                <a:pos x="46" y="36"/>
              </a:cxn>
              <a:cxn ang="0">
                <a:pos x="42" y="40"/>
              </a:cxn>
              <a:cxn ang="0">
                <a:pos x="39" y="47"/>
              </a:cxn>
              <a:cxn ang="0">
                <a:pos x="44" y="52"/>
              </a:cxn>
              <a:cxn ang="0">
                <a:pos x="52" y="58"/>
              </a:cxn>
              <a:cxn ang="0">
                <a:pos x="52" y="61"/>
              </a:cxn>
              <a:cxn ang="0">
                <a:pos x="51" y="62"/>
              </a:cxn>
              <a:cxn ang="0">
                <a:pos x="17" y="62"/>
              </a:cxn>
              <a:cxn ang="0">
                <a:pos x="16" y="61"/>
              </a:cxn>
              <a:cxn ang="0">
                <a:pos x="16" y="58"/>
              </a:cxn>
              <a:cxn ang="0">
                <a:pos x="24" y="52"/>
              </a:cxn>
              <a:cxn ang="0">
                <a:pos x="29" y="47"/>
              </a:cxn>
              <a:cxn ang="0">
                <a:pos x="26" y="40"/>
              </a:cxn>
              <a:cxn ang="0">
                <a:pos x="22" y="36"/>
              </a:cxn>
              <a:cxn ang="0">
                <a:pos x="0" y="20"/>
              </a:cxn>
              <a:cxn ang="0">
                <a:pos x="0" y="15"/>
              </a:cxn>
              <a:cxn ang="0">
                <a:pos x="4" y="11"/>
              </a:cxn>
              <a:cxn ang="0">
                <a:pos x="16" y="11"/>
              </a:cxn>
              <a:cxn ang="0">
                <a:pos x="16" y="7"/>
              </a:cxn>
              <a:cxn ang="0">
                <a:pos x="22" y="0"/>
              </a:cxn>
              <a:cxn ang="0">
                <a:pos x="45" y="0"/>
              </a:cxn>
              <a:cxn ang="0">
                <a:pos x="52" y="7"/>
              </a:cxn>
              <a:cxn ang="0">
                <a:pos x="52" y="11"/>
              </a:cxn>
              <a:cxn ang="0">
                <a:pos x="63" y="11"/>
              </a:cxn>
              <a:cxn ang="0">
                <a:pos x="67" y="15"/>
              </a:cxn>
              <a:cxn ang="0">
                <a:pos x="67" y="20"/>
              </a:cxn>
              <a:cxn ang="0">
                <a:pos x="16" y="16"/>
              </a:cxn>
              <a:cxn ang="0">
                <a:pos x="6" y="16"/>
              </a:cxn>
              <a:cxn ang="0">
                <a:pos x="6" y="20"/>
              </a:cxn>
              <a:cxn ang="0">
                <a:pos x="19" y="31"/>
              </a:cxn>
              <a:cxn ang="0">
                <a:pos x="16" y="16"/>
              </a:cxn>
              <a:cxn ang="0">
                <a:pos x="62" y="16"/>
              </a:cxn>
              <a:cxn ang="0">
                <a:pos x="52" y="16"/>
              </a:cxn>
              <a:cxn ang="0">
                <a:pos x="49" y="31"/>
              </a:cxn>
              <a:cxn ang="0">
                <a:pos x="62" y="20"/>
              </a:cxn>
              <a:cxn ang="0">
                <a:pos x="62" y="16"/>
              </a:cxn>
            </a:cxnLst>
            <a:rect l="0" t="0" r="r" b="b"/>
            <a:pathLst>
              <a:path w="67" h="62">
                <a:moveTo>
                  <a:pt x="67" y="20"/>
                </a:moveTo>
                <a:cubicBezTo>
                  <a:pt x="67" y="27"/>
                  <a:pt x="58" y="36"/>
                  <a:pt x="46" y="36"/>
                </a:cubicBezTo>
                <a:cubicBezTo>
                  <a:pt x="44" y="38"/>
                  <a:pt x="42" y="40"/>
                  <a:pt x="42" y="40"/>
                </a:cubicBezTo>
                <a:cubicBezTo>
                  <a:pt x="40" y="42"/>
                  <a:pt x="39" y="44"/>
                  <a:pt x="39" y="47"/>
                </a:cubicBezTo>
                <a:cubicBezTo>
                  <a:pt x="39" y="49"/>
                  <a:pt x="40" y="52"/>
                  <a:pt x="44" y="52"/>
                </a:cubicBezTo>
                <a:cubicBezTo>
                  <a:pt x="48" y="52"/>
                  <a:pt x="52" y="54"/>
                  <a:pt x="52" y="58"/>
                </a:cubicBezTo>
                <a:cubicBezTo>
                  <a:pt x="52" y="61"/>
                  <a:pt x="52" y="61"/>
                  <a:pt x="52" y="61"/>
                </a:cubicBezTo>
                <a:cubicBezTo>
                  <a:pt x="52" y="62"/>
                  <a:pt x="51" y="62"/>
                  <a:pt x="51" y="62"/>
                </a:cubicBezTo>
                <a:cubicBezTo>
                  <a:pt x="17" y="62"/>
                  <a:pt x="17" y="62"/>
                  <a:pt x="17" y="62"/>
                </a:cubicBezTo>
                <a:cubicBezTo>
                  <a:pt x="16" y="62"/>
                  <a:pt x="16" y="62"/>
                  <a:pt x="16" y="61"/>
                </a:cubicBezTo>
                <a:cubicBezTo>
                  <a:pt x="16" y="58"/>
                  <a:pt x="16" y="58"/>
                  <a:pt x="16" y="58"/>
                </a:cubicBezTo>
                <a:cubicBezTo>
                  <a:pt x="16" y="54"/>
                  <a:pt x="20" y="52"/>
                  <a:pt x="24" y="52"/>
                </a:cubicBezTo>
                <a:cubicBezTo>
                  <a:pt x="27" y="52"/>
                  <a:pt x="29" y="49"/>
                  <a:pt x="29" y="47"/>
                </a:cubicBezTo>
                <a:cubicBezTo>
                  <a:pt x="29" y="44"/>
                  <a:pt x="28" y="42"/>
                  <a:pt x="26" y="40"/>
                </a:cubicBezTo>
                <a:cubicBezTo>
                  <a:pt x="25" y="40"/>
                  <a:pt x="24" y="38"/>
                  <a:pt x="22" y="36"/>
                </a:cubicBezTo>
                <a:cubicBezTo>
                  <a:pt x="10" y="36"/>
                  <a:pt x="0" y="27"/>
                  <a:pt x="0" y="20"/>
                </a:cubicBezTo>
                <a:cubicBezTo>
                  <a:pt x="0" y="15"/>
                  <a:pt x="0" y="15"/>
                  <a:pt x="0" y="15"/>
                </a:cubicBezTo>
                <a:cubicBezTo>
                  <a:pt x="0" y="12"/>
                  <a:pt x="2" y="11"/>
                  <a:pt x="4" y="11"/>
                </a:cubicBezTo>
                <a:cubicBezTo>
                  <a:pt x="16" y="11"/>
                  <a:pt x="16" y="11"/>
                  <a:pt x="16" y="11"/>
                </a:cubicBezTo>
                <a:cubicBezTo>
                  <a:pt x="16" y="7"/>
                  <a:pt x="16" y="7"/>
                  <a:pt x="16" y="7"/>
                </a:cubicBezTo>
                <a:cubicBezTo>
                  <a:pt x="16" y="3"/>
                  <a:pt x="19" y="0"/>
                  <a:pt x="22" y="0"/>
                </a:cubicBezTo>
                <a:cubicBezTo>
                  <a:pt x="45" y="0"/>
                  <a:pt x="45" y="0"/>
                  <a:pt x="45" y="0"/>
                </a:cubicBezTo>
                <a:cubicBezTo>
                  <a:pt x="49" y="0"/>
                  <a:pt x="52" y="3"/>
                  <a:pt x="52" y="7"/>
                </a:cubicBezTo>
                <a:cubicBezTo>
                  <a:pt x="52" y="11"/>
                  <a:pt x="52" y="11"/>
                  <a:pt x="52" y="11"/>
                </a:cubicBezTo>
                <a:cubicBezTo>
                  <a:pt x="63" y="11"/>
                  <a:pt x="63" y="11"/>
                  <a:pt x="63" y="11"/>
                </a:cubicBezTo>
                <a:cubicBezTo>
                  <a:pt x="66" y="11"/>
                  <a:pt x="67" y="12"/>
                  <a:pt x="67" y="15"/>
                </a:cubicBezTo>
                <a:lnTo>
                  <a:pt x="67" y="20"/>
                </a:lnTo>
                <a:close/>
                <a:moveTo>
                  <a:pt x="16" y="16"/>
                </a:moveTo>
                <a:cubicBezTo>
                  <a:pt x="6" y="16"/>
                  <a:pt x="6" y="16"/>
                  <a:pt x="6" y="16"/>
                </a:cubicBezTo>
                <a:cubicBezTo>
                  <a:pt x="6" y="20"/>
                  <a:pt x="6" y="20"/>
                  <a:pt x="6" y="20"/>
                </a:cubicBezTo>
                <a:cubicBezTo>
                  <a:pt x="6" y="24"/>
                  <a:pt x="11" y="29"/>
                  <a:pt x="19" y="31"/>
                </a:cubicBezTo>
                <a:cubicBezTo>
                  <a:pt x="17" y="27"/>
                  <a:pt x="16" y="22"/>
                  <a:pt x="16" y="16"/>
                </a:cubicBezTo>
                <a:close/>
                <a:moveTo>
                  <a:pt x="62" y="16"/>
                </a:moveTo>
                <a:cubicBezTo>
                  <a:pt x="52" y="16"/>
                  <a:pt x="52" y="16"/>
                  <a:pt x="52" y="16"/>
                </a:cubicBezTo>
                <a:cubicBezTo>
                  <a:pt x="52" y="22"/>
                  <a:pt x="51" y="27"/>
                  <a:pt x="49" y="31"/>
                </a:cubicBezTo>
                <a:cubicBezTo>
                  <a:pt x="57" y="29"/>
                  <a:pt x="62" y="24"/>
                  <a:pt x="62" y="20"/>
                </a:cubicBezTo>
                <a:lnTo>
                  <a:pt x="62" y="16"/>
                </a:lnTo>
                <a:close/>
              </a:path>
            </a:pathLst>
          </a:custGeom>
          <a:solidFill>
            <a:schemeClr val="bg1"/>
          </a:solidFill>
          <a:ln w="9525">
            <a:noFill/>
            <a:round/>
          </a:ln>
        </p:spPr>
        <p:txBody>
          <a:bodyPr vert="horz" wrap="square" lIns="121920" tIns="60960" rIns="121920" bIns="60960" numCol="1" anchor="t" anchorCtr="0" compatLnSpc="1"/>
          <a:lstStyle/>
          <a:p>
            <a:endParaRPr lang="en-US" sz="2400" dirty="0">
              <a:latin typeface="微软雅黑" panose="020B0503020204020204" charset="-122"/>
              <a:ea typeface="微软雅黑" panose="020B0503020204020204"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ppt_w</p:attrName>
                                        </p:attrNameLst>
                                      </p:cBhvr>
                                      <p:tavLst>
                                        <p:tav tm="0">
                                          <p:val>
                                            <p:fltVal val="0"/>
                                          </p:val>
                                        </p:tav>
                                        <p:tav tm="100000">
                                          <p:val>
                                            <p:strVal val="#ppt_w"/>
                                          </p:val>
                                        </p:tav>
                                      </p:tavLst>
                                    </p:anim>
                                    <p:anim calcmode="lin" valueType="num">
                                      <p:cBhvr>
                                        <p:cTn id="13" dur="500" fill="hold"/>
                                        <p:tgtEl>
                                          <p:spTgt spid="5"/>
                                        </p:tgtEl>
                                        <p:attrNameLst>
                                          <p:attrName>ppt_h</p:attrName>
                                        </p:attrNameLst>
                                      </p:cBhvr>
                                      <p:tavLst>
                                        <p:tav tm="0">
                                          <p:val>
                                            <p:fltVal val="0"/>
                                          </p:val>
                                        </p:tav>
                                        <p:tav tm="100000">
                                          <p:val>
                                            <p:strVal val="#ppt_h"/>
                                          </p:val>
                                        </p:tav>
                                      </p:tavLst>
                                    </p:anim>
                                    <p:animEffect transition="in" filter="fade">
                                      <p:cBhvr>
                                        <p:cTn id="14" dur="500"/>
                                        <p:tgtEl>
                                          <p:spTgt spid="5"/>
                                        </p:tgtEl>
                                      </p:cBhvr>
                                    </p:animEffect>
                                  </p:childTnLst>
                                </p:cTn>
                              </p:par>
                            </p:childTnLst>
                          </p:cTn>
                        </p:par>
                        <p:par>
                          <p:cTn id="15" fill="hold">
                            <p:stCondLst>
                              <p:cond delay="1000"/>
                            </p:stCondLst>
                            <p:childTnLst>
                              <p:par>
                                <p:cTn id="16" presetID="2" presetClass="entr" presetSubtype="8" accel="50000" decel="50000" fill="hold" grpId="0" nodeType="afterEffect">
                                  <p:stCondLst>
                                    <p:cond delay="0"/>
                                  </p:stCondLst>
                                  <p:childTnLst>
                                    <p:set>
                                      <p:cBhvr>
                                        <p:cTn id="17" dur="1" fill="hold">
                                          <p:stCondLst>
                                            <p:cond delay="0"/>
                                          </p:stCondLst>
                                        </p:cTn>
                                        <p:tgtEl>
                                          <p:spTgt spid="4"/>
                                        </p:tgtEl>
                                        <p:attrNameLst>
                                          <p:attrName>style.visibility</p:attrName>
                                        </p:attrNameLst>
                                      </p:cBhvr>
                                      <p:to>
                                        <p:strVal val="visible"/>
                                      </p:to>
                                    </p:set>
                                    <p:anim calcmode="lin" valueType="num">
                                      <p:cBhvr additive="base">
                                        <p:cTn id="18" dur="500" fill="hold"/>
                                        <p:tgtEl>
                                          <p:spTgt spid="4"/>
                                        </p:tgtEl>
                                        <p:attrNameLst>
                                          <p:attrName>ppt_x</p:attrName>
                                        </p:attrNameLst>
                                      </p:cBhvr>
                                      <p:tavLst>
                                        <p:tav tm="0">
                                          <p:val>
                                            <p:strVal val="0-#ppt_w/2"/>
                                          </p:val>
                                        </p:tav>
                                        <p:tav tm="100000">
                                          <p:val>
                                            <p:strVal val="#ppt_x"/>
                                          </p:val>
                                        </p:tav>
                                      </p:tavLst>
                                    </p:anim>
                                    <p:anim calcmode="lin" valueType="num">
                                      <p:cBhvr additive="base">
                                        <p:cTn id="19" dur="500" fill="hold"/>
                                        <p:tgtEl>
                                          <p:spTgt spid="4"/>
                                        </p:tgtEl>
                                        <p:attrNameLst>
                                          <p:attrName>ppt_y</p:attrName>
                                        </p:attrNameLst>
                                      </p:cBhvr>
                                      <p:tavLst>
                                        <p:tav tm="0">
                                          <p:val>
                                            <p:strVal val="#ppt_y"/>
                                          </p:val>
                                        </p:tav>
                                        <p:tav tm="100000">
                                          <p:val>
                                            <p:strVal val="#ppt_y"/>
                                          </p:val>
                                        </p:tav>
                                      </p:tavLst>
                                    </p:anim>
                                  </p:childTnLst>
                                </p:cTn>
                              </p:par>
                            </p:childTnLst>
                          </p:cTn>
                        </p:par>
                        <p:par>
                          <p:cTn id="20" fill="hold">
                            <p:stCondLst>
                              <p:cond delay="1500"/>
                            </p:stCondLst>
                            <p:childTnLst>
                              <p:par>
                                <p:cTn id="21" presetID="53" presetClass="entr" presetSubtype="16" fill="hold" grpId="0" nodeType="afterEffect">
                                  <p:stCondLst>
                                    <p:cond delay="0"/>
                                  </p:stCondLst>
                                  <p:childTnLst>
                                    <p:set>
                                      <p:cBhvr>
                                        <p:cTn id="22" dur="1" fill="hold">
                                          <p:stCondLst>
                                            <p:cond delay="0"/>
                                          </p:stCondLst>
                                        </p:cTn>
                                        <p:tgtEl>
                                          <p:spTgt spid="34"/>
                                        </p:tgtEl>
                                        <p:attrNameLst>
                                          <p:attrName>style.visibility</p:attrName>
                                        </p:attrNameLst>
                                      </p:cBhvr>
                                      <p:to>
                                        <p:strVal val="visible"/>
                                      </p:to>
                                    </p:set>
                                    <p:anim calcmode="lin" valueType="num">
                                      <p:cBhvr>
                                        <p:cTn id="23" dur="500" fill="hold"/>
                                        <p:tgtEl>
                                          <p:spTgt spid="34"/>
                                        </p:tgtEl>
                                        <p:attrNameLst>
                                          <p:attrName>ppt_w</p:attrName>
                                        </p:attrNameLst>
                                      </p:cBhvr>
                                      <p:tavLst>
                                        <p:tav tm="0">
                                          <p:val>
                                            <p:fltVal val="0"/>
                                          </p:val>
                                        </p:tav>
                                        <p:tav tm="100000">
                                          <p:val>
                                            <p:strVal val="#ppt_w"/>
                                          </p:val>
                                        </p:tav>
                                      </p:tavLst>
                                    </p:anim>
                                    <p:anim calcmode="lin" valueType="num">
                                      <p:cBhvr>
                                        <p:cTn id="24" dur="500" fill="hold"/>
                                        <p:tgtEl>
                                          <p:spTgt spid="34"/>
                                        </p:tgtEl>
                                        <p:attrNameLst>
                                          <p:attrName>ppt_h</p:attrName>
                                        </p:attrNameLst>
                                      </p:cBhvr>
                                      <p:tavLst>
                                        <p:tav tm="0">
                                          <p:val>
                                            <p:fltVal val="0"/>
                                          </p:val>
                                        </p:tav>
                                        <p:tav tm="100000">
                                          <p:val>
                                            <p:strVal val="#ppt_h"/>
                                          </p:val>
                                        </p:tav>
                                      </p:tavLst>
                                    </p:anim>
                                    <p:animEffect transition="in" filter="fade">
                                      <p:cBhvr>
                                        <p:cTn id="25" dur="500"/>
                                        <p:tgtEl>
                                          <p:spTgt spid="34"/>
                                        </p:tgtEl>
                                      </p:cBhvr>
                                    </p:animEffect>
                                  </p:childTnLst>
                                </p:cTn>
                              </p:par>
                            </p:childTnLst>
                          </p:cTn>
                        </p:par>
                        <p:par>
                          <p:cTn id="26" fill="hold">
                            <p:stCondLst>
                              <p:cond delay="2000"/>
                            </p:stCondLst>
                            <p:childTnLst>
                              <p:par>
                                <p:cTn id="27" presetID="53" presetClass="entr" presetSubtype="16" fill="hold" nodeType="afterEffect">
                                  <p:stCondLst>
                                    <p:cond delay="0"/>
                                  </p:stCondLst>
                                  <p:childTnLst>
                                    <p:set>
                                      <p:cBhvr>
                                        <p:cTn id="28" dur="1" fill="hold">
                                          <p:stCondLst>
                                            <p:cond delay="0"/>
                                          </p:stCondLst>
                                        </p:cTn>
                                        <p:tgtEl>
                                          <p:spTgt spid="10"/>
                                        </p:tgtEl>
                                        <p:attrNameLst>
                                          <p:attrName>style.visibility</p:attrName>
                                        </p:attrNameLst>
                                      </p:cBhvr>
                                      <p:to>
                                        <p:strVal val="visible"/>
                                      </p:to>
                                    </p:set>
                                    <p:anim calcmode="lin" valueType="num">
                                      <p:cBhvr>
                                        <p:cTn id="29" dur="500" fill="hold"/>
                                        <p:tgtEl>
                                          <p:spTgt spid="10"/>
                                        </p:tgtEl>
                                        <p:attrNameLst>
                                          <p:attrName>ppt_w</p:attrName>
                                        </p:attrNameLst>
                                      </p:cBhvr>
                                      <p:tavLst>
                                        <p:tav tm="0">
                                          <p:val>
                                            <p:fltVal val="0"/>
                                          </p:val>
                                        </p:tav>
                                        <p:tav tm="100000">
                                          <p:val>
                                            <p:strVal val="#ppt_w"/>
                                          </p:val>
                                        </p:tav>
                                      </p:tavLst>
                                    </p:anim>
                                    <p:anim calcmode="lin" valueType="num">
                                      <p:cBhvr>
                                        <p:cTn id="30" dur="500" fill="hold"/>
                                        <p:tgtEl>
                                          <p:spTgt spid="10"/>
                                        </p:tgtEl>
                                        <p:attrNameLst>
                                          <p:attrName>ppt_h</p:attrName>
                                        </p:attrNameLst>
                                      </p:cBhvr>
                                      <p:tavLst>
                                        <p:tav tm="0">
                                          <p:val>
                                            <p:fltVal val="0"/>
                                          </p:val>
                                        </p:tav>
                                        <p:tav tm="100000">
                                          <p:val>
                                            <p:strVal val="#ppt_h"/>
                                          </p:val>
                                        </p:tav>
                                      </p:tavLst>
                                    </p:anim>
                                    <p:animEffect transition="in" filter="fade">
                                      <p:cBhvr>
                                        <p:cTn id="31" dur="500"/>
                                        <p:tgtEl>
                                          <p:spTgt spid="10"/>
                                        </p:tgtEl>
                                      </p:cBhvr>
                                    </p:animEffect>
                                  </p:childTnLst>
                                </p:cTn>
                              </p:par>
                              <p:par>
                                <p:cTn id="32" presetID="53" presetClass="entr" presetSubtype="16" fill="hold" nodeType="withEffect">
                                  <p:stCondLst>
                                    <p:cond delay="0"/>
                                  </p:stCondLst>
                                  <p:childTnLst>
                                    <p:set>
                                      <p:cBhvr>
                                        <p:cTn id="33" dur="1" fill="hold">
                                          <p:stCondLst>
                                            <p:cond delay="0"/>
                                          </p:stCondLst>
                                        </p:cTn>
                                        <p:tgtEl>
                                          <p:spTgt spid="22"/>
                                        </p:tgtEl>
                                        <p:attrNameLst>
                                          <p:attrName>style.visibility</p:attrName>
                                        </p:attrNameLst>
                                      </p:cBhvr>
                                      <p:to>
                                        <p:strVal val="visible"/>
                                      </p:to>
                                    </p:set>
                                    <p:anim calcmode="lin" valueType="num">
                                      <p:cBhvr>
                                        <p:cTn id="34" dur="500" fill="hold"/>
                                        <p:tgtEl>
                                          <p:spTgt spid="22"/>
                                        </p:tgtEl>
                                        <p:attrNameLst>
                                          <p:attrName>ppt_w</p:attrName>
                                        </p:attrNameLst>
                                      </p:cBhvr>
                                      <p:tavLst>
                                        <p:tav tm="0">
                                          <p:val>
                                            <p:fltVal val="0"/>
                                          </p:val>
                                        </p:tav>
                                        <p:tav tm="100000">
                                          <p:val>
                                            <p:strVal val="#ppt_w"/>
                                          </p:val>
                                        </p:tav>
                                      </p:tavLst>
                                    </p:anim>
                                    <p:anim calcmode="lin" valueType="num">
                                      <p:cBhvr>
                                        <p:cTn id="35" dur="500" fill="hold"/>
                                        <p:tgtEl>
                                          <p:spTgt spid="22"/>
                                        </p:tgtEl>
                                        <p:attrNameLst>
                                          <p:attrName>ppt_h</p:attrName>
                                        </p:attrNameLst>
                                      </p:cBhvr>
                                      <p:tavLst>
                                        <p:tav tm="0">
                                          <p:val>
                                            <p:fltVal val="0"/>
                                          </p:val>
                                        </p:tav>
                                        <p:tav tm="100000">
                                          <p:val>
                                            <p:strVal val="#ppt_h"/>
                                          </p:val>
                                        </p:tav>
                                      </p:tavLst>
                                    </p:anim>
                                    <p:animEffect transition="in" filter="fade">
                                      <p:cBhvr>
                                        <p:cTn id="36" dur="500"/>
                                        <p:tgtEl>
                                          <p:spTgt spid="22"/>
                                        </p:tgtEl>
                                      </p:cBhvr>
                                    </p:animEffect>
                                  </p:childTnLst>
                                </p:cTn>
                              </p:par>
                            </p:childTnLst>
                          </p:cTn>
                        </p:par>
                        <p:par>
                          <p:cTn id="37" fill="hold">
                            <p:stCondLst>
                              <p:cond delay="2500"/>
                            </p:stCondLst>
                            <p:childTnLst>
                              <p:par>
                                <p:cTn id="38" presetID="2" presetClass="entr" presetSubtype="8" accel="50000" decel="50000" fill="hold" grpId="0" nodeType="afterEffect">
                                  <p:stCondLst>
                                    <p:cond delay="0"/>
                                  </p:stCondLst>
                                  <p:childTnLst>
                                    <p:set>
                                      <p:cBhvr>
                                        <p:cTn id="39" dur="1" fill="hold">
                                          <p:stCondLst>
                                            <p:cond delay="0"/>
                                          </p:stCondLst>
                                        </p:cTn>
                                        <p:tgtEl>
                                          <p:spTgt spid="7"/>
                                        </p:tgtEl>
                                        <p:attrNameLst>
                                          <p:attrName>style.visibility</p:attrName>
                                        </p:attrNameLst>
                                      </p:cBhvr>
                                      <p:to>
                                        <p:strVal val="visible"/>
                                      </p:to>
                                    </p:set>
                                    <p:anim calcmode="lin" valueType="num">
                                      <p:cBhvr additive="base">
                                        <p:cTn id="40" dur="500" fill="hold"/>
                                        <p:tgtEl>
                                          <p:spTgt spid="7"/>
                                        </p:tgtEl>
                                        <p:attrNameLst>
                                          <p:attrName>ppt_x</p:attrName>
                                        </p:attrNameLst>
                                      </p:cBhvr>
                                      <p:tavLst>
                                        <p:tav tm="0">
                                          <p:val>
                                            <p:strVal val="0-#ppt_w/2"/>
                                          </p:val>
                                        </p:tav>
                                        <p:tav tm="100000">
                                          <p:val>
                                            <p:strVal val="#ppt_x"/>
                                          </p:val>
                                        </p:tav>
                                      </p:tavLst>
                                    </p:anim>
                                    <p:anim calcmode="lin" valueType="num">
                                      <p:cBhvr additive="base">
                                        <p:cTn id="41" dur="500" fill="hold"/>
                                        <p:tgtEl>
                                          <p:spTgt spid="7"/>
                                        </p:tgtEl>
                                        <p:attrNameLst>
                                          <p:attrName>ppt_y</p:attrName>
                                        </p:attrNameLst>
                                      </p:cBhvr>
                                      <p:tavLst>
                                        <p:tav tm="0">
                                          <p:val>
                                            <p:strVal val="#ppt_y"/>
                                          </p:val>
                                        </p:tav>
                                        <p:tav tm="100000">
                                          <p:val>
                                            <p:strVal val="#ppt_y"/>
                                          </p:val>
                                        </p:tav>
                                      </p:tavLst>
                                    </p:anim>
                                  </p:childTnLst>
                                </p:cTn>
                              </p:par>
                            </p:childTnLst>
                          </p:cTn>
                        </p:par>
                        <p:par>
                          <p:cTn id="42" fill="hold">
                            <p:stCondLst>
                              <p:cond delay="3000"/>
                            </p:stCondLst>
                            <p:childTnLst>
                              <p:par>
                                <p:cTn id="43" presetID="53" presetClass="entr" presetSubtype="16" fill="hold" grpId="0" nodeType="afterEffect">
                                  <p:stCondLst>
                                    <p:cond delay="0"/>
                                  </p:stCondLst>
                                  <p:childTnLst>
                                    <p:set>
                                      <p:cBhvr>
                                        <p:cTn id="44" dur="1" fill="hold">
                                          <p:stCondLst>
                                            <p:cond delay="0"/>
                                          </p:stCondLst>
                                        </p:cTn>
                                        <p:tgtEl>
                                          <p:spTgt spid="35"/>
                                        </p:tgtEl>
                                        <p:attrNameLst>
                                          <p:attrName>style.visibility</p:attrName>
                                        </p:attrNameLst>
                                      </p:cBhvr>
                                      <p:to>
                                        <p:strVal val="visible"/>
                                      </p:to>
                                    </p:set>
                                    <p:anim calcmode="lin" valueType="num">
                                      <p:cBhvr>
                                        <p:cTn id="45" dur="500" fill="hold"/>
                                        <p:tgtEl>
                                          <p:spTgt spid="35"/>
                                        </p:tgtEl>
                                        <p:attrNameLst>
                                          <p:attrName>ppt_w</p:attrName>
                                        </p:attrNameLst>
                                      </p:cBhvr>
                                      <p:tavLst>
                                        <p:tav tm="0">
                                          <p:val>
                                            <p:fltVal val="0"/>
                                          </p:val>
                                        </p:tav>
                                        <p:tav tm="100000">
                                          <p:val>
                                            <p:strVal val="#ppt_w"/>
                                          </p:val>
                                        </p:tav>
                                      </p:tavLst>
                                    </p:anim>
                                    <p:anim calcmode="lin" valueType="num">
                                      <p:cBhvr>
                                        <p:cTn id="46" dur="500" fill="hold"/>
                                        <p:tgtEl>
                                          <p:spTgt spid="35"/>
                                        </p:tgtEl>
                                        <p:attrNameLst>
                                          <p:attrName>ppt_h</p:attrName>
                                        </p:attrNameLst>
                                      </p:cBhvr>
                                      <p:tavLst>
                                        <p:tav tm="0">
                                          <p:val>
                                            <p:fltVal val="0"/>
                                          </p:val>
                                        </p:tav>
                                        <p:tav tm="100000">
                                          <p:val>
                                            <p:strVal val="#ppt_h"/>
                                          </p:val>
                                        </p:tav>
                                      </p:tavLst>
                                    </p:anim>
                                    <p:animEffect transition="in" filter="fade">
                                      <p:cBhvr>
                                        <p:cTn id="47" dur="500"/>
                                        <p:tgtEl>
                                          <p:spTgt spid="35"/>
                                        </p:tgtEl>
                                      </p:cBhvr>
                                    </p:animEffect>
                                  </p:childTnLst>
                                </p:cTn>
                              </p:par>
                            </p:childTnLst>
                          </p:cTn>
                        </p:par>
                        <p:par>
                          <p:cTn id="48" fill="hold">
                            <p:stCondLst>
                              <p:cond delay="3500"/>
                            </p:stCondLst>
                            <p:childTnLst>
                              <p:par>
                                <p:cTn id="49" presetID="53" presetClass="entr" presetSubtype="16" fill="hold" nodeType="afterEffect">
                                  <p:stCondLst>
                                    <p:cond delay="0"/>
                                  </p:stCondLst>
                                  <p:childTnLst>
                                    <p:set>
                                      <p:cBhvr>
                                        <p:cTn id="50" dur="1" fill="hold">
                                          <p:stCondLst>
                                            <p:cond delay="0"/>
                                          </p:stCondLst>
                                        </p:cTn>
                                        <p:tgtEl>
                                          <p:spTgt spid="13"/>
                                        </p:tgtEl>
                                        <p:attrNameLst>
                                          <p:attrName>style.visibility</p:attrName>
                                        </p:attrNameLst>
                                      </p:cBhvr>
                                      <p:to>
                                        <p:strVal val="visible"/>
                                      </p:to>
                                    </p:set>
                                    <p:anim calcmode="lin" valueType="num">
                                      <p:cBhvr>
                                        <p:cTn id="51" dur="500" fill="hold"/>
                                        <p:tgtEl>
                                          <p:spTgt spid="13"/>
                                        </p:tgtEl>
                                        <p:attrNameLst>
                                          <p:attrName>ppt_w</p:attrName>
                                        </p:attrNameLst>
                                      </p:cBhvr>
                                      <p:tavLst>
                                        <p:tav tm="0">
                                          <p:val>
                                            <p:fltVal val="0"/>
                                          </p:val>
                                        </p:tav>
                                        <p:tav tm="100000">
                                          <p:val>
                                            <p:strVal val="#ppt_w"/>
                                          </p:val>
                                        </p:tav>
                                      </p:tavLst>
                                    </p:anim>
                                    <p:anim calcmode="lin" valueType="num">
                                      <p:cBhvr>
                                        <p:cTn id="52" dur="500" fill="hold"/>
                                        <p:tgtEl>
                                          <p:spTgt spid="13"/>
                                        </p:tgtEl>
                                        <p:attrNameLst>
                                          <p:attrName>ppt_h</p:attrName>
                                        </p:attrNameLst>
                                      </p:cBhvr>
                                      <p:tavLst>
                                        <p:tav tm="0">
                                          <p:val>
                                            <p:fltVal val="0"/>
                                          </p:val>
                                        </p:tav>
                                        <p:tav tm="100000">
                                          <p:val>
                                            <p:strVal val="#ppt_h"/>
                                          </p:val>
                                        </p:tav>
                                      </p:tavLst>
                                    </p:anim>
                                    <p:animEffect transition="in" filter="fade">
                                      <p:cBhvr>
                                        <p:cTn id="53" dur="500"/>
                                        <p:tgtEl>
                                          <p:spTgt spid="13"/>
                                        </p:tgtEl>
                                      </p:cBhvr>
                                    </p:animEffect>
                                  </p:childTnLst>
                                </p:cTn>
                              </p:par>
                              <p:par>
                                <p:cTn id="54" presetID="53" presetClass="entr" presetSubtype="16" fill="hold" nodeType="withEffect">
                                  <p:stCondLst>
                                    <p:cond delay="0"/>
                                  </p:stCondLst>
                                  <p:childTnLst>
                                    <p:set>
                                      <p:cBhvr>
                                        <p:cTn id="55" dur="1" fill="hold">
                                          <p:stCondLst>
                                            <p:cond delay="0"/>
                                          </p:stCondLst>
                                        </p:cTn>
                                        <p:tgtEl>
                                          <p:spTgt spid="25"/>
                                        </p:tgtEl>
                                        <p:attrNameLst>
                                          <p:attrName>style.visibility</p:attrName>
                                        </p:attrNameLst>
                                      </p:cBhvr>
                                      <p:to>
                                        <p:strVal val="visible"/>
                                      </p:to>
                                    </p:set>
                                    <p:anim calcmode="lin" valueType="num">
                                      <p:cBhvr>
                                        <p:cTn id="56" dur="500" fill="hold"/>
                                        <p:tgtEl>
                                          <p:spTgt spid="25"/>
                                        </p:tgtEl>
                                        <p:attrNameLst>
                                          <p:attrName>ppt_w</p:attrName>
                                        </p:attrNameLst>
                                      </p:cBhvr>
                                      <p:tavLst>
                                        <p:tav tm="0">
                                          <p:val>
                                            <p:fltVal val="0"/>
                                          </p:val>
                                        </p:tav>
                                        <p:tav tm="100000">
                                          <p:val>
                                            <p:strVal val="#ppt_w"/>
                                          </p:val>
                                        </p:tav>
                                      </p:tavLst>
                                    </p:anim>
                                    <p:anim calcmode="lin" valueType="num">
                                      <p:cBhvr>
                                        <p:cTn id="57" dur="500" fill="hold"/>
                                        <p:tgtEl>
                                          <p:spTgt spid="25"/>
                                        </p:tgtEl>
                                        <p:attrNameLst>
                                          <p:attrName>ppt_h</p:attrName>
                                        </p:attrNameLst>
                                      </p:cBhvr>
                                      <p:tavLst>
                                        <p:tav tm="0">
                                          <p:val>
                                            <p:fltVal val="0"/>
                                          </p:val>
                                        </p:tav>
                                        <p:tav tm="100000">
                                          <p:val>
                                            <p:strVal val="#ppt_h"/>
                                          </p:val>
                                        </p:tav>
                                      </p:tavLst>
                                    </p:anim>
                                    <p:animEffect transition="in" filter="fade">
                                      <p:cBhvr>
                                        <p:cTn id="58" dur="500"/>
                                        <p:tgtEl>
                                          <p:spTgt spid="25"/>
                                        </p:tgtEl>
                                      </p:cBhvr>
                                    </p:animEffect>
                                  </p:childTnLst>
                                </p:cTn>
                              </p:par>
                            </p:childTnLst>
                          </p:cTn>
                        </p:par>
                        <p:par>
                          <p:cTn id="59" fill="hold">
                            <p:stCondLst>
                              <p:cond delay="4000"/>
                            </p:stCondLst>
                            <p:childTnLst>
                              <p:par>
                                <p:cTn id="60" presetID="2" presetClass="entr" presetSubtype="8" accel="50000" decel="50000" fill="hold" grpId="0" nodeType="afterEffect">
                                  <p:stCondLst>
                                    <p:cond delay="0"/>
                                  </p:stCondLst>
                                  <p:childTnLst>
                                    <p:set>
                                      <p:cBhvr>
                                        <p:cTn id="61" dur="1" fill="hold">
                                          <p:stCondLst>
                                            <p:cond delay="0"/>
                                          </p:stCondLst>
                                        </p:cTn>
                                        <p:tgtEl>
                                          <p:spTgt spid="8"/>
                                        </p:tgtEl>
                                        <p:attrNameLst>
                                          <p:attrName>style.visibility</p:attrName>
                                        </p:attrNameLst>
                                      </p:cBhvr>
                                      <p:to>
                                        <p:strVal val="visible"/>
                                      </p:to>
                                    </p:set>
                                    <p:anim calcmode="lin" valueType="num">
                                      <p:cBhvr additive="base">
                                        <p:cTn id="62" dur="500" fill="hold"/>
                                        <p:tgtEl>
                                          <p:spTgt spid="8"/>
                                        </p:tgtEl>
                                        <p:attrNameLst>
                                          <p:attrName>ppt_x</p:attrName>
                                        </p:attrNameLst>
                                      </p:cBhvr>
                                      <p:tavLst>
                                        <p:tav tm="0">
                                          <p:val>
                                            <p:strVal val="0-#ppt_w/2"/>
                                          </p:val>
                                        </p:tav>
                                        <p:tav tm="100000">
                                          <p:val>
                                            <p:strVal val="#ppt_x"/>
                                          </p:val>
                                        </p:tav>
                                      </p:tavLst>
                                    </p:anim>
                                    <p:anim calcmode="lin" valueType="num">
                                      <p:cBhvr additive="base">
                                        <p:cTn id="63" dur="500" fill="hold"/>
                                        <p:tgtEl>
                                          <p:spTgt spid="8"/>
                                        </p:tgtEl>
                                        <p:attrNameLst>
                                          <p:attrName>ppt_y</p:attrName>
                                        </p:attrNameLst>
                                      </p:cBhvr>
                                      <p:tavLst>
                                        <p:tav tm="0">
                                          <p:val>
                                            <p:strVal val="#ppt_y"/>
                                          </p:val>
                                        </p:tav>
                                        <p:tav tm="100000">
                                          <p:val>
                                            <p:strVal val="#ppt_y"/>
                                          </p:val>
                                        </p:tav>
                                      </p:tavLst>
                                    </p:anim>
                                  </p:childTnLst>
                                </p:cTn>
                              </p:par>
                            </p:childTnLst>
                          </p:cTn>
                        </p:par>
                        <p:par>
                          <p:cTn id="64" fill="hold">
                            <p:stCondLst>
                              <p:cond delay="4500"/>
                            </p:stCondLst>
                            <p:childTnLst>
                              <p:par>
                                <p:cTn id="65" presetID="53" presetClass="entr" presetSubtype="16" fill="hold" grpId="0" nodeType="afterEffect">
                                  <p:stCondLst>
                                    <p:cond delay="0"/>
                                  </p:stCondLst>
                                  <p:childTnLst>
                                    <p:set>
                                      <p:cBhvr>
                                        <p:cTn id="66" dur="1" fill="hold">
                                          <p:stCondLst>
                                            <p:cond delay="0"/>
                                          </p:stCondLst>
                                        </p:cTn>
                                        <p:tgtEl>
                                          <p:spTgt spid="36"/>
                                        </p:tgtEl>
                                        <p:attrNameLst>
                                          <p:attrName>style.visibility</p:attrName>
                                        </p:attrNameLst>
                                      </p:cBhvr>
                                      <p:to>
                                        <p:strVal val="visible"/>
                                      </p:to>
                                    </p:set>
                                    <p:anim calcmode="lin" valueType="num">
                                      <p:cBhvr>
                                        <p:cTn id="67" dur="500" fill="hold"/>
                                        <p:tgtEl>
                                          <p:spTgt spid="36"/>
                                        </p:tgtEl>
                                        <p:attrNameLst>
                                          <p:attrName>ppt_w</p:attrName>
                                        </p:attrNameLst>
                                      </p:cBhvr>
                                      <p:tavLst>
                                        <p:tav tm="0">
                                          <p:val>
                                            <p:fltVal val="0"/>
                                          </p:val>
                                        </p:tav>
                                        <p:tav tm="100000">
                                          <p:val>
                                            <p:strVal val="#ppt_w"/>
                                          </p:val>
                                        </p:tav>
                                      </p:tavLst>
                                    </p:anim>
                                    <p:anim calcmode="lin" valueType="num">
                                      <p:cBhvr>
                                        <p:cTn id="68" dur="500" fill="hold"/>
                                        <p:tgtEl>
                                          <p:spTgt spid="36"/>
                                        </p:tgtEl>
                                        <p:attrNameLst>
                                          <p:attrName>ppt_h</p:attrName>
                                        </p:attrNameLst>
                                      </p:cBhvr>
                                      <p:tavLst>
                                        <p:tav tm="0">
                                          <p:val>
                                            <p:fltVal val="0"/>
                                          </p:val>
                                        </p:tav>
                                        <p:tav tm="100000">
                                          <p:val>
                                            <p:strVal val="#ppt_h"/>
                                          </p:val>
                                        </p:tav>
                                      </p:tavLst>
                                    </p:anim>
                                    <p:animEffect transition="in" filter="fade">
                                      <p:cBhvr>
                                        <p:cTn id="69" dur="500"/>
                                        <p:tgtEl>
                                          <p:spTgt spid="36"/>
                                        </p:tgtEl>
                                      </p:cBhvr>
                                    </p:animEffect>
                                  </p:childTnLst>
                                </p:cTn>
                              </p:par>
                            </p:childTnLst>
                          </p:cTn>
                        </p:par>
                        <p:par>
                          <p:cTn id="70" fill="hold">
                            <p:stCondLst>
                              <p:cond delay="5000"/>
                            </p:stCondLst>
                            <p:childTnLst>
                              <p:par>
                                <p:cTn id="71" presetID="53" presetClass="entr" presetSubtype="16" fill="hold" nodeType="afterEffect">
                                  <p:stCondLst>
                                    <p:cond delay="0"/>
                                  </p:stCondLst>
                                  <p:childTnLst>
                                    <p:set>
                                      <p:cBhvr>
                                        <p:cTn id="72" dur="1" fill="hold">
                                          <p:stCondLst>
                                            <p:cond delay="0"/>
                                          </p:stCondLst>
                                        </p:cTn>
                                        <p:tgtEl>
                                          <p:spTgt spid="16"/>
                                        </p:tgtEl>
                                        <p:attrNameLst>
                                          <p:attrName>style.visibility</p:attrName>
                                        </p:attrNameLst>
                                      </p:cBhvr>
                                      <p:to>
                                        <p:strVal val="visible"/>
                                      </p:to>
                                    </p:set>
                                    <p:anim calcmode="lin" valueType="num">
                                      <p:cBhvr>
                                        <p:cTn id="73" dur="500" fill="hold"/>
                                        <p:tgtEl>
                                          <p:spTgt spid="16"/>
                                        </p:tgtEl>
                                        <p:attrNameLst>
                                          <p:attrName>ppt_w</p:attrName>
                                        </p:attrNameLst>
                                      </p:cBhvr>
                                      <p:tavLst>
                                        <p:tav tm="0">
                                          <p:val>
                                            <p:fltVal val="0"/>
                                          </p:val>
                                        </p:tav>
                                        <p:tav tm="100000">
                                          <p:val>
                                            <p:strVal val="#ppt_w"/>
                                          </p:val>
                                        </p:tav>
                                      </p:tavLst>
                                    </p:anim>
                                    <p:anim calcmode="lin" valueType="num">
                                      <p:cBhvr>
                                        <p:cTn id="74" dur="500" fill="hold"/>
                                        <p:tgtEl>
                                          <p:spTgt spid="16"/>
                                        </p:tgtEl>
                                        <p:attrNameLst>
                                          <p:attrName>ppt_h</p:attrName>
                                        </p:attrNameLst>
                                      </p:cBhvr>
                                      <p:tavLst>
                                        <p:tav tm="0">
                                          <p:val>
                                            <p:fltVal val="0"/>
                                          </p:val>
                                        </p:tav>
                                        <p:tav tm="100000">
                                          <p:val>
                                            <p:strVal val="#ppt_h"/>
                                          </p:val>
                                        </p:tav>
                                      </p:tavLst>
                                    </p:anim>
                                    <p:animEffect transition="in" filter="fade">
                                      <p:cBhvr>
                                        <p:cTn id="75" dur="500"/>
                                        <p:tgtEl>
                                          <p:spTgt spid="16"/>
                                        </p:tgtEl>
                                      </p:cBhvr>
                                    </p:animEffect>
                                  </p:childTnLst>
                                </p:cTn>
                              </p:par>
                              <p:par>
                                <p:cTn id="76" presetID="53" presetClass="entr" presetSubtype="16" fill="hold" nodeType="withEffect">
                                  <p:stCondLst>
                                    <p:cond delay="0"/>
                                  </p:stCondLst>
                                  <p:childTnLst>
                                    <p:set>
                                      <p:cBhvr>
                                        <p:cTn id="77" dur="1" fill="hold">
                                          <p:stCondLst>
                                            <p:cond delay="0"/>
                                          </p:stCondLst>
                                        </p:cTn>
                                        <p:tgtEl>
                                          <p:spTgt spid="28"/>
                                        </p:tgtEl>
                                        <p:attrNameLst>
                                          <p:attrName>style.visibility</p:attrName>
                                        </p:attrNameLst>
                                      </p:cBhvr>
                                      <p:to>
                                        <p:strVal val="visible"/>
                                      </p:to>
                                    </p:set>
                                    <p:anim calcmode="lin" valueType="num">
                                      <p:cBhvr>
                                        <p:cTn id="78" dur="500" fill="hold"/>
                                        <p:tgtEl>
                                          <p:spTgt spid="28"/>
                                        </p:tgtEl>
                                        <p:attrNameLst>
                                          <p:attrName>ppt_w</p:attrName>
                                        </p:attrNameLst>
                                      </p:cBhvr>
                                      <p:tavLst>
                                        <p:tav tm="0">
                                          <p:val>
                                            <p:fltVal val="0"/>
                                          </p:val>
                                        </p:tav>
                                        <p:tav tm="100000">
                                          <p:val>
                                            <p:strVal val="#ppt_w"/>
                                          </p:val>
                                        </p:tav>
                                      </p:tavLst>
                                    </p:anim>
                                    <p:anim calcmode="lin" valueType="num">
                                      <p:cBhvr>
                                        <p:cTn id="79" dur="500" fill="hold"/>
                                        <p:tgtEl>
                                          <p:spTgt spid="28"/>
                                        </p:tgtEl>
                                        <p:attrNameLst>
                                          <p:attrName>ppt_h</p:attrName>
                                        </p:attrNameLst>
                                      </p:cBhvr>
                                      <p:tavLst>
                                        <p:tav tm="0">
                                          <p:val>
                                            <p:fltVal val="0"/>
                                          </p:val>
                                        </p:tav>
                                        <p:tav tm="100000">
                                          <p:val>
                                            <p:strVal val="#ppt_h"/>
                                          </p:val>
                                        </p:tav>
                                      </p:tavLst>
                                    </p:anim>
                                    <p:animEffect transition="in" filter="fade">
                                      <p:cBhvr>
                                        <p:cTn id="80" dur="500"/>
                                        <p:tgtEl>
                                          <p:spTgt spid="28"/>
                                        </p:tgtEl>
                                      </p:cBhvr>
                                    </p:animEffect>
                                  </p:childTnLst>
                                </p:cTn>
                              </p:par>
                            </p:childTnLst>
                          </p:cTn>
                        </p:par>
                        <p:par>
                          <p:cTn id="81" fill="hold">
                            <p:stCondLst>
                              <p:cond delay="5500"/>
                            </p:stCondLst>
                            <p:childTnLst>
                              <p:par>
                                <p:cTn id="82" presetID="2" presetClass="entr" presetSubtype="8" accel="50000" decel="50000" fill="hold" grpId="0" nodeType="afterEffect">
                                  <p:stCondLst>
                                    <p:cond delay="0"/>
                                  </p:stCondLst>
                                  <p:childTnLst>
                                    <p:set>
                                      <p:cBhvr>
                                        <p:cTn id="83" dur="1" fill="hold">
                                          <p:stCondLst>
                                            <p:cond delay="0"/>
                                          </p:stCondLst>
                                        </p:cTn>
                                        <p:tgtEl>
                                          <p:spTgt spid="9"/>
                                        </p:tgtEl>
                                        <p:attrNameLst>
                                          <p:attrName>style.visibility</p:attrName>
                                        </p:attrNameLst>
                                      </p:cBhvr>
                                      <p:to>
                                        <p:strVal val="visible"/>
                                      </p:to>
                                    </p:set>
                                    <p:anim calcmode="lin" valueType="num">
                                      <p:cBhvr additive="base">
                                        <p:cTn id="84" dur="500" fill="hold"/>
                                        <p:tgtEl>
                                          <p:spTgt spid="9"/>
                                        </p:tgtEl>
                                        <p:attrNameLst>
                                          <p:attrName>ppt_x</p:attrName>
                                        </p:attrNameLst>
                                      </p:cBhvr>
                                      <p:tavLst>
                                        <p:tav tm="0">
                                          <p:val>
                                            <p:strVal val="0-#ppt_w/2"/>
                                          </p:val>
                                        </p:tav>
                                        <p:tav tm="100000">
                                          <p:val>
                                            <p:strVal val="#ppt_x"/>
                                          </p:val>
                                        </p:tav>
                                      </p:tavLst>
                                    </p:anim>
                                    <p:anim calcmode="lin" valueType="num">
                                      <p:cBhvr additive="base">
                                        <p:cTn id="85" dur="500" fill="hold"/>
                                        <p:tgtEl>
                                          <p:spTgt spid="9"/>
                                        </p:tgtEl>
                                        <p:attrNameLst>
                                          <p:attrName>ppt_y</p:attrName>
                                        </p:attrNameLst>
                                      </p:cBhvr>
                                      <p:tavLst>
                                        <p:tav tm="0">
                                          <p:val>
                                            <p:strVal val="#ppt_y"/>
                                          </p:val>
                                        </p:tav>
                                        <p:tav tm="100000">
                                          <p:val>
                                            <p:strVal val="#ppt_y"/>
                                          </p:val>
                                        </p:tav>
                                      </p:tavLst>
                                    </p:anim>
                                  </p:childTnLst>
                                </p:cTn>
                              </p:par>
                            </p:childTnLst>
                          </p:cTn>
                        </p:par>
                        <p:par>
                          <p:cTn id="86" fill="hold">
                            <p:stCondLst>
                              <p:cond delay="6000"/>
                            </p:stCondLst>
                            <p:childTnLst>
                              <p:par>
                                <p:cTn id="87" presetID="53" presetClass="entr" presetSubtype="16" fill="hold" grpId="0" nodeType="afterEffect">
                                  <p:stCondLst>
                                    <p:cond delay="0"/>
                                  </p:stCondLst>
                                  <p:childTnLst>
                                    <p:set>
                                      <p:cBhvr>
                                        <p:cTn id="88" dur="1" fill="hold">
                                          <p:stCondLst>
                                            <p:cond delay="0"/>
                                          </p:stCondLst>
                                        </p:cTn>
                                        <p:tgtEl>
                                          <p:spTgt spid="37"/>
                                        </p:tgtEl>
                                        <p:attrNameLst>
                                          <p:attrName>style.visibility</p:attrName>
                                        </p:attrNameLst>
                                      </p:cBhvr>
                                      <p:to>
                                        <p:strVal val="visible"/>
                                      </p:to>
                                    </p:set>
                                    <p:anim calcmode="lin" valueType="num">
                                      <p:cBhvr>
                                        <p:cTn id="89" dur="500" fill="hold"/>
                                        <p:tgtEl>
                                          <p:spTgt spid="37"/>
                                        </p:tgtEl>
                                        <p:attrNameLst>
                                          <p:attrName>ppt_w</p:attrName>
                                        </p:attrNameLst>
                                      </p:cBhvr>
                                      <p:tavLst>
                                        <p:tav tm="0">
                                          <p:val>
                                            <p:fltVal val="0"/>
                                          </p:val>
                                        </p:tav>
                                        <p:tav tm="100000">
                                          <p:val>
                                            <p:strVal val="#ppt_w"/>
                                          </p:val>
                                        </p:tav>
                                      </p:tavLst>
                                    </p:anim>
                                    <p:anim calcmode="lin" valueType="num">
                                      <p:cBhvr>
                                        <p:cTn id="90" dur="500" fill="hold"/>
                                        <p:tgtEl>
                                          <p:spTgt spid="37"/>
                                        </p:tgtEl>
                                        <p:attrNameLst>
                                          <p:attrName>ppt_h</p:attrName>
                                        </p:attrNameLst>
                                      </p:cBhvr>
                                      <p:tavLst>
                                        <p:tav tm="0">
                                          <p:val>
                                            <p:fltVal val="0"/>
                                          </p:val>
                                        </p:tav>
                                        <p:tav tm="100000">
                                          <p:val>
                                            <p:strVal val="#ppt_h"/>
                                          </p:val>
                                        </p:tav>
                                      </p:tavLst>
                                    </p:anim>
                                    <p:animEffect transition="in" filter="fade">
                                      <p:cBhvr>
                                        <p:cTn id="91" dur="500"/>
                                        <p:tgtEl>
                                          <p:spTgt spid="37"/>
                                        </p:tgtEl>
                                      </p:cBhvr>
                                    </p:animEffect>
                                  </p:childTnLst>
                                </p:cTn>
                              </p:par>
                            </p:childTnLst>
                          </p:cTn>
                        </p:par>
                        <p:par>
                          <p:cTn id="92" fill="hold">
                            <p:stCondLst>
                              <p:cond delay="6500"/>
                            </p:stCondLst>
                            <p:childTnLst>
                              <p:par>
                                <p:cTn id="93" presetID="53" presetClass="entr" presetSubtype="16" fill="hold" nodeType="afterEffect">
                                  <p:stCondLst>
                                    <p:cond delay="0"/>
                                  </p:stCondLst>
                                  <p:childTnLst>
                                    <p:set>
                                      <p:cBhvr>
                                        <p:cTn id="94" dur="1" fill="hold">
                                          <p:stCondLst>
                                            <p:cond delay="0"/>
                                          </p:stCondLst>
                                        </p:cTn>
                                        <p:tgtEl>
                                          <p:spTgt spid="19"/>
                                        </p:tgtEl>
                                        <p:attrNameLst>
                                          <p:attrName>style.visibility</p:attrName>
                                        </p:attrNameLst>
                                      </p:cBhvr>
                                      <p:to>
                                        <p:strVal val="visible"/>
                                      </p:to>
                                    </p:set>
                                    <p:anim calcmode="lin" valueType="num">
                                      <p:cBhvr>
                                        <p:cTn id="95" dur="500" fill="hold"/>
                                        <p:tgtEl>
                                          <p:spTgt spid="19"/>
                                        </p:tgtEl>
                                        <p:attrNameLst>
                                          <p:attrName>ppt_w</p:attrName>
                                        </p:attrNameLst>
                                      </p:cBhvr>
                                      <p:tavLst>
                                        <p:tav tm="0">
                                          <p:val>
                                            <p:fltVal val="0"/>
                                          </p:val>
                                        </p:tav>
                                        <p:tav tm="100000">
                                          <p:val>
                                            <p:strVal val="#ppt_w"/>
                                          </p:val>
                                        </p:tav>
                                      </p:tavLst>
                                    </p:anim>
                                    <p:anim calcmode="lin" valueType="num">
                                      <p:cBhvr>
                                        <p:cTn id="96" dur="500" fill="hold"/>
                                        <p:tgtEl>
                                          <p:spTgt spid="19"/>
                                        </p:tgtEl>
                                        <p:attrNameLst>
                                          <p:attrName>ppt_h</p:attrName>
                                        </p:attrNameLst>
                                      </p:cBhvr>
                                      <p:tavLst>
                                        <p:tav tm="0">
                                          <p:val>
                                            <p:fltVal val="0"/>
                                          </p:val>
                                        </p:tav>
                                        <p:tav tm="100000">
                                          <p:val>
                                            <p:strVal val="#ppt_h"/>
                                          </p:val>
                                        </p:tav>
                                      </p:tavLst>
                                    </p:anim>
                                    <p:animEffect transition="in" filter="fade">
                                      <p:cBhvr>
                                        <p:cTn id="97" dur="500"/>
                                        <p:tgtEl>
                                          <p:spTgt spid="19"/>
                                        </p:tgtEl>
                                      </p:cBhvr>
                                    </p:animEffect>
                                  </p:childTnLst>
                                </p:cTn>
                              </p:par>
                              <p:par>
                                <p:cTn id="98" presetID="53" presetClass="entr" presetSubtype="16" fill="hold" nodeType="withEffect">
                                  <p:stCondLst>
                                    <p:cond delay="0"/>
                                  </p:stCondLst>
                                  <p:childTnLst>
                                    <p:set>
                                      <p:cBhvr>
                                        <p:cTn id="99" dur="1" fill="hold">
                                          <p:stCondLst>
                                            <p:cond delay="0"/>
                                          </p:stCondLst>
                                        </p:cTn>
                                        <p:tgtEl>
                                          <p:spTgt spid="31"/>
                                        </p:tgtEl>
                                        <p:attrNameLst>
                                          <p:attrName>style.visibility</p:attrName>
                                        </p:attrNameLst>
                                      </p:cBhvr>
                                      <p:to>
                                        <p:strVal val="visible"/>
                                      </p:to>
                                    </p:set>
                                    <p:anim calcmode="lin" valueType="num">
                                      <p:cBhvr>
                                        <p:cTn id="100" dur="500" fill="hold"/>
                                        <p:tgtEl>
                                          <p:spTgt spid="31"/>
                                        </p:tgtEl>
                                        <p:attrNameLst>
                                          <p:attrName>ppt_w</p:attrName>
                                        </p:attrNameLst>
                                      </p:cBhvr>
                                      <p:tavLst>
                                        <p:tav tm="0">
                                          <p:val>
                                            <p:fltVal val="0"/>
                                          </p:val>
                                        </p:tav>
                                        <p:tav tm="100000">
                                          <p:val>
                                            <p:strVal val="#ppt_w"/>
                                          </p:val>
                                        </p:tav>
                                      </p:tavLst>
                                    </p:anim>
                                    <p:anim calcmode="lin" valueType="num">
                                      <p:cBhvr>
                                        <p:cTn id="101" dur="500" fill="hold"/>
                                        <p:tgtEl>
                                          <p:spTgt spid="31"/>
                                        </p:tgtEl>
                                        <p:attrNameLst>
                                          <p:attrName>ppt_h</p:attrName>
                                        </p:attrNameLst>
                                      </p:cBhvr>
                                      <p:tavLst>
                                        <p:tav tm="0">
                                          <p:val>
                                            <p:fltVal val="0"/>
                                          </p:val>
                                        </p:tav>
                                        <p:tav tm="100000">
                                          <p:val>
                                            <p:strVal val="#ppt_h"/>
                                          </p:val>
                                        </p:tav>
                                      </p:tavLst>
                                    </p:anim>
                                    <p:animEffect transition="in" filter="fade">
                                      <p:cBhvr>
                                        <p:cTn id="102"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5" grpId="0"/>
      <p:bldP spid="4" grpId="0" bldLvl="0" animBg="1"/>
      <p:bldP spid="7" grpId="0" bldLvl="0" animBg="1"/>
      <p:bldP spid="8" grpId="0" bldLvl="0" animBg="1"/>
      <p:bldP spid="9" grpId="0" bldLvl="0" animBg="1"/>
      <p:bldP spid="34" grpId="0" bldLvl="0" animBg="1"/>
      <p:bldP spid="35" grpId="0" bldLvl="0" animBg="1"/>
      <p:bldP spid="36" grpId="0" bldLvl="0" animBg="1"/>
      <p:bldP spid="37" grpId="0" bldLvl="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0" y="0"/>
            <a:ext cx="12192000" cy="453390"/>
          </a:xfrm>
          <a:prstGeom prst="rect">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endParaRPr>
          </a:p>
        </p:txBody>
      </p:sp>
      <p:sp>
        <p:nvSpPr>
          <p:cNvPr id="5" name="文本框 4"/>
          <p:cNvSpPr txBox="1"/>
          <p:nvPr/>
        </p:nvSpPr>
        <p:spPr>
          <a:xfrm>
            <a:off x="4312786" y="22870"/>
            <a:ext cx="3566427" cy="417830"/>
          </a:xfrm>
          <a:prstGeom prst="rect">
            <a:avLst/>
          </a:prstGeom>
          <a:noFill/>
        </p:spPr>
        <p:txBody>
          <a:bodyPr wrap="square" rtlCol="0">
            <a:spAutoFit/>
          </a:bodyPr>
          <a:lstStyle/>
          <a:p>
            <a:pPr algn="ctr"/>
            <a:r>
              <a:rPr lang="zh-CN" altLang="en-US" sz="2000" dirty="0">
                <a:solidFill>
                  <a:schemeClr val="bg1"/>
                </a:solidFill>
                <a:latin typeface="微软雅黑" panose="020B0503020204020204" charset="-122"/>
                <a:ea typeface="微软雅黑" panose="020B0503020204020204" charset="-122"/>
              </a:rPr>
              <a:t>点击此处编辑标题</a:t>
            </a:r>
            <a:endParaRPr lang="zh-CN" altLang="en-US" sz="2000" dirty="0">
              <a:solidFill>
                <a:schemeClr val="bg1"/>
              </a:solidFill>
              <a:latin typeface="Arial" panose="020B0604020202020204" pitchFamily="34" charset="0"/>
              <a:ea typeface="微软雅黑" panose="020B0503020204020204" charset="-122"/>
              <a:cs typeface="Arial" panose="020B0604020202020204" pitchFamily="34" charset="0"/>
            </a:endParaRPr>
          </a:p>
        </p:txBody>
      </p:sp>
      <p:grpSp>
        <p:nvGrpSpPr>
          <p:cNvPr id="42" name="Group 32"/>
          <p:cNvGrpSpPr/>
          <p:nvPr/>
        </p:nvGrpSpPr>
        <p:grpSpPr>
          <a:xfrm>
            <a:off x="2874645" y="1027735"/>
            <a:ext cx="5212080" cy="1214119"/>
            <a:chOff x="3986468" y="1275082"/>
            <a:chExt cx="4568252" cy="1066801"/>
          </a:xfrm>
        </p:grpSpPr>
        <p:sp>
          <p:nvSpPr>
            <p:cNvPr id="43" name="Freeform 56"/>
            <p:cNvSpPr/>
            <p:nvPr/>
          </p:nvSpPr>
          <p:spPr>
            <a:xfrm rot="10800000">
              <a:off x="4013535" y="1275082"/>
              <a:ext cx="4541185" cy="528320"/>
            </a:xfrm>
            <a:custGeom>
              <a:avLst/>
              <a:gdLst>
                <a:gd name="connsiteX0" fmla="*/ 0 w 6969372"/>
                <a:gd name="connsiteY0" fmla="*/ 0 h 731520"/>
                <a:gd name="connsiteX1" fmla="*/ 6969372 w 6969372"/>
                <a:gd name="connsiteY1" fmla="*/ 0 h 731520"/>
                <a:gd name="connsiteX2" fmla="*/ 6603612 w 6969372"/>
                <a:gd name="connsiteY2" fmla="*/ 731520 h 731520"/>
                <a:gd name="connsiteX3" fmla="*/ 365760 w 6969372"/>
                <a:gd name="connsiteY3" fmla="*/ 731520 h 731520"/>
                <a:gd name="connsiteX4" fmla="*/ 0 w 6969372"/>
                <a:gd name="connsiteY4" fmla="*/ 0 h 7315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69372" h="731520">
                  <a:moveTo>
                    <a:pt x="0" y="0"/>
                  </a:moveTo>
                  <a:lnTo>
                    <a:pt x="6969372" y="0"/>
                  </a:lnTo>
                  <a:lnTo>
                    <a:pt x="6603612" y="731520"/>
                  </a:lnTo>
                  <a:lnTo>
                    <a:pt x="365760" y="731520"/>
                  </a:lnTo>
                  <a:lnTo>
                    <a:pt x="0" y="0"/>
                  </a:lnTo>
                  <a:close/>
                </a:path>
              </a:pathLst>
            </a:cu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solidFill>
                  <a:schemeClr val="bg1"/>
                </a:solidFill>
                <a:latin typeface="微软雅黑" panose="020B0503020204020204" charset="-122"/>
              </a:endParaRPr>
            </a:p>
          </p:txBody>
        </p:sp>
        <p:sp>
          <p:nvSpPr>
            <p:cNvPr id="44" name="Freeform 53"/>
            <p:cNvSpPr/>
            <p:nvPr/>
          </p:nvSpPr>
          <p:spPr>
            <a:xfrm>
              <a:off x="3996628" y="1813562"/>
              <a:ext cx="4541185" cy="528320"/>
            </a:xfrm>
            <a:custGeom>
              <a:avLst/>
              <a:gdLst>
                <a:gd name="connsiteX0" fmla="*/ 0 w 6969372"/>
                <a:gd name="connsiteY0" fmla="*/ 0 h 731520"/>
                <a:gd name="connsiteX1" fmla="*/ 6969372 w 6969372"/>
                <a:gd name="connsiteY1" fmla="*/ 0 h 731520"/>
                <a:gd name="connsiteX2" fmla="*/ 6603612 w 6969372"/>
                <a:gd name="connsiteY2" fmla="*/ 731520 h 731520"/>
                <a:gd name="connsiteX3" fmla="*/ 365760 w 6969372"/>
                <a:gd name="connsiteY3" fmla="*/ 731520 h 731520"/>
                <a:gd name="connsiteX4" fmla="*/ 0 w 6969372"/>
                <a:gd name="connsiteY4" fmla="*/ 0 h 7315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69372" h="731520">
                  <a:moveTo>
                    <a:pt x="0" y="0"/>
                  </a:moveTo>
                  <a:lnTo>
                    <a:pt x="6969372" y="0"/>
                  </a:lnTo>
                  <a:lnTo>
                    <a:pt x="6603612" y="731520"/>
                  </a:lnTo>
                  <a:lnTo>
                    <a:pt x="365760" y="731520"/>
                  </a:lnTo>
                  <a:lnTo>
                    <a:pt x="0" y="0"/>
                  </a:lnTo>
                  <a:close/>
                </a:path>
              </a:pathLst>
            </a:custGeom>
            <a:solidFill>
              <a:schemeClr val="bg1">
                <a:lumMod val="8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solidFill>
                  <a:schemeClr val="bg1"/>
                </a:solidFill>
                <a:latin typeface="微软雅黑" panose="020B0503020204020204" charset="-122"/>
              </a:endParaRPr>
            </a:p>
          </p:txBody>
        </p:sp>
        <p:sp>
          <p:nvSpPr>
            <p:cNvPr id="45" name="Hexagon 19"/>
            <p:cNvSpPr/>
            <p:nvPr/>
          </p:nvSpPr>
          <p:spPr>
            <a:xfrm>
              <a:off x="3986468" y="1275082"/>
              <a:ext cx="1105833" cy="1056640"/>
            </a:xfrm>
            <a:prstGeom prst="hexagon">
              <a:avLst/>
            </a:prstGeom>
            <a:solidFill>
              <a:schemeClr val="bg1">
                <a:lumMod val="8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solidFill>
                  <a:schemeClr val="bg1"/>
                </a:solidFill>
                <a:latin typeface="微软雅黑" panose="020B0503020204020204" charset="-122"/>
              </a:endParaRPr>
            </a:p>
          </p:txBody>
        </p:sp>
        <p:sp>
          <p:nvSpPr>
            <p:cNvPr id="46" name="Hexagon 52"/>
            <p:cNvSpPr/>
            <p:nvPr/>
          </p:nvSpPr>
          <p:spPr>
            <a:xfrm>
              <a:off x="7442140" y="1285243"/>
              <a:ext cx="1105833" cy="1056640"/>
            </a:xfrm>
            <a:prstGeom prst="hexagon">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solidFill>
                  <a:schemeClr val="bg1"/>
                </a:solidFill>
                <a:latin typeface="微软雅黑" panose="020B0503020204020204" charset="-122"/>
              </a:endParaRPr>
            </a:p>
          </p:txBody>
        </p:sp>
      </p:grpSp>
      <p:grpSp>
        <p:nvGrpSpPr>
          <p:cNvPr id="47" name="Group 89"/>
          <p:cNvGrpSpPr/>
          <p:nvPr/>
        </p:nvGrpSpPr>
        <p:grpSpPr>
          <a:xfrm>
            <a:off x="3828224" y="2297548"/>
            <a:ext cx="5212080" cy="1214117"/>
            <a:chOff x="3986468" y="1275083"/>
            <a:chExt cx="4568252" cy="1066800"/>
          </a:xfrm>
        </p:grpSpPr>
        <p:sp>
          <p:nvSpPr>
            <p:cNvPr id="48" name="Freeform 90"/>
            <p:cNvSpPr/>
            <p:nvPr/>
          </p:nvSpPr>
          <p:spPr>
            <a:xfrm rot="10800000">
              <a:off x="4013535" y="1275083"/>
              <a:ext cx="4541185" cy="528320"/>
            </a:xfrm>
            <a:custGeom>
              <a:avLst/>
              <a:gdLst>
                <a:gd name="connsiteX0" fmla="*/ 0 w 6969372"/>
                <a:gd name="connsiteY0" fmla="*/ 0 h 731520"/>
                <a:gd name="connsiteX1" fmla="*/ 6969372 w 6969372"/>
                <a:gd name="connsiteY1" fmla="*/ 0 h 731520"/>
                <a:gd name="connsiteX2" fmla="*/ 6603612 w 6969372"/>
                <a:gd name="connsiteY2" fmla="*/ 731520 h 731520"/>
                <a:gd name="connsiteX3" fmla="*/ 365760 w 6969372"/>
                <a:gd name="connsiteY3" fmla="*/ 731520 h 731520"/>
                <a:gd name="connsiteX4" fmla="*/ 0 w 6969372"/>
                <a:gd name="connsiteY4" fmla="*/ 0 h 7315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69372" h="731520">
                  <a:moveTo>
                    <a:pt x="0" y="0"/>
                  </a:moveTo>
                  <a:lnTo>
                    <a:pt x="6969372" y="0"/>
                  </a:lnTo>
                  <a:lnTo>
                    <a:pt x="6603612" y="731520"/>
                  </a:lnTo>
                  <a:lnTo>
                    <a:pt x="365760" y="731520"/>
                  </a:lnTo>
                  <a:lnTo>
                    <a:pt x="0" y="0"/>
                  </a:lnTo>
                  <a:close/>
                </a:path>
              </a:pathLst>
            </a:cu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solidFill>
                  <a:schemeClr val="bg1"/>
                </a:solidFill>
                <a:latin typeface="微软雅黑" panose="020B0503020204020204" charset="-122"/>
              </a:endParaRPr>
            </a:p>
          </p:txBody>
        </p:sp>
        <p:sp>
          <p:nvSpPr>
            <p:cNvPr id="49" name="Freeform 91"/>
            <p:cNvSpPr/>
            <p:nvPr/>
          </p:nvSpPr>
          <p:spPr>
            <a:xfrm>
              <a:off x="3996628" y="1813563"/>
              <a:ext cx="4541185" cy="528320"/>
            </a:xfrm>
            <a:custGeom>
              <a:avLst/>
              <a:gdLst>
                <a:gd name="connsiteX0" fmla="*/ 0 w 6969372"/>
                <a:gd name="connsiteY0" fmla="*/ 0 h 731520"/>
                <a:gd name="connsiteX1" fmla="*/ 6969372 w 6969372"/>
                <a:gd name="connsiteY1" fmla="*/ 0 h 731520"/>
                <a:gd name="connsiteX2" fmla="*/ 6603612 w 6969372"/>
                <a:gd name="connsiteY2" fmla="*/ 731520 h 731520"/>
                <a:gd name="connsiteX3" fmla="*/ 365760 w 6969372"/>
                <a:gd name="connsiteY3" fmla="*/ 731520 h 731520"/>
                <a:gd name="connsiteX4" fmla="*/ 0 w 6969372"/>
                <a:gd name="connsiteY4" fmla="*/ 0 h 7315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69372" h="731520">
                  <a:moveTo>
                    <a:pt x="0" y="0"/>
                  </a:moveTo>
                  <a:lnTo>
                    <a:pt x="6969372" y="0"/>
                  </a:lnTo>
                  <a:lnTo>
                    <a:pt x="6603612" y="731520"/>
                  </a:lnTo>
                  <a:lnTo>
                    <a:pt x="365760" y="731520"/>
                  </a:lnTo>
                  <a:lnTo>
                    <a:pt x="0" y="0"/>
                  </a:lnTo>
                  <a:close/>
                </a:path>
              </a:pathLst>
            </a:custGeom>
            <a:solidFill>
              <a:schemeClr val="bg1">
                <a:lumMod val="8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solidFill>
                  <a:schemeClr val="bg1"/>
                </a:solidFill>
                <a:latin typeface="微软雅黑" panose="020B0503020204020204" charset="-122"/>
              </a:endParaRPr>
            </a:p>
          </p:txBody>
        </p:sp>
        <p:sp>
          <p:nvSpPr>
            <p:cNvPr id="50" name="Hexagon 92"/>
            <p:cNvSpPr/>
            <p:nvPr/>
          </p:nvSpPr>
          <p:spPr>
            <a:xfrm>
              <a:off x="3986468" y="1275083"/>
              <a:ext cx="1105833" cy="1056640"/>
            </a:xfrm>
            <a:prstGeom prst="hexagon">
              <a:avLst/>
            </a:prstGeom>
            <a:solidFill>
              <a:schemeClr val="bg1">
                <a:lumMod val="8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solidFill>
                  <a:schemeClr val="bg1"/>
                </a:solidFill>
                <a:latin typeface="微软雅黑" panose="020B0503020204020204" charset="-122"/>
              </a:endParaRPr>
            </a:p>
          </p:txBody>
        </p:sp>
        <p:sp>
          <p:nvSpPr>
            <p:cNvPr id="51" name="Hexagon 93"/>
            <p:cNvSpPr/>
            <p:nvPr/>
          </p:nvSpPr>
          <p:spPr>
            <a:xfrm>
              <a:off x="7442140" y="1285243"/>
              <a:ext cx="1105833" cy="1056640"/>
            </a:xfrm>
            <a:prstGeom prst="hexagon">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solidFill>
                  <a:schemeClr val="bg1"/>
                </a:solidFill>
                <a:latin typeface="微软雅黑" panose="020B0503020204020204" charset="-122"/>
              </a:endParaRPr>
            </a:p>
          </p:txBody>
        </p:sp>
      </p:grpSp>
      <p:grpSp>
        <p:nvGrpSpPr>
          <p:cNvPr id="52" name="Group 94"/>
          <p:cNvGrpSpPr/>
          <p:nvPr/>
        </p:nvGrpSpPr>
        <p:grpSpPr>
          <a:xfrm>
            <a:off x="3173380" y="3564040"/>
            <a:ext cx="5212080" cy="1214117"/>
            <a:chOff x="3986468" y="1275083"/>
            <a:chExt cx="4568252" cy="1066800"/>
          </a:xfrm>
        </p:grpSpPr>
        <p:sp>
          <p:nvSpPr>
            <p:cNvPr id="53" name="Freeform 95"/>
            <p:cNvSpPr/>
            <p:nvPr/>
          </p:nvSpPr>
          <p:spPr>
            <a:xfrm rot="10800000">
              <a:off x="4013535" y="1275083"/>
              <a:ext cx="4541185" cy="528320"/>
            </a:xfrm>
            <a:custGeom>
              <a:avLst/>
              <a:gdLst>
                <a:gd name="connsiteX0" fmla="*/ 0 w 6969372"/>
                <a:gd name="connsiteY0" fmla="*/ 0 h 731520"/>
                <a:gd name="connsiteX1" fmla="*/ 6969372 w 6969372"/>
                <a:gd name="connsiteY1" fmla="*/ 0 h 731520"/>
                <a:gd name="connsiteX2" fmla="*/ 6603612 w 6969372"/>
                <a:gd name="connsiteY2" fmla="*/ 731520 h 731520"/>
                <a:gd name="connsiteX3" fmla="*/ 365760 w 6969372"/>
                <a:gd name="connsiteY3" fmla="*/ 731520 h 731520"/>
                <a:gd name="connsiteX4" fmla="*/ 0 w 6969372"/>
                <a:gd name="connsiteY4" fmla="*/ 0 h 7315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69372" h="731520">
                  <a:moveTo>
                    <a:pt x="0" y="0"/>
                  </a:moveTo>
                  <a:lnTo>
                    <a:pt x="6969372" y="0"/>
                  </a:lnTo>
                  <a:lnTo>
                    <a:pt x="6603612" y="731520"/>
                  </a:lnTo>
                  <a:lnTo>
                    <a:pt x="365760" y="731520"/>
                  </a:lnTo>
                  <a:lnTo>
                    <a:pt x="0" y="0"/>
                  </a:lnTo>
                  <a:close/>
                </a:path>
              </a:pathLst>
            </a:cu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solidFill>
                  <a:schemeClr val="bg1"/>
                </a:solidFill>
                <a:latin typeface="微软雅黑" panose="020B0503020204020204" charset="-122"/>
              </a:endParaRPr>
            </a:p>
          </p:txBody>
        </p:sp>
        <p:sp>
          <p:nvSpPr>
            <p:cNvPr id="54" name="Freeform 96"/>
            <p:cNvSpPr/>
            <p:nvPr/>
          </p:nvSpPr>
          <p:spPr>
            <a:xfrm>
              <a:off x="3996628" y="1813563"/>
              <a:ext cx="4541185" cy="528320"/>
            </a:xfrm>
            <a:custGeom>
              <a:avLst/>
              <a:gdLst>
                <a:gd name="connsiteX0" fmla="*/ 0 w 6969372"/>
                <a:gd name="connsiteY0" fmla="*/ 0 h 731520"/>
                <a:gd name="connsiteX1" fmla="*/ 6969372 w 6969372"/>
                <a:gd name="connsiteY1" fmla="*/ 0 h 731520"/>
                <a:gd name="connsiteX2" fmla="*/ 6603612 w 6969372"/>
                <a:gd name="connsiteY2" fmla="*/ 731520 h 731520"/>
                <a:gd name="connsiteX3" fmla="*/ 365760 w 6969372"/>
                <a:gd name="connsiteY3" fmla="*/ 731520 h 731520"/>
                <a:gd name="connsiteX4" fmla="*/ 0 w 6969372"/>
                <a:gd name="connsiteY4" fmla="*/ 0 h 7315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69372" h="731520">
                  <a:moveTo>
                    <a:pt x="0" y="0"/>
                  </a:moveTo>
                  <a:lnTo>
                    <a:pt x="6969372" y="0"/>
                  </a:lnTo>
                  <a:lnTo>
                    <a:pt x="6603612" y="731520"/>
                  </a:lnTo>
                  <a:lnTo>
                    <a:pt x="365760" y="731520"/>
                  </a:lnTo>
                  <a:lnTo>
                    <a:pt x="0" y="0"/>
                  </a:lnTo>
                  <a:close/>
                </a:path>
              </a:pathLst>
            </a:custGeom>
            <a:solidFill>
              <a:schemeClr val="bg1">
                <a:lumMod val="8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solidFill>
                  <a:schemeClr val="bg1"/>
                </a:solidFill>
                <a:latin typeface="微软雅黑" panose="020B0503020204020204" charset="-122"/>
              </a:endParaRPr>
            </a:p>
          </p:txBody>
        </p:sp>
        <p:sp>
          <p:nvSpPr>
            <p:cNvPr id="55" name="Hexagon 97"/>
            <p:cNvSpPr/>
            <p:nvPr/>
          </p:nvSpPr>
          <p:spPr>
            <a:xfrm>
              <a:off x="3986468" y="1275083"/>
              <a:ext cx="1105833" cy="1056640"/>
            </a:xfrm>
            <a:prstGeom prst="hexagon">
              <a:avLst/>
            </a:prstGeom>
            <a:solidFill>
              <a:schemeClr val="bg1">
                <a:lumMod val="8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solidFill>
                  <a:schemeClr val="bg1"/>
                </a:solidFill>
                <a:latin typeface="微软雅黑" panose="020B0503020204020204" charset="-122"/>
              </a:endParaRPr>
            </a:p>
          </p:txBody>
        </p:sp>
        <p:sp>
          <p:nvSpPr>
            <p:cNvPr id="56" name="Hexagon 98"/>
            <p:cNvSpPr/>
            <p:nvPr/>
          </p:nvSpPr>
          <p:spPr>
            <a:xfrm>
              <a:off x="7442140" y="1285243"/>
              <a:ext cx="1105833" cy="1056640"/>
            </a:xfrm>
            <a:prstGeom prst="hexagon">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solidFill>
                  <a:schemeClr val="bg1"/>
                </a:solidFill>
                <a:latin typeface="微软雅黑" panose="020B0503020204020204" charset="-122"/>
              </a:endParaRPr>
            </a:p>
          </p:txBody>
        </p:sp>
      </p:grpSp>
      <p:grpSp>
        <p:nvGrpSpPr>
          <p:cNvPr id="57" name="Group 104"/>
          <p:cNvGrpSpPr/>
          <p:nvPr/>
        </p:nvGrpSpPr>
        <p:grpSpPr>
          <a:xfrm rot="10800000" flipV="1">
            <a:off x="4221574" y="2623677"/>
            <a:ext cx="360660" cy="349417"/>
            <a:chOff x="6281057" y="4212771"/>
            <a:chExt cx="1828800" cy="1632858"/>
          </a:xfrm>
          <a:gradFill>
            <a:gsLst>
              <a:gs pos="0">
                <a:srgbClr val="E30000"/>
              </a:gs>
              <a:gs pos="100000">
                <a:srgbClr val="760303"/>
              </a:gs>
            </a:gsLst>
            <a:lin ang="5400000" scaled="0"/>
          </a:gradFill>
        </p:grpSpPr>
        <p:sp>
          <p:nvSpPr>
            <p:cNvPr id="58" name="Freeform 105"/>
            <p:cNvSpPr/>
            <p:nvPr/>
          </p:nvSpPr>
          <p:spPr>
            <a:xfrm>
              <a:off x="6281057" y="4212771"/>
              <a:ext cx="1828800" cy="1632858"/>
            </a:xfrm>
            <a:custGeom>
              <a:avLst/>
              <a:gdLst>
                <a:gd name="connsiteX0" fmla="*/ 0 w 1828800"/>
                <a:gd name="connsiteY0" fmla="*/ 10886 h 1632858"/>
                <a:gd name="connsiteX1" fmla="*/ 1828800 w 1828800"/>
                <a:gd name="connsiteY1" fmla="*/ 0 h 1632858"/>
                <a:gd name="connsiteX2" fmla="*/ 1828800 w 1828800"/>
                <a:gd name="connsiteY2" fmla="*/ 87086 h 1632858"/>
                <a:gd name="connsiteX3" fmla="*/ 1023257 w 1828800"/>
                <a:gd name="connsiteY3" fmla="*/ 772886 h 1632858"/>
                <a:gd name="connsiteX4" fmla="*/ 1034143 w 1828800"/>
                <a:gd name="connsiteY4" fmla="*/ 1600200 h 1632858"/>
                <a:gd name="connsiteX5" fmla="*/ 859972 w 1828800"/>
                <a:gd name="connsiteY5" fmla="*/ 1632858 h 1632858"/>
                <a:gd name="connsiteX6" fmla="*/ 838200 w 1828800"/>
                <a:gd name="connsiteY6" fmla="*/ 805543 h 1632858"/>
                <a:gd name="connsiteX7" fmla="*/ 21772 w 1828800"/>
                <a:gd name="connsiteY7" fmla="*/ 163286 h 1632858"/>
                <a:gd name="connsiteX8" fmla="*/ 0 w 1828800"/>
                <a:gd name="connsiteY8" fmla="*/ 10886 h 16328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28800" h="1632858">
                  <a:moveTo>
                    <a:pt x="0" y="10886"/>
                  </a:moveTo>
                  <a:lnTo>
                    <a:pt x="1828800" y="0"/>
                  </a:lnTo>
                  <a:lnTo>
                    <a:pt x="1828800" y="87086"/>
                  </a:lnTo>
                  <a:lnTo>
                    <a:pt x="1023257" y="772886"/>
                  </a:lnTo>
                  <a:lnTo>
                    <a:pt x="1034143" y="1600200"/>
                  </a:lnTo>
                  <a:lnTo>
                    <a:pt x="859972" y="1632858"/>
                  </a:lnTo>
                  <a:lnTo>
                    <a:pt x="838200" y="805543"/>
                  </a:lnTo>
                  <a:lnTo>
                    <a:pt x="21772" y="163286"/>
                  </a:lnTo>
                  <a:lnTo>
                    <a:pt x="0" y="1088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solidFill>
                  <a:schemeClr val="tx1"/>
                </a:solidFill>
                <a:latin typeface="微软雅黑" panose="020B0503020204020204" charset="-122"/>
              </a:endParaRPr>
            </a:p>
          </p:txBody>
        </p:sp>
        <p:sp>
          <p:nvSpPr>
            <p:cNvPr id="59" name="Rectangle 106"/>
            <p:cNvSpPr/>
            <p:nvPr/>
          </p:nvSpPr>
          <p:spPr>
            <a:xfrm>
              <a:off x="6411686" y="5736771"/>
              <a:ext cx="1698171" cy="1088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solidFill>
                  <a:schemeClr val="tx1"/>
                </a:solidFill>
                <a:latin typeface="微软雅黑" panose="020B0503020204020204" charset="-122"/>
              </a:endParaRPr>
            </a:p>
          </p:txBody>
        </p:sp>
      </p:grpSp>
      <p:grpSp>
        <p:nvGrpSpPr>
          <p:cNvPr id="60" name="Group 99"/>
          <p:cNvGrpSpPr/>
          <p:nvPr/>
        </p:nvGrpSpPr>
        <p:grpSpPr>
          <a:xfrm>
            <a:off x="3863088" y="4812019"/>
            <a:ext cx="5212080" cy="1214117"/>
            <a:chOff x="3986468" y="1275083"/>
            <a:chExt cx="4568252" cy="1066800"/>
          </a:xfrm>
        </p:grpSpPr>
        <p:sp>
          <p:nvSpPr>
            <p:cNvPr id="61" name="Freeform 100"/>
            <p:cNvSpPr/>
            <p:nvPr/>
          </p:nvSpPr>
          <p:spPr>
            <a:xfrm rot="10800000">
              <a:off x="4013535" y="1275083"/>
              <a:ext cx="4541185" cy="528320"/>
            </a:xfrm>
            <a:custGeom>
              <a:avLst/>
              <a:gdLst>
                <a:gd name="connsiteX0" fmla="*/ 0 w 6969372"/>
                <a:gd name="connsiteY0" fmla="*/ 0 h 731520"/>
                <a:gd name="connsiteX1" fmla="*/ 6969372 w 6969372"/>
                <a:gd name="connsiteY1" fmla="*/ 0 h 731520"/>
                <a:gd name="connsiteX2" fmla="*/ 6603612 w 6969372"/>
                <a:gd name="connsiteY2" fmla="*/ 731520 h 731520"/>
                <a:gd name="connsiteX3" fmla="*/ 365760 w 6969372"/>
                <a:gd name="connsiteY3" fmla="*/ 731520 h 731520"/>
                <a:gd name="connsiteX4" fmla="*/ 0 w 6969372"/>
                <a:gd name="connsiteY4" fmla="*/ 0 h 7315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69372" h="731520">
                  <a:moveTo>
                    <a:pt x="0" y="0"/>
                  </a:moveTo>
                  <a:lnTo>
                    <a:pt x="6969372" y="0"/>
                  </a:lnTo>
                  <a:lnTo>
                    <a:pt x="6603612" y="731520"/>
                  </a:lnTo>
                  <a:lnTo>
                    <a:pt x="365760" y="731520"/>
                  </a:lnTo>
                  <a:lnTo>
                    <a:pt x="0" y="0"/>
                  </a:lnTo>
                  <a:close/>
                </a:path>
              </a:pathLst>
            </a:cu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solidFill>
                  <a:schemeClr val="bg1"/>
                </a:solidFill>
                <a:latin typeface="微软雅黑" panose="020B0503020204020204" charset="-122"/>
              </a:endParaRPr>
            </a:p>
          </p:txBody>
        </p:sp>
        <p:sp>
          <p:nvSpPr>
            <p:cNvPr id="62" name="Freeform 101"/>
            <p:cNvSpPr/>
            <p:nvPr/>
          </p:nvSpPr>
          <p:spPr>
            <a:xfrm>
              <a:off x="3996628" y="1813563"/>
              <a:ext cx="4541185" cy="528320"/>
            </a:xfrm>
            <a:custGeom>
              <a:avLst/>
              <a:gdLst>
                <a:gd name="connsiteX0" fmla="*/ 0 w 6969372"/>
                <a:gd name="connsiteY0" fmla="*/ 0 h 731520"/>
                <a:gd name="connsiteX1" fmla="*/ 6969372 w 6969372"/>
                <a:gd name="connsiteY1" fmla="*/ 0 h 731520"/>
                <a:gd name="connsiteX2" fmla="*/ 6603612 w 6969372"/>
                <a:gd name="connsiteY2" fmla="*/ 731520 h 731520"/>
                <a:gd name="connsiteX3" fmla="*/ 365760 w 6969372"/>
                <a:gd name="connsiteY3" fmla="*/ 731520 h 731520"/>
                <a:gd name="connsiteX4" fmla="*/ 0 w 6969372"/>
                <a:gd name="connsiteY4" fmla="*/ 0 h 7315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69372" h="731520">
                  <a:moveTo>
                    <a:pt x="0" y="0"/>
                  </a:moveTo>
                  <a:lnTo>
                    <a:pt x="6969372" y="0"/>
                  </a:lnTo>
                  <a:lnTo>
                    <a:pt x="6603612" y="731520"/>
                  </a:lnTo>
                  <a:lnTo>
                    <a:pt x="365760" y="731520"/>
                  </a:lnTo>
                  <a:lnTo>
                    <a:pt x="0" y="0"/>
                  </a:lnTo>
                  <a:close/>
                </a:path>
              </a:pathLst>
            </a:custGeom>
            <a:solidFill>
              <a:schemeClr val="bg1">
                <a:lumMod val="8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solidFill>
                  <a:schemeClr val="bg1"/>
                </a:solidFill>
                <a:latin typeface="微软雅黑" panose="020B0503020204020204" charset="-122"/>
              </a:endParaRPr>
            </a:p>
          </p:txBody>
        </p:sp>
        <p:sp>
          <p:nvSpPr>
            <p:cNvPr id="63" name="Hexagon 102"/>
            <p:cNvSpPr/>
            <p:nvPr/>
          </p:nvSpPr>
          <p:spPr>
            <a:xfrm>
              <a:off x="3986468" y="1275083"/>
              <a:ext cx="1105833" cy="1056640"/>
            </a:xfrm>
            <a:prstGeom prst="hexagon">
              <a:avLst/>
            </a:prstGeom>
            <a:solidFill>
              <a:schemeClr val="bg1">
                <a:lumMod val="8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solidFill>
                  <a:schemeClr val="bg1"/>
                </a:solidFill>
                <a:latin typeface="微软雅黑" panose="020B0503020204020204" charset="-122"/>
              </a:endParaRPr>
            </a:p>
          </p:txBody>
        </p:sp>
        <p:sp>
          <p:nvSpPr>
            <p:cNvPr id="64" name="Hexagon 103"/>
            <p:cNvSpPr/>
            <p:nvPr/>
          </p:nvSpPr>
          <p:spPr>
            <a:xfrm>
              <a:off x="7442140" y="1285243"/>
              <a:ext cx="1105833" cy="1056640"/>
            </a:xfrm>
            <a:prstGeom prst="hexagon">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solidFill>
                  <a:schemeClr val="bg1"/>
                </a:solidFill>
                <a:latin typeface="微软雅黑" panose="020B0503020204020204" charset="-122"/>
              </a:endParaRPr>
            </a:p>
          </p:txBody>
        </p:sp>
      </p:grpSp>
      <p:grpSp>
        <p:nvGrpSpPr>
          <p:cNvPr id="65" name="Group 113"/>
          <p:cNvGrpSpPr/>
          <p:nvPr/>
        </p:nvGrpSpPr>
        <p:grpSpPr>
          <a:xfrm flipH="1">
            <a:off x="3604344" y="4035497"/>
            <a:ext cx="307184" cy="326000"/>
            <a:chOff x="5174770" y="2742828"/>
            <a:chExt cx="732971" cy="1542433"/>
          </a:xfrm>
          <a:gradFill>
            <a:gsLst>
              <a:gs pos="0">
                <a:srgbClr val="E30000"/>
              </a:gs>
              <a:gs pos="100000">
                <a:srgbClr val="760303"/>
              </a:gs>
            </a:gsLst>
            <a:lin ang="5400000" scaled="0"/>
          </a:gradFill>
        </p:grpSpPr>
        <p:sp>
          <p:nvSpPr>
            <p:cNvPr id="66" name="Half Frame 1"/>
            <p:cNvSpPr/>
            <p:nvPr/>
          </p:nvSpPr>
          <p:spPr>
            <a:xfrm rot="10800000" flipH="1">
              <a:off x="5174770" y="2742828"/>
              <a:ext cx="675891" cy="1542433"/>
            </a:xfrm>
            <a:custGeom>
              <a:avLst/>
              <a:gdLst>
                <a:gd name="connsiteX0" fmla="*/ 0 w 999747"/>
                <a:gd name="connsiteY0" fmla="*/ 0 h 1605837"/>
                <a:gd name="connsiteX1" fmla="*/ 999747 w 999747"/>
                <a:gd name="connsiteY1" fmla="*/ 0 h 1605837"/>
                <a:gd name="connsiteX2" fmla="*/ 999747 w 999747"/>
                <a:gd name="connsiteY2" fmla="*/ 0 h 1605837"/>
                <a:gd name="connsiteX3" fmla="*/ 0 w 999747"/>
                <a:gd name="connsiteY3" fmla="*/ 0 h 1605837"/>
                <a:gd name="connsiteX4" fmla="*/ 0 w 999747"/>
                <a:gd name="connsiteY4" fmla="*/ 1605837 h 1605837"/>
                <a:gd name="connsiteX5" fmla="*/ 0 w 999747"/>
                <a:gd name="connsiteY5" fmla="*/ 1605837 h 1605837"/>
                <a:gd name="connsiteX6" fmla="*/ 0 w 999747"/>
                <a:gd name="connsiteY6" fmla="*/ 0 h 1605837"/>
                <a:gd name="connsiteX0-1" fmla="*/ 0 w 999747"/>
                <a:gd name="connsiteY0-2" fmla="*/ 8964 h 1614801"/>
                <a:gd name="connsiteX1-3" fmla="*/ 999747 w 999747"/>
                <a:gd name="connsiteY1-4" fmla="*/ 8964 h 1614801"/>
                <a:gd name="connsiteX2-5" fmla="*/ 703911 w 999747"/>
                <a:gd name="connsiteY2-6" fmla="*/ 0 h 1614801"/>
                <a:gd name="connsiteX3-7" fmla="*/ 0 w 999747"/>
                <a:gd name="connsiteY3-8" fmla="*/ 8964 h 1614801"/>
                <a:gd name="connsiteX4-9" fmla="*/ 0 w 999747"/>
                <a:gd name="connsiteY4-10" fmla="*/ 1614801 h 1614801"/>
                <a:gd name="connsiteX5-11" fmla="*/ 0 w 999747"/>
                <a:gd name="connsiteY5-12" fmla="*/ 1614801 h 1614801"/>
                <a:gd name="connsiteX6-13" fmla="*/ 0 w 999747"/>
                <a:gd name="connsiteY6-14" fmla="*/ 8964 h 1614801"/>
                <a:gd name="connsiteX0-15" fmla="*/ 0 w 703911"/>
                <a:gd name="connsiteY0-16" fmla="*/ 8964 h 1614801"/>
                <a:gd name="connsiteX1-17" fmla="*/ 703911 w 703911"/>
                <a:gd name="connsiteY1-18" fmla="*/ 0 h 1614801"/>
                <a:gd name="connsiteX2-19" fmla="*/ 0 w 703911"/>
                <a:gd name="connsiteY2-20" fmla="*/ 8964 h 1614801"/>
                <a:gd name="connsiteX3-21" fmla="*/ 0 w 703911"/>
                <a:gd name="connsiteY3-22" fmla="*/ 1614801 h 1614801"/>
                <a:gd name="connsiteX4-23" fmla="*/ 0 w 703911"/>
                <a:gd name="connsiteY4-24" fmla="*/ 1614801 h 1614801"/>
                <a:gd name="connsiteX5-25" fmla="*/ 0 w 703911"/>
                <a:gd name="connsiteY5-26" fmla="*/ 8964 h 1614801"/>
                <a:gd name="connsiteX0-27" fmla="*/ 0 w 703911"/>
                <a:gd name="connsiteY0-28" fmla="*/ 8964 h 1614801"/>
                <a:gd name="connsiteX1-29" fmla="*/ 703911 w 703911"/>
                <a:gd name="connsiteY1-30" fmla="*/ 0 h 1614801"/>
                <a:gd name="connsiteX2-31" fmla="*/ 0 w 703911"/>
                <a:gd name="connsiteY2-32" fmla="*/ 8964 h 1614801"/>
                <a:gd name="connsiteX3-33" fmla="*/ 0 w 703911"/>
                <a:gd name="connsiteY3-34" fmla="*/ 1614801 h 1614801"/>
                <a:gd name="connsiteX4-35" fmla="*/ 0 w 703911"/>
                <a:gd name="connsiteY4-36" fmla="*/ 1614801 h 1614801"/>
                <a:gd name="connsiteX5-37" fmla="*/ 0 w 703911"/>
                <a:gd name="connsiteY5-38" fmla="*/ 8964 h 1614801"/>
                <a:gd name="connsiteX0-39" fmla="*/ 0 w 703911"/>
                <a:gd name="connsiteY0-40" fmla="*/ 0 h 1605837"/>
                <a:gd name="connsiteX1-41" fmla="*/ 703911 w 703911"/>
                <a:gd name="connsiteY1-42" fmla="*/ 8965 h 1605837"/>
                <a:gd name="connsiteX2-43" fmla="*/ 0 w 703911"/>
                <a:gd name="connsiteY2-44" fmla="*/ 0 h 1605837"/>
                <a:gd name="connsiteX3-45" fmla="*/ 0 w 703911"/>
                <a:gd name="connsiteY3-46" fmla="*/ 1605837 h 1605837"/>
                <a:gd name="connsiteX4-47" fmla="*/ 0 w 703911"/>
                <a:gd name="connsiteY4-48" fmla="*/ 1605837 h 1605837"/>
                <a:gd name="connsiteX5-49" fmla="*/ 0 w 703911"/>
                <a:gd name="connsiteY5-50" fmla="*/ 0 h 1605837"/>
                <a:gd name="connsiteX0-51" fmla="*/ 0 w 506687"/>
                <a:gd name="connsiteY0-52" fmla="*/ 0 h 1605837"/>
                <a:gd name="connsiteX1-53" fmla="*/ 506687 w 506687"/>
                <a:gd name="connsiteY1-54" fmla="*/ 1 h 1605837"/>
                <a:gd name="connsiteX2-55" fmla="*/ 0 w 506687"/>
                <a:gd name="connsiteY2-56" fmla="*/ 0 h 1605837"/>
                <a:gd name="connsiteX3-57" fmla="*/ 0 w 506687"/>
                <a:gd name="connsiteY3-58" fmla="*/ 1605837 h 1605837"/>
                <a:gd name="connsiteX4-59" fmla="*/ 0 w 506687"/>
                <a:gd name="connsiteY4-60" fmla="*/ 1605837 h 1605837"/>
                <a:gd name="connsiteX5-61" fmla="*/ 0 w 506687"/>
                <a:gd name="connsiteY5-62" fmla="*/ 0 h 1605837"/>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506687" h="1605837">
                  <a:moveTo>
                    <a:pt x="0" y="0"/>
                  </a:moveTo>
                  <a:lnTo>
                    <a:pt x="506687" y="1"/>
                  </a:lnTo>
                  <a:lnTo>
                    <a:pt x="0" y="0"/>
                  </a:lnTo>
                  <a:lnTo>
                    <a:pt x="0" y="1605837"/>
                  </a:lnTo>
                  <a:lnTo>
                    <a:pt x="0" y="1605837"/>
                  </a:lnTo>
                  <a:lnTo>
                    <a:pt x="0" y="0"/>
                  </a:lnTo>
                  <a:close/>
                </a:path>
              </a:pathLst>
            </a:custGeom>
            <a:grpFill/>
            <a:ln w="190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solidFill>
                  <a:schemeClr val="tx1"/>
                </a:solidFill>
                <a:latin typeface="微软雅黑" panose="020B0503020204020204" charset="-122"/>
              </a:endParaRPr>
            </a:p>
          </p:txBody>
        </p:sp>
        <p:sp>
          <p:nvSpPr>
            <p:cNvPr id="67" name="Flowchart: Process 115"/>
            <p:cNvSpPr/>
            <p:nvPr/>
          </p:nvSpPr>
          <p:spPr>
            <a:xfrm>
              <a:off x="5378824" y="3413889"/>
              <a:ext cx="89647" cy="871371"/>
            </a:xfrm>
            <a:prstGeom prst="flowChartProcess">
              <a:avLst/>
            </a:prstGeom>
            <a:grpFill/>
            <a:ln w="190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solidFill>
                  <a:schemeClr val="tx1"/>
                </a:solidFill>
                <a:latin typeface="微软雅黑" panose="020B0503020204020204" charset="-122"/>
              </a:endParaRPr>
            </a:p>
          </p:txBody>
        </p:sp>
        <p:sp>
          <p:nvSpPr>
            <p:cNvPr id="68" name="Flowchart: Process 116"/>
            <p:cNvSpPr/>
            <p:nvPr/>
          </p:nvSpPr>
          <p:spPr>
            <a:xfrm>
              <a:off x="5805183" y="2754631"/>
              <a:ext cx="102558" cy="1499940"/>
            </a:xfrm>
            <a:prstGeom prst="flowChartProcess">
              <a:avLst/>
            </a:prstGeom>
            <a:grpFill/>
            <a:ln w="190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solidFill>
                  <a:schemeClr val="tx1"/>
                </a:solidFill>
                <a:latin typeface="微软雅黑" panose="020B0503020204020204" charset="-122"/>
              </a:endParaRPr>
            </a:p>
          </p:txBody>
        </p:sp>
        <p:sp>
          <p:nvSpPr>
            <p:cNvPr id="69" name="Flowchart: Process 117"/>
            <p:cNvSpPr/>
            <p:nvPr/>
          </p:nvSpPr>
          <p:spPr>
            <a:xfrm>
              <a:off x="5582880" y="3059735"/>
              <a:ext cx="89649" cy="1174479"/>
            </a:xfrm>
            <a:prstGeom prst="flowChartProcess">
              <a:avLst/>
            </a:prstGeom>
            <a:grpFill/>
            <a:ln w="190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solidFill>
                  <a:schemeClr val="tx1"/>
                </a:solidFill>
                <a:latin typeface="微软雅黑" panose="020B0503020204020204" charset="-122"/>
              </a:endParaRPr>
            </a:p>
          </p:txBody>
        </p:sp>
      </p:grpSp>
      <p:sp>
        <p:nvSpPr>
          <p:cNvPr id="70" name="Freeform 107"/>
          <p:cNvSpPr/>
          <p:nvPr/>
        </p:nvSpPr>
        <p:spPr>
          <a:xfrm>
            <a:off x="3268490" y="1459496"/>
            <a:ext cx="473996" cy="415892"/>
          </a:xfrm>
          <a:custGeom>
            <a:avLst/>
            <a:gdLst>
              <a:gd name="connsiteX0" fmla="*/ 0 w 1826018"/>
              <a:gd name="connsiteY0" fmla="*/ 1 h 1683350"/>
              <a:gd name="connsiteX1" fmla="*/ 838286 w 1826018"/>
              <a:gd name="connsiteY1" fmla="*/ 1 h 1683350"/>
              <a:gd name="connsiteX2" fmla="*/ 833465 w 1826018"/>
              <a:gd name="connsiteY2" fmla="*/ 36530 h 1683350"/>
              <a:gd name="connsiteX3" fmla="*/ 386449 w 1826018"/>
              <a:gd name="connsiteY3" fmla="*/ 780061 h 1683350"/>
              <a:gd name="connsiteX4" fmla="*/ 310221 w 1826018"/>
              <a:gd name="connsiteY4" fmla="*/ 834538 h 1683350"/>
              <a:gd name="connsiteX5" fmla="*/ 1494538 w 1826018"/>
              <a:gd name="connsiteY5" fmla="*/ 0 h 1683350"/>
              <a:gd name="connsiteX6" fmla="*/ 1826018 w 1826018"/>
              <a:gd name="connsiteY6" fmla="*/ 0 h 1683350"/>
              <a:gd name="connsiteX7" fmla="*/ 625749 w 1826018"/>
              <a:gd name="connsiteY7" fmla="*/ 1683350 h 1683350"/>
              <a:gd name="connsiteX8" fmla="*/ 516809 w 1826018"/>
              <a:gd name="connsiteY8" fmla="*/ 1390285 h 1683350"/>
              <a:gd name="connsiteX9" fmla="*/ 607661 w 1826018"/>
              <a:gd name="connsiteY9" fmla="*/ 1357828 h 1683350"/>
              <a:gd name="connsiteX10" fmla="*/ 1495218 w 1826018"/>
              <a:gd name="connsiteY10" fmla="*/ 87840 h 1683350"/>
              <a:gd name="connsiteX11" fmla="*/ 1026236 w 1826018"/>
              <a:gd name="connsiteY11" fmla="*/ 0 h 1683350"/>
              <a:gd name="connsiteX12" fmla="*/ 1308197 w 1826018"/>
              <a:gd name="connsiteY12" fmla="*/ 0 h 1683350"/>
              <a:gd name="connsiteX13" fmla="*/ 1308788 w 1826018"/>
              <a:gd name="connsiteY13" fmla="*/ 76317 h 1683350"/>
              <a:gd name="connsiteX14" fmla="*/ 532761 w 1826018"/>
              <a:gd name="connsiteY14" fmla="*/ 1186719 h 1683350"/>
              <a:gd name="connsiteX15" fmla="*/ 451878 w 1826018"/>
              <a:gd name="connsiteY15" fmla="*/ 1215614 h 1683350"/>
              <a:gd name="connsiteX16" fmla="*/ 377492 w 1826018"/>
              <a:gd name="connsiteY16" fmla="*/ 1015506 h 1683350"/>
              <a:gd name="connsiteX17" fmla="*/ 505232 w 1826018"/>
              <a:gd name="connsiteY17" fmla="*/ 924217 h 1683350"/>
              <a:gd name="connsiteX18" fmla="*/ 1016493 w 1826018"/>
              <a:gd name="connsiteY18" fmla="*/ 73826 h 1683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826018" h="1683350">
                <a:moveTo>
                  <a:pt x="0" y="1"/>
                </a:moveTo>
                <a:lnTo>
                  <a:pt x="838286" y="1"/>
                </a:lnTo>
                <a:lnTo>
                  <a:pt x="833465" y="36530"/>
                </a:lnTo>
                <a:cubicBezTo>
                  <a:pt x="773762" y="329769"/>
                  <a:pt x="614769" y="591902"/>
                  <a:pt x="386449" y="780061"/>
                </a:cubicBezTo>
                <a:lnTo>
                  <a:pt x="310221" y="834538"/>
                </a:lnTo>
                <a:close/>
                <a:moveTo>
                  <a:pt x="1494538" y="0"/>
                </a:moveTo>
                <a:lnTo>
                  <a:pt x="1826018" y="0"/>
                </a:lnTo>
                <a:cubicBezTo>
                  <a:pt x="1826018" y="752824"/>
                  <a:pt x="1346478" y="1425368"/>
                  <a:pt x="625749" y="1683350"/>
                </a:cubicBezTo>
                <a:lnTo>
                  <a:pt x="516809" y="1390285"/>
                </a:lnTo>
                <a:lnTo>
                  <a:pt x="607661" y="1357828"/>
                </a:lnTo>
                <a:cubicBezTo>
                  <a:pt x="1118196" y="1134356"/>
                  <a:pt x="1460834" y="644081"/>
                  <a:pt x="1495218" y="87840"/>
                </a:cubicBezTo>
                <a:close/>
                <a:moveTo>
                  <a:pt x="1026236" y="0"/>
                </a:moveTo>
                <a:lnTo>
                  <a:pt x="1308197" y="0"/>
                </a:lnTo>
                <a:lnTo>
                  <a:pt x="1308788" y="76317"/>
                </a:lnTo>
                <a:cubicBezTo>
                  <a:pt x="1278725" y="562661"/>
                  <a:pt x="979141" y="991327"/>
                  <a:pt x="532761" y="1186719"/>
                </a:cubicBezTo>
                <a:lnTo>
                  <a:pt x="451878" y="1215614"/>
                </a:lnTo>
                <a:lnTo>
                  <a:pt x="377492" y="1015506"/>
                </a:lnTo>
                <a:lnTo>
                  <a:pt x="505232" y="924217"/>
                </a:lnTo>
                <a:cubicBezTo>
                  <a:pt x="766367" y="709016"/>
                  <a:pt x="948209" y="409208"/>
                  <a:pt x="1016493" y="73826"/>
                </a:cubicBezTo>
                <a:close/>
              </a:path>
            </a:pathLst>
          </a:cu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solidFill>
                <a:schemeClr val="bg1"/>
              </a:solidFill>
              <a:latin typeface="微软雅黑" panose="020B0503020204020204" charset="-122"/>
            </a:endParaRPr>
          </a:p>
        </p:txBody>
      </p:sp>
      <p:sp>
        <p:nvSpPr>
          <p:cNvPr id="71" name="TextBox 119"/>
          <p:cNvSpPr txBox="1"/>
          <p:nvPr/>
        </p:nvSpPr>
        <p:spPr>
          <a:xfrm>
            <a:off x="7831680" y="2486518"/>
            <a:ext cx="1049619" cy="830997"/>
          </a:xfrm>
          <a:prstGeom prst="rect">
            <a:avLst/>
          </a:prstGeom>
          <a:noFill/>
        </p:spPr>
        <p:txBody>
          <a:bodyPr wrap="square" rtlCol="0">
            <a:spAutoFit/>
          </a:bodyPr>
          <a:lstStyle/>
          <a:p>
            <a:r>
              <a:rPr lang="en-US" sz="4800" dirty="0">
                <a:solidFill>
                  <a:schemeClr val="bg1"/>
                </a:solidFill>
                <a:latin typeface="微软雅黑" panose="020B0503020204020204" charset="-122"/>
              </a:rPr>
              <a:t>02</a:t>
            </a:r>
          </a:p>
        </p:txBody>
      </p:sp>
      <p:sp>
        <p:nvSpPr>
          <p:cNvPr id="72" name="TextBox 121"/>
          <p:cNvSpPr txBox="1"/>
          <p:nvPr/>
        </p:nvSpPr>
        <p:spPr>
          <a:xfrm>
            <a:off x="7816262" y="5028085"/>
            <a:ext cx="1008147" cy="830997"/>
          </a:xfrm>
          <a:prstGeom prst="rect">
            <a:avLst/>
          </a:prstGeom>
          <a:noFill/>
        </p:spPr>
        <p:txBody>
          <a:bodyPr wrap="square" rtlCol="0">
            <a:spAutoFit/>
          </a:bodyPr>
          <a:lstStyle/>
          <a:p>
            <a:r>
              <a:rPr lang="en-US" sz="4800" dirty="0">
                <a:solidFill>
                  <a:schemeClr val="bg1"/>
                </a:solidFill>
                <a:latin typeface="微软雅黑" panose="020B0503020204020204" charset="-122"/>
              </a:rPr>
              <a:t>04</a:t>
            </a:r>
          </a:p>
        </p:txBody>
      </p:sp>
      <p:sp>
        <p:nvSpPr>
          <p:cNvPr id="73" name="TextBox 120"/>
          <p:cNvSpPr txBox="1"/>
          <p:nvPr/>
        </p:nvSpPr>
        <p:spPr>
          <a:xfrm>
            <a:off x="7254538" y="3708325"/>
            <a:ext cx="1004793" cy="830997"/>
          </a:xfrm>
          <a:prstGeom prst="rect">
            <a:avLst/>
          </a:prstGeom>
          <a:noFill/>
        </p:spPr>
        <p:txBody>
          <a:bodyPr wrap="square" rtlCol="0">
            <a:spAutoFit/>
          </a:bodyPr>
          <a:lstStyle/>
          <a:p>
            <a:r>
              <a:rPr lang="en-US" sz="4800" dirty="0">
                <a:solidFill>
                  <a:schemeClr val="bg1"/>
                </a:solidFill>
                <a:latin typeface="微软雅黑" panose="020B0503020204020204" charset="-122"/>
              </a:rPr>
              <a:t>03</a:t>
            </a:r>
          </a:p>
        </p:txBody>
      </p:sp>
      <p:sp>
        <p:nvSpPr>
          <p:cNvPr id="74" name="TextBox 118"/>
          <p:cNvSpPr txBox="1"/>
          <p:nvPr/>
        </p:nvSpPr>
        <p:spPr>
          <a:xfrm>
            <a:off x="6843238" y="1151061"/>
            <a:ext cx="1035993" cy="830997"/>
          </a:xfrm>
          <a:prstGeom prst="rect">
            <a:avLst/>
          </a:prstGeom>
          <a:noFill/>
        </p:spPr>
        <p:txBody>
          <a:bodyPr wrap="square" rtlCol="0">
            <a:spAutoFit/>
          </a:bodyPr>
          <a:lstStyle/>
          <a:p>
            <a:r>
              <a:rPr lang="en-US" sz="4800" dirty="0">
                <a:solidFill>
                  <a:schemeClr val="bg1"/>
                </a:solidFill>
                <a:latin typeface="微软雅黑" panose="020B0503020204020204" charset="-122"/>
              </a:rPr>
              <a:t>01</a:t>
            </a:r>
          </a:p>
        </p:txBody>
      </p:sp>
      <p:sp>
        <p:nvSpPr>
          <p:cNvPr id="75" name="TextBox 123"/>
          <p:cNvSpPr txBox="1"/>
          <p:nvPr/>
        </p:nvSpPr>
        <p:spPr>
          <a:xfrm>
            <a:off x="5421612" y="2442614"/>
            <a:ext cx="2125915" cy="379656"/>
          </a:xfrm>
          <a:prstGeom prst="rect">
            <a:avLst/>
          </a:prstGeom>
          <a:noFill/>
        </p:spPr>
        <p:txBody>
          <a:bodyPr wrap="square" rtlCol="0">
            <a:spAutoFit/>
          </a:bodyPr>
          <a:lstStyle/>
          <a:p>
            <a:pPr algn="ctr"/>
            <a:r>
              <a:rPr lang="zh-CN" altLang="en-US" sz="1865" dirty="0">
                <a:solidFill>
                  <a:schemeClr val="bg1"/>
                </a:solidFill>
                <a:latin typeface="微软雅黑" panose="020B0503020204020204" charset="-122"/>
                <a:ea typeface="微软雅黑" panose="020B0503020204020204" charset="-122"/>
              </a:rPr>
              <a:t>关键词</a:t>
            </a:r>
            <a:endParaRPr lang="en-US" sz="1865" dirty="0">
              <a:solidFill>
                <a:schemeClr val="bg1"/>
              </a:solidFill>
              <a:latin typeface="微软雅黑" panose="020B0503020204020204" charset="-122"/>
            </a:endParaRPr>
          </a:p>
        </p:txBody>
      </p:sp>
      <p:sp>
        <p:nvSpPr>
          <p:cNvPr id="76" name="TextBox 125"/>
          <p:cNvSpPr txBox="1"/>
          <p:nvPr/>
        </p:nvSpPr>
        <p:spPr>
          <a:xfrm>
            <a:off x="5337754" y="4921878"/>
            <a:ext cx="2125915" cy="379656"/>
          </a:xfrm>
          <a:prstGeom prst="rect">
            <a:avLst/>
          </a:prstGeom>
          <a:noFill/>
        </p:spPr>
        <p:txBody>
          <a:bodyPr wrap="square" rtlCol="0">
            <a:spAutoFit/>
          </a:bodyPr>
          <a:lstStyle/>
          <a:p>
            <a:pPr algn="ctr"/>
            <a:r>
              <a:rPr lang="zh-CN" altLang="en-US" sz="1865" dirty="0">
                <a:solidFill>
                  <a:schemeClr val="bg1"/>
                </a:solidFill>
                <a:latin typeface="微软雅黑" panose="020B0503020204020204" charset="-122"/>
                <a:ea typeface="微软雅黑" panose="020B0503020204020204" charset="-122"/>
              </a:rPr>
              <a:t>关键词</a:t>
            </a:r>
            <a:endParaRPr lang="en-US" sz="1865" dirty="0">
              <a:solidFill>
                <a:schemeClr val="bg1"/>
              </a:solidFill>
              <a:latin typeface="微软雅黑" panose="020B0503020204020204" charset="-122"/>
            </a:endParaRPr>
          </a:p>
        </p:txBody>
      </p:sp>
      <p:sp>
        <p:nvSpPr>
          <p:cNvPr id="77" name="TextBox 124"/>
          <p:cNvSpPr txBox="1"/>
          <p:nvPr/>
        </p:nvSpPr>
        <p:spPr>
          <a:xfrm>
            <a:off x="4757038" y="3695551"/>
            <a:ext cx="2125915" cy="379656"/>
          </a:xfrm>
          <a:prstGeom prst="rect">
            <a:avLst/>
          </a:prstGeom>
          <a:noFill/>
        </p:spPr>
        <p:txBody>
          <a:bodyPr wrap="square" rtlCol="0">
            <a:spAutoFit/>
          </a:bodyPr>
          <a:lstStyle/>
          <a:p>
            <a:pPr algn="ctr"/>
            <a:r>
              <a:rPr lang="zh-CN" altLang="en-US" sz="1865" dirty="0">
                <a:solidFill>
                  <a:schemeClr val="bg1"/>
                </a:solidFill>
                <a:latin typeface="微软雅黑" panose="020B0503020204020204" charset="-122"/>
                <a:ea typeface="微软雅黑" panose="020B0503020204020204" charset="-122"/>
              </a:rPr>
              <a:t>关键词</a:t>
            </a:r>
            <a:endParaRPr lang="en-US" sz="1865" dirty="0">
              <a:solidFill>
                <a:schemeClr val="bg1"/>
              </a:solidFill>
              <a:latin typeface="微软雅黑" panose="020B0503020204020204" charset="-122"/>
            </a:endParaRPr>
          </a:p>
        </p:txBody>
      </p:sp>
      <p:sp>
        <p:nvSpPr>
          <p:cNvPr id="78" name="TextBox 122"/>
          <p:cNvSpPr txBox="1"/>
          <p:nvPr/>
        </p:nvSpPr>
        <p:spPr>
          <a:xfrm>
            <a:off x="4467372" y="1151063"/>
            <a:ext cx="2125915" cy="379656"/>
          </a:xfrm>
          <a:prstGeom prst="rect">
            <a:avLst/>
          </a:prstGeom>
          <a:noFill/>
        </p:spPr>
        <p:txBody>
          <a:bodyPr wrap="square" rtlCol="0">
            <a:spAutoFit/>
          </a:bodyPr>
          <a:lstStyle/>
          <a:p>
            <a:pPr algn="ctr"/>
            <a:r>
              <a:rPr lang="zh-CN" altLang="en-US" sz="1865" dirty="0">
                <a:solidFill>
                  <a:schemeClr val="bg1"/>
                </a:solidFill>
                <a:latin typeface="微软雅黑" panose="020B0503020204020204" charset="-122"/>
                <a:ea typeface="微软雅黑" panose="020B0503020204020204" charset="-122"/>
              </a:rPr>
              <a:t>关键词</a:t>
            </a:r>
            <a:endParaRPr lang="en-US" sz="1865" dirty="0">
              <a:solidFill>
                <a:schemeClr val="bg1"/>
              </a:solidFill>
              <a:latin typeface="微软雅黑" panose="020B0503020204020204" charset="-122"/>
            </a:endParaRPr>
          </a:p>
        </p:txBody>
      </p:sp>
      <p:sp>
        <p:nvSpPr>
          <p:cNvPr id="79" name="TextBox 127"/>
          <p:cNvSpPr txBox="1"/>
          <p:nvPr/>
        </p:nvSpPr>
        <p:spPr>
          <a:xfrm>
            <a:off x="5052311" y="2961737"/>
            <a:ext cx="2597865" cy="420756"/>
          </a:xfrm>
          <a:prstGeom prst="rect">
            <a:avLst/>
          </a:prstGeom>
          <a:noFill/>
        </p:spPr>
        <p:txBody>
          <a:bodyPr wrap="square" rtlCol="0">
            <a:spAutoFit/>
          </a:bodyPr>
          <a:lstStyle/>
          <a:p>
            <a:pPr algn="ctr"/>
            <a:r>
              <a:rPr lang="zh-CN" altLang="en-US" sz="1065" dirty="0">
                <a:latin typeface="微软雅黑" panose="020B0503020204020204" charset="-122"/>
                <a:ea typeface="微软雅黑" panose="020B0503020204020204" charset="-122"/>
              </a:rPr>
              <a:t>单击此处可编辑内容单击此处可编辑内容单击此处可编辑内容</a:t>
            </a:r>
            <a:r>
              <a:rPr lang="en-US" sz="1065" dirty="0">
                <a:latin typeface="微软雅黑" panose="020B0503020204020204" charset="-122"/>
              </a:rPr>
              <a:t>. </a:t>
            </a:r>
          </a:p>
        </p:txBody>
      </p:sp>
      <p:sp>
        <p:nvSpPr>
          <p:cNvPr id="80" name="TextBox 129"/>
          <p:cNvSpPr txBox="1"/>
          <p:nvPr/>
        </p:nvSpPr>
        <p:spPr>
          <a:xfrm>
            <a:off x="5167086" y="5432003"/>
            <a:ext cx="2597865" cy="420756"/>
          </a:xfrm>
          <a:prstGeom prst="rect">
            <a:avLst/>
          </a:prstGeom>
          <a:noFill/>
        </p:spPr>
        <p:txBody>
          <a:bodyPr wrap="square" rtlCol="0">
            <a:spAutoFit/>
          </a:bodyPr>
          <a:lstStyle/>
          <a:p>
            <a:pPr algn="ctr"/>
            <a:r>
              <a:rPr lang="zh-CN" altLang="en-US" sz="1065" dirty="0">
                <a:latin typeface="微软雅黑" panose="020B0503020204020204" charset="-122"/>
                <a:ea typeface="微软雅黑" panose="020B0503020204020204" charset="-122"/>
              </a:rPr>
              <a:t>单击此处可编辑内容单击此处可编辑内容单击此处可编辑内容</a:t>
            </a:r>
            <a:r>
              <a:rPr lang="en-US" sz="1065" dirty="0">
                <a:latin typeface="微软雅黑" panose="020B0503020204020204" charset="-122"/>
              </a:rPr>
              <a:t>. </a:t>
            </a:r>
          </a:p>
        </p:txBody>
      </p:sp>
      <p:sp>
        <p:nvSpPr>
          <p:cNvPr id="81" name="TextBox 128"/>
          <p:cNvSpPr txBox="1"/>
          <p:nvPr/>
        </p:nvSpPr>
        <p:spPr>
          <a:xfrm>
            <a:off x="4591625" y="4243107"/>
            <a:ext cx="2597865" cy="420756"/>
          </a:xfrm>
          <a:prstGeom prst="rect">
            <a:avLst/>
          </a:prstGeom>
          <a:noFill/>
        </p:spPr>
        <p:txBody>
          <a:bodyPr wrap="square" rtlCol="0">
            <a:spAutoFit/>
          </a:bodyPr>
          <a:lstStyle/>
          <a:p>
            <a:pPr algn="ctr"/>
            <a:r>
              <a:rPr lang="zh-CN" altLang="en-US" sz="1065" dirty="0">
                <a:latin typeface="微软雅黑" panose="020B0503020204020204" charset="-122"/>
                <a:ea typeface="微软雅黑" panose="020B0503020204020204" charset="-122"/>
              </a:rPr>
              <a:t>单击此处可编辑内容单击此处可编辑内容单击此处可编辑内容</a:t>
            </a:r>
            <a:r>
              <a:rPr lang="en-US" sz="1065" dirty="0">
                <a:latin typeface="微软雅黑" panose="020B0503020204020204" charset="-122"/>
              </a:rPr>
              <a:t>. </a:t>
            </a:r>
          </a:p>
        </p:txBody>
      </p:sp>
      <p:sp>
        <p:nvSpPr>
          <p:cNvPr id="82" name="Freeform 56"/>
          <p:cNvSpPr>
            <a:spLocks noEditPoints="1"/>
          </p:cNvSpPr>
          <p:nvPr/>
        </p:nvSpPr>
        <p:spPr bwMode="auto">
          <a:xfrm>
            <a:off x="4274558" y="5168153"/>
            <a:ext cx="482480" cy="482480"/>
          </a:xfrm>
          <a:custGeom>
            <a:avLst/>
            <a:gdLst/>
            <a:ahLst/>
            <a:cxnLst>
              <a:cxn ang="0">
                <a:pos x="64" y="42"/>
              </a:cxn>
              <a:cxn ang="0">
                <a:pos x="63" y="44"/>
              </a:cxn>
              <a:cxn ang="0">
                <a:pos x="33" y="64"/>
              </a:cxn>
              <a:cxn ang="0">
                <a:pos x="32" y="64"/>
              </a:cxn>
              <a:cxn ang="0">
                <a:pos x="30" y="64"/>
              </a:cxn>
              <a:cxn ang="0">
                <a:pos x="1" y="44"/>
              </a:cxn>
              <a:cxn ang="0">
                <a:pos x="0" y="42"/>
              </a:cxn>
              <a:cxn ang="0">
                <a:pos x="0" y="23"/>
              </a:cxn>
              <a:cxn ang="0">
                <a:pos x="1" y="20"/>
              </a:cxn>
              <a:cxn ang="0">
                <a:pos x="30" y="1"/>
              </a:cxn>
              <a:cxn ang="0">
                <a:pos x="32" y="0"/>
              </a:cxn>
              <a:cxn ang="0">
                <a:pos x="33" y="1"/>
              </a:cxn>
              <a:cxn ang="0">
                <a:pos x="63" y="20"/>
              </a:cxn>
              <a:cxn ang="0">
                <a:pos x="64" y="23"/>
              </a:cxn>
              <a:cxn ang="0">
                <a:pos x="64" y="42"/>
              </a:cxn>
              <a:cxn ang="0">
                <a:pos x="12" y="32"/>
              </a:cxn>
              <a:cxn ang="0">
                <a:pos x="5" y="28"/>
              </a:cxn>
              <a:cxn ang="0">
                <a:pos x="5" y="37"/>
              </a:cxn>
              <a:cxn ang="0">
                <a:pos x="12" y="32"/>
              </a:cxn>
              <a:cxn ang="0">
                <a:pos x="29" y="21"/>
              </a:cxn>
              <a:cxn ang="0">
                <a:pos x="29" y="8"/>
              </a:cxn>
              <a:cxn ang="0">
                <a:pos x="7" y="23"/>
              </a:cxn>
              <a:cxn ang="0">
                <a:pos x="17" y="29"/>
              </a:cxn>
              <a:cxn ang="0">
                <a:pos x="29" y="21"/>
              </a:cxn>
              <a:cxn ang="0">
                <a:pos x="29" y="56"/>
              </a:cxn>
              <a:cxn ang="0">
                <a:pos x="29" y="44"/>
              </a:cxn>
              <a:cxn ang="0">
                <a:pos x="17" y="36"/>
              </a:cxn>
              <a:cxn ang="0">
                <a:pos x="7" y="42"/>
              </a:cxn>
              <a:cxn ang="0">
                <a:pos x="29" y="56"/>
              </a:cxn>
              <a:cxn ang="0">
                <a:pos x="41" y="32"/>
              </a:cxn>
              <a:cxn ang="0">
                <a:pos x="32" y="26"/>
              </a:cxn>
              <a:cxn ang="0">
                <a:pos x="22" y="32"/>
              </a:cxn>
              <a:cxn ang="0">
                <a:pos x="32" y="39"/>
              </a:cxn>
              <a:cxn ang="0">
                <a:pos x="41" y="32"/>
              </a:cxn>
              <a:cxn ang="0">
                <a:pos x="56" y="23"/>
              </a:cxn>
              <a:cxn ang="0">
                <a:pos x="35" y="8"/>
              </a:cxn>
              <a:cxn ang="0">
                <a:pos x="35" y="21"/>
              </a:cxn>
              <a:cxn ang="0">
                <a:pos x="46" y="29"/>
              </a:cxn>
              <a:cxn ang="0">
                <a:pos x="56" y="23"/>
              </a:cxn>
              <a:cxn ang="0">
                <a:pos x="56" y="42"/>
              </a:cxn>
              <a:cxn ang="0">
                <a:pos x="46" y="36"/>
              </a:cxn>
              <a:cxn ang="0">
                <a:pos x="35" y="44"/>
              </a:cxn>
              <a:cxn ang="0">
                <a:pos x="35" y="56"/>
              </a:cxn>
              <a:cxn ang="0">
                <a:pos x="56" y="42"/>
              </a:cxn>
              <a:cxn ang="0">
                <a:pos x="58" y="37"/>
              </a:cxn>
              <a:cxn ang="0">
                <a:pos x="58" y="28"/>
              </a:cxn>
              <a:cxn ang="0">
                <a:pos x="51" y="32"/>
              </a:cxn>
              <a:cxn ang="0">
                <a:pos x="58" y="37"/>
              </a:cxn>
            </a:cxnLst>
            <a:rect l="0" t="0" r="r" b="b"/>
            <a:pathLst>
              <a:path w="64" h="64">
                <a:moveTo>
                  <a:pt x="64" y="42"/>
                </a:moveTo>
                <a:cubicBezTo>
                  <a:pt x="64" y="43"/>
                  <a:pt x="63" y="44"/>
                  <a:pt x="63" y="44"/>
                </a:cubicBezTo>
                <a:cubicBezTo>
                  <a:pt x="33" y="64"/>
                  <a:pt x="33" y="64"/>
                  <a:pt x="33" y="64"/>
                </a:cubicBezTo>
                <a:cubicBezTo>
                  <a:pt x="33" y="64"/>
                  <a:pt x="32" y="64"/>
                  <a:pt x="32" y="64"/>
                </a:cubicBezTo>
                <a:cubicBezTo>
                  <a:pt x="31" y="64"/>
                  <a:pt x="31" y="64"/>
                  <a:pt x="30" y="64"/>
                </a:cubicBezTo>
                <a:cubicBezTo>
                  <a:pt x="1" y="44"/>
                  <a:pt x="1" y="44"/>
                  <a:pt x="1" y="44"/>
                </a:cubicBezTo>
                <a:cubicBezTo>
                  <a:pt x="0" y="44"/>
                  <a:pt x="0" y="43"/>
                  <a:pt x="0" y="42"/>
                </a:cubicBezTo>
                <a:cubicBezTo>
                  <a:pt x="0" y="23"/>
                  <a:pt x="0" y="23"/>
                  <a:pt x="0" y="23"/>
                </a:cubicBezTo>
                <a:cubicBezTo>
                  <a:pt x="0" y="22"/>
                  <a:pt x="0" y="21"/>
                  <a:pt x="1" y="20"/>
                </a:cubicBezTo>
                <a:cubicBezTo>
                  <a:pt x="30" y="1"/>
                  <a:pt x="30" y="1"/>
                  <a:pt x="30" y="1"/>
                </a:cubicBezTo>
                <a:cubicBezTo>
                  <a:pt x="31" y="1"/>
                  <a:pt x="31" y="0"/>
                  <a:pt x="32" y="0"/>
                </a:cubicBezTo>
                <a:cubicBezTo>
                  <a:pt x="32" y="0"/>
                  <a:pt x="33" y="1"/>
                  <a:pt x="33" y="1"/>
                </a:cubicBezTo>
                <a:cubicBezTo>
                  <a:pt x="63" y="20"/>
                  <a:pt x="63" y="20"/>
                  <a:pt x="63" y="20"/>
                </a:cubicBezTo>
                <a:cubicBezTo>
                  <a:pt x="63" y="21"/>
                  <a:pt x="64" y="22"/>
                  <a:pt x="64" y="23"/>
                </a:cubicBezTo>
                <a:lnTo>
                  <a:pt x="64" y="42"/>
                </a:lnTo>
                <a:close/>
                <a:moveTo>
                  <a:pt x="12" y="32"/>
                </a:moveTo>
                <a:cubicBezTo>
                  <a:pt x="5" y="28"/>
                  <a:pt x="5" y="28"/>
                  <a:pt x="5" y="28"/>
                </a:cubicBezTo>
                <a:cubicBezTo>
                  <a:pt x="5" y="37"/>
                  <a:pt x="5" y="37"/>
                  <a:pt x="5" y="37"/>
                </a:cubicBezTo>
                <a:lnTo>
                  <a:pt x="12" y="32"/>
                </a:lnTo>
                <a:close/>
                <a:moveTo>
                  <a:pt x="29" y="21"/>
                </a:moveTo>
                <a:cubicBezTo>
                  <a:pt x="29" y="8"/>
                  <a:pt x="29" y="8"/>
                  <a:pt x="29" y="8"/>
                </a:cubicBezTo>
                <a:cubicBezTo>
                  <a:pt x="7" y="23"/>
                  <a:pt x="7" y="23"/>
                  <a:pt x="7" y="23"/>
                </a:cubicBezTo>
                <a:cubicBezTo>
                  <a:pt x="17" y="29"/>
                  <a:pt x="17" y="29"/>
                  <a:pt x="17" y="29"/>
                </a:cubicBezTo>
                <a:lnTo>
                  <a:pt x="29" y="21"/>
                </a:lnTo>
                <a:close/>
                <a:moveTo>
                  <a:pt x="29" y="56"/>
                </a:moveTo>
                <a:cubicBezTo>
                  <a:pt x="29" y="44"/>
                  <a:pt x="29" y="44"/>
                  <a:pt x="29" y="44"/>
                </a:cubicBezTo>
                <a:cubicBezTo>
                  <a:pt x="17" y="36"/>
                  <a:pt x="17" y="36"/>
                  <a:pt x="17" y="36"/>
                </a:cubicBezTo>
                <a:cubicBezTo>
                  <a:pt x="7" y="42"/>
                  <a:pt x="7" y="42"/>
                  <a:pt x="7" y="42"/>
                </a:cubicBezTo>
                <a:lnTo>
                  <a:pt x="29" y="56"/>
                </a:lnTo>
                <a:close/>
                <a:moveTo>
                  <a:pt x="41" y="32"/>
                </a:moveTo>
                <a:cubicBezTo>
                  <a:pt x="32" y="26"/>
                  <a:pt x="32" y="26"/>
                  <a:pt x="32" y="26"/>
                </a:cubicBezTo>
                <a:cubicBezTo>
                  <a:pt x="22" y="32"/>
                  <a:pt x="22" y="32"/>
                  <a:pt x="22" y="32"/>
                </a:cubicBezTo>
                <a:cubicBezTo>
                  <a:pt x="32" y="39"/>
                  <a:pt x="32" y="39"/>
                  <a:pt x="32" y="39"/>
                </a:cubicBezTo>
                <a:lnTo>
                  <a:pt x="41" y="32"/>
                </a:lnTo>
                <a:close/>
                <a:moveTo>
                  <a:pt x="56" y="23"/>
                </a:moveTo>
                <a:cubicBezTo>
                  <a:pt x="35" y="8"/>
                  <a:pt x="35" y="8"/>
                  <a:pt x="35" y="8"/>
                </a:cubicBezTo>
                <a:cubicBezTo>
                  <a:pt x="35" y="21"/>
                  <a:pt x="35" y="21"/>
                  <a:pt x="35" y="21"/>
                </a:cubicBezTo>
                <a:cubicBezTo>
                  <a:pt x="46" y="29"/>
                  <a:pt x="46" y="29"/>
                  <a:pt x="46" y="29"/>
                </a:cubicBezTo>
                <a:lnTo>
                  <a:pt x="56" y="23"/>
                </a:lnTo>
                <a:close/>
                <a:moveTo>
                  <a:pt x="56" y="42"/>
                </a:moveTo>
                <a:cubicBezTo>
                  <a:pt x="46" y="36"/>
                  <a:pt x="46" y="36"/>
                  <a:pt x="46" y="36"/>
                </a:cubicBezTo>
                <a:cubicBezTo>
                  <a:pt x="35" y="44"/>
                  <a:pt x="35" y="44"/>
                  <a:pt x="35" y="44"/>
                </a:cubicBezTo>
                <a:cubicBezTo>
                  <a:pt x="35" y="56"/>
                  <a:pt x="35" y="56"/>
                  <a:pt x="35" y="56"/>
                </a:cubicBezTo>
                <a:lnTo>
                  <a:pt x="56" y="42"/>
                </a:lnTo>
                <a:close/>
                <a:moveTo>
                  <a:pt x="58" y="37"/>
                </a:moveTo>
                <a:cubicBezTo>
                  <a:pt x="58" y="28"/>
                  <a:pt x="58" y="28"/>
                  <a:pt x="58" y="28"/>
                </a:cubicBezTo>
                <a:cubicBezTo>
                  <a:pt x="51" y="32"/>
                  <a:pt x="51" y="32"/>
                  <a:pt x="51" y="32"/>
                </a:cubicBezTo>
                <a:lnTo>
                  <a:pt x="58" y="37"/>
                </a:lnTo>
                <a:close/>
              </a:path>
            </a:pathLst>
          </a:custGeom>
          <a:gradFill>
            <a:gsLst>
              <a:gs pos="0">
                <a:srgbClr val="E30000"/>
              </a:gs>
              <a:gs pos="100000">
                <a:srgbClr val="760303"/>
              </a:gs>
            </a:gsLst>
            <a:lin ang="5400000" scaled="0"/>
          </a:gradFill>
          <a:ln w="9525">
            <a:noFill/>
            <a:round/>
          </a:ln>
        </p:spPr>
        <p:txBody>
          <a:bodyPr vert="horz" wrap="square" lIns="91440" tIns="45720" rIns="91440" bIns="45720" numCol="1" anchor="t" anchorCtr="0" compatLnSpc="1"/>
          <a:lstStyle/>
          <a:p>
            <a:endParaRPr lang="en-US" sz="1350" dirty="0">
              <a:latin typeface="微软雅黑" panose="020B0503020204020204" charset="-122"/>
            </a:endParaRPr>
          </a:p>
        </p:txBody>
      </p:sp>
      <p:sp>
        <p:nvSpPr>
          <p:cNvPr id="83" name="TextBox 126"/>
          <p:cNvSpPr txBox="1"/>
          <p:nvPr/>
        </p:nvSpPr>
        <p:spPr>
          <a:xfrm>
            <a:off x="4226922" y="1697515"/>
            <a:ext cx="2597865" cy="420756"/>
          </a:xfrm>
          <a:prstGeom prst="rect">
            <a:avLst/>
          </a:prstGeom>
          <a:noFill/>
        </p:spPr>
        <p:txBody>
          <a:bodyPr wrap="square" rtlCol="0">
            <a:spAutoFit/>
          </a:bodyPr>
          <a:lstStyle/>
          <a:p>
            <a:pPr algn="ctr"/>
            <a:r>
              <a:rPr lang="zh-CN" altLang="en-US" sz="1065" dirty="0">
                <a:latin typeface="微软雅黑" panose="020B0503020204020204" charset="-122"/>
                <a:ea typeface="微软雅黑" panose="020B0503020204020204" charset="-122"/>
              </a:rPr>
              <a:t>单击此处可编辑内容单击此处可编辑内容单击此处可编辑内容</a:t>
            </a:r>
            <a:r>
              <a:rPr lang="en-US" sz="1065" dirty="0">
                <a:latin typeface="微软雅黑" panose="020B0503020204020204" charset="-122"/>
              </a:rPr>
              <a:t>. </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ppt_w</p:attrName>
                                        </p:attrNameLst>
                                      </p:cBhvr>
                                      <p:tavLst>
                                        <p:tav tm="0">
                                          <p:val>
                                            <p:fltVal val="0"/>
                                          </p:val>
                                        </p:tav>
                                        <p:tav tm="100000">
                                          <p:val>
                                            <p:strVal val="#ppt_w"/>
                                          </p:val>
                                        </p:tav>
                                      </p:tavLst>
                                    </p:anim>
                                    <p:anim calcmode="lin" valueType="num">
                                      <p:cBhvr>
                                        <p:cTn id="13" dur="500" fill="hold"/>
                                        <p:tgtEl>
                                          <p:spTgt spid="5"/>
                                        </p:tgtEl>
                                        <p:attrNameLst>
                                          <p:attrName>ppt_h</p:attrName>
                                        </p:attrNameLst>
                                      </p:cBhvr>
                                      <p:tavLst>
                                        <p:tav tm="0">
                                          <p:val>
                                            <p:fltVal val="0"/>
                                          </p:val>
                                        </p:tav>
                                        <p:tav tm="100000">
                                          <p:val>
                                            <p:strVal val="#ppt_h"/>
                                          </p:val>
                                        </p:tav>
                                      </p:tavLst>
                                    </p:anim>
                                    <p:animEffect transition="in" filter="fade">
                                      <p:cBhvr>
                                        <p:cTn id="14" dur="500"/>
                                        <p:tgtEl>
                                          <p:spTgt spid="5"/>
                                        </p:tgtEl>
                                      </p:cBhvr>
                                    </p:animEffect>
                                  </p:childTnLst>
                                </p:cTn>
                              </p:par>
                            </p:childTnLst>
                          </p:cTn>
                        </p:par>
                        <p:par>
                          <p:cTn id="15" fill="hold">
                            <p:stCondLst>
                              <p:cond delay="1000"/>
                            </p:stCondLst>
                            <p:childTnLst>
                              <p:par>
                                <p:cTn id="16" presetID="22" presetClass="entr" presetSubtype="8" fill="hold" nodeType="afterEffect">
                                  <p:stCondLst>
                                    <p:cond delay="0"/>
                                  </p:stCondLst>
                                  <p:childTnLst>
                                    <p:set>
                                      <p:cBhvr>
                                        <p:cTn id="17" dur="1" fill="hold">
                                          <p:stCondLst>
                                            <p:cond delay="0"/>
                                          </p:stCondLst>
                                        </p:cTn>
                                        <p:tgtEl>
                                          <p:spTgt spid="42"/>
                                        </p:tgtEl>
                                        <p:attrNameLst>
                                          <p:attrName>style.visibility</p:attrName>
                                        </p:attrNameLst>
                                      </p:cBhvr>
                                      <p:to>
                                        <p:strVal val="visible"/>
                                      </p:to>
                                    </p:set>
                                    <p:animEffect transition="in" filter="wipe(left)">
                                      <p:cBhvr>
                                        <p:cTn id="18" dur="500"/>
                                        <p:tgtEl>
                                          <p:spTgt spid="42"/>
                                        </p:tgtEl>
                                      </p:cBhvr>
                                    </p:animEffect>
                                  </p:childTnLst>
                                </p:cTn>
                              </p:par>
                              <p:par>
                                <p:cTn id="19" presetID="2" presetClass="entr" presetSubtype="4" fill="hold" grpId="0" nodeType="withEffect">
                                  <p:stCondLst>
                                    <p:cond delay="0"/>
                                  </p:stCondLst>
                                  <p:childTnLst>
                                    <p:set>
                                      <p:cBhvr>
                                        <p:cTn id="20" dur="1" fill="hold">
                                          <p:stCondLst>
                                            <p:cond delay="0"/>
                                          </p:stCondLst>
                                        </p:cTn>
                                        <p:tgtEl>
                                          <p:spTgt spid="70"/>
                                        </p:tgtEl>
                                        <p:attrNameLst>
                                          <p:attrName>style.visibility</p:attrName>
                                        </p:attrNameLst>
                                      </p:cBhvr>
                                      <p:to>
                                        <p:strVal val="visible"/>
                                      </p:to>
                                    </p:set>
                                    <p:anim calcmode="lin" valueType="num">
                                      <p:cBhvr additive="base">
                                        <p:cTn id="21" dur="500" fill="hold"/>
                                        <p:tgtEl>
                                          <p:spTgt spid="70"/>
                                        </p:tgtEl>
                                        <p:attrNameLst>
                                          <p:attrName>ppt_x</p:attrName>
                                        </p:attrNameLst>
                                      </p:cBhvr>
                                      <p:tavLst>
                                        <p:tav tm="0">
                                          <p:val>
                                            <p:strVal val="#ppt_x"/>
                                          </p:val>
                                        </p:tav>
                                        <p:tav tm="100000">
                                          <p:val>
                                            <p:strVal val="#ppt_x"/>
                                          </p:val>
                                        </p:tav>
                                      </p:tavLst>
                                    </p:anim>
                                    <p:anim calcmode="lin" valueType="num">
                                      <p:cBhvr additive="base">
                                        <p:cTn id="22" dur="500" fill="hold"/>
                                        <p:tgtEl>
                                          <p:spTgt spid="70"/>
                                        </p:tgtEl>
                                        <p:attrNameLst>
                                          <p:attrName>ppt_y</p:attrName>
                                        </p:attrNameLst>
                                      </p:cBhvr>
                                      <p:tavLst>
                                        <p:tav tm="0">
                                          <p:val>
                                            <p:strVal val="1+#ppt_h/2"/>
                                          </p:val>
                                        </p:tav>
                                        <p:tav tm="100000">
                                          <p:val>
                                            <p:strVal val="#ppt_y"/>
                                          </p:val>
                                        </p:tav>
                                      </p:tavLst>
                                    </p:anim>
                                  </p:childTnLst>
                                </p:cTn>
                              </p:par>
                              <p:par>
                                <p:cTn id="23" presetID="2" presetClass="entr" presetSubtype="4" fill="hold" grpId="0" nodeType="withEffect">
                                  <p:stCondLst>
                                    <p:cond delay="0"/>
                                  </p:stCondLst>
                                  <p:childTnLst>
                                    <p:set>
                                      <p:cBhvr>
                                        <p:cTn id="24" dur="1" fill="hold">
                                          <p:stCondLst>
                                            <p:cond delay="0"/>
                                          </p:stCondLst>
                                        </p:cTn>
                                        <p:tgtEl>
                                          <p:spTgt spid="74"/>
                                        </p:tgtEl>
                                        <p:attrNameLst>
                                          <p:attrName>style.visibility</p:attrName>
                                        </p:attrNameLst>
                                      </p:cBhvr>
                                      <p:to>
                                        <p:strVal val="visible"/>
                                      </p:to>
                                    </p:set>
                                    <p:anim calcmode="lin" valueType="num">
                                      <p:cBhvr additive="base">
                                        <p:cTn id="25" dur="500" fill="hold"/>
                                        <p:tgtEl>
                                          <p:spTgt spid="74"/>
                                        </p:tgtEl>
                                        <p:attrNameLst>
                                          <p:attrName>ppt_x</p:attrName>
                                        </p:attrNameLst>
                                      </p:cBhvr>
                                      <p:tavLst>
                                        <p:tav tm="0">
                                          <p:val>
                                            <p:strVal val="#ppt_x"/>
                                          </p:val>
                                        </p:tav>
                                        <p:tav tm="100000">
                                          <p:val>
                                            <p:strVal val="#ppt_x"/>
                                          </p:val>
                                        </p:tav>
                                      </p:tavLst>
                                    </p:anim>
                                    <p:anim calcmode="lin" valueType="num">
                                      <p:cBhvr additive="base">
                                        <p:cTn id="26" dur="500" fill="hold"/>
                                        <p:tgtEl>
                                          <p:spTgt spid="74"/>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78"/>
                                        </p:tgtEl>
                                        <p:attrNameLst>
                                          <p:attrName>style.visibility</p:attrName>
                                        </p:attrNameLst>
                                      </p:cBhvr>
                                      <p:to>
                                        <p:strVal val="visible"/>
                                      </p:to>
                                    </p:set>
                                    <p:anim calcmode="lin" valueType="num">
                                      <p:cBhvr additive="base">
                                        <p:cTn id="29" dur="500" fill="hold"/>
                                        <p:tgtEl>
                                          <p:spTgt spid="78"/>
                                        </p:tgtEl>
                                        <p:attrNameLst>
                                          <p:attrName>ppt_x</p:attrName>
                                        </p:attrNameLst>
                                      </p:cBhvr>
                                      <p:tavLst>
                                        <p:tav tm="0">
                                          <p:val>
                                            <p:strVal val="#ppt_x"/>
                                          </p:val>
                                        </p:tav>
                                        <p:tav tm="100000">
                                          <p:val>
                                            <p:strVal val="#ppt_x"/>
                                          </p:val>
                                        </p:tav>
                                      </p:tavLst>
                                    </p:anim>
                                    <p:anim calcmode="lin" valueType="num">
                                      <p:cBhvr additive="base">
                                        <p:cTn id="30" dur="500" fill="hold"/>
                                        <p:tgtEl>
                                          <p:spTgt spid="78"/>
                                        </p:tgtEl>
                                        <p:attrNameLst>
                                          <p:attrName>ppt_y</p:attrName>
                                        </p:attrNameLst>
                                      </p:cBhvr>
                                      <p:tavLst>
                                        <p:tav tm="0">
                                          <p:val>
                                            <p:strVal val="1+#ppt_h/2"/>
                                          </p:val>
                                        </p:tav>
                                        <p:tav tm="100000">
                                          <p:val>
                                            <p:strVal val="#ppt_y"/>
                                          </p:val>
                                        </p:tav>
                                      </p:tavLst>
                                    </p:anim>
                                  </p:childTnLst>
                                </p:cTn>
                              </p:par>
                              <p:par>
                                <p:cTn id="31" presetID="2" presetClass="entr" presetSubtype="4" fill="hold" grpId="0" nodeType="withEffect">
                                  <p:stCondLst>
                                    <p:cond delay="0"/>
                                  </p:stCondLst>
                                  <p:childTnLst>
                                    <p:set>
                                      <p:cBhvr>
                                        <p:cTn id="32" dur="1" fill="hold">
                                          <p:stCondLst>
                                            <p:cond delay="0"/>
                                          </p:stCondLst>
                                        </p:cTn>
                                        <p:tgtEl>
                                          <p:spTgt spid="83"/>
                                        </p:tgtEl>
                                        <p:attrNameLst>
                                          <p:attrName>style.visibility</p:attrName>
                                        </p:attrNameLst>
                                      </p:cBhvr>
                                      <p:to>
                                        <p:strVal val="visible"/>
                                      </p:to>
                                    </p:set>
                                    <p:anim calcmode="lin" valueType="num">
                                      <p:cBhvr additive="base">
                                        <p:cTn id="33" dur="500" fill="hold"/>
                                        <p:tgtEl>
                                          <p:spTgt spid="83"/>
                                        </p:tgtEl>
                                        <p:attrNameLst>
                                          <p:attrName>ppt_x</p:attrName>
                                        </p:attrNameLst>
                                      </p:cBhvr>
                                      <p:tavLst>
                                        <p:tav tm="0">
                                          <p:val>
                                            <p:strVal val="#ppt_x"/>
                                          </p:val>
                                        </p:tav>
                                        <p:tav tm="100000">
                                          <p:val>
                                            <p:strVal val="#ppt_x"/>
                                          </p:val>
                                        </p:tav>
                                      </p:tavLst>
                                    </p:anim>
                                    <p:anim calcmode="lin" valueType="num">
                                      <p:cBhvr additive="base">
                                        <p:cTn id="34" dur="500" fill="hold"/>
                                        <p:tgtEl>
                                          <p:spTgt spid="83"/>
                                        </p:tgtEl>
                                        <p:attrNameLst>
                                          <p:attrName>ppt_y</p:attrName>
                                        </p:attrNameLst>
                                      </p:cBhvr>
                                      <p:tavLst>
                                        <p:tav tm="0">
                                          <p:val>
                                            <p:strVal val="1+#ppt_h/2"/>
                                          </p:val>
                                        </p:tav>
                                        <p:tav tm="100000">
                                          <p:val>
                                            <p:strVal val="#ppt_y"/>
                                          </p:val>
                                        </p:tav>
                                      </p:tavLst>
                                    </p:anim>
                                  </p:childTnLst>
                                </p:cTn>
                              </p:par>
                            </p:childTnLst>
                          </p:cTn>
                        </p:par>
                        <p:par>
                          <p:cTn id="35" fill="hold">
                            <p:stCondLst>
                              <p:cond delay="1500"/>
                            </p:stCondLst>
                            <p:childTnLst>
                              <p:par>
                                <p:cTn id="36" presetID="22" presetClass="entr" presetSubtype="2" fill="hold" nodeType="afterEffect">
                                  <p:stCondLst>
                                    <p:cond delay="0"/>
                                  </p:stCondLst>
                                  <p:childTnLst>
                                    <p:set>
                                      <p:cBhvr>
                                        <p:cTn id="37" dur="1" fill="hold">
                                          <p:stCondLst>
                                            <p:cond delay="0"/>
                                          </p:stCondLst>
                                        </p:cTn>
                                        <p:tgtEl>
                                          <p:spTgt spid="47"/>
                                        </p:tgtEl>
                                        <p:attrNameLst>
                                          <p:attrName>style.visibility</p:attrName>
                                        </p:attrNameLst>
                                      </p:cBhvr>
                                      <p:to>
                                        <p:strVal val="visible"/>
                                      </p:to>
                                    </p:set>
                                    <p:animEffect transition="in" filter="wipe(right)">
                                      <p:cBhvr>
                                        <p:cTn id="38" dur="500"/>
                                        <p:tgtEl>
                                          <p:spTgt spid="47"/>
                                        </p:tgtEl>
                                      </p:cBhvr>
                                    </p:animEffect>
                                  </p:childTnLst>
                                </p:cTn>
                              </p:par>
                              <p:par>
                                <p:cTn id="39" presetID="2" presetClass="entr" presetSubtype="4" fill="hold" nodeType="withEffect">
                                  <p:stCondLst>
                                    <p:cond delay="0"/>
                                  </p:stCondLst>
                                  <p:childTnLst>
                                    <p:set>
                                      <p:cBhvr>
                                        <p:cTn id="40" dur="1" fill="hold">
                                          <p:stCondLst>
                                            <p:cond delay="0"/>
                                          </p:stCondLst>
                                        </p:cTn>
                                        <p:tgtEl>
                                          <p:spTgt spid="57"/>
                                        </p:tgtEl>
                                        <p:attrNameLst>
                                          <p:attrName>style.visibility</p:attrName>
                                        </p:attrNameLst>
                                      </p:cBhvr>
                                      <p:to>
                                        <p:strVal val="visible"/>
                                      </p:to>
                                    </p:set>
                                    <p:anim calcmode="lin" valueType="num">
                                      <p:cBhvr additive="base">
                                        <p:cTn id="41" dur="500" fill="hold"/>
                                        <p:tgtEl>
                                          <p:spTgt spid="57"/>
                                        </p:tgtEl>
                                        <p:attrNameLst>
                                          <p:attrName>ppt_x</p:attrName>
                                        </p:attrNameLst>
                                      </p:cBhvr>
                                      <p:tavLst>
                                        <p:tav tm="0">
                                          <p:val>
                                            <p:strVal val="#ppt_x"/>
                                          </p:val>
                                        </p:tav>
                                        <p:tav tm="100000">
                                          <p:val>
                                            <p:strVal val="#ppt_x"/>
                                          </p:val>
                                        </p:tav>
                                      </p:tavLst>
                                    </p:anim>
                                    <p:anim calcmode="lin" valueType="num">
                                      <p:cBhvr additive="base">
                                        <p:cTn id="42" dur="500" fill="hold"/>
                                        <p:tgtEl>
                                          <p:spTgt spid="57"/>
                                        </p:tgtEl>
                                        <p:attrNameLst>
                                          <p:attrName>ppt_y</p:attrName>
                                        </p:attrNameLst>
                                      </p:cBhvr>
                                      <p:tavLst>
                                        <p:tav tm="0">
                                          <p:val>
                                            <p:strVal val="1+#ppt_h/2"/>
                                          </p:val>
                                        </p:tav>
                                        <p:tav tm="100000">
                                          <p:val>
                                            <p:strVal val="#ppt_y"/>
                                          </p:val>
                                        </p:tav>
                                      </p:tavLst>
                                    </p:anim>
                                  </p:childTnLst>
                                </p:cTn>
                              </p:par>
                              <p:par>
                                <p:cTn id="43" presetID="2" presetClass="entr" presetSubtype="4" fill="hold" grpId="0" nodeType="withEffect">
                                  <p:stCondLst>
                                    <p:cond delay="0"/>
                                  </p:stCondLst>
                                  <p:childTnLst>
                                    <p:set>
                                      <p:cBhvr>
                                        <p:cTn id="44" dur="1" fill="hold">
                                          <p:stCondLst>
                                            <p:cond delay="0"/>
                                          </p:stCondLst>
                                        </p:cTn>
                                        <p:tgtEl>
                                          <p:spTgt spid="71"/>
                                        </p:tgtEl>
                                        <p:attrNameLst>
                                          <p:attrName>style.visibility</p:attrName>
                                        </p:attrNameLst>
                                      </p:cBhvr>
                                      <p:to>
                                        <p:strVal val="visible"/>
                                      </p:to>
                                    </p:set>
                                    <p:anim calcmode="lin" valueType="num">
                                      <p:cBhvr additive="base">
                                        <p:cTn id="45" dur="500" fill="hold"/>
                                        <p:tgtEl>
                                          <p:spTgt spid="71"/>
                                        </p:tgtEl>
                                        <p:attrNameLst>
                                          <p:attrName>ppt_x</p:attrName>
                                        </p:attrNameLst>
                                      </p:cBhvr>
                                      <p:tavLst>
                                        <p:tav tm="0">
                                          <p:val>
                                            <p:strVal val="#ppt_x"/>
                                          </p:val>
                                        </p:tav>
                                        <p:tav tm="100000">
                                          <p:val>
                                            <p:strVal val="#ppt_x"/>
                                          </p:val>
                                        </p:tav>
                                      </p:tavLst>
                                    </p:anim>
                                    <p:anim calcmode="lin" valueType="num">
                                      <p:cBhvr additive="base">
                                        <p:cTn id="46" dur="500" fill="hold"/>
                                        <p:tgtEl>
                                          <p:spTgt spid="71"/>
                                        </p:tgtEl>
                                        <p:attrNameLst>
                                          <p:attrName>ppt_y</p:attrName>
                                        </p:attrNameLst>
                                      </p:cBhvr>
                                      <p:tavLst>
                                        <p:tav tm="0">
                                          <p:val>
                                            <p:strVal val="1+#ppt_h/2"/>
                                          </p:val>
                                        </p:tav>
                                        <p:tav tm="100000">
                                          <p:val>
                                            <p:strVal val="#ppt_y"/>
                                          </p:val>
                                        </p:tav>
                                      </p:tavLst>
                                    </p:anim>
                                  </p:childTnLst>
                                </p:cTn>
                              </p:par>
                              <p:par>
                                <p:cTn id="47" presetID="2" presetClass="entr" presetSubtype="4" fill="hold" grpId="0" nodeType="withEffect">
                                  <p:stCondLst>
                                    <p:cond delay="0"/>
                                  </p:stCondLst>
                                  <p:childTnLst>
                                    <p:set>
                                      <p:cBhvr>
                                        <p:cTn id="48" dur="1" fill="hold">
                                          <p:stCondLst>
                                            <p:cond delay="0"/>
                                          </p:stCondLst>
                                        </p:cTn>
                                        <p:tgtEl>
                                          <p:spTgt spid="75"/>
                                        </p:tgtEl>
                                        <p:attrNameLst>
                                          <p:attrName>style.visibility</p:attrName>
                                        </p:attrNameLst>
                                      </p:cBhvr>
                                      <p:to>
                                        <p:strVal val="visible"/>
                                      </p:to>
                                    </p:set>
                                    <p:anim calcmode="lin" valueType="num">
                                      <p:cBhvr additive="base">
                                        <p:cTn id="49" dur="500" fill="hold"/>
                                        <p:tgtEl>
                                          <p:spTgt spid="75"/>
                                        </p:tgtEl>
                                        <p:attrNameLst>
                                          <p:attrName>ppt_x</p:attrName>
                                        </p:attrNameLst>
                                      </p:cBhvr>
                                      <p:tavLst>
                                        <p:tav tm="0">
                                          <p:val>
                                            <p:strVal val="#ppt_x"/>
                                          </p:val>
                                        </p:tav>
                                        <p:tav tm="100000">
                                          <p:val>
                                            <p:strVal val="#ppt_x"/>
                                          </p:val>
                                        </p:tav>
                                      </p:tavLst>
                                    </p:anim>
                                    <p:anim calcmode="lin" valueType="num">
                                      <p:cBhvr additive="base">
                                        <p:cTn id="50" dur="500" fill="hold"/>
                                        <p:tgtEl>
                                          <p:spTgt spid="75"/>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0"/>
                                  </p:stCondLst>
                                  <p:childTnLst>
                                    <p:set>
                                      <p:cBhvr>
                                        <p:cTn id="52" dur="1" fill="hold">
                                          <p:stCondLst>
                                            <p:cond delay="0"/>
                                          </p:stCondLst>
                                        </p:cTn>
                                        <p:tgtEl>
                                          <p:spTgt spid="79"/>
                                        </p:tgtEl>
                                        <p:attrNameLst>
                                          <p:attrName>style.visibility</p:attrName>
                                        </p:attrNameLst>
                                      </p:cBhvr>
                                      <p:to>
                                        <p:strVal val="visible"/>
                                      </p:to>
                                    </p:set>
                                    <p:anim calcmode="lin" valueType="num">
                                      <p:cBhvr additive="base">
                                        <p:cTn id="53" dur="500" fill="hold"/>
                                        <p:tgtEl>
                                          <p:spTgt spid="79"/>
                                        </p:tgtEl>
                                        <p:attrNameLst>
                                          <p:attrName>ppt_x</p:attrName>
                                        </p:attrNameLst>
                                      </p:cBhvr>
                                      <p:tavLst>
                                        <p:tav tm="0">
                                          <p:val>
                                            <p:strVal val="#ppt_x"/>
                                          </p:val>
                                        </p:tav>
                                        <p:tav tm="100000">
                                          <p:val>
                                            <p:strVal val="#ppt_x"/>
                                          </p:val>
                                        </p:tav>
                                      </p:tavLst>
                                    </p:anim>
                                    <p:anim calcmode="lin" valueType="num">
                                      <p:cBhvr additive="base">
                                        <p:cTn id="54" dur="500" fill="hold"/>
                                        <p:tgtEl>
                                          <p:spTgt spid="79"/>
                                        </p:tgtEl>
                                        <p:attrNameLst>
                                          <p:attrName>ppt_y</p:attrName>
                                        </p:attrNameLst>
                                      </p:cBhvr>
                                      <p:tavLst>
                                        <p:tav tm="0">
                                          <p:val>
                                            <p:strVal val="1+#ppt_h/2"/>
                                          </p:val>
                                        </p:tav>
                                        <p:tav tm="100000">
                                          <p:val>
                                            <p:strVal val="#ppt_y"/>
                                          </p:val>
                                        </p:tav>
                                      </p:tavLst>
                                    </p:anim>
                                  </p:childTnLst>
                                </p:cTn>
                              </p:par>
                            </p:childTnLst>
                          </p:cTn>
                        </p:par>
                        <p:par>
                          <p:cTn id="55" fill="hold">
                            <p:stCondLst>
                              <p:cond delay="2000"/>
                            </p:stCondLst>
                            <p:childTnLst>
                              <p:par>
                                <p:cTn id="56" presetID="22" presetClass="entr" presetSubtype="8" fill="hold" nodeType="afterEffect">
                                  <p:stCondLst>
                                    <p:cond delay="0"/>
                                  </p:stCondLst>
                                  <p:childTnLst>
                                    <p:set>
                                      <p:cBhvr>
                                        <p:cTn id="57" dur="1" fill="hold">
                                          <p:stCondLst>
                                            <p:cond delay="0"/>
                                          </p:stCondLst>
                                        </p:cTn>
                                        <p:tgtEl>
                                          <p:spTgt spid="52"/>
                                        </p:tgtEl>
                                        <p:attrNameLst>
                                          <p:attrName>style.visibility</p:attrName>
                                        </p:attrNameLst>
                                      </p:cBhvr>
                                      <p:to>
                                        <p:strVal val="visible"/>
                                      </p:to>
                                    </p:set>
                                    <p:animEffect transition="in" filter="wipe(left)">
                                      <p:cBhvr>
                                        <p:cTn id="58" dur="500"/>
                                        <p:tgtEl>
                                          <p:spTgt spid="52"/>
                                        </p:tgtEl>
                                      </p:cBhvr>
                                    </p:animEffect>
                                  </p:childTnLst>
                                </p:cTn>
                              </p:par>
                              <p:par>
                                <p:cTn id="59" presetID="2" presetClass="entr" presetSubtype="4" fill="hold" nodeType="withEffect">
                                  <p:stCondLst>
                                    <p:cond delay="0"/>
                                  </p:stCondLst>
                                  <p:childTnLst>
                                    <p:set>
                                      <p:cBhvr>
                                        <p:cTn id="60" dur="1" fill="hold">
                                          <p:stCondLst>
                                            <p:cond delay="0"/>
                                          </p:stCondLst>
                                        </p:cTn>
                                        <p:tgtEl>
                                          <p:spTgt spid="65"/>
                                        </p:tgtEl>
                                        <p:attrNameLst>
                                          <p:attrName>style.visibility</p:attrName>
                                        </p:attrNameLst>
                                      </p:cBhvr>
                                      <p:to>
                                        <p:strVal val="visible"/>
                                      </p:to>
                                    </p:set>
                                    <p:anim calcmode="lin" valueType="num">
                                      <p:cBhvr additive="base">
                                        <p:cTn id="61" dur="500" fill="hold"/>
                                        <p:tgtEl>
                                          <p:spTgt spid="65"/>
                                        </p:tgtEl>
                                        <p:attrNameLst>
                                          <p:attrName>ppt_x</p:attrName>
                                        </p:attrNameLst>
                                      </p:cBhvr>
                                      <p:tavLst>
                                        <p:tav tm="0">
                                          <p:val>
                                            <p:strVal val="#ppt_x"/>
                                          </p:val>
                                        </p:tav>
                                        <p:tav tm="100000">
                                          <p:val>
                                            <p:strVal val="#ppt_x"/>
                                          </p:val>
                                        </p:tav>
                                      </p:tavLst>
                                    </p:anim>
                                    <p:anim calcmode="lin" valueType="num">
                                      <p:cBhvr additive="base">
                                        <p:cTn id="62" dur="500" fill="hold"/>
                                        <p:tgtEl>
                                          <p:spTgt spid="65"/>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0"/>
                                  </p:stCondLst>
                                  <p:childTnLst>
                                    <p:set>
                                      <p:cBhvr>
                                        <p:cTn id="64" dur="1" fill="hold">
                                          <p:stCondLst>
                                            <p:cond delay="0"/>
                                          </p:stCondLst>
                                        </p:cTn>
                                        <p:tgtEl>
                                          <p:spTgt spid="73"/>
                                        </p:tgtEl>
                                        <p:attrNameLst>
                                          <p:attrName>style.visibility</p:attrName>
                                        </p:attrNameLst>
                                      </p:cBhvr>
                                      <p:to>
                                        <p:strVal val="visible"/>
                                      </p:to>
                                    </p:set>
                                    <p:anim calcmode="lin" valueType="num">
                                      <p:cBhvr additive="base">
                                        <p:cTn id="65" dur="500" fill="hold"/>
                                        <p:tgtEl>
                                          <p:spTgt spid="73"/>
                                        </p:tgtEl>
                                        <p:attrNameLst>
                                          <p:attrName>ppt_x</p:attrName>
                                        </p:attrNameLst>
                                      </p:cBhvr>
                                      <p:tavLst>
                                        <p:tav tm="0">
                                          <p:val>
                                            <p:strVal val="#ppt_x"/>
                                          </p:val>
                                        </p:tav>
                                        <p:tav tm="100000">
                                          <p:val>
                                            <p:strVal val="#ppt_x"/>
                                          </p:val>
                                        </p:tav>
                                      </p:tavLst>
                                    </p:anim>
                                    <p:anim calcmode="lin" valueType="num">
                                      <p:cBhvr additive="base">
                                        <p:cTn id="66" dur="500" fill="hold"/>
                                        <p:tgtEl>
                                          <p:spTgt spid="73"/>
                                        </p:tgtEl>
                                        <p:attrNameLst>
                                          <p:attrName>ppt_y</p:attrName>
                                        </p:attrNameLst>
                                      </p:cBhvr>
                                      <p:tavLst>
                                        <p:tav tm="0">
                                          <p:val>
                                            <p:strVal val="1+#ppt_h/2"/>
                                          </p:val>
                                        </p:tav>
                                        <p:tav tm="100000">
                                          <p:val>
                                            <p:strVal val="#ppt_y"/>
                                          </p:val>
                                        </p:tav>
                                      </p:tavLst>
                                    </p:anim>
                                  </p:childTnLst>
                                </p:cTn>
                              </p:par>
                              <p:par>
                                <p:cTn id="67" presetID="2" presetClass="entr" presetSubtype="4" fill="hold" grpId="0" nodeType="withEffect">
                                  <p:stCondLst>
                                    <p:cond delay="0"/>
                                  </p:stCondLst>
                                  <p:childTnLst>
                                    <p:set>
                                      <p:cBhvr>
                                        <p:cTn id="68" dur="1" fill="hold">
                                          <p:stCondLst>
                                            <p:cond delay="0"/>
                                          </p:stCondLst>
                                        </p:cTn>
                                        <p:tgtEl>
                                          <p:spTgt spid="77"/>
                                        </p:tgtEl>
                                        <p:attrNameLst>
                                          <p:attrName>style.visibility</p:attrName>
                                        </p:attrNameLst>
                                      </p:cBhvr>
                                      <p:to>
                                        <p:strVal val="visible"/>
                                      </p:to>
                                    </p:set>
                                    <p:anim calcmode="lin" valueType="num">
                                      <p:cBhvr additive="base">
                                        <p:cTn id="69" dur="500" fill="hold"/>
                                        <p:tgtEl>
                                          <p:spTgt spid="77"/>
                                        </p:tgtEl>
                                        <p:attrNameLst>
                                          <p:attrName>ppt_x</p:attrName>
                                        </p:attrNameLst>
                                      </p:cBhvr>
                                      <p:tavLst>
                                        <p:tav tm="0">
                                          <p:val>
                                            <p:strVal val="#ppt_x"/>
                                          </p:val>
                                        </p:tav>
                                        <p:tav tm="100000">
                                          <p:val>
                                            <p:strVal val="#ppt_x"/>
                                          </p:val>
                                        </p:tav>
                                      </p:tavLst>
                                    </p:anim>
                                    <p:anim calcmode="lin" valueType="num">
                                      <p:cBhvr additive="base">
                                        <p:cTn id="70" dur="500" fill="hold"/>
                                        <p:tgtEl>
                                          <p:spTgt spid="77"/>
                                        </p:tgtEl>
                                        <p:attrNameLst>
                                          <p:attrName>ppt_y</p:attrName>
                                        </p:attrNameLst>
                                      </p:cBhvr>
                                      <p:tavLst>
                                        <p:tav tm="0">
                                          <p:val>
                                            <p:strVal val="1+#ppt_h/2"/>
                                          </p:val>
                                        </p:tav>
                                        <p:tav tm="100000">
                                          <p:val>
                                            <p:strVal val="#ppt_y"/>
                                          </p:val>
                                        </p:tav>
                                      </p:tavLst>
                                    </p:anim>
                                  </p:childTnLst>
                                </p:cTn>
                              </p:par>
                              <p:par>
                                <p:cTn id="71" presetID="2" presetClass="entr" presetSubtype="4" fill="hold" grpId="0" nodeType="withEffect">
                                  <p:stCondLst>
                                    <p:cond delay="0"/>
                                  </p:stCondLst>
                                  <p:childTnLst>
                                    <p:set>
                                      <p:cBhvr>
                                        <p:cTn id="72" dur="1" fill="hold">
                                          <p:stCondLst>
                                            <p:cond delay="0"/>
                                          </p:stCondLst>
                                        </p:cTn>
                                        <p:tgtEl>
                                          <p:spTgt spid="81"/>
                                        </p:tgtEl>
                                        <p:attrNameLst>
                                          <p:attrName>style.visibility</p:attrName>
                                        </p:attrNameLst>
                                      </p:cBhvr>
                                      <p:to>
                                        <p:strVal val="visible"/>
                                      </p:to>
                                    </p:set>
                                    <p:anim calcmode="lin" valueType="num">
                                      <p:cBhvr additive="base">
                                        <p:cTn id="73" dur="500" fill="hold"/>
                                        <p:tgtEl>
                                          <p:spTgt spid="81"/>
                                        </p:tgtEl>
                                        <p:attrNameLst>
                                          <p:attrName>ppt_x</p:attrName>
                                        </p:attrNameLst>
                                      </p:cBhvr>
                                      <p:tavLst>
                                        <p:tav tm="0">
                                          <p:val>
                                            <p:strVal val="#ppt_x"/>
                                          </p:val>
                                        </p:tav>
                                        <p:tav tm="100000">
                                          <p:val>
                                            <p:strVal val="#ppt_x"/>
                                          </p:val>
                                        </p:tav>
                                      </p:tavLst>
                                    </p:anim>
                                    <p:anim calcmode="lin" valueType="num">
                                      <p:cBhvr additive="base">
                                        <p:cTn id="74" dur="500" fill="hold"/>
                                        <p:tgtEl>
                                          <p:spTgt spid="81"/>
                                        </p:tgtEl>
                                        <p:attrNameLst>
                                          <p:attrName>ppt_y</p:attrName>
                                        </p:attrNameLst>
                                      </p:cBhvr>
                                      <p:tavLst>
                                        <p:tav tm="0">
                                          <p:val>
                                            <p:strVal val="1+#ppt_h/2"/>
                                          </p:val>
                                        </p:tav>
                                        <p:tav tm="100000">
                                          <p:val>
                                            <p:strVal val="#ppt_y"/>
                                          </p:val>
                                        </p:tav>
                                      </p:tavLst>
                                    </p:anim>
                                  </p:childTnLst>
                                </p:cTn>
                              </p:par>
                            </p:childTnLst>
                          </p:cTn>
                        </p:par>
                        <p:par>
                          <p:cTn id="75" fill="hold">
                            <p:stCondLst>
                              <p:cond delay="2500"/>
                            </p:stCondLst>
                            <p:childTnLst>
                              <p:par>
                                <p:cTn id="76" presetID="22" presetClass="entr" presetSubtype="2" fill="hold" nodeType="afterEffect">
                                  <p:stCondLst>
                                    <p:cond delay="0"/>
                                  </p:stCondLst>
                                  <p:childTnLst>
                                    <p:set>
                                      <p:cBhvr>
                                        <p:cTn id="77" dur="1" fill="hold">
                                          <p:stCondLst>
                                            <p:cond delay="0"/>
                                          </p:stCondLst>
                                        </p:cTn>
                                        <p:tgtEl>
                                          <p:spTgt spid="60"/>
                                        </p:tgtEl>
                                        <p:attrNameLst>
                                          <p:attrName>style.visibility</p:attrName>
                                        </p:attrNameLst>
                                      </p:cBhvr>
                                      <p:to>
                                        <p:strVal val="visible"/>
                                      </p:to>
                                    </p:set>
                                    <p:animEffect transition="in" filter="wipe(right)">
                                      <p:cBhvr>
                                        <p:cTn id="78" dur="500"/>
                                        <p:tgtEl>
                                          <p:spTgt spid="60"/>
                                        </p:tgtEl>
                                      </p:cBhvr>
                                    </p:animEffect>
                                  </p:childTnLst>
                                </p:cTn>
                              </p:par>
                              <p:par>
                                <p:cTn id="79" presetID="2" presetClass="entr" presetSubtype="4" fill="hold" grpId="0" nodeType="withEffect">
                                  <p:stCondLst>
                                    <p:cond delay="0"/>
                                  </p:stCondLst>
                                  <p:childTnLst>
                                    <p:set>
                                      <p:cBhvr>
                                        <p:cTn id="80" dur="1" fill="hold">
                                          <p:stCondLst>
                                            <p:cond delay="0"/>
                                          </p:stCondLst>
                                        </p:cTn>
                                        <p:tgtEl>
                                          <p:spTgt spid="82"/>
                                        </p:tgtEl>
                                        <p:attrNameLst>
                                          <p:attrName>style.visibility</p:attrName>
                                        </p:attrNameLst>
                                      </p:cBhvr>
                                      <p:to>
                                        <p:strVal val="visible"/>
                                      </p:to>
                                    </p:set>
                                    <p:anim calcmode="lin" valueType="num">
                                      <p:cBhvr additive="base">
                                        <p:cTn id="81" dur="500" fill="hold"/>
                                        <p:tgtEl>
                                          <p:spTgt spid="82"/>
                                        </p:tgtEl>
                                        <p:attrNameLst>
                                          <p:attrName>ppt_x</p:attrName>
                                        </p:attrNameLst>
                                      </p:cBhvr>
                                      <p:tavLst>
                                        <p:tav tm="0">
                                          <p:val>
                                            <p:strVal val="#ppt_x"/>
                                          </p:val>
                                        </p:tav>
                                        <p:tav tm="100000">
                                          <p:val>
                                            <p:strVal val="#ppt_x"/>
                                          </p:val>
                                        </p:tav>
                                      </p:tavLst>
                                    </p:anim>
                                    <p:anim calcmode="lin" valueType="num">
                                      <p:cBhvr additive="base">
                                        <p:cTn id="82" dur="500" fill="hold"/>
                                        <p:tgtEl>
                                          <p:spTgt spid="82"/>
                                        </p:tgtEl>
                                        <p:attrNameLst>
                                          <p:attrName>ppt_y</p:attrName>
                                        </p:attrNameLst>
                                      </p:cBhvr>
                                      <p:tavLst>
                                        <p:tav tm="0">
                                          <p:val>
                                            <p:strVal val="1+#ppt_h/2"/>
                                          </p:val>
                                        </p:tav>
                                        <p:tav tm="100000">
                                          <p:val>
                                            <p:strVal val="#ppt_y"/>
                                          </p:val>
                                        </p:tav>
                                      </p:tavLst>
                                    </p:anim>
                                  </p:childTnLst>
                                </p:cTn>
                              </p:par>
                              <p:par>
                                <p:cTn id="83" presetID="2" presetClass="entr" presetSubtype="4" fill="hold" grpId="0" nodeType="withEffect">
                                  <p:stCondLst>
                                    <p:cond delay="0"/>
                                  </p:stCondLst>
                                  <p:childTnLst>
                                    <p:set>
                                      <p:cBhvr>
                                        <p:cTn id="84" dur="1" fill="hold">
                                          <p:stCondLst>
                                            <p:cond delay="0"/>
                                          </p:stCondLst>
                                        </p:cTn>
                                        <p:tgtEl>
                                          <p:spTgt spid="72"/>
                                        </p:tgtEl>
                                        <p:attrNameLst>
                                          <p:attrName>style.visibility</p:attrName>
                                        </p:attrNameLst>
                                      </p:cBhvr>
                                      <p:to>
                                        <p:strVal val="visible"/>
                                      </p:to>
                                    </p:set>
                                    <p:anim calcmode="lin" valueType="num">
                                      <p:cBhvr additive="base">
                                        <p:cTn id="85" dur="500" fill="hold"/>
                                        <p:tgtEl>
                                          <p:spTgt spid="72"/>
                                        </p:tgtEl>
                                        <p:attrNameLst>
                                          <p:attrName>ppt_x</p:attrName>
                                        </p:attrNameLst>
                                      </p:cBhvr>
                                      <p:tavLst>
                                        <p:tav tm="0">
                                          <p:val>
                                            <p:strVal val="#ppt_x"/>
                                          </p:val>
                                        </p:tav>
                                        <p:tav tm="100000">
                                          <p:val>
                                            <p:strVal val="#ppt_x"/>
                                          </p:val>
                                        </p:tav>
                                      </p:tavLst>
                                    </p:anim>
                                    <p:anim calcmode="lin" valueType="num">
                                      <p:cBhvr additive="base">
                                        <p:cTn id="86" dur="500" fill="hold"/>
                                        <p:tgtEl>
                                          <p:spTgt spid="72"/>
                                        </p:tgtEl>
                                        <p:attrNameLst>
                                          <p:attrName>ppt_y</p:attrName>
                                        </p:attrNameLst>
                                      </p:cBhvr>
                                      <p:tavLst>
                                        <p:tav tm="0">
                                          <p:val>
                                            <p:strVal val="1+#ppt_h/2"/>
                                          </p:val>
                                        </p:tav>
                                        <p:tav tm="100000">
                                          <p:val>
                                            <p:strVal val="#ppt_y"/>
                                          </p:val>
                                        </p:tav>
                                      </p:tavLst>
                                    </p:anim>
                                  </p:childTnLst>
                                </p:cTn>
                              </p:par>
                              <p:par>
                                <p:cTn id="87" presetID="2" presetClass="entr" presetSubtype="4" fill="hold" grpId="0" nodeType="withEffect">
                                  <p:stCondLst>
                                    <p:cond delay="0"/>
                                  </p:stCondLst>
                                  <p:childTnLst>
                                    <p:set>
                                      <p:cBhvr>
                                        <p:cTn id="88" dur="1" fill="hold">
                                          <p:stCondLst>
                                            <p:cond delay="0"/>
                                          </p:stCondLst>
                                        </p:cTn>
                                        <p:tgtEl>
                                          <p:spTgt spid="76"/>
                                        </p:tgtEl>
                                        <p:attrNameLst>
                                          <p:attrName>style.visibility</p:attrName>
                                        </p:attrNameLst>
                                      </p:cBhvr>
                                      <p:to>
                                        <p:strVal val="visible"/>
                                      </p:to>
                                    </p:set>
                                    <p:anim calcmode="lin" valueType="num">
                                      <p:cBhvr additive="base">
                                        <p:cTn id="89" dur="500" fill="hold"/>
                                        <p:tgtEl>
                                          <p:spTgt spid="76"/>
                                        </p:tgtEl>
                                        <p:attrNameLst>
                                          <p:attrName>ppt_x</p:attrName>
                                        </p:attrNameLst>
                                      </p:cBhvr>
                                      <p:tavLst>
                                        <p:tav tm="0">
                                          <p:val>
                                            <p:strVal val="#ppt_x"/>
                                          </p:val>
                                        </p:tav>
                                        <p:tav tm="100000">
                                          <p:val>
                                            <p:strVal val="#ppt_x"/>
                                          </p:val>
                                        </p:tav>
                                      </p:tavLst>
                                    </p:anim>
                                    <p:anim calcmode="lin" valueType="num">
                                      <p:cBhvr additive="base">
                                        <p:cTn id="90" dur="500" fill="hold"/>
                                        <p:tgtEl>
                                          <p:spTgt spid="76"/>
                                        </p:tgtEl>
                                        <p:attrNameLst>
                                          <p:attrName>ppt_y</p:attrName>
                                        </p:attrNameLst>
                                      </p:cBhvr>
                                      <p:tavLst>
                                        <p:tav tm="0">
                                          <p:val>
                                            <p:strVal val="1+#ppt_h/2"/>
                                          </p:val>
                                        </p:tav>
                                        <p:tav tm="100000">
                                          <p:val>
                                            <p:strVal val="#ppt_y"/>
                                          </p:val>
                                        </p:tav>
                                      </p:tavLst>
                                    </p:anim>
                                  </p:childTnLst>
                                </p:cTn>
                              </p:par>
                              <p:par>
                                <p:cTn id="91" presetID="2" presetClass="entr" presetSubtype="4" fill="hold" grpId="0" nodeType="withEffect">
                                  <p:stCondLst>
                                    <p:cond delay="0"/>
                                  </p:stCondLst>
                                  <p:childTnLst>
                                    <p:set>
                                      <p:cBhvr>
                                        <p:cTn id="92" dur="1" fill="hold">
                                          <p:stCondLst>
                                            <p:cond delay="0"/>
                                          </p:stCondLst>
                                        </p:cTn>
                                        <p:tgtEl>
                                          <p:spTgt spid="80"/>
                                        </p:tgtEl>
                                        <p:attrNameLst>
                                          <p:attrName>style.visibility</p:attrName>
                                        </p:attrNameLst>
                                      </p:cBhvr>
                                      <p:to>
                                        <p:strVal val="visible"/>
                                      </p:to>
                                    </p:set>
                                    <p:anim calcmode="lin" valueType="num">
                                      <p:cBhvr additive="base">
                                        <p:cTn id="93" dur="500" fill="hold"/>
                                        <p:tgtEl>
                                          <p:spTgt spid="80"/>
                                        </p:tgtEl>
                                        <p:attrNameLst>
                                          <p:attrName>ppt_x</p:attrName>
                                        </p:attrNameLst>
                                      </p:cBhvr>
                                      <p:tavLst>
                                        <p:tav tm="0">
                                          <p:val>
                                            <p:strVal val="#ppt_x"/>
                                          </p:val>
                                        </p:tav>
                                        <p:tav tm="100000">
                                          <p:val>
                                            <p:strVal val="#ppt_x"/>
                                          </p:val>
                                        </p:tav>
                                      </p:tavLst>
                                    </p:anim>
                                    <p:anim calcmode="lin" valueType="num">
                                      <p:cBhvr additive="base">
                                        <p:cTn id="94" dur="500" fill="hold"/>
                                        <p:tgtEl>
                                          <p:spTgt spid="8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5" grpId="0"/>
      <p:bldP spid="70" grpId="0" bldLvl="0" animBg="1"/>
      <p:bldP spid="71" grpId="0"/>
      <p:bldP spid="72" grpId="0"/>
      <p:bldP spid="73" grpId="0"/>
      <p:bldP spid="74" grpId="0"/>
      <p:bldP spid="75" grpId="0"/>
      <p:bldP spid="76" grpId="0"/>
      <p:bldP spid="77" grpId="0"/>
      <p:bldP spid="78" grpId="0"/>
      <p:bldP spid="79" grpId="0"/>
      <p:bldP spid="80" grpId="0"/>
      <p:bldP spid="81" grpId="0"/>
      <p:bldP spid="82" grpId="0" bldLvl="0" animBg="1"/>
      <p:bldP spid="8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0" y="0"/>
            <a:ext cx="12192000" cy="453390"/>
          </a:xfrm>
          <a:prstGeom prst="rect">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endParaRPr>
          </a:p>
        </p:txBody>
      </p:sp>
      <p:sp>
        <p:nvSpPr>
          <p:cNvPr id="5" name="文本框 4"/>
          <p:cNvSpPr txBox="1"/>
          <p:nvPr/>
        </p:nvSpPr>
        <p:spPr>
          <a:xfrm>
            <a:off x="4312786" y="22870"/>
            <a:ext cx="3566427" cy="417830"/>
          </a:xfrm>
          <a:prstGeom prst="rect">
            <a:avLst/>
          </a:prstGeom>
          <a:noFill/>
        </p:spPr>
        <p:txBody>
          <a:bodyPr wrap="square" rtlCol="0">
            <a:spAutoFit/>
          </a:bodyPr>
          <a:lstStyle/>
          <a:p>
            <a:pPr algn="ctr"/>
            <a:r>
              <a:rPr lang="zh-CN" altLang="en-US" sz="2000" dirty="0">
                <a:solidFill>
                  <a:schemeClr val="bg1"/>
                </a:solidFill>
                <a:latin typeface="微软雅黑" panose="020B0503020204020204" charset="-122"/>
                <a:ea typeface="微软雅黑" panose="020B0503020204020204" charset="-122"/>
              </a:rPr>
              <a:t>点击此处编辑标题</a:t>
            </a:r>
            <a:endParaRPr lang="zh-CN" altLang="en-US" sz="2000" dirty="0">
              <a:solidFill>
                <a:schemeClr val="bg1"/>
              </a:solidFill>
              <a:latin typeface="Arial" panose="020B0604020202020204" pitchFamily="34" charset="0"/>
              <a:ea typeface="微软雅黑" panose="020B0503020204020204" charset="-122"/>
              <a:cs typeface="Arial" panose="020B0604020202020204" pitchFamily="34" charset="0"/>
            </a:endParaRPr>
          </a:p>
        </p:txBody>
      </p:sp>
      <p:sp>
        <p:nvSpPr>
          <p:cNvPr id="4" name="Freeform 5"/>
          <p:cNvSpPr>
            <a:spLocks noEditPoints="1"/>
          </p:cNvSpPr>
          <p:nvPr/>
        </p:nvSpPr>
        <p:spPr bwMode="auto">
          <a:xfrm>
            <a:off x="1297236" y="4433098"/>
            <a:ext cx="190469" cy="2381"/>
          </a:xfrm>
          <a:custGeom>
            <a:avLst/>
            <a:gdLst/>
            <a:ahLst/>
            <a:cxnLst>
              <a:cxn ang="0">
                <a:pos x="80" y="0"/>
              </a:cxn>
              <a:cxn ang="0">
                <a:pos x="78" y="0"/>
              </a:cxn>
              <a:cxn ang="0">
                <a:pos x="80" y="0"/>
              </a:cxn>
              <a:cxn ang="0">
                <a:pos x="80" y="0"/>
              </a:cxn>
              <a:cxn ang="0">
                <a:pos x="0" y="0"/>
              </a:cxn>
              <a:cxn ang="0">
                <a:pos x="0" y="0"/>
              </a:cxn>
              <a:cxn ang="0">
                <a:pos x="0" y="0"/>
              </a:cxn>
              <a:cxn ang="0">
                <a:pos x="0" y="0"/>
              </a:cxn>
            </a:cxnLst>
            <a:rect l="0" t="0" r="r" b="b"/>
            <a:pathLst>
              <a:path w="80">
                <a:moveTo>
                  <a:pt x="80" y="0"/>
                </a:moveTo>
                <a:lnTo>
                  <a:pt x="78" y="0"/>
                </a:lnTo>
                <a:lnTo>
                  <a:pt x="80" y="0"/>
                </a:lnTo>
                <a:lnTo>
                  <a:pt x="80" y="0"/>
                </a:lnTo>
                <a:close/>
                <a:moveTo>
                  <a:pt x="0" y="0"/>
                </a:moveTo>
                <a:lnTo>
                  <a:pt x="0" y="0"/>
                </a:lnTo>
                <a:lnTo>
                  <a:pt x="0" y="0"/>
                </a:lnTo>
                <a:lnTo>
                  <a:pt x="0" y="0"/>
                </a:lnTo>
                <a:close/>
              </a:path>
            </a:pathLst>
          </a:custGeom>
          <a:gradFill>
            <a:gsLst>
              <a:gs pos="0">
                <a:srgbClr val="E30000"/>
              </a:gs>
              <a:gs pos="100000">
                <a:srgbClr val="760303"/>
              </a:gs>
            </a:gsLst>
            <a:lin ang="5400000" scaled="0"/>
          </a:gradFill>
          <a:ln w="19050">
            <a:solidFill>
              <a:schemeClr val="bg1"/>
            </a:solidFill>
            <a:round/>
          </a:ln>
        </p:spPr>
        <p:txBody>
          <a:bodyPr vert="horz" wrap="square" lIns="121920" tIns="60960" rIns="121920" bIns="60960" numCol="1" anchor="t" anchorCtr="0" compatLnSpc="1"/>
          <a:lstStyle/>
          <a:p>
            <a:endParaRPr lang="en-US" sz="2400" dirty="0">
              <a:latin typeface="微软雅黑" panose="020B0503020204020204" charset="-122"/>
            </a:endParaRPr>
          </a:p>
        </p:txBody>
      </p:sp>
      <p:sp>
        <p:nvSpPr>
          <p:cNvPr id="7" name="Freeform 6"/>
          <p:cNvSpPr/>
          <p:nvPr/>
        </p:nvSpPr>
        <p:spPr bwMode="auto">
          <a:xfrm>
            <a:off x="2880516" y="1585577"/>
            <a:ext cx="852352" cy="1204721"/>
          </a:xfrm>
          <a:custGeom>
            <a:avLst/>
            <a:gdLst/>
            <a:ahLst/>
            <a:cxnLst>
              <a:cxn ang="0">
                <a:pos x="183" y="260"/>
              </a:cxn>
              <a:cxn ang="0">
                <a:pos x="119" y="260"/>
              </a:cxn>
              <a:cxn ang="0">
                <a:pos x="124" y="244"/>
              </a:cxn>
              <a:cxn ang="0">
                <a:pos x="115" y="223"/>
              </a:cxn>
              <a:cxn ang="0">
                <a:pos x="95" y="215"/>
              </a:cxn>
              <a:cxn ang="0">
                <a:pos x="76" y="222"/>
              </a:cxn>
              <a:cxn ang="0">
                <a:pos x="74" y="223"/>
              </a:cxn>
              <a:cxn ang="0">
                <a:pos x="66" y="244"/>
              </a:cxn>
              <a:cxn ang="0">
                <a:pos x="71" y="260"/>
              </a:cxn>
              <a:cxn ang="0">
                <a:pos x="0" y="260"/>
              </a:cxn>
              <a:cxn ang="0">
                <a:pos x="11" y="226"/>
              </a:cxn>
              <a:cxn ang="0">
                <a:pos x="31" y="92"/>
              </a:cxn>
              <a:cxn ang="0">
                <a:pos x="63" y="0"/>
              </a:cxn>
              <a:cxn ang="0">
                <a:pos x="167" y="92"/>
              </a:cxn>
              <a:cxn ang="0">
                <a:pos x="184" y="226"/>
              </a:cxn>
              <a:cxn ang="0">
                <a:pos x="183" y="260"/>
              </a:cxn>
            </a:cxnLst>
            <a:rect l="0" t="0" r="r" b="b"/>
            <a:pathLst>
              <a:path w="184" h="260">
                <a:moveTo>
                  <a:pt x="183" y="260"/>
                </a:moveTo>
                <a:cubicBezTo>
                  <a:pt x="119" y="260"/>
                  <a:pt x="119" y="260"/>
                  <a:pt x="119" y="260"/>
                </a:cubicBezTo>
                <a:cubicBezTo>
                  <a:pt x="122" y="255"/>
                  <a:pt x="124" y="250"/>
                  <a:pt x="124" y="244"/>
                </a:cubicBezTo>
                <a:cubicBezTo>
                  <a:pt x="124" y="236"/>
                  <a:pt x="121" y="229"/>
                  <a:pt x="115" y="223"/>
                </a:cubicBezTo>
                <a:cubicBezTo>
                  <a:pt x="110" y="218"/>
                  <a:pt x="103" y="215"/>
                  <a:pt x="95" y="215"/>
                </a:cubicBezTo>
                <a:cubicBezTo>
                  <a:pt x="87" y="215"/>
                  <a:pt x="81" y="217"/>
                  <a:pt x="76" y="222"/>
                </a:cubicBezTo>
                <a:cubicBezTo>
                  <a:pt x="75" y="222"/>
                  <a:pt x="75" y="223"/>
                  <a:pt x="74" y="223"/>
                </a:cubicBezTo>
                <a:cubicBezTo>
                  <a:pt x="69" y="229"/>
                  <a:pt x="66" y="236"/>
                  <a:pt x="66" y="244"/>
                </a:cubicBezTo>
                <a:cubicBezTo>
                  <a:pt x="66" y="250"/>
                  <a:pt x="67" y="255"/>
                  <a:pt x="71" y="260"/>
                </a:cubicBezTo>
                <a:cubicBezTo>
                  <a:pt x="0" y="260"/>
                  <a:pt x="0" y="260"/>
                  <a:pt x="0" y="260"/>
                </a:cubicBezTo>
                <a:cubicBezTo>
                  <a:pt x="4" y="249"/>
                  <a:pt x="8" y="237"/>
                  <a:pt x="11" y="226"/>
                </a:cubicBezTo>
                <a:cubicBezTo>
                  <a:pt x="25" y="181"/>
                  <a:pt x="31" y="136"/>
                  <a:pt x="31" y="92"/>
                </a:cubicBezTo>
                <a:cubicBezTo>
                  <a:pt x="24" y="32"/>
                  <a:pt x="35" y="1"/>
                  <a:pt x="63" y="0"/>
                </a:cubicBezTo>
                <a:cubicBezTo>
                  <a:pt x="114" y="6"/>
                  <a:pt x="148" y="37"/>
                  <a:pt x="167" y="92"/>
                </a:cubicBezTo>
                <a:cubicBezTo>
                  <a:pt x="179" y="128"/>
                  <a:pt x="184" y="173"/>
                  <a:pt x="184" y="226"/>
                </a:cubicBezTo>
                <a:cubicBezTo>
                  <a:pt x="184" y="237"/>
                  <a:pt x="184" y="248"/>
                  <a:pt x="183" y="260"/>
                </a:cubicBezTo>
                <a:close/>
              </a:path>
            </a:pathLst>
          </a:custGeom>
          <a:gradFill>
            <a:gsLst>
              <a:gs pos="0">
                <a:srgbClr val="E30000"/>
              </a:gs>
              <a:gs pos="100000">
                <a:srgbClr val="760303"/>
              </a:gs>
            </a:gsLst>
            <a:lin ang="5400000" scaled="0"/>
          </a:gradFill>
          <a:ln w="19050">
            <a:solidFill>
              <a:schemeClr val="bg1"/>
            </a:solidFill>
            <a:round/>
          </a:ln>
        </p:spPr>
        <p:txBody>
          <a:bodyPr vert="horz" wrap="square" lIns="121920" tIns="60960" rIns="121920" bIns="60960" numCol="1" anchor="t" anchorCtr="0" compatLnSpc="1"/>
          <a:lstStyle/>
          <a:p>
            <a:endParaRPr lang="en-US" sz="2400" dirty="0">
              <a:latin typeface="微软雅黑" panose="020B0503020204020204" charset="-122"/>
            </a:endParaRPr>
          </a:p>
        </p:txBody>
      </p:sp>
      <p:sp>
        <p:nvSpPr>
          <p:cNvPr id="8" name="Freeform 7"/>
          <p:cNvSpPr>
            <a:spLocks noEditPoints="1"/>
          </p:cNvSpPr>
          <p:nvPr/>
        </p:nvSpPr>
        <p:spPr bwMode="auto">
          <a:xfrm>
            <a:off x="1959118" y="2580780"/>
            <a:ext cx="1768988" cy="1342811"/>
          </a:xfrm>
          <a:custGeom>
            <a:avLst/>
            <a:gdLst/>
            <a:ahLst/>
            <a:cxnLst>
              <a:cxn ang="0">
                <a:pos x="372" y="145"/>
              </a:cxn>
              <a:cxn ang="0">
                <a:pos x="372" y="184"/>
              </a:cxn>
              <a:cxn ang="0">
                <a:pos x="353" y="191"/>
              </a:cxn>
              <a:cxn ang="0">
                <a:pos x="351" y="193"/>
              </a:cxn>
              <a:cxn ang="0">
                <a:pos x="343" y="213"/>
              </a:cxn>
              <a:cxn ang="0">
                <a:pos x="351" y="234"/>
              </a:cxn>
              <a:cxn ang="0">
                <a:pos x="353" y="235"/>
              </a:cxn>
              <a:cxn ang="0">
                <a:pos x="372" y="242"/>
              </a:cxn>
              <a:cxn ang="0">
                <a:pos x="372" y="273"/>
              </a:cxn>
              <a:cxn ang="0">
                <a:pos x="372" y="290"/>
              </a:cxn>
              <a:cxn ang="0">
                <a:pos x="353" y="290"/>
              </a:cxn>
              <a:cxn ang="0">
                <a:pos x="280" y="290"/>
              </a:cxn>
              <a:cxn ang="0">
                <a:pos x="284" y="287"/>
              </a:cxn>
              <a:cxn ang="0">
                <a:pos x="293" y="266"/>
              </a:cxn>
              <a:cxn ang="0">
                <a:pos x="284" y="246"/>
              </a:cxn>
              <a:cxn ang="0">
                <a:pos x="264" y="237"/>
              </a:cxn>
              <a:cxn ang="0">
                <a:pos x="243" y="246"/>
              </a:cxn>
              <a:cxn ang="0">
                <a:pos x="235" y="266"/>
              </a:cxn>
              <a:cxn ang="0">
                <a:pos x="243" y="287"/>
              </a:cxn>
              <a:cxn ang="0">
                <a:pos x="247" y="290"/>
              </a:cxn>
              <a:cxn ang="0">
                <a:pos x="162" y="290"/>
              </a:cxn>
              <a:cxn ang="0">
                <a:pos x="100" y="290"/>
              </a:cxn>
              <a:cxn ang="0">
                <a:pos x="104" y="287"/>
              </a:cxn>
              <a:cxn ang="0">
                <a:pos x="112" y="266"/>
              </a:cxn>
              <a:cxn ang="0">
                <a:pos x="104" y="246"/>
              </a:cxn>
              <a:cxn ang="0">
                <a:pos x="83" y="237"/>
              </a:cxn>
              <a:cxn ang="0">
                <a:pos x="63" y="246"/>
              </a:cxn>
              <a:cxn ang="0">
                <a:pos x="54" y="266"/>
              </a:cxn>
              <a:cxn ang="0">
                <a:pos x="63" y="287"/>
              </a:cxn>
              <a:cxn ang="0">
                <a:pos x="67" y="290"/>
              </a:cxn>
              <a:cxn ang="0">
                <a:pos x="0" y="290"/>
              </a:cxn>
              <a:cxn ang="0">
                <a:pos x="0" y="225"/>
              </a:cxn>
              <a:cxn ang="0">
                <a:pos x="157" y="134"/>
              </a:cxn>
              <a:cxn ang="0">
                <a:pos x="199" y="45"/>
              </a:cxn>
              <a:cxn ang="0">
                <a:pos x="270" y="45"/>
              </a:cxn>
              <a:cxn ang="0">
                <a:pos x="265" y="29"/>
              </a:cxn>
              <a:cxn ang="0">
                <a:pos x="273" y="8"/>
              </a:cxn>
              <a:cxn ang="0">
                <a:pos x="275" y="7"/>
              </a:cxn>
              <a:cxn ang="0">
                <a:pos x="294" y="0"/>
              </a:cxn>
              <a:cxn ang="0">
                <a:pos x="314" y="8"/>
              </a:cxn>
              <a:cxn ang="0">
                <a:pos x="323" y="29"/>
              </a:cxn>
              <a:cxn ang="0">
                <a:pos x="318" y="45"/>
              </a:cxn>
              <a:cxn ang="0">
                <a:pos x="382" y="45"/>
              </a:cxn>
              <a:cxn ang="0">
                <a:pos x="372" y="145"/>
              </a:cxn>
              <a:cxn ang="0">
                <a:pos x="353" y="278"/>
              </a:cxn>
              <a:cxn ang="0">
                <a:pos x="353" y="277"/>
              </a:cxn>
              <a:cxn ang="0">
                <a:pos x="352" y="278"/>
              </a:cxn>
              <a:cxn ang="0">
                <a:pos x="353" y="278"/>
              </a:cxn>
            </a:cxnLst>
            <a:rect l="0" t="0" r="r" b="b"/>
            <a:pathLst>
              <a:path w="382" h="290">
                <a:moveTo>
                  <a:pt x="372" y="145"/>
                </a:moveTo>
                <a:cubicBezTo>
                  <a:pt x="372" y="184"/>
                  <a:pt x="372" y="184"/>
                  <a:pt x="372" y="184"/>
                </a:cubicBezTo>
                <a:cubicBezTo>
                  <a:pt x="365" y="184"/>
                  <a:pt x="358" y="187"/>
                  <a:pt x="353" y="191"/>
                </a:cubicBezTo>
                <a:cubicBezTo>
                  <a:pt x="352" y="192"/>
                  <a:pt x="352" y="192"/>
                  <a:pt x="351" y="193"/>
                </a:cubicBezTo>
                <a:cubicBezTo>
                  <a:pt x="346" y="198"/>
                  <a:pt x="343" y="205"/>
                  <a:pt x="343" y="213"/>
                </a:cubicBezTo>
                <a:cubicBezTo>
                  <a:pt x="343" y="221"/>
                  <a:pt x="346" y="228"/>
                  <a:pt x="351" y="234"/>
                </a:cubicBezTo>
                <a:cubicBezTo>
                  <a:pt x="352" y="234"/>
                  <a:pt x="352" y="235"/>
                  <a:pt x="353" y="235"/>
                </a:cubicBezTo>
                <a:cubicBezTo>
                  <a:pt x="358" y="240"/>
                  <a:pt x="365" y="242"/>
                  <a:pt x="372" y="242"/>
                </a:cubicBezTo>
                <a:cubicBezTo>
                  <a:pt x="372" y="273"/>
                  <a:pt x="372" y="273"/>
                  <a:pt x="372" y="273"/>
                </a:cubicBezTo>
                <a:cubicBezTo>
                  <a:pt x="372" y="290"/>
                  <a:pt x="372" y="290"/>
                  <a:pt x="372" y="290"/>
                </a:cubicBezTo>
                <a:cubicBezTo>
                  <a:pt x="353" y="290"/>
                  <a:pt x="353" y="290"/>
                  <a:pt x="353" y="290"/>
                </a:cubicBezTo>
                <a:cubicBezTo>
                  <a:pt x="280" y="290"/>
                  <a:pt x="280" y="290"/>
                  <a:pt x="280" y="290"/>
                </a:cubicBezTo>
                <a:cubicBezTo>
                  <a:pt x="281" y="289"/>
                  <a:pt x="283" y="288"/>
                  <a:pt x="284" y="287"/>
                </a:cubicBezTo>
                <a:cubicBezTo>
                  <a:pt x="290" y="281"/>
                  <a:pt x="293" y="274"/>
                  <a:pt x="293" y="266"/>
                </a:cubicBezTo>
                <a:cubicBezTo>
                  <a:pt x="293" y="258"/>
                  <a:pt x="290" y="252"/>
                  <a:pt x="284" y="246"/>
                </a:cubicBezTo>
                <a:cubicBezTo>
                  <a:pt x="278" y="240"/>
                  <a:pt x="272" y="237"/>
                  <a:pt x="264" y="237"/>
                </a:cubicBezTo>
                <a:cubicBezTo>
                  <a:pt x="256" y="237"/>
                  <a:pt x="249" y="240"/>
                  <a:pt x="243" y="246"/>
                </a:cubicBezTo>
                <a:cubicBezTo>
                  <a:pt x="237" y="252"/>
                  <a:pt x="235" y="258"/>
                  <a:pt x="235" y="266"/>
                </a:cubicBezTo>
                <a:cubicBezTo>
                  <a:pt x="235" y="274"/>
                  <a:pt x="237" y="281"/>
                  <a:pt x="243" y="287"/>
                </a:cubicBezTo>
                <a:cubicBezTo>
                  <a:pt x="244" y="288"/>
                  <a:pt x="246" y="289"/>
                  <a:pt x="247" y="290"/>
                </a:cubicBezTo>
                <a:cubicBezTo>
                  <a:pt x="162" y="290"/>
                  <a:pt x="162" y="290"/>
                  <a:pt x="162" y="290"/>
                </a:cubicBezTo>
                <a:cubicBezTo>
                  <a:pt x="100" y="290"/>
                  <a:pt x="100" y="290"/>
                  <a:pt x="100" y="290"/>
                </a:cubicBezTo>
                <a:cubicBezTo>
                  <a:pt x="101" y="289"/>
                  <a:pt x="103" y="288"/>
                  <a:pt x="104" y="287"/>
                </a:cubicBezTo>
                <a:cubicBezTo>
                  <a:pt x="110" y="281"/>
                  <a:pt x="112" y="274"/>
                  <a:pt x="112" y="266"/>
                </a:cubicBezTo>
                <a:cubicBezTo>
                  <a:pt x="112" y="258"/>
                  <a:pt x="110" y="252"/>
                  <a:pt x="104" y="246"/>
                </a:cubicBezTo>
                <a:cubicBezTo>
                  <a:pt x="98" y="240"/>
                  <a:pt x="91" y="237"/>
                  <a:pt x="83" y="237"/>
                </a:cubicBezTo>
                <a:cubicBezTo>
                  <a:pt x="75" y="237"/>
                  <a:pt x="69" y="240"/>
                  <a:pt x="63" y="246"/>
                </a:cubicBezTo>
                <a:cubicBezTo>
                  <a:pt x="57" y="252"/>
                  <a:pt x="54" y="258"/>
                  <a:pt x="54" y="266"/>
                </a:cubicBezTo>
                <a:cubicBezTo>
                  <a:pt x="54" y="274"/>
                  <a:pt x="57" y="281"/>
                  <a:pt x="63" y="287"/>
                </a:cubicBezTo>
                <a:cubicBezTo>
                  <a:pt x="64" y="288"/>
                  <a:pt x="65" y="289"/>
                  <a:pt x="67" y="290"/>
                </a:cubicBezTo>
                <a:cubicBezTo>
                  <a:pt x="0" y="290"/>
                  <a:pt x="0" y="290"/>
                  <a:pt x="0" y="290"/>
                </a:cubicBezTo>
                <a:cubicBezTo>
                  <a:pt x="0" y="225"/>
                  <a:pt x="0" y="225"/>
                  <a:pt x="0" y="225"/>
                </a:cubicBezTo>
                <a:cubicBezTo>
                  <a:pt x="77" y="219"/>
                  <a:pt x="129" y="188"/>
                  <a:pt x="157" y="134"/>
                </a:cubicBezTo>
                <a:cubicBezTo>
                  <a:pt x="174" y="104"/>
                  <a:pt x="188" y="74"/>
                  <a:pt x="199" y="45"/>
                </a:cubicBezTo>
                <a:cubicBezTo>
                  <a:pt x="270" y="45"/>
                  <a:pt x="270" y="45"/>
                  <a:pt x="270" y="45"/>
                </a:cubicBezTo>
                <a:cubicBezTo>
                  <a:pt x="266" y="40"/>
                  <a:pt x="265" y="35"/>
                  <a:pt x="265" y="29"/>
                </a:cubicBezTo>
                <a:cubicBezTo>
                  <a:pt x="265" y="21"/>
                  <a:pt x="268" y="14"/>
                  <a:pt x="273" y="8"/>
                </a:cubicBezTo>
                <a:cubicBezTo>
                  <a:pt x="274" y="8"/>
                  <a:pt x="274" y="7"/>
                  <a:pt x="275" y="7"/>
                </a:cubicBezTo>
                <a:cubicBezTo>
                  <a:pt x="280" y="2"/>
                  <a:pt x="286" y="0"/>
                  <a:pt x="294" y="0"/>
                </a:cubicBezTo>
                <a:cubicBezTo>
                  <a:pt x="302" y="0"/>
                  <a:pt x="309" y="3"/>
                  <a:pt x="314" y="8"/>
                </a:cubicBezTo>
                <a:cubicBezTo>
                  <a:pt x="320" y="14"/>
                  <a:pt x="323" y="21"/>
                  <a:pt x="323" y="29"/>
                </a:cubicBezTo>
                <a:cubicBezTo>
                  <a:pt x="323" y="35"/>
                  <a:pt x="321" y="40"/>
                  <a:pt x="318" y="45"/>
                </a:cubicBezTo>
                <a:cubicBezTo>
                  <a:pt x="382" y="45"/>
                  <a:pt x="382" y="45"/>
                  <a:pt x="382" y="45"/>
                </a:cubicBezTo>
                <a:cubicBezTo>
                  <a:pt x="380" y="76"/>
                  <a:pt x="377" y="109"/>
                  <a:pt x="372" y="145"/>
                </a:cubicBezTo>
                <a:close/>
                <a:moveTo>
                  <a:pt x="353" y="278"/>
                </a:moveTo>
                <a:cubicBezTo>
                  <a:pt x="353" y="277"/>
                  <a:pt x="353" y="277"/>
                  <a:pt x="353" y="277"/>
                </a:cubicBezTo>
                <a:cubicBezTo>
                  <a:pt x="353" y="277"/>
                  <a:pt x="352" y="277"/>
                  <a:pt x="352" y="278"/>
                </a:cubicBezTo>
                <a:lnTo>
                  <a:pt x="353" y="278"/>
                </a:lnTo>
                <a:close/>
              </a:path>
            </a:pathLst>
          </a:custGeom>
          <a:gradFill>
            <a:gsLst>
              <a:gs pos="0">
                <a:srgbClr val="E30000"/>
              </a:gs>
              <a:gs pos="100000">
                <a:srgbClr val="760303"/>
              </a:gs>
            </a:gsLst>
            <a:lin ang="5400000" scaled="0"/>
          </a:gradFill>
          <a:ln w="19050">
            <a:solidFill>
              <a:schemeClr val="bg1"/>
            </a:solidFill>
            <a:round/>
          </a:ln>
        </p:spPr>
        <p:txBody>
          <a:bodyPr vert="horz" wrap="square" lIns="121920" tIns="60960" rIns="121920" bIns="60960" numCol="1" anchor="t" anchorCtr="0" compatLnSpc="1"/>
          <a:lstStyle/>
          <a:p>
            <a:endParaRPr lang="en-US" sz="2400" dirty="0">
              <a:latin typeface="微软雅黑" panose="020B0503020204020204" charset="-122"/>
            </a:endParaRPr>
          </a:p>
        </p:txBody>
      </p:sp>
      <p:sp>
        <p:nvSpPr>
          <p:cNvPr id="9" name="Freeform 8"/>
          <p:cNvSpPr/>
          <p:nvPr/>
        </p:nvSpPr>
        <p:spPr bwMode="auto">
          <a:xfrm>
            <a:off x="821062" y="3123619"/>
            <a:ext cx="1371381" cy="1538043"/>
          </a:xfrm>
          <a:custGeom>
            <a:avLst/>
            <a:gdLst/>
            <a:ahLst/>
            <a:cxnLst>
              <a:cxn ang="0">
                <a:pos x="246" y="108"/>
              </a:cxn>
              <a:cxn ang="0">
                <a:pos x="246" y="173"/>
              </a:cxn>
              <a:cxn ang="0">
                <a:pos x="246" y="219"/>
              </a:cxn>
              <a:cxn ang="0">
                <a:pos x="247" y="219"/>
              </a:cxn>
              <a:cxn ang="0">
                <a:pos x="267" y="211"/>
              </a:cxn>
              <a:cxn ang="0">
                <a:pos x="288" y="219"/>
              </a:cxn>
              <a:cxn ang="0">
                <a:pos x="296" y="240"/>
              </a:cxn>
              <a:cxn ang="0">
                <a:pos x="288" y="260"/>
              </a:cxn>
              <a:cxn ang="0">
                <a:pos x="284" y="263"/>
              </a:cxn>
              <a:cxn ang="0">
                <a:pos x="267" y="269"/>
              </a:cxn>
              <a:cxn ang="0">
                <a:pos x="251" y="263"/>
              </a:cxn>
              <a:cxn ang="0">
                <a:pos x="247" y="260"/>
              </a:cxn>
              <a:cxn ang="0">
                <a:pos x="246" y="260"/>
              </a:cxn>
              <a:cxn ang="0">
                <a:pos x="246" y="283"/>
              </a:cxn>
              <a:cxn ang="0">
                <a:pos x="144" y="283"/>
              </a:cxn>
              <a:cxn ang="0">
                <a:pos x="143" y="283"/>
              </a:cxn>
              <a:cxn ang="0">
                <a:pos x="144" y="283"/>
              </a:cxn>
              <a:cxn ang="0">
                <a:pos x="152" y="303"/>
              </a:cxn>
              <a:cxn ang="0">
                <a:pos x="144" y="324"/>
              </a:cxn>
              <a:cxn ang="0">
                <a:pos x="123" y="332"/>
              </a:cxn>
              <a:cxn ang="0">
                <a:pos x="103" y="324"/>
              </a:cxn>
              <a:cxn ang="0">
                <a:pos x="94" y="303"/>
              </a:cxn>
              <a:cxn ang="0">
                <a:pos x="103" y="283"/>
              </a:cxn>
              <a:cxn ang="0">
                <a:pos x="103" y="283"/>
              </a:cxn>
              <a:cxn ang="0">
                <a:pos x="103" y="283"/>
              </a:cxn>
              <a:cxn ang="0">
                <a:pos x="0" y="283"/>
              </a:cxn>
              <a:cxn ang="0">
                <a:pos x="0" y="48"/>
              </a:cxn>
              <a:cxn ang="0">
                <a:pos x="48" y="0"/>
              </a:cxn>
              <a:cxn ang="0">
                <a:pos x="198" y="0"/>
              </a:cxn>
              <a:cxn ang="0">
                <a:pos x="246" y="48"/>
              </a:cxn>
              <a:cxn ang="0">
                <a:pos x="246" y="108"/>
              </a:cxn>
            </a:cxnLst>
            <a:rect l="0" t="0" r="r" b="b"/>
            <a:pathLst>
              <a:path w="296" h="332">
                <a:moveTo>
                  <a:pt x="246" y="108"/>
                </a:moveTo>
                <a:cubicBezTo>
                  <a:pt x="246" y="173"/>
                  <a:pt x="246" y="173"/>
                  <a:pt x="246" y="173"/>
                </a:cubicBezTo>
                <a:cubicBezTo>
                  <a:pt x="246" y="219"/>
                  <a:pt x="246" y="219"/>
                  <a:pt x="246" y="219"/>
                </a:cubicBezTo>
                <a:cubicBezTo>
                  <a:pt x="246" y="219"/>
                  <a:pt x="247" y="219"/>
                  <a:pt x="247" y="219"/>
                </a:cubicBezTo>
                <a:cubicBezTo>
                  <a:pt x="252" y="213"/>
                  <a:pt x="259" y="211"/>
                  <a:pt x="267" y="211"/>
                </a:cubicBezTo>
                <a:cubicBezTo>
                  <a:pt x="275" y="211"/>
                  <a:pt x="282" y="213"/>
                  <a:pt x="288" y="219"/>
                </a:cubicBezTo>
                <a:cubicBezTo>
                  <a:pt x="293" y="225"/>
                  <a:pt x="296" y="232"/>
                  <a:pt x="296" y="240"/>
                </a:cubicBezTo>
                <a:cubicBezTo>
                  <a:pt x="296" y="248"/>
                  <a:pt x="293" y="254"/>
                  <a:pt x="288" y="260"/>
                </a:cubicBezTo>
                <a:cubicBezTo>
                  <a:pt x="286" y="261"/>
                  <a:pt x="285" y="262"/>
                  <a:pt x="284" y="263"/>
                </a:cubicBezTo>
                <a:cubicBezTo>
                  <a:pt x="279" y="267"/>
                  <a:pt x="273" y="269"/>
                  <a:pt x="267" y="269"/>
                </a:cubicBezTo>
                <a:cubicBezTo>
                  <a:pt x="261" y="269"/>
                  <a:pt x="255" y="267"/>
                  <a:pt x="251" y="263"/>
                </a:cubicBezTo>
                <a:cubicBezTo>
                  <a:pt x="249" y="262"/>
                  <a:pt x="248" y="261"/>
                  <a:pt x="247" y="260"/>
                </a:cubicBezTo>
                <a:cubicBezTo>
                  <a:pt x="247" y="260"/>
                  <a:pt x="246" y="260"/>
                  <a:pt x="246" y="260"/>
                </a:cubicBezTo>
                <a:cubicBezTo>
                  <a:pt x="246" y="283"/>
                  <a:pt x="246" y="283"/>
                  <a:pt x="246" y="283"/>
                </a:cubicBezTo>
                <a:cubicBezTo>
                  <a:pt x="144" y="283"/>
                  <a:pt x="144" y="283"/>
                  <a:pt x="144" y="283"/>
                </a:cubicBezTo>
                <a:cubicBezTo>
                  <a:pt x="143" y="283"/>
                  <a:pt x="143" y="283"/>
                  <a:pt x="143" y="283"/>
                </a:cubicBezTo>
                <a:cubicBezTo>
                  <a:pt x="144" y="283"/>
                  <a:pt x="144" y="283"/>
                  <a:pt x="144" y="283"/>
                </a:cubicBezTo>
                <a:cubicBezTo>
                  <a:pt x="149" y="289"/>
                  <a:pt x="152" y="295"/>
                  <a:pt x="152" y="303"/>
                </a:cubicBezTo>
                <a:cubicBezTo>
                  <a:pt x="152" y="311"/>
                  <a:pt x="149" y="318"/>
                  <a:pt x="144" y="324"/>
                </a:cubicBezTo>
                <a:cubicBezTo>
                  <a:pt x="138" y="330"/>
                  <a:pt x="131" y="332"/>
                  <a:pt x="123" y="332"/>
                </a:cubicBezTo>
                <a:cubicBezTo>
                  <a:pt x="115" y="332"/>
                  <a:pt x="108" y="330"/>
                  <a:pt x="103" y="324"/>
                </a:cubicBezTo>
                <a:cubicBezTo>
                  <a:pt x="97" y="318"/>
                  <a:pt x="94" y="311"/>
                  <a:pt x="94" y="303"/>
                </a:cubicBezTo>
                <a:cubicBezTo>
                  <a:pt x="94" y="295"/>
                  <a:pt x="97" y="289"/>
                  <a:pt x="103" y="283"/>
                </a:cubicBezTo>
                <a:cubicBezTo>
                  <a:pt x="103" y="283"/>
                  <a:pt x="103" y="283"/>
                  <a:pt x="103" y="283"/>
                </a:cubicBezTo>
                <a:cubicBezTo>
                  <a:pt x="103" y="283"/>
                  <a:pt x="103" y="283"/>
                  <a:pt x="103" y="283"/>
                </a:cubicBezTo>
                <a:cubicBezTo>
                  <a:pt x="0" y="283"/>
                  <a:pt x="0" y="283"/>
                  <a:pt x="0" y="283"/>
                </a:cubicBezTo>
                <a:cubicBezTo>
                  <a:pt x="0" y="48"/>
                  <a:pt x="0" y="48"/>
                  <a:pt x="0" y="48"/>
                </a:cubicBezTo>
                <a:cubicBezTo>
                  <a:pt x="0" y="16"/>
                  <a:pt x="16" y="0"/>
                  <a:pt x="48" y="0"/>
                </a:cubicBezTo>
                <a:cubicBezTo>
                  <a:pt x="198" y="0"/>
                  <a:pt x="198" y="0"/>
                  <a:pt x="198" y="0"/>
                </a:cubicBezTo>
                <a:cubicBezTo>
                  <a:pt x="230" y="0"/>
                  <a:pt x="246" y="16"/>
                  <a:pt x="246" y="48"/>
                </a:cubicBezTo>
                <a:lnTo>
                  <a:pt x="246" y="108"/>
                </a:lnTo>
                <a:close/>
              </a:path>
            </a:pathLst>
          </a:custGeom>
          <a:gradFill>
            <a:gsLst>
              <a:gs pos="0">
                <a:srgbClr val="E30000"/>
              </a:gs>
              <a:gs pos="100000">
                <a:srgbClr val="760303"/>
              </a:gs>
            </a:gsLst>
            <a:lin ang="5400000" scaled="0"/>
          </a:gradFill>
          <a:ln w="19050">
            <a:solidFill>
              <a:schemeClr val="bg1"/>
            </a:solidFill>
            <a:round/>
          </a:ln>
        </p:spPr>
        <p:txBody>
          <a:bodyPr vert="horz" wrap="square" lIns="121920" tIns="60960" rIns="121920" bIns="60960" numCol="1" anchor="t" anchorCtr="0" compatLnSpc="1"/>
          <a:lstStyle/>
          <a:p>
            <a:endParaRPr lang="en-US" sz="2400" dirty="0">
              <a:latin typeface="微软雅黑" panose="020B0503020204020204" charset="-122"/>
            </a:endParaRPr>
          </a:p>
        </p:txBody>
      </p:sp>
      <p:sp>
        <p:nvSpPr>
          <p:cNvPr id="10" name="Freeform 9"/>
          <p:cNvSpPr/>
          <p:nvPr/>
        </p:nvSpPr>
        <p:spPr bwMode="auto">
          <a:xfrm>
            <a:off x="821062" y="4433097"/>
            <a:ext cx="1371381" cy="1130915"/>
          </a:xfrm>
          <a:custGeom>
            <a:avLst/>
            <a:gdLst/>
            <a:ahLst/>
            <a:cxnLst>
              <a:cxn ang="0">
                <a:pos x="103" y="0"/>
              </a:cxn>
              <a:cxn ang="0">
                <a:pos x="103" y="0"/>
              </a:cxn>
              <a:cxn ang="0">
                <a:pos x="94" y="20"/>
              </a:cxn>
              <a:cxn ang="0">
                <a:pos x="103" y="41"/>
              </a:cxn>
              <a:cxn ang="0">
                <a:pos x="123" y="49"/>
              </a:cxn>
              <a:cxn ang="0">
                <a:pos x="144" y="41"/>
              </a:cxn>
              <a:cxn ang="0">
                <a:pos x="152" y="20"/>
              </a:cxn>
              <a:cxn ang="0">
                <a:pos x="144" y="0"/>
              </a:cxn>
              <a:cxn ang="0">
                <a:pos x="144" y="0"/>
              </a:cxn>
              <a:cxn ang="0">
                <a:pos x="246" y="0"/>
              </a:cxn>
              <a:cxn ang="0">
                <a:pos x="246" y="58"/>
              </a:cxn>
              <a:cxn ang="0">
                <a:pos x="247" y="58"/>
              </a:cxn>
              <a:cxn ang="0">
                <a:pos x="267" y="50"/>
              </a:cxn>
              <a:cxn ang="0">
                <a:pos x="288" y="58"/>
              </a:cxn>
              <a:cxn ang="0">
                <a:pos x="296" y="79"/>
              </a:cxn>
              <a:cxn ang="0">
                <a:pos x="288" y="99"/>
              </a:cxn>
              <a:cxn ang="0">
                <a:pos x="284" y="103"/>
              </a:cxn>
              <a:cxn ang="0">
                <a:pos x="267" y="108"/>
              </a:cxn>
              <a:cxn ang="0">
                <a:pos x="251" y="103"/>
              </a:cxn>
              <a:cxn ang="0">
                <a:pos x="247" y="99"/>
              </a:cxn>
              <a:cxn ang="0">
                <a:pos x="246" y="99"/>
              </a:cxn>
              <a:cxn ang="0">
                <a:pos x="246" y="103"/>
              </a:cxn>
              <a:cxn ang="0">
                <a:pos x="246" y="155"/>
              </a:cxn>
              <a:cxn ang="0">
                <a:pos x="246" y="196"/>
              </a:cxn>
              <a:cxn ang="0">
                <a:pos x="198" y="244"/>
              </a:cxn>
              <a:cxn ang="0">
                <a:pos x="48" y="244"/>
              </a:cxn>
              <a:cxn ang="0">
                <a:pos x="0" y="196"/>
              </a:cxn>
              <a:cxn ang="0">
                <a:pos x="0" y="0"/>
              </a:cxn>
              <a:cxn ang="0">
                <a:pos x="103" y="0"/>
              </a:cxn>
            </a:cxnLst>
            <a:rect l="0" t="0" r="r" b="b"/>
            <a:pathLst>
              <a:path w="296" h="244">
                <a:moveTo>
                  <a:pt x="103" y="0"/>
                </a:moveTo>
                <a:cubicBezTo>
                  <a:pt x="103" y="0"/>
                  <a:pt x="103" y="0"/>
                  <a:pt x="103" y="0"/>
                </a:cubicBezTo>
                <a:cubicBezTo>
                  <a:pt x="97" y="6"/>
                  <a:pt x="94" y="12"/>
                  <a:pt x="94" y="20"/>
                </a:cubicBezTo>
                <a:cubicBezTo>
                  <a:pt x="94" y="28"/>
                  <a:pt x="97" y="35"/>
                  <a:pt x="103" y="41"/>
                </a:cubicBezTo>
                <a:cubicBezTo>
                  <a:pt x="108" y="47"/>
                  <a:pt x="115" y="49"/>
                  <a:pt x="123" y="49"/>
                </a:cubicBezTo>
                <a:cubicBezTo>
                  <a:pt x="131" y="49"/>
                  <a:pt x="138" y="47"/>
                  <a:pt x="144" y="41"/>
                </a:cubicBezTo>
                <a:cubicBezTo>
                  <a:pt x="149" y="35"/>
                  <a:pt x="152" y="28"/>
                  <a:pt x="152" y="20"/>
                </a:cubicBezTo>
                <a:cubicBezTo>
                  <a:pt x="152" y="12"/>
                  <a:pt x="149" y="6"/>
                  <a:pt x="144" y="0"/>
                </a:cubicBezTo>
                <a:cubicBezTo>
                  <a:pt x="144" y="0"/>
                  <a:pt x="144" y="0"/>
                  <a:pt x="144" y="0"/>
                </a:cubicBezTo>
                <a:cubicBezTo>
                  <a:pt x="246" y="0"/>
                  <a:pt x="246" y="0"/>
                  <a:pt x="246" y="0"/>
                </a:cubicBezTo>
                <a:cubicBezTo>
                  <a:pt x="246" y="58"/>
                  <a:pt x="246" y="58"/>
                  <a:pt x="246" y="58"/>
                </a:cubicBezTo>
                <a:cubicBezTo>
                  <a:pt x="246" y="58"/>
                  <a:pt x="247" y="58"/>
                  <a:pt x="247" y="58"/>
                </a:cubicBezTo>
                <a:cubicBezTo>
                  <a:pt x="252" y="53"/>
                  <a:pt x="259" y="50"/>
                  <a:pt x="267" y="50"/>
                </a:cubicBezTo>
                <a:cubicBezTo>
                  <a:pt x="275" y="50"/>
                  <a:pt x="282" y="53"/>
                  <a:pt x="288" y="58"/>
                </a:cubicBezTo>
                <a:cubicBezTo>
                  <a:pt x="293" y="64"/>
                  <a:pt x="296" y="71"/>
                  <a:pt x="296" y="79"/>
                </a:cubicBezTo>
                <a:cubicBezTo>
                  <a:pt x="296" y="87"/>
                  <a:pt x="293" y="94"/>
                  <a:pt x="288" y="99"/>
                </a:cubicBezTo>
                <a:cubicBezTo>
                  <a:pt x="286" y="101"/>
                  <a:pt x="285" y="102"/>
                  <a:pt x="284" y="103"/>
                </a:cubicBezTo>
                <a:cubicBezTo>
                  <a:pt x="279" y="106"/>
                  <a:pt x="273" y="108"/>
                  <a:pt x="267" y="108"/>
                </a:cubicBezTo>
                <a:cubicBezTo>
                  <a:pt x="261" y="108"/>
                  <a:pt x="255" y="106"/>
                  <a:pt x="251" y="103"/>
                </a:cubicBezTo>
                <a:cubicBezTo>
                  <a:pt x="249" y="102"/>
                  <a:pt x="248" y="101"/>
                  <a:pt x="247" y="99"/>
                </a:cubicBezTo>
                <a:cubicBezTo>
                  <a:pt x="247" y="99"/>
                  <a:pt x="246" y="99"/>
                  <a:pt x="246" y="99"/>
                </a:cubicBezTo>
                <a:cubicBezTo>
                  <a:pt x="246" y="103"/>
                  <a:pt x="246" y="103"/>
                  <a:pt x="246" y="103"/>
                </a:cubicBezTo>
                <a:cubicBezTo>
                  <a:pt x="246" y="155"/>
                  <a:pt x="246" y="155"/>
                  <a:pt x="246" y="155"/>
                </a:cubicBezTo>
                <a:cubicBezTo>
                  <a:pt x="246" y="196"/>
                  <a:pt x="246" y="196"/>
                  <a:pt x="246" y="196"/>
                </a:cubicBezTo>
                <a:cubicBezTo>
                  <a:pt x="246" y="228"/>
                  <a:pt x="230" y="244"/>
                  <a:pt x="198" y="244"/>
                </a:cubicBezTo>
                <a:cubicBezTo>
                  <a:pt x="48" y="244"/>
                  <a:pt x="48" y="244"/>
                  <a:pt x="48" y="244"/>
                </a:cubicBezTo>
                <a:cubicBezTo>
                  <a:pt x="16" y="244"/>
                  <a:pt x="0" y="228"/>
                  <a:pt x="0" y="196"/>
                </a:cubicBezTo>
                <a:cubicBezTo>
                  <a:pt x="0" y="0"/>
                  <a:pt x="0" y="0"/>
                  <a:pt x="0" y="0"/>
                </a:cubicBezTo>
                <a:lnTo>
                  <a:pt x="103" y="0"/>
                </a:lnTo>
                <a:close/>
              </a:path>
            </a:pathLst>
          </a:custGeom>
          <a:gradFill>
            <a:gsLst>
              <a:gs pos="0">
                <a:srgbClr val="E30000"/>
              </a:gs>
              <a:gs pos="100000">
                <a:srgbClr val="760303"/>
              </a:gs>
            </a:gsLst>
            <a:lin ang="5400000" scaled="0"/>
          </a:gradFill>
          <a:ln w="19050">
            <a:solidFill>
              <a:schemeClr val="bg1"/>
            </a:solidFill>
            <a:round/>
          </a:ln>
        </p:spPr>
        <p:txBody>
          <a:bodyPr vert="horz" wrap="square" lIns="121920" tIns="60960" rIns="121920" bIns="60960" numCol="1" anchor="t" anchorCtr="0" compatLnSpc="1"/>
          <a:lstStyle/>
          <a:p>
            <a:endParaRPr lang="en-US" sz="2400" dirty="0">
              <a:latin typeface="微软雅黑" panose="020B0503020204020204" charset="-122"/>
            </a:endParaRPr>
          </a:p>
        </p:txBody>
      </p:sp>
      <p:sp>
        <p:nvSpPr>
          <p:cNvPr id="11" name="Freeform 10"/>
          <p:cNvSpPr/>
          <p:nvPr/>
        </p:nvSpPr>
        <p:spPr bwMode="auto">
          <a:xfrm>
            <a:off x="1959118" y="3678363"/>
            <a:ext cx="749975" cy="1852317"/>
          </a:xfrm>
          <a:custGeom>
            <a:avLst/>
            <a:gdLst/>
            <a:ahLst/>
            <a:cxnLst>
              <a:cxn ang="0">
                <a:pos x="162" y="400"/>
              </a:cxn>
              <a:cxn ang="0">
                <a:pos x="78" y="324"/>
              </a:cxn>
              <a:cxn ang="0">
                <a:pos x="3" y="318"/>
              </a:cxn>
              <a:cxn ang="0">
                <a:pos x="0" y="318"/>
              </a:cxn>
              <a:cxn ang="0">
                <a:pos x="0" y="266"/>
              </a:cxn>
              <a:cxn ang="0">
                <a:pos x="5" y="266"/>
              </a:cxn>
              <a:cxn ang="0">
                <a:pos x="21" y="271"/>
              </a:cxn>
              <a:cxn ang="0">
                <a:pos x="38" y="266"/>
              </a:cxn>
              <a:cxn ang="0">
                <a:pos x="42" y="262"/>
              </a:cxn>
              <a:cxn ang="0">
                <a:pos x="50" y="242"/>
              </a:cxn>
              <a:cxn ang="0">
                <a:pos x="42" y="221"/>
              </a:cxn>
              <a:cxn ang="0">
                <a:pos x="21" y="213"/>
              </a:cxn>
              <a:cxn ang="0">
                <a:pos x="1" y="221"/>
              </a:cxn>
              <a:cxn ang="0">
                <a:pos x="0" y="221"/>
              </a:cxn>
              <a:cxn ang="0">
                <a:pos x="0" y="163"/>
              </a:cxn>
              <a:cxn ang="0">
                <a:pos x="0" y="140"/>
              </a:cxn>
              <a:cxn ang="0">
                <a:pos x="1" y="140"/>
              </a:cxn>
              <a:cxn ang="0">
                <a:pos x="5" y="143"/>
              </a:cxn>
              <a:cxn ang="0">
                <a:pos x="21" y="149"/>
              </a:cxn>
              <a:cxn ang="0">
                <a:pos x="38" y="143"/>
              </a:cxn>
              <a:cxn ang="0">
                <a:pos x="42" y="140"/>
              </a:cxn>
              <a:cxn ang="0">
                <a:pos x="50" y="120"/>
              </a:cxn>
              <a:cxn ang="0">
                <a:pos x="42" y="99"/>
              </a:cxn>
              <a:cxn ang="0">
                <a:pos x="21" y="91"/>
              </a:cxn>
              <a:cxn ang="0">
                <a:pos x="1" y="99"/>
              </a:cxn>
              <a:cxn ang="0">
                <a:pos x="0" y="99"/>
              </a:cxn>
              <a:cxn ang="0">
                <a:pos x="0" y="53"/>
              </a:cxn>
              <a:cxn ang="0">
                <a:pos x="67" y="53"/>
              </a:cxn>
              <a:cxn ang="0">
                <a:pos x="63" y="50"/>
              </a:cxn>
              <a:cxn ang="0">
                <a:pos x="54" y="29"/>
              </a:cxn>
              <a:cxn ang="0">
                <a:pos x="63" y="9"/>
              </a:cxn>
              <a:cxn ang="0">
                <a:pos x="83" y="0"/>
              </a:cxn>
              <a:cxn ang="0">
                <a:pos x="104" y="9"/>
              </a:cxn>
              <a:cxn ang="0">
                <a:pos x="112" y="29"/>
              </a:cxn>
              <a:cxn ang="0">
                <a:pos x="104" y="50"/>
              </a:cxn>
              <a:cxn ang="0">
                <a:pos x="100" y="53"/>
              </a:cxn>
              <a:cxn ang="0">
                <a:pos x="162" y="53"/>
              </a:cxn>
              <a:cxn ang="0">
                <a:pos x="162" y="195"/>
              </a:cxn>
              <a:cxn ang="0">
                <a:pos x="147" y="190"/>
              </a:cxn>
              <a:cxn ang="0">
                <a:pos x="127" y="199"/>
              </a:cxn>
              <a:cxn ang="0">
                <a:pos x="127" y="199"/>
              </a:cxn>
              <a:cxn ang="0">
                <a:pos x="118" y="219"/>
              </a:cxn>
              <a:cxn ang="0">
                <a:pos x="127" y="240"/>
              </a:cxn>
              <a:cxn ang="0">
                <a:pos x="127" y="240"/>
              </a:cxn>
              <a:cxn ang="0">
                <a:pos x="131" y="243"/>
              </a:cxn>
              <a:cxn ang="0">
                <a:pos x="147" y="248"/>
              </a:cxn>
              <a:cxn ang="0">
                <a:pos x="162" y="244"/>
              </a:cxn>
              <a:cxn ang="0">
                <a:pos x="162" y="400"/>
              </a:cxn>
            </a:cxnLst>
            <a:rect l="0" t="0" r="r" b="b"/>
            <a:pathLst>
              <a:path w="162" h="400">
                <a:moveTo>
                  <a:pt x="162" y="400"/>
                </a:moveTo>
                <a:cubicBezTo>
                  <a:pt x="142" y="371"/>
                  <a:pt x="114" y="346"/>
                  <a:pt x="78" y="324"/>
                </a:cubicBezTo>
                <a:cubicBezTo>
                  <a:pt x="53" y="314"/>
                  <a:pt x="28" y="312"/>
                  <a:pt x="3" y="318"/>
                </a:cubicBezTo>
                <a:cubicBezTo>
                  <a:pt x="0" y="318"/>
                  <a:pt x="0" y="318"/>
                  <a:pt x="0" y="318"/>
                </a:cubicBezTo>
                <a:cubicBezTo>
                  <a:pt x="0" y="266"/>
                  <a:pt x="0" y="266"/>
                  <a:pt x="0" y="266"/>
                </a:cubicBezTo>
                <a:cubicBezTo>
                  <a:pt x="5" y="266"/>
                  <a:pt x="5" y="266"/>
                  <a:pt x="5" y="266"/>
                </a:cubicBezTo>
                <a:cubicBezTo>
                  <a:pt x="9" y="269"/>
                  <a:pt x="15" y="271"/>
                  <a:pt x="21" y="271"/>
                </a:cubicBezTo>
                <a:cubicBezTo>
                  <a:pt x="27" y="271"/>
                  <a:pt x="33" y="269"/>
                  <a:pt x="38" y="266"/>
                </a:cubicBezTo>
                <a:cubicBezTo>
                  <a:pt x="39" y="265"/>
                  <a:pt x="40" y="264"/>
                  <a:pt x="42" y="262"/>
                </a:cubicBezTo>
                <a:cubicBezTo>
                  <a:pt x="47" y="257"/>
                  <a:pt x="50" y="250"/>
                  <a:pt x="50" y="242"/>
                </a:cubicBezTo>
                <a:cubicBezTo>
                  <a:pt x="50" y="234"/>
                  <a:pt x="47" y="227"/>
                  <a:pt x="42" y="221"/>
                </a:cubicBezTo>
                <a:cubicBezTo>
                  <a:pt x="36" y="216"/>
                  <a:pt x="29" y="213"/>
                  <a:pt x="21" y="213"/>
                </a:cubicBezTo>
                <a:cubicBezTo>
                  <a:pt x="13" y="213"/>
                  <a:pt x="6" y="216"/>
                  <a:pt x="1" y="221"/>
                </a:cubicBezTo>
                <a:cubicBezTo>
                  <a:pt x="1" y="221"/>
                  <a:pt x="0" y="221"/>
                  <a:pt x="0" y="221"/>
                </a:cubicBezTo>
                <a:cubicBezTo>
                  <a:pt x="0" y="163"/>
                  <a:pt x="0" y="163"/>
                  <a:pt x="0" y="163"/>
                </a:cubicBezTo>
                <a:cubicBezTo>
                  <a:pt x="0" y="140"/>
                  <a:pt x="0" y="140"/>
                  <a:pt x="0" y="140"/>
                </a:cubicBezTo>
                <a:cubicBezTo>
                  <a:pt x="0" y="140"/>
                  <a:pt x="1" y="140"/>
                  <a:pt x="1" y="140"/>
                </a:cubicBezTo>
                <a:cubicBezTo>
                  <a:pt x="2" y="141"/>
                  <a:pt x="3" y="142"/>
                  <a:pt x="5" y="143"/>
                </a:cubicBezTo>
                <a:cubicBezTo>
                  <a:pt x="9" y="147"/>
                  <a:pt x="15" y="149"/>
                  <a:pt x="21" y="149"/>
                </a:cubicBezTo>
                <a:cubicBezTo>
                  <a:pt x="27" y="149"/>
                  <a:pt x="33" y="147"/>
                  <a:pt x="38" y="143"/>
                </a:cubicBezTo>
                <a:cubicBezTo>
                  <a:pt x="39" y="142"/>
                  <a:pt x="40" y="141"/>
                  <a:pt x="42" y="140"/>
                </a:cubicBezTo>
                <a:cubicBezTo>
                  <a:pt x="47" y="134"/>
                  <a:pt x="50" y="128"/>
                  <a:pt x="50" y="120"/>
                </a:cubicBezTo>
                <a:cubicBezTo>
                  <a:pt x="50" y="112"/>
                  <a:pt x="47" y="105"/>
                  <a:pt x="42" y="99"/>
                </a:cubicBezTo>
                <a:cubicBezTo>
                  <a:pt x="36" y="93"/>
                  <a:pt x="29" y="91"/>
                  <a:pt x="21" y="91"/>
                </a:cubicBezTo>
                <a:cubicBezTo>
                  <a:pt x="13" y="91"/>
                  <a:pt x="6" y="93"/>
                  <a:pt x="1" y="99"/>
                </a:cubicBezTo>
                <a:cubicBezTo>
                  <a:pt x="1" y="99"/>
                  <a:pt x="0" y="99"/>
                  <a:pt x="0" y="99"/>
                </a:cubicBezTo>
                <a:cubicBezTo>
                  <a:pt x="0" y="53"/>
                  <a:pt x="0" y="53"/>
                  <a:pt x="0" y="53"/>
                </a:cubicBezTo>
                <a:cubicBezTo>
                  <a:pt x="67" y="53"/>
                  <a:pt x="67" y="53"/>
                  <a:pt x="67" y="53"/>
                </a:cubicBezTo>
                <a:cubicBezTo>
                  <a:pt x="65" y="52"/>
                  <a:pt x="64" y="51"/>
                  <a:pt x="63" y="50"/>
                </a:cubicBezTo>
                <a:cubicBezTo>
                  <a:pt x="57" y="44"/>
                  <a:pt x="54" y="37"/>
                  <a:pt x="54" y="29"/>
                </a:cubicBezTo>
                <a:cubicBezTo>
                  <a:pt x="54" y="21"/>
                  <a:pt x="57" y="15"/>
                  <a:pt x="63" y="9"/>
                </a:cubicBezTo>
                <a:cubicBezTo>
                  <a:pt x="69" y="3"/>
                  <a:pt x="75" y="0"/>
                  <a:pt x="83" y="0"/>
                </a:cubicBezTo>
                <a:cubicBezTo>
                  <a:pt x="91" y="0"/>
                  <a:pt x="98" y="3"/>
                  <a:pt x="104" y="9"/>
                </a:cubicBezTo>
                <a:cubicBezTo>
                  <a:pt x="110" y="15"/>
                  <a:pt x="112" y="21"/>
                  <a:pt x="112" y="29"/>
                </a:cubicBezTo>
                <a:cubicBezTo>
                  <a:pt x="112" y="37"/>
                  <a:pt x="110" y="44"/>
                  <a:pt x="104" y="50"/>
                </a:cubicBezTo>
                <a:cubicBezTo>
                  <a:pt x="103" y="51"/>
                  <a:pt x="101" y="52"/>
                  <a:pt x="100" y="53"/>
                </a:cubicBezTo>
                <a:cubicBezTo>
                  <a:pt x="162" y="53"/>
                  <a:pt x="162" y="53"/>
                  <a:pt x="162" y="53"/>
                </a:cubicBezTo>
                <a:cubicBezTo>
                  <a:pt x="162" y="195"/>
                  <a:pt x="162" y="195"/>
                  <a:pt x="162" y="195"/>
                </a:cubicBezTo>
                <a:cubicBezTo>
                  <a:pt x="158" y="192"/>
                  <a:pt x="153" y="190"/>
                  <a:pt x="147" y="190"/>
                </a:cubicBezTo>
                <a:cubicBezTo>
                  <a:pt x="139" y="190"/>
                  <a:pt x="133" y="193"/>
                  <a:pt x="127" y="199"/>
                </a:cubicBezTo>
                <a:cubicBezTo>
                  <a:pt x="127" y="199"/>
                  <a:pt x="127" y="199"/>
                  <a:pt x="127" y="199"/>
                </a:cubicBezTo>
                <a:cubicBezTo>
                  <a:pt x="121" y="205"/>
                  <a:pt x="118" y="212"/>
                  <a:pt x="118" y="219"/>
                </a:cubicBezTo>
                <a:cubicBezTo>
                  <a:pt x="118" y="227"/>
                  <a:pt x="121" y="234"/>
                  <a:pt x="127" y="240"/>
                </a:cubicBezTo>
                <a:cubicBezTo>
                  <a:pt x="127" y="240"/>
                  <a:pt x="127" y="240"/>
                  <a:pt x="127" y="240"/>
                </a:cubicBezTo>
                <a:cubicBezTo>
                  <a:pt x="128" y="241"/>
                  <a:pt x="129" y="242"/>
                  <a:pt x="131" y="243"/>
                </a:cubicBezTo>
                <a:cubicBezTo>
                  <a:pt x="136" y="247"/>
                  <a:pt x="141" y="248"/>
                  <a:pt x="147" y="248"/>
                </a:cubicBezTo>
                <a:cubicBezTo>
                  <a:pt x="153" y="248"/>
                  <a:pt x="158" y="247"/>
                  <a:pt x="162" y="244"/>
                </a:cubicBezTo>
                <a:lnTo>
                  <a:pt x="162" y="400"/>
                </a:lnTo>
                <a:close/>
              </a:path>
            </a:pathLst>
          </a:custGeom>
          <a:gradFill>
            <a:gsLst>
              <a:gs pos="0">
                <a:srgbClr val="E30000"/>
              </a:gs>
              <a:gs pos="100000">
                <a:srgbClr val="760303"/>
              </a:gs>
            </a:gsLst>
            <a:lin ang="5400000" scaled="0"/>
          </a:gradFill>
          <a:ln w="19050">
            <a:solidFill>
              <a:schemeClr val="bg1"/>
            </a:solidFill>
            <a:round/>
          </a:ln>
        </p:spPr>
        <p:txBody>
          <a:bodyPr vert="horz" wrap="square" lIns="121920" tIns="60960" rIns="121920" bIns="60960" numCol="1" anchor="t" anchorCtr="0" compatLnSpc="1"/>
          <a:lstStyle/>
          <a:p>
            <a:endParaRPr lang="en-US" sz="2400" dirty="0">
              <a:latin typeface="微软雅黑" panose="020B0503020204020204" charset="-122"/>
            </a:endParaRPr>
          </a:p>
        </p:txBody>
      </p:sp>
      <p:sp>
        <p:nvSpPr>
          <p:cNvPr id="12" name="Freeform 11"/>
          <p:cNvSpPr/>
          <p:nvPr/>
        </p:nvSpPr>
        <p:spPr bwMode="auto">
          <a:xfrm>
            <a:off x="2506719" y="3678363"/>
            <a:ext cx="1309479" cy="1852317"/>
          </a:xfrm>
          <a:custGeom>
            <a:avLst/>
            <a:gdLst/>
            <a:ahLst/>
            <a:cxnLst>
              <a:cxn ang="0">
                <a:pos x="235" y="400"/>
              </a:cxn>
              <a:cxn ang="0">
                <a:pos x="44" y="400"/>
              </a:cxn>
              <a:cxn ang="0">
                <a:pos x="44" y="244"/>
              </a:cxn>
              <a:cxn ang="0">
                <a:pos x="29" y="248"/>
              </a:cxn>
              <a:cxn ang="0">
                <a:pos x="13" y="243"/>
              </a:cxn>
              <a:cxn ang="0">
                <a:pos x="9" y="240"/>
              </a:cxn>
              <a:cxn ang="0">
                <a:pos x="9" y="240"/>
              </a:cxn>
              <a:cxn ang="0">
                <a:pos x="0" y="219"/>
              </a:cxn>
              <a:cxn ang="0">
                <a:pos x="9" y="199"/>
              </a:cxn>
              <a:cxn ang="0">
                <a:pos x="9" y="199"/>
              </a:cxn>
              <a:cxn ang="0">
                <a:pos x="29" y="190"/>
              </a:cxn>
              <a:cxn ang="0">
                <a:pos x="44" y="195"/>
              </a:cxn>
              <a:cxn ang="0">
                <a:pos x="44" y="53"/>
              </a:cxn>
              <a:cxn ang="0">
                <a:pos x="129" y="53"/>
              </a:cxn>
              <a:cxn ang="0">
                <a:pos x="125" y="50"/>
              </a:cxn>
              <a:cxn ang="0">
                <a:pos x="117" y="29"/>
              </a:cxn>
              <a:cxn ang="0">
                <a:pos x="125" y="9"/>
              </a:cxn>
              <a:cxn ang="0">
                <a:pos x="146" y="0"/>
              </a:cxn>
              <a:cxn ang="0">
                <a:pos x="166" y="9"/>
              </a:cxn>
              <a:cxn ang="0">
                <a:pos x="175" y="29"/>
              </a:cxn>
              <a:cxn ang="0">
                <a:pos x="166" y="50"/>
              </a:cxn>
              <a:cxn ang="0">
                <a:pos x="162" y="53"/>
              </a:cxn>
              <a:cxn ang="0">
                <a:pos x="235" y="53"/>
              </a:cxn>
              <a:cxn ang="0">
                <a:pos x="235" y="82"/>
              </a:cxn>
              <a:cxn ang="0">
                <a:pos x="254" y="75"/>
              </a:cxn>
              <a:cxn ang="0">
                <a:pos x="274" y="83"/>
              </a:cxn>
              <a:cxn ang="0">
                <a:pos x="283" y="104"/>
              </a:cxn>
              <a:cxn ang="0">
                <a:pos x="274" y="124"/>
              </a:cxn>
              <a:cxn ang="0">
                <a:pos x="254" y="133"/>
              </a:cxn>
              <a:cxn ang="0">
                <a:pos x="235" y="126"/>
              </a:cxn>
              <a:cxn ang="0">
                <a:pos x="235" y="154"/>
              </a:cxn>
              <a:cxn ang="0">
                <a:pos x="235" y="196"/>
              </a:cxn>
              <a:cxn ang="0">
                <a:pos x="218" y="190"/>
              </a:cxn>
              <a:cxn ang="0">
                <a:pos x="197" y="199"/>
              </a:cxn>
              <a:cxn ang="0">
                <a:pos x="191" y="207"/>
              </a:cxn>
              <a:cxn ang="0">
                <a:pos x="189" y="219"/>
              </a:cxn>
              <a:cxn ang="0">
                <a:pos x="194" y="236"/>
              </a:cxn>
              <a:cxn ang="0">
                <a:pos x="197" y="240"/>
              </a:cxn>
              <a:cxn ang="0">
                <a:pos x="218" y="248"/>
              </a:cxn>
              <a:cxn ang="0">
                <a:pos x="235" y="243"/>
              </a:cxn>
              <a:cxn ang="0">
                <a:pos x="235" y="274"/>
              </a:cxn>
              <a:cxn ang="0">
                <a:pos x="235" y="317"/>
              </a:cxn>
              <a:cxn ang="0">
                <a:pos x="218" y="312"/>
              </a:cxn>
              <a:cxn ang="0">
                <a:pos x="210" y="313"/>
              </a:cxn>
              <a:cxn ang="0">
                <a:pos x="197" y="320"/>
              </a:cxn>
              <a:cxn ang="0">
                <a:pos x="189" y="341"/>
              </a:cxn>
              <a:cxn ang="0">
                <a:pos x="197" y="361"/>
              </a:cxn>
              <a:cxn ang="0">
                <a:pos x="215" y="370"/>
              </a:cxn>
              <a:cxn ang="0">
                <a:pos x="218" y="370"/>
              </a:cxn>
              <a:cxn ang="0">
                <a:pos x="235" y="364"/>
              </a:cxn>
              <a:cxn ang="0">
                <a:pos x="235" y="400"/>
              </a:cxn>
            </a:cxnLst>
            <a:rect l="0" t="0" r="r" b="b"/>
            <a:pathLst>
              <a:path w="283" h="400">
                <a:moveTo>
                  <a:pt x="235" y="400"/>
                </a:moveTo>
                <a:cubicBezTo>
                  <a:pt x="44" y="400"/>
                  <a:pt x="44" y="400"/>
                  <a:pt x="44" y="400"/>
                </a:cubicBezTo>
                <a:cubicBezTo>
                  <a:pt x="44" y="244"/>
                  <a:pt x="44" y="244"/>
                  <a:pt x="44" y="244"/>
                </a:cubicBezTo>
                <a:cubicBezTo>
                  <a:pt x="40" y="247"/>
                  <a:pt x="35" y="248"/>
                  <a:pt x="29" y="248"/>
                </a:cubicBezTo>
                <a:cubicBezTo>
                  <a:pt x="23" y="248"/>
                  <a:pt x="18" y="247"/>
                  <a:pt x="13" y="243"/>
                </a:cubicBezTo>
                <a:cubicBezTo>
                  <a:pt x="11" y="242"/>
                  <a:pt x="10" y="241"/>
                  <a:pt x="9" y="240"/>
                </a:cubicBezTo>
                <a:cubicBezTo>
                  <a:pt x="9" y="240"/>
                  <a:pt x="9" y="240"/>
                  <a:pt x="9" y="240"/>
                </a:cubicBezTo>
                <a:cubicBezTo>
                  <a:pt x="3" y="234"/>
                  <a:pt x="0" y="227"/>
                  <a:pt x="0" y="219"/>
                </a:cubicBezTo>
                <a:cubicBezTo>
                  <a:pt x="0" y="212"/>
                  <a:pt x="3" y="205"/>
                  <a:pt x="9" y="199"/>
                </a:cubicBezTo>
                <a:cubicBezTo>
                  <a:pt x="9" y="199"/>
                  <a:pt x="9" y="199"/>
                  <a:pt x="9" y="199"/>
                </a:cubicBezTo>
                <a:cubicBezTo>
                  <a:pt x="15" y="193"/>
                  <a:pt x="21" y="190"/>
                  <a:pt x="29" y="190"/>
                </a:cubicBezTo>
                <a:cubicBezTo>
                  <a:pt x="35" y="190"/>
                  <a:pt x="40" y="192"/>
                  <a:pt x="44" y="195"/>
                </a:cubicBezTo>
                <a:cubicBezTo>
                  <a:pt x="44" y="53"/>
                  <a:pt x="44" y="53"/>
                  <a:pt x="44" y="53"/>
                </a:cubicBezTo>
                <a:cubicBezTo>
                  <a:pt x="129" y="53"/>
                  <a:pt x="129" y="53"/>
                  <a:pt x="129" y="53"/>
                </a:cubicBezTo>
                <a:cubicBezTo>
                  <a:pt x="128" y="52"/>
                  <a:pt x="126" y="51"/>
                  <a:pt x="125" y="50"/>
                </a:cubicBezTo>
                <a:cubicBezTo>
                  <a:pt x="119" y="44"/>
                  <a:pt x="117" y="37"/>
                  <a:pt x="117" y="29"/>
                </a:cubicBezTo>
                <a:cubicBezTo>
                  <a:pt x="117" y="21"/>
                  <a:pt x="119" y="15"/>
                  <a:pt x="125" y="9"/>
                </a:cubicBezTo>
                <a:cubicBezTo>
                  <a:pt x="131" y="3"/>
                  <a:pt x="138" y="0"/>
                  <a:pt x="146" y="0"/>
                </a:cubicBezTo>
                <a:cubicBezTo>
                  <a:pt x="154" y="0"/>
                  <a:pt x="160" y="3"/>
                  <a:pt x="166" y="9"/>
                </a:cubicBezTo>
                <a:cubicBezTo>
                  <a:pt x="172" y="15"/>
                  <a:pt x="175" y="21"/>
                  <a:pt x="175" y="29"/>
                </a:cubicBezTo>
                <a:cubicBezTo>
                  <a:pt x="175" y="37"/>
                  <a:pt x="172" y="44"/>
                  <a:pt x="166" y="50"/>
                </a:cubicBezTo>
                <a:cubicBezTo>
                  <a:pt x="165" y="51"/>
                  <a:pt x="163" y="52"/>
                  <a:pt x="162" y="53"/>
                </a:cubicBezTo>
                <a:cubicBezTo>
                  <a:pt x="235" y="53"/>
                  <a:pt x="235" y="53"/>
                  <a:pt x="235" y="53"/>
                </a:cubicBezTo>
                <a:cubicBezTo>
                  <a:pt x="235" y="82"/>
                  <a:pt x="235" y="82"/>
                  <a:pt x="235" y="82"/>
                </a:cubicBezTo>
                <a:cubicBezTo>
                  <a:pt x="240" y="77"/>
                  <a:pt x="247" y="75"/>
                  <a:pt x="254" y="75"/>
                </a:cubicBezTo>
                <a:cubicBezTo>
                  <a:pt x="262" y="75"/>
                  <a:pt x="269" y="78"/>
                  <a:pt x="274" y="83"/>
                </a:cubicBezTo>
                <a:cubicBezTo>
                  <a:pt x="280" y="89"/>
                  <a:pt x="283" y="96"/>
                  <a:pt x="283" y="104"/>
                </a:cubicBezTo>
                <a:cubicBezTo>
                  <a:pt x="283" y="112"/>
                  <a:pt x="280" y="119"/>
                  <a:pt x="274" y="124"/>
                </a:cubicBezTo>
                <a:cubicBezTo>
                  <a:pt x="269" y="130"/>
                  <a:pt x="262" y="133"/>
                  <a:pt x="254" y="133"/>
                </a:cubicBezTo>
                <a:cubicBezTo>
                  <a:pt x="247" y="133"/>
                  <a:pt x="240" y="130"/>
                  <a:pt x="235" y="126"/>
                </a:cubicBezTo>
                <a:cubicBezTo>
                  <a:pt x="235" y="154"/>
                  <a:pt x="235" y="154"/>
                  <a:pt x="235" y="154"/>
                </a:cubicBezTo>
                <a:cubicBezTo>
                  <a:pt x="235" y="196"/>
                  <a:pt x="235" y="196"/>
                  <a:pt x="235" y="196"/>
                </a:cubicBezTo>
                <a:cubicBezTo>
                  <a:pt x="230" y="192"/>
                  <a:pt x="224" y="190"/>
                  <a:pt x="218" y="190"/>
                </a:cubicBezTo>
                <a:cubicBezTo>
                  <a:pt x="210" y="190"/>
                  <a:pt x="203" y="193"/>
                  <a:pt x="197" y="199"/>
                </a:cubicBezTo>
                <a:cubicBezTo>
                  <a:pt x="195" y="201"/>
                  <a:pt x="193" y="204"/>
                  <a:pt x="191" y="207"/>
                </a:cubicBezTo>
                <a:cubicBezTo>
                  <a:pt x="190" y="211"/>
                  <a:pt x="189" y="215"/>
                  <a:pt x="189" y="219"/>
                </a:cubicBezTo>
                <a:cubicBezTo>
                  <a:pt x="189" y="226"/>
                  <a:pt x="191" y="231"/>
                  <a:pt x="194" y="236"/>
                </a:cubicBezTo>
                <a:cubicBezTo>
                  <a:pt x="195" y="237"/>
                  <a:pt x="196" y="239"/>
                  <a:pt x="197" y="240"/>
                </a:cubicBezTo>
                <a:cubicBezTo>
                  <a:pt x="203" y="246"/>
                  <a:pt x="210" y="248"/>
                  <a:pt x="218" y="248"/>
                </a:cubicBezTo>
                <a:cubicBezTo>
                  <a:pt x="224" y="248"/>
                  <a:pt x="230" y="247"/>
                  <a:pt x="235" y="243"/>
                </a:cubicBezTo>
                <a:cubicBezTo>
                  <a:pt x="235" y="274"/>
                  <a:pt x="235" y="274"/>
                  <a:pt x="235" y="274"/>
                </a:cubicBezTo>
                <a:cubicBezTo>
                  <a:pt x="235" y="317"/>
                  <a:pt x="235" y="317"/>
                  <a:pt x="235" y="317"/>
                </a:cubicBezTo>
                <a:cubicBezTo>
                  <a:pt x="230" y="313"/>
                  <a:pt x="224" y="312"/>
                  <a:pt x="218" y="312"/>
                </a:cubicBezTo>
                <a:cubicBezTo>
                  <a:pt x="215" y="312"/>
                  <a:pt x="213" y="312"/>
                  <a:pt x="210" y="313"/>
                </a:cubicBezTo>
                <a:cubicBezTo>
                  <a:pt x="205" y="314"/>
                  <a:pt x="201" y="316"/>
                  <a:pt x="197" y="320"/>
                </a:cubicBezTo>
                <a:cubicBezTo>
                  <a:pt x="192" y="326"/>
                  <a:pt x="189" y="333"/>
                  <a:pt x="189" y="341"/>
                </a:cubicBezTo>
                <a:cubicBezTo>
                  <a:pt x="189" y="349"/>
                  <a:pt x="192" y="355"/>
                  <a:pt x="197" y="361"/>
                </a:cubicBezTo>
                <a:cubicBezTo>
                  <a:pt x="202" y="366"/>
                  <a:pt x="208" y="369"/>
                  <a:pt x="215" y="370"/>
                </a:cubicBezTo>
                <a:cubicBezTo>
                  <a:pt x="216" y="370"/>
                  <a:pt x="217" y="370"/>
                  <a:pt x="218" y="370"/>
                </a:cubicBezTo>
                <a:cubicBezTo>
                  <a:pt x="224" y="370"/>
                  <a:pt x="230" y="368"/>
                  <a:pt x="235" y="364"/>
                </a:cubicBezTo>
                <a:lnTo>
                  <a:pt x="235" y="400"/>
                </a:lnTo>
                <a:close/>
              </a:path>
            </a:pathLst>
          </a:custGeom>
          <a:gradFill>
            <a:gsLst>
              <a:gs pos="0">
                <a:srgbClr val="E30000"/>
              </a:gs>
              <a:gs pos="100000">
                <a:srgbClr val="760303"/>
              </a:gs>
            </a:gsLst>
            <a:lin ang="5400000" scaled="0"/>
          </a:gradFill>
          <a:ln w="19050">
            <a:solidFill>
              <a:schemeClr val="bg1"/>
            </a:solidFill>
            <a:round/>
          </a:ln>
        </p:spPr>
        <p:txBody>
          <a:bodyPr vert="horz" wrap="square" lIns="121920" tIns="60960" rIns="121920" bIns="60960" numCol="1" anchor="t" anchorCtr="0" compatLnSpc="1"/>
          <a:lstStyle/>
          <a:p>
            <a:endParaRPr lang="en-US" sz="2400" dirty="0">
              <a:latin typeface="微软雅黑" panose="020B0503020204020204" charset="-122"/>
            </a:endParaRPr>
          </a:p>
        </p:txBody>
      </p:sp>
      <p:sp>
        <p:nvSpPr>
          <p:cNvPr id="13" name="Freeform 12"/>
          <p:cNvSpPr/>
          <p:nvPr/>
        </p:nvSpPr>
        <p:spPr bwMode="auto">
          <a:xfrm>
            <a:off x="3380499" y="4392625"/>
            <a:ext cx="1561852" cy="573791"/>
          </a:xfrm>
          <a:custGeom>
            <a:avLst/>
            <a:gdLst/>
            <a:ahLst/>
            <a:cxnLst>
              <a:cxn ang="0">
                <a:pos x="292" y="2"/>
              </a:cxn>
              <a:cxn ang="0">
                <a:pos x="319" y="18"/>
              </a:cxn>
              <a:cxn ang="0">
                <a:pos x="337" y="62"/>
              </a:cxn>
              <a:cxn ang="0">
                <a:pos x="319" y="105"/>
              </a:cxn>
              <a:cxn ang="0">
                <a:pos x="276" y="124"/>
              </a:cxn>
              <a:cxn ang="0">
                <a:pos x="260" y="124"/>
              </a:cxn>
              <a:cxn ang="0">
                <a:pos x="237" y="120"/>
              </a:cxn>
              <a:cxn ang="0">
                <a:pos x="145" y="120"/>
              </a:cxn>
              <a:cxn ang="0">
                <a:pos x="150" y="103"/>
              </a:cxn>
              <a:cxn ang="0">
                <a:pos x="141" y="83"/>
              </a:cxn>
              <a:cxn ang="0">
                <a:pos x="121" y="74"/>
              </a:cxn>
              <a:cxn ang="0">
                <a:pos x="100" y="83"/>
              </a:cxn>
              <a:cxn ang="0">
                <a:pos x="92" y="103"/>
              </a:cxn>
              <a:cxn ang="0">
                <a:pos x="97" y="120"/>
              </a:cxn>
              <a:cxn ang="0">
                <a:pos x="46" y="120"/>
              </a:cxn>
              <a:cxn ang="0">
                <a:pos x="46" y="89"/>
              </a:cxn>
              <a:cxn ang="0">
                <a:pos x="29" y="94"/>
              </a:cxn>
              <a:cxn ang="0">
                <a:pos x="8" y="86"/>
              </a:cxn>
              <a:cxn ang="0">
                <a:pos x="5" y="82"/>
              </a:cxn>
              <a:cxn ang="0">
                <a:pos x="0" y="65"/>
              </a:cxn>
              <a:cxn ang="0">
                <a:pos x="2" y="53"/>
              </a:cxn>
              <a:cxn ang="0">
                <a:pos x="8" y="45"/>
              </a:cxn>
              <a:cxn ang="0">
                <a:pos x="29" y="36"/>
              </a:cxn>
              <a:cxn ang="0">
                <a:pos x="46" y="42"/>
              </a:cxn>
              <a:cxn ang="0">
                <a:pos x="46" y="0"/>
              </a:cxn>
              <a:cxn ang="0">
                <a:pos x="52" y="0"/>
              </a:cxn>
              <a:cxn ang="0">
                <a:pos x="52" y="1"/>
              </a:cxn>
              <a:cxn ang="0">
                <a:pos x="54" y="1"/>
              </a:cxn>
              <a:cxn ang="0">
                <a:pos x="62" y="0"/>
              </a:cxn>
              <a:cxn ang="0">
                <a:pos x="189" y="0"/>
              </a:cxn>
              <a:cxn ang="0">
                <a:pos x="181" y="20"/>
              </a:cxn>
              <a:cxn ang="0">
                <a:pos x="189" y="40"/>
              </a:cxn>
              <a:cxn ang="0">
                <a:pos x="210" y="49"/>
              </a:cxn>
              <a:cxn ang="0">
                <a:pos x="230" y="40"/>
              </a:cxn>
              <a:cxn ang="0">
                <a:pos x="239" y="20"/>
              </a:cxn>
              <a:cxn ang="0">
                <a:pos x="231" y="0"/>
              </a:cxn>
              <a:cxn ang="0">
                <a:pos x="276" y="0"/>
              </a:cxn>
              <a:cxn ang="0">
                <a:pos x="292" y="2"/>
              </a:cxn>
            </a:cxnLst>
            <a:rect l="0" t="0" r="r" b="b"/>
            <a:pathLst>
              <a:path w="337" h="124">
                <a:moveTo>
                  <a:pt x="292" y="2"/>
                </a:moveTo>
                <a:cubicBezTo>
                  <a:pt x="302" y="5"/>
                  <a:pt x="311" y="10"/>
                  <a:pt x="319" y="18"/>
                </a:cubicBezTo>
                <a:cubicBezTo>
                  <a:pt x="331" y="31"/>
                  <a:pt x="337" y="45"/>
                  <a:pt x="337" y="62"/>
                </a:cubicBezTo>
                <a:cubicBezTo>
                  <a:pt x="337" y="79"/>
                  <a:pt x="331" y="93"/>
                  <a:pt x="319" y="105"/>
                </a:cubicBezTo>
                <a:cubicBezTo>
                  <a:pt x="307" y="118"/>
                  <a:pt x="293" y="124"/>
                  <a:pt x="276" y="124"/>
                </a:cubicBezTo>
                <a:cubicBezTo>
                  <a:pt x="260" y="124"/>
                  <a:pt x="260" y="124"/>
                  <a:pt x="260" y="124"/>
                </a:cubicBezTo>
                <a:cubicBezTo>
                  <a:pt x="253" y="121"/>
                  <a:pt x="245" y="120"/>
                  <a:pt x="237" y="120"/>
                </a:cubicBezTo>
                <a:cubicBezTo>
                  <a:pt x="145" y="120"/>
                  <a:pt x="145" y="120"/>
                  <a:pt x="145" y="120"/>
                </a:cubicBezTo>
                <a:cubicBezTo>
                  <a:pt x="148" y="115"/>
                  <a:pt x="150" y="109"/>
                  <a:pt x="150" y="103"/>
                </a:cubicBezTo>
                <a:cubicBezTo>
                  <a:pt x="150" y="95"/>
                  <a:pt x="147" y="89"/>
                  <a:pt x="141" y="83"/>
                </a:cubicBezTo>
                <a:cubicBezTo>
                  <a:pt x="136" y="77"/>
                  <a:pt x="129" y="74"/>
                  <a:pt x="121" y="74"/>
                </a:cubicBezTo>
                <a:cubicBezTo>
                  <a:pt x="113" y="74"/>
                  <a:pt x="106" y="77"/>
                  <a:pt x="100" y="83"/>
                </a:cubicBezTo>
                <a:cubicBezTo>
                  <a:pt x="95" y="89"/>
                  <a:pt x="92" y="95"/>
                  <a:pt x="92" y="103"/>
                </a:cubicBezTo>
                <a:cubicBezTo>
                  <a:pt x="92" y="109"/>
                  <a:pt x="94" y="115"/>
                  <a:pt x="97" y="120"/>
                </a:cubicBezTo>
                <a:cubicBezTo>
                  <a:pt x="46" y="120"/>
                  <a:pt x="46" y="120"/>
                  <a:pt x="46" y="120"/>
                </a:cubicBezTo>
                <a:cubicBezTo>
                  <a:pt x="46" y="89"/>
                  <a:pt x="46" y="89"/>
                  <a:pt x="46" y="89"/>
                </a:cubicBezTo>
                <a:cubicBezTo>
                  <a:pt x="41" y="93"/>
                  <a:pt x="35" y="94"/>
                  <a:pt x="29" y="94"/>
                </a:cubicBezTo>
                <a:cubicBezTo>
                  <a:pt x="21" y="94"/>
                  <a:pt x="14" y="92"/>
                  <a:pt x="8" y="86"/>
                </a:cubicBezTo>
                <a:cubicBezTo>
                  <a:pt x="7" y="85"/>
                  <a:pt x="6" y="83"/>
                  <a:pt x="5" y="82"/>
                </a:cubicBezTo>
                <a:cubicBezTo>
                  <a:pt x="2" y="77"/>
                  <a:pt x="0" y="72"/>
                  <a:pt x="0" y="65"/>
                </a:cubicBezTo>
                <a:cubicBezTo>
                  <a:pt x="0" y="61"/>
                  <a:pt x="1" y="57"/>
                  <a:pt x="2" y="53"/>
                </a:cubicBezTo>
                <a:cubicBezTo>
                  <a:pt x="4" y="50"/>
                  <a:pt x="6" y="47"/>
                  <a:pt x="8" y="45"/>
                </a:cubicBezTo>
                <a:cubicBezTo>
                  <a:pt x="14" y="39"/>
                  <a:pt x="21" y="36"/>
                  <a:pt x="29" y="36"/>
                </a:cubicBezTo>
                <a:cubicBezTo>
                  <a:pt x="35" y="36"/>
                  <a:pt x="41" y="38"/>
                  <a:pt x="46" y="42"/>
                </a:cubicBezTo>
                <a:cubicBezTo>
                  <a:pt x="46" y="0"/>
                  <a:pt x="46" y="0"/>
                  <a:pt x="46" y="0"/>
                </a:cubicBezTo>
                <a:cubicBezTo>
                  <a:pt x="52" y="0"/>
                  <a:pt x="52" y="0"/>
                  <a:pt x="52" y="0"/>
                </a:cubicBezTo>
                <a:cubicBezTo>
                  <a:pt x="52" y="1"/>
                  <a:pt x="52" y="1"/>
                  <a:pt x="52" y="1"/>
                </a:cubicBezTo>
                <a:cubicBezTo>
                  <a:pt x="53" y="1"/>
                  <a:pt x="54" y="1"/>
                  <a:pt x="54" y="1"/>
                </a:cubicBezTo>
                <a:cubicBezTo>
                  <a:pt x="57" y="1"/>
                  <a:pt x="60" y="0"/>
                  <a:pt x="62" y="0"/>
                </a:cubicBezTo>
                <a:cubicBezTo>
                  <a:pt x="189" y="0"/>
                  <a:pt x="189" y="0"/>
                  <a:pt x="189" y="0"/>
                </a:cubicBezTo>
                <a:cubicBezTo>
                  <a:pt x="184" y="6"/>
                  <a:pt x="181" y="12"/>
                  <a:pt x="181" y="20"/>
                </a:cubicBezTo>
                <a:cubicBezTo>
                  <a:pt x="181" y="28"/>
                  <a:pt x="184" y="35"/>
                  <a:pt x="189" y="40"/>
                </a:cubicBezTo>
                <a:cubicBezTo>
                  <a:pt x="195" y="46"/>
                  <a:pt x="202" y="49"/>
                  <a:pt x="210" y="49"/>
                </a:cubicBezTo>
                <a:cubicBezTo>
                  <a:pt x="218" y="49"/>
                  <a:pt x="225" y="46"/>
                  <a:pt x="230" y="40"/>
                </a:cubicBezTo>
                <a:cubicBezTo>
                  <a:pt x="236" y="35"/>
                  <a:pt x="239" y="28"/>
                  <a:pt x="239" y="20"/>
                </a:cubicBezTo>
                <a:cubicBezTo>
                  <a:pt x="239" y="12"/>
                  <a:pt x="236" y="6"/>
                  <a:pt x="231" y="0"/>
                </a:cubicBezTo>
                <a:cubicBezTo>
                  <a:pt x="276" y="0"/>
                  <a:pt x="276" y="0"/>
                  <a:pt x="276" y="0"/>
                </a:cubicBezTo>
                <a:cubicBezTo>
                  <a:pt x="281" y="0"/>
                  <a:pt x="287" y="1"/>
                  <a:pt x="292" y="2"/>
                </a:cubicBezTo>
                <a:close/>
              </a:path>
            </a:pathLst>
          </a:custGeom>
          <a:gradFill>
            <a:gsLst>
              <a:gs pos="0">
                <a:srgbClr val="E30000"/>
              </a:gs>
              <a:gs pos="100000">
                <a:srgbClr val="760303"/>
              </a:gs>
            </a:gsLst>
            <a:lin ang="5400000" scaled="0"/>
          </a:gradFill>
          <a:ln w="19050">
            <a:solidFill>
              <a:schemeClr val="bg1"/>
            </a:solidFill>
            <a:round/>
          </a:ln>
        </p:spPr>
        <p:txBody>
          <a:bodyPr vert="horz" wrap="square" lIns="121920" tIns="60960" rIns="121920" bIns="60960" numCol="1" anchor="t" anchorCtr="0" compatLnSpc="1"/>
          <a:lstStyle/>
          <a:p>
            <a:endParaRPr lang="en-US" sz="2400" dirty="0">
              <a:latin typeface="微软雅黑" panose="020B0503020204020204" charset="-122"/>
            </a:endParaRPr>
          </a:p>
        </p:txBody>
      </p:sp>
      <p:sp>
        <p:nvSpPr>
          <p:cNvPr id="14" name="Freeform 13"/>
          <p:cNvSpPr/>
          <p:nvPr/>
        </p:nvSpPr>
        <p:spPr bwMode="auto">
          <a:xfrm>
            <a:off x="3594777" y="3623602"/>
            <a:ext cx="1416619" cy="995204"/>
          </a:xfrm>
          <a:custGeom>
            <a:avLst/>
            <a:gdLst/>
            <a:ahLst/>
            <a:cxnLst>
              <a:cxn ang="0">
                <a:pos x="0" y="166"/>
              </a:cxn>
              <a:cxn ang="0">
                <a:pos x="0" y="138"/>
              </a:cxn>
              <a:cxn ang="0">
                <a:pos x="19" y="145"/>
              </a:cxn>
              <a:cxn ang="0">
                <a:pos x="39" y="136"/>
              </a:cxn>
              <a:cxn ang="0">
                <a:pos x="48" y="116"/>
              </a:cxn>
              <a:cxn ang="0">
                <a:pos x="39" y="95"/>
              </a:cxn>
              <a:cxn ang="0">
                <a:pos x="19" y="87"/>
              </a:cxn>
              <a:cxn ang="0">
                <a:pos x="0" y="94"/>
              </a:cxn>
              <a:cxn ang="0">
                <a:pos x="0" y="65"/>
              </a:cxn>
              <a:cxn ang="0">
                <a:pos x="19" y="65"/>
              </a:cxn>
              <a:cxn ang="0">
                <a:pos x="19" y="48"/>
              </a:cxn>
              <a:cxn ang="0">
                <a:pos x="22" y="48"/>
              </a:cxn>
              <a:cxn ang="0">
                <a:pos x="182" y="48"/>
              </a:cxn>
              <a:cxn ang="0">
                <a:pos x="175" y="29"/>
              </a:cxn>
              <a:cxn ang="0">
                <a:pos x="184" y="9"/>
              </a:cxn>
              <a:cxn ang="0">
                <a:pos x="204" y="0"/>
              </a:cxn>
              <a:cxn ang="0">
                <a:pos x="225" y="9"/>
              </a:cxn>
              <a:cxn ang="0">
                <a:pos x="233" y="29"/>
              </a:cxn>
              <a:cxn ang="0">
                <a:pos x="226" y="48"/>
              </a:cxn>
              <a:cxn ang="0">
                <a:pos x="246" y="48"/>
              </a:cxn>
              <a:cxn ang="0">
                <a:pos x="262" y="50"/>
              </a:cxn>
              <a:cxn ang="0">
                <a:pos x="288" y="65"/>
              </a:cxn>
              <a:cxn ang="0">
                <a:pos x="289" y="66"/>
              </a:cxn>
              <a:cxn ang="0">
                <a:pos x="306" y="108"/>
              </a:cxn>
              <a:cxn ang="0">
                <a:pos x="306" y="108"/>
              </a:cxn>
              <a:cxn ang="0">
                <a:pos x="289" y="151"/>
              </a:cxn>
              <a:cxn ang="0">
                <a:pos x="246" y="168"/>
              </a:cxn>
              <a:cxn ang="0">
                <a:pos x="246" y="168"/>
              </a:cxn>
              <a:cxn ang="0">
                <a:pos x="230" y="166"/>
              </a:cxn>
              <a:cxn ang="0">
                <a:pos x="185" y="166"/>
              </a:cxn>
              <a:cxn ang="0">
                <a:pos x="193" y="186"/>
              </a:cxn>
              <a:cxn ang="0">
                <a:pos x="184" y="206"/>
              </a:cxn>
              <a:cxn ang="0">
                <a:pos x="164" y="215"/>
              </a:cxn>
              <a:cxn ang="0">
                <a:pos x="143" y="206"/>
              </a:cxn>
              <a:cxn ang="0">
                <a:pos x="135" y="186"/>
              </a:cxn>
              <a:cxn ang="0">
                <a:pos x="143" y="166"/>
              </a:cxn>
              <a:cxn ang="0">
                <a:pos x="16" y="166"/>
              </a:cxn>
              <a:cxn ang="0">
                <a:pos x="8" y="167"/>
              </a:cxn>
              <a:cxn ang="0">
                <a:pos x="6" y="167"/>
              </a:cxn>
              <a:cxn ang="0">
                <a:pos x="6" y="166"/>
              </a:cxn>
              <a:cxn ang="0">
                <a:pos x="0" y="166"/>
              </a:cxn>
            </a:cxnLst>
            <a:rect l="0" t="0" r="r" b="b"/>
            <a:pathLst>
              <a:path w="306" h="215">
                <a:moveTo>
                  <a:pt x="0" y="166"/>
                </a:moveTo>
                <a:cubicBezTo>
                  <a:pt x="0" y="138"/>
                  <a:pt x="0" y="138"/>
                  <a:pt x="0" y="138"/>
                </a:cubicBezTo>
                <a:cubicBezTo>
                  <a:pt x="5" y="142"/>
                  <a:pt x="12" y="145"/>
                  <a:pt x="19" y="145"/>
                </a:cubicBezTo>
                <a:cubicBezTo>
                  <a:pt x="27" y="145"/>
                  <a:pt x="34" y="142"/>
                  <a:pt x="39" y="136"/>
                </a:cubicBezTo>
                <a:cubicBezTo>
                  <a:pt x="45" y="131"/>
                  <a:pt x="48" y="124"/>
                  <a:pt x="48" y="116"/>
                </a:cubicBezTo>
                <a:cubicBezTo>
                  <a:pt x="48" y="108"/>
                  <a:pt x="45" y="101"/>
                  <a:pt x="39" y="95"/>
                </a:cubicBezTo>
                <a:cubicBezTo>
                  <a:pt x="34" y="90"/>
                  <a:pt x="27" y="87"/>
                  <a:pt x="19" y="87"/>
                </a:cubicBezTo>
                <a:cubicBezTo>
                  <a:pt x="12" y="87"/>
                  <a:pt x="5" y="89"/>
                  <a:pt x="0" y="94"/>
                </a:cubicBezTo>
                <a:cubicBezTo>
                  <a:pt x="0" y="65"/>
                  <a:pt x="0" y="65"/>
                  <a:pt x="0" y="65"/>
                </a:cubicBezTo>
                <a:cubicBezTo>
                  <a:pt x="19" y="65"/>
                  <a:pt x="19" y="65"/>
                  <a:pt x="19" y="65"/>
                </a:cubicBezTo>
                <a:cubicBezTo>
                  <a:pt x="19" y="48"/>
                  <a:pt x="19" y="48"/>
                  <a:pt x="19" y="48"/>
                </a:cubicBezTo>
                <a:cubicBezTo>
                  <a:pt x="20" y="48"/>
                  <a:pt x="21" y="48"/>
                  <a:pt x="22" y="48"/>
                </a:cubicBezTo>
                <a:cubicBezTo>
                  <a:pt x="182" y="48"/>
                  <a:pt x="182" y="48"/>
                  <a:pt x="182" y="48"/>
                </a:cubicBezTo>
                <a:cubicBezTo>
                  <a:pt x="178" y="43"/>
                  <a:pt x="175" y="37"/>
                  <a:pt x="175" y="29"/>
                </a:cubicBezTo>
                <a:cubicBezTo>
                  <a:pt x="175" y="21"/>
                  <a:pt x="178" y="15"/>
                  <a:pt x="184" y="9"/>
                </a:cubicBezTo>
                <a:cubicBezTo>
                  <a:pt x="189" y="3"/>
                  <a:pt x="196" y="0"/>
                  <a:pt x="204" y="0"/>
                </a:cubicBezTo>
                <a:cubicBezTo>
                  <a:pt x="212" y="0"/>
                  <a:pt x="219" y="3"/>
                  <a:pt x="225" y="9"/>
                </a:cubicBezTo>
                <a:cubicBezTo>
                  <a:pt x="230" y="15"/>
                  <a:pt x="233" y="21"/>
                  <a:pt x="233" y="29"/>
                </a:cubicBezTo>
                <a:cubicBezTo>
                  <a:pt x="233" y="37"/>
                  <a:pt x="231" y="43"/>
                  <a:pt x="226" y="48"/>
                </a:cubicBezTo>
                <a:cubicBezTo>
                  <a:pt x="246" y="48"/>
                  <a:pt x="246" y="48"/>
                  <a:pt x="246" y="48"/>
                </a:cubicBezTo>
                <a:cubicBezTo>
                  <a:pt x="252" y="48"/>
                  <a:pt x="257" y="49"/>
                  <a:pt x="262" y="50"/>
                </a:cubicBezTo>
                <a:cubicBezTo>
                  <a:pt x="272" y="53"/>
                  <a:pt x="280" y="58"/>
                  <a:pt x="288" y="65"/>
                </a:cubicBezTo>
                <a:cubicBezTo>
                  <a:pt x="288" y="65"/>
                  <a:pt x="289" y="66"/>
                  <a:pt x="289" y="66"/>
                </a:cubicBezTo>
                <a:cubicBezTo>
                  <a:pt x="301" y="78"/>
                  <a:pt x="306" y="92"/>
                  <a:pt x="306" y="108"/>
                </a:cubicBezTo>
                <a:cubicBezTo>
                  <a:pt x="306" y="108"/>
                  <a:pt x="306" y="108"/>
                  <a:pt x="306" y="108"/>
                </a:cubicBezTo>
                <a:cubicBezTo>
                  <a:pt x="306" y="125"/>
                  <a:pt x="301" y="139"/>
                  <a:pt x="289" y="151"/>
                </a:cubicBezTo>
                <a:cubicBezTo>
                  <a:pt x="277" y="163"/>
                  <a:pt x="263" y="168"/>
                  <a:pt x="246" y="168"/>
                </a:cubicBezTo>
                <a:cubicBezTo>
                  <a:pt x="246" y="168"/>
                  <a:pt x="246" y="168"/>
                  <a:pt x="246" y="168"/>
                </a:cubicBezTo>
                <a:cubicBezTo>
                  <a:pt x="241" y="167"/>
                  <a:pt x="235" y="166"/>
                  <a:pt x="230" y="166"/>
                </a:cubicBezTo>
                <a:cubicBezTo>
                  <a:pt x="185" y="166"/>
                  <a:pt x="185" y="166"/>
                  <a:pt x="185" y="166"/>
                </a:cubicBezTo>
                <a:cubicBezTo>
                  <a:pt x="190" y="172"/>
                  <a:pt x="193" y="178"/>
                  <a:pt x="193" y="186"/>
                </a:cubicBezTo>
                <a:cubicBezTo>
                  <a:pt x="193" y="194"/>
                  <a:pt x="190" y="201"/>
                  <a:pt x="184" y="206"/>
                </a:cubicBezTo>
                <a:cubicBezTo>
                  <a:pt x="179" y="212"/>
                  <a:pt x="172" y="215"/>
                  <a:pt x="164" y="215"/>
                </a:cubicBezTo>
                <a:cubicBezTo>
                  <a:pt x="156" y="215"/>
                  <a:pt x="149" y="212"/>
                  <a:pt x="143" y="206"/>
                </a:cubicBezTo>
                <a:cubicBezTo>
                  <a:pt x="138" y="201"/>
                  <a:pt x="135" y="194"/>
                  <a:pt x="135" y="186"/>
                </a:cubicBezTo>
                <a:cubicBezTo>
                  <a:pt x="135" y="178"/>
                  <a:pt x="138" y="172"/>
                  <a:pt x="143" y="166"/>
                </a:cubicBezTo>
                <a:cubicBezTo>
                  <a:pt x="16" y="166"/>
                  <a:pt x="16" y="166"/>
                  <a:pt x="16" y="166"/>
                </a:cubicBezTo>
                <a:cubicBezTo>
                  <a:pt x="14" y="166"/>
                  <a:pt x="11" y="167"/>
                  <a:pt x="8" y="167"/>
                </a:cubicBezTo>
                <a:cubicBezTo>
                  <a:pt x="8" y="167"/>
                  <a:pt x="7" y="167"/>
                  <a:pt x="6" y="167"/>
                </a:cubicBezTo>
                <a:cubicBezTo>
                  <a:pt x="6" y="166"/>
                  <a:pt x="6" y="166"/>
                  <a:pt x="6" y="166"/>
                </a:cubicBezTo>
                <a:lnTo>
                  <a:pt x="0" y="166"/>
                </a:lnTo>
                <a:close/>
              </a:path>
            </a:pathLst>
          </a:custGeom>
          <a:gradFill>
            <a:gsLst>
              <a:gs pos="0">
                <a:srgbClr val="E30000"/>
              </a:gs>
              <a:gs pos="100000">
                <a:srgbClr val="760303"/>
              </a:gs>
            </a:gsLst>
            <a:lin ang="5400000" scaled="0"/>
          </a:gradFill>
          <a:ln w="19050">
            <a:solidFill>
              <a:schemeClr val="bg1"/>
            </a:solidFill>
            <a:round/>
          </a:ln>
        </p:spPr>
        <p:txBody>
          <a:bodyPr vert="horz" wrap="square" lIns="121920" tIns="60960" rIns="121920" bIns="60960" numCol="1" anchor="t" anchorCtr="0" compatLnSpc="1"/>
          <a:lstStyle/>
          <a:p>
            <a:endParaRPr lang="en-US" sz="2400" dirty="0">
              <a:latin typeface="微软雅黑" panose="020B0503020204020204" charset="-122"/>
            </a:endParaRPr>
          </a:p>
        </p:txBody>
      </p:sp>
      <p:sp>
        <p:nvSpPr>
          <p:cNvPr id="15" name="Freeform 14"/>
          <p:cNvSpPr/>
          <p:nvPr/>
        </p:nvSpPr>
        <p:spPr bwMode="auto">
          <a:xfrm>
            <a:off x="3547160" y="3252186"/>
            <a:ext cx="1459475" cy="602361"/>
          </a:xfrm>
          <a:custGeom>
            <a:avLst/>
            <a:gdLst/>
            <a:ahLst/>
            <a:cxnLst>
              <a:cxn ang="0">
                <a:pos x="272" y="130"/>
              </a:cxn>
              <a:cxn ang="0">
                <a:pos x="256" y="128"/>
              </a:cxn>
              <a:cxn ang="0">
                <a:pos x="236" y="128"/>
              </a:cxn>
              <a:cxn ang="0">
                <a:pos x="243" y="109"/>
              </a:cxn>
              <a:cxn ang="0">
                <a:pos x="235" y="89"/>
              </a:cxn>
              <a:cxn ang="0">
                <a:pos x="214" y="80"/>
              </a:cxn>
              <a:cxn ang="0">
                <a:pos x="194" y="89"/>
              </a:cxn>
              <a:cxn ang="0">
                <a:pos x="185" y="109"/>
              </a:cxn>
              <a:cxn ang="0">
                <a:pos x="192" y="128"/>
              </a:cxn>
              <a:cxn ang="0">
                <a:pos x="32" y="128"/>
              </a:cxn>
              <a:cxn ang="0">
                <a:pos x="29" y="128"/>
              </a:cxn>
              <a:cxn ang="0">
                <a:pos x="29" y="97"/>
              </a:cxn>
              <a:cxn ang="0">
                <a:pos x="10" y="90"/>
              </a:cxn>
              <a:cxn ang="0">
                <a:pos x="8" y="89"/>
              </a:cxn>
              <a:cxn ang="0">
                <a:pos x="0" y="68"/>
              </a:cxn>
              <a:cxn ang="0">
                <a:pos x="8" y="48"/>
              </a:cxn>
              <a:cxn ang="0">
                <a:pos x="10" y="46"/>
              </a:cxn>
              <a:cxn ang="0">
                <a:pos x="29" y="39"/>
              </a:cxn>
              <a:cxn ang="0">
                <a:pos x="29" y="0"/>
              </a:cxn>
              <a:cxn ang="0">
                <a:pos x="248" y="0"/>
              </a:cxn>
              <a:cxn ang="0">
                <a:pos x="296" y="20"/>
              </a:cxn>
              <a:cxn ang="0">
                <a:pos x="315" y="67"/>
              </a:cxn>
              <a:cxn ang="0">
                <a:pos x="315" y="67"/>
              </a:cxn>
              <a:cxn ang="0">
                <a:pos x="296" y="115"/>
              </a:cxn>
              <a:cxn ang="0">
                <a:pos x="272" y="130"/>
              </a:cxn>
            </a:cxnLst>
            <a:rect l="0" t="0" r="r" b="b"/>
            <a:pathLst>
              <a:path w="315" h="130">
                <a:moveTo>
                  <a:pt x="272" y="130"/>
                </a:moveTo>
                <a:cubicBezTo>
                  <a:pt x="267" y="129"/>
                  <a:pt x="262" y="128"/>
                  <a:pt x="256" y="128"/>
                </a:cubicBezTo>
                <a:cubicBezTo>
                  <a:pt x="236" y="128"/>
                  <a:pt x="236" y="128"/>
                  <a:pt x="236" y="128"/>
                </a:cubicBezTo>
                <a:cubicBezTo>
                  <a:pt x="241" y="123"/>
                  <a:pt x="243" y="117"/>
                  <a:pt x="243" y="109"/>
                </a:cubicBezTo>
                <a:cubicBezTo>
                  <a:pt x="243" y="101"/>
                  <a:pt x="240" y="95"/>
                  <a:pt x="235" y="89"/>
                </a:cubicBezTo>
                <a:cubicBezTo>
                  <a:pt x="229" y="83"/>
                  <a:pt x="222" y="80"/>
                  <a:pt x="214" y="80"/>
                </a:cubicBezTo>
                <a:cubicBezTo>
                  <a:pt x="206" y="80"/>
                  <a:pt x="199" y="83"/>
                  <a:pt x="194" y="89"/>
                </a:cubicBezTo>
                <a:cubicBezTo>
                  <a:pt x="188" y="95"/>
                  <a:pt x="185" y="101"/>
                  <a:pt x="185" y="109"/>
                </a:cubicBezTo>
                <a:cubicBezTo>
                  <a:pt x="185" y="117"/>
                  <a:pt x="188" y="123"/>
                  <a:pt x="192" y="128"/>
                </a:cubicBezTo>
                <a:cubicBezTo>
                  <a:pt x="32" y="128"/>
                  <a:pt x="32" y="128"/>
                  <a:pt x="32" y="128"/>
                </a:cubicBezTo>
                <a:cubicBezTo>
                  <a:pt x="31" y="128"/>
                  <a:pt x="30" y="128"/>
                  <a:pt x="29" y="128"/>
                </a:cubicBezTo>
                <a:cubicBezTo>
                  <a:pt x="29" y="97"/>
                  <a:pt x="29" y="97"/>
                  <a:pt x="29" y="97"/>
                </a:cubicBezTo>
                <a:cubicBezTo>
                  <a:pt x="22" y="97"/>
                  <a:pt x="15" y="95"/>
                  <a:pt x="10" y="90"/>
                </a:cubicBezTo>
                <a:cubicBezTo>
                  <a:pt x="9" y="90"/>
                  <a:pt x="9" y="89"/>
                  <a:pt x="8" y="89"/>
                </a:cubicBezTo>
                <a:cubicBezTo>
                  <a:pt x="3" y="83"/>
                  <a:pt x="0" y="76"/>
                  <a:pt x="0" y="68"/>
                </a:cubicBezTo>
                <a:cubicBezTo>
                  <a:pt x="0" y="60"/>
                  <a:pt x="3" y="53"/>
                  <a:pt x="8" y="48"/>
                </a:cubicBezTo>
                <a:cubicBezTo>
                  <a:pt x="9" y="47"/>
                  <a:pt x="9" y="47"/>
                  <a:pt x="10" y="46"/>
                </a:cubicBezTo>
                <a:cubicBezTo>
                  <a:pt x="15" y="42"/>
                  <a:pt x="22" y="39"/>
                  <a:pt x="29" y="39"/>
                </a:cubicBezTo>
                <a:cubicBezTo>
                  <a:pt x="29" y="0"/>
                  <a:pt x="29" y="0"/>
                  <a:pt x="29" y="0"/>
                </a:cubicBezTo>
                <a:cubicBezTo>
                  <a:pt x="248" y="0"/>
                  <a:pt x="248" y="0"/>
                  <a:pt x="248" y="0"/>
                </a:cubicBezTo>
                <a:cubicBezTo>
                  <a:pt x="267" y="0"/>
                  <a:pt x="283" y="7"/>
                  <a:pt x="296" y="20"/>
                </a:cubicBezTo>
                <a:cubicBezTo>
                  <a:pt x="309" y="33"/>
                  <a:pt x="315" y="48"/>
                  <a:pt x="315" y="67"/>
                </a:cubicBezTo>
                <a:cubicBezTo>
                  <a:pt x="315" y="67"/>
                  <a:pt x="315" y="67"/>
                  <a:pt x="315" y="67"/>
                </a:cubicBezTo>
                <a:cubicBezTo>
                  <a:pt x="315" y="86"/>
                  <a:pt x="309" y="102"/>
                  <a:pt x="296" y="115"/>
                </a:cubicBezTo>
                <a:cubicBezTo>
                  <a:pt x="289" y="122"/>
                  <a:pt x="281" y="127"/>
                  <a:pt x="272" y="130"/>
                </a:cubicBezTo>
                <a:close/>
              </a:path>
            </a:pathLst>
          </a:custGeom>
          <a:gradFill>
            <a:gsLst>
              <a:gs pos="0">
                <a:srgbClr val="E30000"/>
              </a:gs>
              <a:gs pos="100000">
                <a:srgbClr val="760303"/>
              </a:gs>
            </a:gsLst>
            <a:lin ang="5400000" scaled="0"/>
          </a:gradFill>
          <a:ln w="19050">
            <a:solidFill>
              <a:schemeClr val="bg1"/>
            </a:solidFill>
            <a:round/>
          </a:ln>
        </p:spPr>
        <p:txBody>
          <a:bodyPr vert="horz" wrap="square" lIns="121920" tIns="60960" rIns="121920" bIns="60960" numCol="1" anchor="t" anchorCtr="0" compatLnSpc="1"/>
          <a:lstStyle/>
          <a:p>
            <a:endParaRPr lang="en-US" sz="2400" dirty="0">
              <a:latin typeface="微软雅黑" panose="020B0503020204020204" charset="-122"/>
            </a:endParaRPr>
          </a:p>
        </p:txBody>
      </p:sp>
      <p:sp>
        <p:nvSpPr>
          <p:cNvPr id="16" name="Freeform 15"/>
          <p:cNvSpPr/>
          <p:nvPr/>
        </p:nvSpPr>
        <p:spPr bwMode="auto">
          <a:xfrm>
            <a:off x="3380499" y="4735469"/>
            <a:ext cx="1390429" cy="795211"/>
          </a:xfrm>
          <a:custGeom>
            <a:avLst/>
            <a:gdLst/>
            <a:ahLst/>
            <a:cxnLst>
              <a:cxn ang="0">
                <a:pos x="46" y="172"/>
              </a:cxn>
              <a:cxn ang="0">
                <a:pos x="46" y="136"/>
              </a:cxn>
              <a:cxn ang="0">
                <a:pos x="29" y="142"/>
              </a:cxn>
              <a:cxn ang="0">
                <a:pos x="26" y="142"/>
              </a:cxn>
              <a:cxn ang="0">
                <a:pos x="8" y="133"/>
              </a:cxn>
              <a:cxn ang="0">
                <a:pos x="0" y="113"/>
              </a:cxn>
              <a:cxn ang="0">
                <a:pos x="8" y="92"/>
              </a:cxn>
              <a:cxn ang="0">
                <a:pos x="21" y="85"/>
              </a:cxn>
              <a:cxn ang="0">
                <a:pos x="29" y="84"/>
              </a:cxn>
              <a:cxn ang="0">
                <a:pos x="46" y="89"/>
              </a:cxn>
              <a:cxn ang="0">
                <a:pos x="46" y="46"/>
              </a:cxn>
              <a:cxn ang="0">
                <a:pos x="97" y="46"/>
              </a:cxn>
              <a:cxn ang="0">
                <a:pos x="92" y="29"/>
              </a:cxn>
              <a:cxn ang="0">
                <a:pos x="100" y="9"/>
              </a:cxn>
              <a:cxn ang="0">
                <a:pos x="121" y="0"/>
              </a:cxn>
              <a:cxn ang="0">
                <a:pos x="141" y="9"/>
              </a:cxn>
              <a:cxn ang="0">
                <a:pos x="150" y="29"/>
              </a:cxn>
              <a:cxn ang="0">
                <a:pos x="145" y="46"/>
              </a:cxn>
              <a:cxn ang="0">
                <a:pos x="237" y="46"/>
              </a:cxn>
              <a:cxn ang="0">
                <a:pos x="260" y="50"/>
              </a:cxn>
              <a:cxn ang="0">
                <a:pos x="282" y="64"/>
              </a:cxn>
              <a:cxn ang="0">
                <a:pos x="300" y="109"/>
              </a:cxn>
              <a:cxn ang="0">
                <a:pos x="300" y="109"/>
              </a:cxn>
              <a:cxn ang="0">
                <a:pos x="282" y="153"/>
              </a:cxn>
              <a:cxn ang="0">
                <a:pos x="239" y="172"/>
              </a:cxn>
              <a:cxn ang="0">
                <a:pos x="46" y="172"/>
              </a:cxn>
            </a:cxnLst>
            <a:rect l="0" t="0" r="r" b="b"/>
            <a:pathLst>
              <a:path w="300" h="172">
                <a:moveTo>
                  <a:pt x="46" y="172"/>
                </a:moveTo>
                <a:cubicBezTo>
                  <a:pt x="46" y="136"/>
                  <a:pt x="46" y="136"/>
                  <a:pt x="46" y="136"/>
                </a:cubicBezTo>
                <a:cubicBezTo>
                  <a:pt x="41" y="140"/>
                  <a:pt x="35" y="142"/>
                  <a:pt x="29" y="142"/>
                </a:cubicBezTo>
                <a:cubicBezTo>
                  <a:pt x="28" y="142"/>
                  <a:pt x="27" y="142"/>
                  <a:pt x="26" y="142"/>
                </a:cubicBezTo>
                <a:cubicBezTo>
                  <a:pt x="19" y="141"/>
                  <a:pt x="13" y="138"/>
                  <a:pt x="8" y="133"/>
                </a:cubicBezTo>
                <a:cubicBezTo>
                  <a:pt x="3" y="127"/>
                  <a:pt x="0" y="121"/>
                  <a:pt x="0" y="113"/>
                </a:cubicBezTo>
                <a:cubicBezTo>
                  <a:pt x="0" y="105"/>
                  <a:pt x="3" y="98"/>
                  <a:pt x="8" y="92"/>
                </a:cubicBezTo>
                <a:cubicBezTo>
                  <a:pt x="12" y="88"/>
                  <a:pt x="16" y="86"/>
                  <a:pt x="21" y="85"/>
                </a:cubicBezTo>
                <a:cubicBezTo>
                  <a:pt x="24" y="84"/>
                  <a:pt x="26" y="84"/>
                  <a:pt x="29" y="84"/>
                </a:cubicBezTo>
                <a:cubicBezTo>
                  <a:pt x="35" y="84"/>
                  <a:pt x="41" y="85"/>
                  <a:pt x="46" y="89"/>
                </a:cubicBezTo>
                <a:cubicBezTo>
                  <a:pt x="46" y="46"/>
                  <a:pt x="46" y="46"/>
                  <a:pt x="46" y="46"/>
                </a:cubicBezTo>
                <a:cubicBezTo>
                  <a:pt x="97" y="46"/>
                  <a:pt x="97" y="46"/>
                  <a:pt x="97" y="46"/>
                </a:cubicBezTo>
                <a:cubicBezTo>
                  <a:pt x="94" y="41"/>
                  <a:pt x="92" y="35"/>
                  <a:pt x="92" y="29"/>
                </a:cubicBezTo>
                <a:cubicBezTo>
                  <a:pt x="92" y="21"/>
                  <a:pt x="95" y="15"/>
                  <a:pt x="100" y="9"/>
                </a:cubicBezTo>
                <a:cubicBezTo>
                  <a:pt x="106" y="3"/>
                  <a:pt x="113" y="0"/>
                  <a:pt x="121" y="0"/>
                </a:cubicBezTo>
                <a:cubicBezTo>
                  <a:pt x="129" y="0"/>
                  <a:pt x="136" y="3"/>
                  <a:pt x="141" y="9"/>
                </a:cubicBezTo>
                <a:cubicBezTo>
                  <a:pt x="147" y="15"/>
                  <a:pt x="150" y="21"/>
                  <a:pt x="150" y="29"/>
                </a:cubicBezTo>
                <a:cubicBezTo>
                  <a:pt x="150" y="35"/>
                  <a:pt x="148" y="41"/>
                  <a:pt x="145" y="46"/>
                </a:cubicBezTo>
                <a:cubicBezTo>
                  <a:pt x="237" y="46"/>
                  <a:pt x="237" y="46"/>
                  <a:pt x="237" y="46"/>
                </a:cubicBezTo>
                <a:cubicBezTo>
                  <a:pt x="245" y="46"/>
                  <a:pt x="253" y="47"/>
                  <a:pt x="260" y="50"/>
                </a:cubicBezTo>
                <a:cubicBezTo>
                  <a:pt x="268" y="53"/>
                  <a:pt x="275" y="57"/>
                  <a:pt x="282" y="64"/>
                </a:cubicBezTo>
                <a:cubicBezTo>
                  <a:pt x="294" y="76"/>
                  <a:pt x="300" y="91"/>
                  <a:pt x="300" y="109"/>
                </a:cubicBezTo>
                <a:cubicBezTo>
                  <a:pt x="300" y="109"/>
                  <a:pt x="300" y="109"/>
                  <a:pt x="300" y="109"/>
                </a:cubicBezTo>
                <a:cubicBezTo>
                  <a:pt x="300" y="126"/>
                  <a:pt x="294" y="141"/>
                  <a:pt x="282" y="153"/>
                </a:cubicBezTo>
                <a:cubicBezTo>
                  <a:pt x="270" y="165"/>
                  <a:pt x="255" y="171"/>
                  <a:pt x="239" y="172"/>
                </a:cubicBezTo>
                <a:lnTo>
                  <a:pt x="46" y="172"/>
                </a:lnTo>
                <a:close/>
              </a:path>
            </a:pathLst>
          </a:custGeom>
          <a:gradFill>
            <a:gsLst>
              <a:gs pos="0">
                <a:srgbClr val="E30000"/>
              </a:gs>
              <a:gs pos="100000">
                <a:srgbClr val="760303"/>
              </a:gs>
            </a:gsLst>
            <a:lin ang="5400000" scaled="0"/>
          </a:gradFill>
          <a:ln w="19050">
            <a:solidFill>
              <a:schemeClr val="bg1"/>
            </a:solidFill>
            <a:round/>
          </a:ln>
        </p:spPr>
        <p:txBody>
          <a:bodyPr vert="horz" wrap="square" lIns="121920" tIns="60960" rIns="121920" bIns="60960" numCol="1" anchor="t" anchorCtr="0" compatLnSpc="1"/>
          <a:lstStyle/>
          <a:p>
            <a:endParaRPr lang="en-US" sz="2400" dirty="0">
              <a:latin typeface="微软雅黑" panose="020B0503020204020204" charset="-122"/>
            </a:endParaRPr>
          </a:p>
        </p:txBody>
      </p:sp>
      <p:sp>
        <p:nvSpPr>
          <p:cNvPr id="17" name="Rectangle 18"/>
          <p:cNvSpPr/>
          <p:nvPr/>
        </p:nvSpPr>
        <p:spPr>
          <a:xfrm>
            <a:off x="5352812" y="1739195"/>
            <a:ext cx="1231106" cy="246221"/>
          </a:xfrm>
          <a:prstGeom prst="rect">
            <a:avLst/>
          </a:prstGeom>
        </p:spPr>
        <p:txBody>
          <a:bodyPr wrap="none" lIns="0" tIns="0" rIns="0" bIns="0">
            <a:spAutoFit/>
          </a:bodyPr>
          <a:lstStyle/>
          <a:p>
            <a:r>
              <a:rPr lang="zh-CN" altLang="en-US" sz="1600" b="1" dirty="0">
                <a:latin typeface="微软雅黑" panose="020B0503020204020204" charset="-122"/>
                <a:ea typeface="微软雅黑" panose="020B0503020204020204" charset="-122"/>
              </a:rPr>
              <a:t>单击编辑标题</a:t>
            </a:r>
            <a:endParaRPr lang="en-US" sz="1600" dirty="0">
              <a:latin typeface="微软雅黑" panose="020B0503020204020204" charset="-122"/>
            </a:endParaRPr>
          </a:p>
        </p:txBody>
      </p:sp>
      <p:sp>
        <p:nvSpPr>
          <p:cNvPr id="18" name="TextBox 19"/>
          <p:cNvSpPr txBox="1"/>
          <p:nvPr/>
        </p:nvSpPr>
        <p:spPr>
          <a:xfrm>
            <a:off x="5352813" y="2034851"/>
            <a:ext cx="5914319" cy="861774"/>
          </a:xfrm>
          <a:prstGeom prst="rect">
            <a:avLst/>
          </a:prstGeom>
          <a:noFill/>
        </p:spPr>
        <p:txBody>
          <a:bodyPr wrap="square" lIns="0" tIns="0" rIns="0" bIns="0" rtlCol="0">
            <a:spAutoFit/>
          </a:bodyPr>
          <a:lstStyle/>
          <a:p>
            <a:pPr algn="just"/>
            <a:r>
              <a:rPr lang="zh-CN" altLang="en-US" sz="1400" dirty="0">
                <a:latin typeface="微软雅黑" panose="020B0503020204020204" charset="-122"/>
                <a:ea typeface="微软雅黑" panose="020B0503020204020204" charset="-122"/>
              </a:rPr>
              <a:t>单击此处可编辑内容单击此处可编辑内容单击此处可编辑内容单击此处可编辑内容单击此处可编辑内容单击此处可编辑内容单击此处可编辑内容单击此处可编辑内容单击此处可编辑内容单击此处可编辑内容单击此处可编辑内容单击此处可编辑内容单击此处可编辑内容单击此处可编辑内容</a:t>
            </a:r>
            <a:endParaRPr lang="en-US" altLang="zh-CN" sz="1400" dirty="0">
              <a:latin typeface="微软雅黑" panose="020B0503020204020204" charset="-122"/>
              <a:ea typeface="微软雅黑" panose="020B0503020204020204" charset="-122"/>
            </a:endParaRPr>
          </a:p>
        </p:txBody>
      </p:sp>
      <p:grpSp>
        <p:nvGrpSpPr>
          <p:cNvPr id="19" name="Group 25"/>
          <p:cNvGrpSpPr/>
          <p:nvPr/>
        </p:nvGrpSpPr>
        <p:grpSpPr>
          <a:xfrm>
            <a:off x="5352813" y="4643883"/>
            <a:ext cx="1972137" cy="905080"/>
            <a:chOff x="764014" y="1586048"/>
            <a:chExt cx="1544637" cy="678810"/>
          </a:xfrm>
        </p:grpSpPr>
        <p:sp>
          <p:nvSpPr>
            <p:cNvPr id="20" name="Text Placeholder 3"/>
            <p:cNvSpPr txBox="1"/>
            <p:nvPr/>
          </p:nvSpPr>
          <p:spPr>
            <a:xfrm>
              <a:off x="1159676" y="1586048"/>
              <a:ext cx="753312" cy="184666"/>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8565">
                <a:spcBef>
                  <a:spcPct val="20000"/>
                </a:spcBef>
                <a:defRPr/>
              </a:pPr>
              <a:r>
                <a:rPr lang="en-US" sz="1600" b="1" dirty="0">
                  <a:solidFill>
                    <a:schemeClr val="tx1"/>
                  </a:solidFill>
                  <a:latin typeface="微软雅黑" panose="020B0503020204020204" charset="-122"/>
                </a:rPr>
                <a:t>459,769K</a:t>
              </a:r>
              <a:endParaRPr lang="en-US" sz="2135" b="1" dirty="0">
                <a:solidFill>
                  <a:schemeClr val="tx1"/>
                </a:solidFill>
                <a:latin typeface="微软雅黑" panose="020B0503020204020204" charset="-122"/>
              </a:endParaRPr>
            </a:p>
          </p:txBody>
        </p:sp>
        <p:sp>
          <p:nvSpPr>
            <p:cNvPr id="21" name="Text Placeholder 3"/>
            <p:cNvSpPr txBox="1"/>
            <p:nvPr/>
          </p:nvSpPr>
          <p:spPr>
            <a:xfrm>
              <a:off x="764014" y="1803337"/>
              <a:ext cx="1544637" cy="461521"/>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8565">
                <a:spcBef>
                  <a:spcPct val="20000"/>
                </a:spcBef>
                <a:defRPr/>
              </a:pPr>
              <a:r>
                <a:rPr lang="zh-CN" altLang="en-US" sz="1335" dirty="0">
                  <a:solidFill>
                    <a:schemeClr val="tx1"/>
                  </a:solidFill>
                  <a:latin typeface="微软雅黑" panose="020B0503020204020204" charset="-122"/>
                  <a:ea typeface="微软雅黑" panose="020B0503020204020204" charset="-122"/>
                </a:rPr>
                <a:t>单击此处可编辑内容单击此处可编辑内容单击此处可比阿奴及内容</a:t>
              </a:r>
              <a:endParaRPr lang="en-US" altLang="zh-CN" sz="1335" dirty="0">
                <a:solidFill>
                  <a:schemeClr val="tx1"/>
                </a:solidFill>
                <a:latin typeface="微软雅黑" panose="020B0503020204020204" charset="-122"/>
                <a:ea typeface="微软雅黑" panose="020B0503020204020204" charset="-122"/>
              </a:endParaRPr>
            </a:p>
          </p:txBody>
        </p:sp>
      </p:grpSp>
      <p:grpSp>
        <p:nvGrpSpPr>
          <p:cNvPr id="22" name="Group 25"/>
          <p:cNvGrpSpPr/>
          <p:nvPr/>
        </p:nvGrpSpPr>
        <p:grpSpPr>
          <a:xfrm>
            <a:off x="7503474" y="4643883"/>
            <a:ext cx="1972137" cy="905080"/>
            <a:chOff x="764014" y="1586048"/>
            <a:chExt cx="1544637" cy="678810"/>
          </a:xfrm>
        </p:grpSpPr>
        <p:sp>
          <p:nvSpPr>
            <p:cNvPr id="23" name="Text Placeholder 3"/>
            <p:cNvSpPr txBox="1"/>
            <p:nvPr/>
          </p:nvSpPr>
          <p:spPr>
            <a:xfrm>
              <a:off x="1159676" y="1586048"/>
              <a:ext cx="753312" cy="184666"/>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8565">
                <a:spcBef>
                  <a:spcPct val="20000"/>
                </a:spcBef>
                <a:defRPr/>
              </a:pPr>
              <a:r>
                <a:rPr lang="en-US" sz="1600" b="1" dirty="0">
                  <a:solidFill>
                    <a:schemeClr val="tx1"/>
                  </a:solidFill>
                  <a:latin typeface="微软雅黑" panose="020B0503020204020204" charset="-122"/>
                </a:rPr>
                <a:t>459,769K</a:t>
              </a:r>
              <a:endParaRPr lang="en-US" sz="2135" b="1" dirty="0">
                <a:solidFill>
                  <a:schemeClr val="tx1"/>
                </a:solidFill>
                <a:latin typeface="微软雅黑" panose="020B0503020204020204" charset="-122"/>
              </a:endParaRPr>
            </a:p>
          </p:txBody>
        </p:sp>
        <p:sp>
          <p:nvSpPr>
            <p:cNvPr id="24" name="Text Placeholder 3"/>
            <p:cNvSpPr txBox="1"/>
            <p:nvPr/>
          </p:nvSpPr>
          <p:spPr>
            <a:xfrm>
              <a:off x="764014" y="1803337"/>
              <a:ext cx="1544637" cy="461521"/>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8565">
                <a:spcBef>
                  <a:spcPct val="20000"/>
                </a:spcBef>
                <a:defRPr/>
              </a:pPr>
              <a:r>
                <a:rPr lang="zh-CN" altLang="en-US" sz="1335" dirty="0">
                  <a:solidFill>
                    <a:schemeClr val="tx1"/>
                  </a:solidFill>
                  <a:latin typeface="微软雅黑" panose="020B0503020204020204" charset="-122"/>
                  <a:ea typeface="微软雅黑" panose="020B0503020204020204" charset="-122"/>
                </a:rPr>
                <a:t>单击此处可编辑内容单击此处可编辑内容单击此处可比阿奴及内容</a:t>
              </a:r>
              <a:endParaRPr lang="en-US" sz="1335" dirty="0">
                <a:solidFill>
                  <a:schemeClr val="tx1"/>
                </a:solidFill>
                <a:latin typeface="微软雅黑" panose="020B0503020204020204" charset="-122"/>
              </a:endParaRPr>
            </a:p>
          </p:txBody>
        </p:sp>
      </p:grpSp>
      <p:grpSp>
        <p:nvGrpSpPr>
          <p:cNvPr id="25" name="Group 25"/>
          <p:cNvGrpSpPr/>
          <p:nvPr/>
        </p:nvGrpSpPr>
        <p:grpSpPr>
          <a:xfrm>
            <a:off x="9654136" y="4643883"/>
            <a:ext cx="1972137" cy="905080"/>
            <a:chOff x="764014" y="1586048"/>
            <a:chExt cx="1544637" cy="678810"/>
          </a:xfrm>
        </p:grpSpPr>
        <p:sp>
          <p:nvSpPr>
            <p:cNvPr id="26" name="Text Placeholder 3"/>
            <p:cNvSpPr txBox="1"/>
            <p:nvPr/>
          </p:nvSpPr>
          <p:spPr>
            <a:xfrm>
              <a:off x="1159676" y="1586048"/>
              <a:ext cx="753312" cy="184666"/>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8565">
                <a:spcBef>
                  <a:spcPct val="20000"/>
                </a:spcBef>
                <a:defRPr/>
              </a:pPr>
              <a:r>
                <a:rPr lang="en-US" sz="1600" b="1" dirty="0">
                  <a:solidFill>
                    <a:schemeClr val="tx1"/>
                  </a:solidFill>
                  <a:latin typeface="微软雅黑" panose="020B0503020204020204" charset="-122"/>
                </a:rPr>
                <a:t>459,769K</a:t>
              </a:r>
              <a:endParaRPr lang="en-US" sz="2135" b="1" dirty="0">
                <a:solidFill>
                  <a:schemeClr val="tx1"/>
                </a:solidFill>
                <a:latin typeface="微软雅黑" panose="020B0503020204020204" charset="-122"/>
              </a:endParaRPr>
            </a:p>
          </p:txBody>
        </p:sp>
        <p:sp>
          <p:nvSpPr>
            <p:cNvPr id="27" name="Text Placeholder 3"/>
            <p:cNvSpPr txBox="1"/>
            <p:nvPr/>
          </p:nvSpPr>
          <p:spPr>
            <a:xfrm>
              <a:off x="764014" y="1803337"/>
              <a:ext cx="1544637" cy="461521"/>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8565">
                <a:spcBef>
                  <a:spcPct val="20000"/>
                </a:spcBef>
                <a:defRPr/>
              </a:pPr>
              <a:r>
                <a:rPr lang="zh-CN" altLang="en-US" sz="1335" dirty="0">
                  <a:solidFill>
                    <a:schemeClr val="tx1"/>
                  </a:solidFill>
                  <a:latin typeface="微软雅黑" panose="020B0503020204020204" charset="-122"/>
                  <a:ea typeface="微软雅黑" panose="020B0503020204020204" charset="-122"/>
                </a:rPr>
                <a:t>单击此处可编辑内容单击此处可编辑内容单击此处可比阿奴及内容</a:t>
              </a:r>
              <a:endParaRPr lang="en-US" altLang="zh-CN" sz="1335" dirty="0">
                <a:solidFill>
                  <a:schemeClr val="tx1"/>
                </a:solidFill>
                <a:latin typeface="微软雅黑" panose="020B0503020204020204" charset="-122"/>
                <a:ea typeface="微软雅黑" panose="020B0503020204020204" charset="-122"/>
              </a:endParaRPr>
            </a:p>
          </p:txBody>
        </p:sp>
      </p:grpSp>
      <p:grpSp>
        <p:nvGrpSpPr>
          <p:cNvPr id="28" name="Group 34"/>
          <p:cNvGrpSpPr/>
          <p:nvPr/>
        </p:nvGrpSpPr>
        <p:grpSpPr>
          <a:xfrm>
            <a:off x="7932555" y="3285815"/>
            <a:ext cx="1113973" cy="1113971"/>
            <a:chOff x="5988344" y="2508483"/>
            <a:chExt cx="835480" cy="835478"/>
          </a:xfrm>
        </p:grpSpPr>
        <p:sp>
          <p:nvSpPr>
            <p:cNvPr id="29" name="Oval 31"/>
            <p:cNvSpPr/>
            <p:nvPr/>
          </p:nvSpPr>
          <p:spPr>
            <a:xfrm>
              <a:off x="5988344" y="2508483"/>
              <a:ext cx="835480" cy="835478"/>
            </a:xfrm>
            <a:prstGeom prst="ellips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solidFill>
                  <a:schemeClr val="accent1">
                    <a:lumMod val="50000"/>
                  </a:schemeClr>
                </a:solidFill>
                <a:latin typeface="FontAwesome" pitchFamily="2" charset="0"/>
              </a:endParaRPr>
            </a:p>
          </p:txBody>
        </p:sp>
        <p:sp>
          <p:nvSpPr>
            <p:cNvPr id="30" name="Freeform 154"/>
            <p:cNvSpPr/>
            <p:nvPr/>
          </p:nvSpPr>
          <p:spPr bwMode="auto">
            <a:xfrm>
              <a:off x="6211120" y="2770816"/>
              <a:ext cx="389929" cy="310813"/>
            </a:xfrm>
            <a:custGeom>
              <a:avLst/>
              <a:gdLst/>
              <a:ahLst/>
              <a:cxnLst>
                <a:cxn ang="0">
                  <a:pos x="57" y="12"/>
                </a:cxn>
                <a:cxn ang="0">
                  <a:pos x="57" y="14"/>
                </a:cxn>
                <a:cxn ang="0">
                  <a:pos x="20" y="51"/>
                </a:cxn>
                <a:cxn ang="0">
                  <a:pos x="0" y="45"/>
                </a:cxn>
                <a:cxn ang="0">
                  <a:pos x="3" y="45"/>
                </a:cxn>
                <a:cxn ang="0">
                  <a:pos x="19" y="40"/>
                </a:cxn>
                <a:cxn ang="0">
                  <a:pos x="7" y="31"/>
                </a:cxn>
                <a:cxn ang="0">
                  <a:pos x="10" y="31"/>
                </a:cxn>
                <a:cxn ang="0">
                  <a:pos x="13" y="31"/>
                </a:cxn>
                <a:cxn ang="0">
                  <a:pos x="3" y="18"/>
                </a:cxn>
                <a:cxn ang="0">
                  <a:pos x="3" y="18"/>
                </a:cxn>
                <a:cxn ang="0">
                  <a:pos x="9" y="19"/>
                </a:cxn>
                <a:cxn ang="0">
                  <a:pos x="3" y="9"/>
                </a:cxn>
                <a:cxn ang="0">
                  <a:pos x="5" y="2"/>
                </a:cxn>
                <a:cxn ang="0">
                  <a:pos x="31" y="16"/>
                </a:cxn>
                <a:cxn ang="0">
                  <a:pos x="31" y="13"/>
                </a:cxn>
                <a:cxn ang="0">
                  <a:pos x="44" y="0"/>
                </a:cxn>
                <a:cxn ang="0">
                  <a:pos x="54" y="4"/>
                </a:cxn>
                <a:cxn ang="0">
                  <a:pos x="62" y="1"/>
                </a:cxn>
                <a:cxn ang="0">
                  <a:pos x="56" y="8"/>
                </a:cxn>
                <a:cxn ang="0">
                  <a:pos x="64" y="6"/>
                </a:cxn>
                <a:cxn ang="0">
                  <a:pos x="57" y="12"/>
                </a:cxn>
              </a:cxnLst>
              <a:rect l="0" t="0" r="r" b="b"/>
              <a:pathLst>
                <a:path w="64" h="51">
                  <a:moveTo>
                    <a:pt x="57" y="12"/>
                  </a:moveTo>
                  <a:cubicBezTo>
                    <a:pt x="57" y="13"/>
                    <a:pt x="57" y="14"/>
                    <a:pt x="57" y="14"/>
                  </a:cubicBezTo>
                  <a:cubicBezTo>
                    <a:pt x="57" y="31"/>
                    <a:pt x="44" y="51"/>
                    <a:pt x="20" y="51"/>
                  </a:cubicBezTo>
                  <a:cubicBezTo>
                    <a:pt x="13" y="51"/>
                    <a:pt x="6" y="49"/>
                    <a:pt x="0" y="45"/>
                  </a:cubicBezTo>
                  <a:cubicBezTo>
                    <a:pt x="1" y="45"/>
                    <a:pt x="2" y="45"/>
                    <a:pt x="3" y="45"/>
                  </a:cubicBezTo>
                  <a:cubicBezTo>
                    <a:pt x="9" y="45"/>
                    <a:pt x="15" y="43"/>
                    <a:pt x="19" y="40"/>
                  </a:cubicBezTo>
                  <a:cubicBezTo>
                    <a:pt x="14" y="40"/>
                    <a:pt x="9" y="36"/>
                    <a:pt x="7" y="31"/>
                  </a:cubicBezTo>
                  <a:cubicBezTo>
                    <a:pt x="8" y="31"/>
                    <a:pt x="9" y="31"/>
                    <a:pt x="10" y="31"/>
                  </a:cubicBezTo>
                  <a:cubicBezTo>
                    <a:pt x="11" y="31"/>
                    <a:pt x="12" y="31"/>
                    <a:pt x="13" y="31"/>
                  </a:cubicBezTo>
                  <a:cubicBezTo>
                    <a:pt x="7" y="29"/>
                    <a:pt x="3" y="24"/>
                    <a:pt x="3" y="18"/>
                  </a:cubicBezTo>
                  <a:cubicBezTo>
                    <a:pt x="3" y="18"/>
                    <a:pt x="3" y="18"/>
                    <a:pt x="3" y="18"/>
                  </a:cubicBezTo>
                  <a:cubicBezTo>
                    <a:pt x="5" y="19"/>
                    <a:pt x="7" y="19"/>
                    <a:pt x="9" y="19"/>
                  </a:cubicBezTo>
                  <a:cubicBezTo>
                    <a:pt x="5" y="17"/>
                    <a:pt x="3" y="13"/>
                    <a:pt x="3" y="9"/>
                  </a:cubicBezTo>
                  <a:cubicBezTo>
                    <a:pt x="3" y="6"/>
                    <a:pt x="4" y="4"/>
                    <a:pt x="5" y="2"/>
                  </a:cubicBezTo>
                  <a:cubicBezTo>
                    <a:pt x="11" y="10"/>
                    <a:pt x="21" y="15"/>
                    <a:pt x="31" y="16"/>
                  </a:cubicBezTo>
                  <a:cubicBezTo>
                    <a:pt x="31" y="15"/>
                    <a:pt x="31" y="14"/>
                    <a:pt x="31" y="13"/>
                  </a:cubicBezTo>
                  <a:cubicBezTo>
                    <a:pt x="31" y="5"/>
                    <a:pt x="37" y="0"/>
                    <a:pt x="44" y="0"/>
                  </a:cubicBezTo>
                  <a:cubicBezTo>
                    <a:pt x="48" y="0"/>
                    <a:pt x="51" y="1"/>
                    <a:pt x="54" y="4"/>
                  </a:cubicBezTo>
                  <a:cubicBezTo>
                    <a:pt x="56" y="3"/>
                    <a:pt x="59" y="2"/>
                    <a:pt x="62" y="1"/>
                  </a:cubicBezTo>
                  <a:cubicBezTo>
                    <a:pt x="61" y="4"/>
                    <a:pt x="59" y="6"/>
                    <a:pt x="56" y="8"/>
                  </a:cubicBezTo>
                  <a:cubicBezTo>
                    <a:pt x="59" y="7"/>
                    <a:pt x="61" y="7"/>
                    <a:pt x="64" y="6"/>
                  </a:cubicBezTo>
                  <a:cubicBezTo>
                    <a:pt x="62" y="8"/>
                    <a:pt x="60" y="11"/>
                    <a:pt x="57" y="12"/>
                  </a:cubicBezTo>
                  <a:close/>
                </a:path>
              </a:pathLst>
            </a:custGeom>
            <a:gradFill>
              <a:gsLst>
                <a:gs pos="0">
                  <a:srgbClr val="E30000"/>
                </a:gs>
                <a:gs pos="100000">
                  <a:srgbClr val="760303"/>
                </a:gs>
              </a:gsLst>
              <a:lin ang="5400000" scaled="0"/>
            </a:gradFill>
            <a:ln w="9525">
              <a:noFill/>
              <a:round/>
            </a:ln>
          </p:spPr>
          <p:txBody>
            <a:bodyPr vert="horz" wrap="square" lIns="121920" tIns="60960" rIns="121920" bIns="60960" numCol="1" anchor="t" anchorCtr="0" compatLnSpc="1"/>
            <a:lstStyle/>
            <a:p>
              <a:endParaRPr lang="en-US" sz="2400" dirty="0">
                <a:latin typeface="微软雅黑" panose="020B0503020204020204" charset="-122"/>
              </a:endParaRPr>
            </a:p>
          </p:txBody>
        </p:sp>
      </p:grpSp>
      <p:grpSp>
        <p:nvGrpSpPr>
          <p:cNvPr id="31" name="Group 36"/>
          <p:cNvGrpSpPr/>
          <p:nvPr/>
        </p:nvGrpSpPr>
        <p:grpSpPr>
          <a:xfrm>
            <a:off x="10083216" y="3285815"/>
            <a:ext cx="1113973" cy="1113971"/>
            <a:chOff x="7601340" y="2508483"/>
            <a:chExt cx="835480" cy="835478"/>
          </a:xfrm>
        </p:grpSpPr>
        <p:sp>
          <p:nvSpPr>
            <p:cNvPr id="32" name="Oval 32"/>
            <p:cNvSpPr/>
            <p:nvPr/>
          </p:nvSpPr>
          <p:spPr>
            <a:xfrm>
              <a:off x="7601340" y="2508483"/>
              <a:ext cx="835480" cy="835478"/>
            </a:xfrm>
            <a:prstGeom prst="ellipse">
              <a:avLst/>
            </a:prstGeom>
            <a:no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solidFill>
                  <a:schemeClr val="accent1">
                    <a:lumMod val="50000"/>
                  </a:schemeClr>
                </a:solidFill>
                <a:latin typeface="FontAwesome" pitchFamily="2" charset="0"/>
              </a:endParaRPr>
            </a:p>
          </p:txBody>
        </p:sp>
        <p:sp>
          <p:nvSpPr>
            <p:cNvPr id="33" name="Freeform 141"/>
            <p:cNvSpPr>
              <a:spLocks noEditPoints="1"/>
            </p:cNvSpPr>
            <p:nvPr/>
          </p:nvSpPr>
          <p:spPr bwMode="auto">
            <a:xfrm>
              <a:off x="7839705" y="2796877"/>
              <a:ext cx="358751" cy="258691"/>
            </a:xfrm>
            <a:custGeom>
              <a:avLst/>
              <a:gdLst/>
              <a:ahLst/>
              <a:cxnLst>
                <a:cxn ang="0">
                  <a:pos x="67" y="41"/>
                </a:cxn>
                <a:cxn ang="0">
                  <a:pos x="59" y="48"/>
                </a:cxn>
                <a:cxn ang="0">
                  <a:pos x="34" y="49"/>
                </a:cxn>
                <a:cxn ang="0">
                  <a:pos x="8" y="48"/>
                </a:cxn>
                <a:cxn ang="0">
                  <a:pos x="1" y="41"/>
                </a:cxn>
                <a:cxn ang="0">
                  <a:pos x="0" y="25"/>
                </a:cxn>
                <a:cxn ang="0">
                  <a:pos x="1" y="8"/>
                </a:cxn>
                <a:cxn ang="0">
                  <a:pos x="8" y="1"/>
                </a:cxn>
                <a:cxn ang="0">
                  <a:pos x="34" y="0"/>
                </a:cxn>
                <a:cxn ang="0">
                  <a:pos x="59" y="1"/>
                </a:cxn>
                <a:cxn ang="0">
                  <a:pos x="67" y="8"/>
                </a:cxn>
                <a:cxn ang="0">
                  <a:pos x="68" y="25"/>
                </a:cxn>
                <a:cxn ang="0">
                  <a:pos x="67" y="41"/>
                </a:cxn>
                <a:cxn ang="0">
                  <a:pos x="47" y="23"/>
                </a:cxn>
                <a:cxn ang="0">
                  <a:pos x="28" y="11"/>
                </a:cxn>
                <a:cxn ang="0">
                  <a:pos x="25" y="10"/>
                </a:cxn>
                <a:cxn ang="0">
                  <a:pos x="24" y="13"/>
                </a:cxn>
                <a:cxn ang="0">
                  <a:pos x="24" y="37"/>
                </a:cxn>
                <a:cxn ang="0">
                  <a:pos x="25" y="39"/>
                </a:cxn>
                <a:cxn ang="0">
                  <a:pos x="26" y="39"/>
                </a:cxn>
                <a:cxn ang="0">
                  <a:pos x="28" y="39"/>
                </a:cxn>
                <a:cxn ang="0">
                  <a:pos x="47" y="27"/>
                </a:cxn>
                <a:cxn ang="0">
                  <a:pos x="48" y="25"/>
                </a:cxn>
                <a:cxn ang="0">
                  <a:pos x="47" y="23"/>
                </a:cxn>
              </a:cxnLst>
              <a:rect l="0" t="0" r="r" b="b"/>
              <a:pathLst>
                <a:path w="68" h="49">
                  <a:moveTo>
                    <a:pt x="67" y="41"/>
                  </a:moveTo>
                  <a:cubicBezTo>
                    <a:pt x="66" y="45"/>
                    <a:pt x="63" y="48"/>
                    <a:pt x="59" y="48"/>
                  </a:cubicBezTo>
                  <a:cubicBezTo>
                    <a:pt x="51" y="49"/>
                    <a:pt x="42" y="49"/>
                    <a:pt x="34" y="49"/>
                  </a:cubicBezTo>
                  <a:cubicBezTo>
                    <a:pt x="25" y="49"/>
                    <a:pt x="17" y="49"/>
                    <a:pt x="8" y="48"/>
                  </a:cubicBezTo>
                  <a:cubicBezTo>
                    <a:pt x="5" y="48"/>
                    <a:pt x="2" y="45"/>
                    <a:pt x="1" y="41"/>
                  </a:cubicBezTo>
                  <a:cubicBezTo>
                    <a:pt x="0" y="36"/>
                    <a:pt x="0" y="30"/>
                    <a:pt x="0" y="25"/>
                  </a:cubicBezTo>
                  <a:cubicBezTo>
                    <a:pt x="0" y="19"/>
                    <a:pt x="0" y="14"/>
                    <a:pt x="1" y="8"/>
                  </a:cubicBezTo>
                  <a:cubicBezTo>
                    <a:pt x="2" y="5"/>
                    <a:pt x="5" y="2"/>
                    <a:pt x="8" y="1"/>
                  </a:cubicBezTo>
                  <a:cubicBezTo>
                    <a:pt x="17" y="0"/>
                    <a:pt x="25" y="0"/>
                    <a:pt x="34" y="0"/>
                  </a:cubicBezTo>
                  <a:cubicBezTo>
                    <a:pt x="42" y="0"/>
                    <a:pt x="51" y="0"/>
                    <a:pt x="59" y="1"/>
                  </a:cubicBezTo>
                  <a:cubicBezTo>
                    <a:pt x="63" y="2"/>
                    <a:pt x="66" y="5"/>
                    <a:pt x="67" y="8"/>
                  </a:cubicBezTo>
                  <a:cubicBezTo>
                    <a:pt x="68" y="14"/>
                    <a:pt x="68" y="19"/>
                    <a:pt x="68" y="25"/>
                  </a:cubicBezTo>
                  <a:cubicBezTo>
                    <a:pt x="68" y="30"/>
                    <a:pt x="68" y="36"/>
                    <a:pt x="67" y="41"/>
                  </a:cubicBezTo>
                  <a:close/>
                  <a:moveTo>
                    <a:pt x="47" y="23"/>
                  </a:moveTo>
                  <a:cubicBezTo>
                    <a:pt x="28" y="11"/>
                    <a:pt x="28" y="11"/>
                    <a:pt x="28" y="11"/>
                  </a:cubicBezTo>
                  <a:cubicBezTo>
                    <a:pt x="27" y="10"/>
                    <a:pt x="26" y="10"/>
                    <a:pt x="25" y="10"/>
                  </a:cubicBezTo>
                  <a:cubicBezTo>
                    <a:pt x="25" y="11"/>
                    <a:pt x="24" y="12"/>
                    <a:pt x="24" y="13"/>
                  </a:cubicBezTo>
                  <a:cubicBezTo>
                    <a:pt x="24" y="37"/>
                    <a:pt x="24" y="37"/>
                    <a:pt x="24" y="37"/>
                  </a:cubicBezTo>
                  <a:cubicBezTo>
                    <a:pt x="24" y="38"/>
                    <a:pt x="25" y="39"/>
                    <a:pt x="25" y="39"/>
                  </a:cubicBezTo>
                  <a:cubicBezTo>
                    <a:pt x="26" y="39"/>
                    <a:pt x="26" y="39"/>
                    <a:pt x="26" y="39"/>
                  </a:cubicBezTo>
                  <a:cubicBezTo>
                    <a:pt x="27" y="39"/>
                    <a:pt x="27" y="39"/>
                    <a:pt x="28" y="39"/>
                  </a:cubicBezTo>
                  <a:cubicBezTo>
                    <a:pt x="47" y="27"/>
                    <a:pt x="47" y="27"/>
                    <a:pt x="47" y="27"/>
                  </a:cubicBezTo>
                  <a:cubicBezTo>
                    <a:pt x="48" y="26"/>
                    <a:pt x="48" y="26"/>
                    <a:pt x="48" y="25"/>
                  </a:cubicBezTo>
                  <a:cubicBezTo>
                    <a:pt x="48" y="24"/>
                    <a:pt x="48" y="23"/>
                    <a:pt x="47" y="23"/>
                  </a:cubicBezTo>
                  <a:close/>
                </a:path>
              </a:pathLst>
            </a:custGeom>
            <a:gradFill>
              <a:gsLst>
                <a:gs pos="0">
                  <a:srgbClr val="E30000"/>
                </a:gs>
                <a:gs pos="100000">
                  <a:srgbClr val="760303"/>
                </a:gs>
              </a:gsLst>
              <a:lin ang="5400000" scaled="0"/>
            </a:gradFill>
            <a:ln w="9525">
              <a:noFill/>
              <a:round/>
            </a:ln>
          </p:spPr>
          <p:txBody>
            <a:bodyPr vert="horz" wrap="square" lIns="121920" tIns="60960" rIns="121920" bIns="60960" numCol="1" anchor="t" anchorCtr="0" compatLnSpc="1"/>
            <a:lstStyle/>
            <a:p>
              <a:endParaRPr lang="en-US" sz="2400" dirty="0">
                <a:latin typeface="微软雅黑" panose="020B0503020204020204" charset="-122"/>
              </a:endParaRPr>
            </a:p>
          </p:txBody>
        </p:sp>
      </p:grpSp>
      <p:grpSp>
        <p:nvGrpSpPr>
          <p:cNvPr id="34" name="Group 38"/>
          <p:cNvGrpSpPr/>
          <p:nvPr/>
        </p:nvGrpSpPr>
        <p:grpSpPr>
          <a:xfrm>
            <a:off x="5736859" y="3285815"/>
            <a:ext cx="1113973" cy="1113971"/>
            <a:chOff x="4341572" y="2398929"/>
            <a:chExt cx="835480" cy="835478"/>
          </a:xfrm>
        </p:grpSpPr>
        <p:sp>
          <p:nvSpPr>
            <p:cNvPr id="35" name="Oval 30"/>
            <p:cNvSpPr/>
            <p:nvPr/>
          </p:nvSpPr>
          <p:spPr>
            <a:xfrm>
              <a:off x="4341572" y="2398929"/>
              <a:ext cx="835480" cy="835478"/>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solidFill>
                  <a:schemeClr val="accent1">
                    <a:lumMod val="50000"/>
                  </a:schemeClr>
                </a:solidFill>
                <a:latin typeface="FontAwesome" pitchFamily="2" charset="0"/>
              </a:endParaRPr>
            </a:p>
          </p:txBody>
        </p:sp>
        <p:sp>
          <p:nvSpPr>
            <p:cNvPr id="36" name="Freeform 83"/>
            <p:cNvSpPr/>
            <p:nvPr/>
          </p:nvSpPr>
          <p:spPr bwMode="auto">
            <a:xfrm>
              <a:off x="4616392" y="2673748"/>
              <a:ext cx="285841" cy="285841"/>
            </a:xfrm>
            <a:custGeom>
              <a:avLst/>
              <a:gdLst/>
              <a:ahLst/>
              <a:cxnLst>
                <a:cxn ang="0">
                  <a:pos x="44" y="55"/>
                </a:cxn>
                <a:cxn ang="0">
                  <a:pos x="37" y="55"/>
                </a:cxn>
                <a:cxn ang="0">
                  <a:pos x="37" y="33"/>
                </a:cxn>
                <a:cxn ang="0">
                  <a:pos x="45" y="33"/>
                </a:cxn>
                <a:cxn ang="0">
                  <a:pos x="46" y="25"/>
                </a:cxn>
                <a:cxn ang="0">
                  <a:pos x="37" y="25"/>
                </a:cxn>
                <a:cxn ang="0">
                  <a:pos x="37" y="20"/>
                </a:cxn>
                <a:cxn ang="0">
                  <a:pos x="42" y="16"/>
                </a:cxn>
                <a:cxn ang="0">
                  <a:pos x="47" y="16"/>
                </a:cxn>
                <a:cxn ang="0">
                  <a:pos x="47" y="9"/>
                </a:cxn>
                <a:cxn ang="0">
                  <a:pos x="40" y="8"/>
                </a:cxn>
                <a:cxn ang="0">
                  <a:pos x="29" y="19"/>
                </a:cxn>
                <a:cxn ang="0">
                  <a:pos x="29" y="25"/>
                </a:cxn>
                <a:cxn ang="0">
                  <a:pos x="21" y="25"/>
                </a:cxn>
                <a:cxn ang="0">
                  <a:pos x="21" y="33"/>
                </a:cxn>
                <a:cxn ang="0">
                  <a:pos x="29" y="33"/>
                </a:cxn>
                <a:cxn ang="0">
                  <a:pos x="29" y="55"/>
                </a:cxn>
                <a:cxn ang="0">
                  <a:pos x="10" y="55"/>
                </a:cxn>
                <a:cxn ang="0">
                  <a:pos x="0" y="45"/>
                </a:cxn>
                <a:cxn ang="0">
                  <a:pos x="0" y="10"/>
                </a:cxn>
                <a:cxn ang="0">
                  <a:pos x="10" y="0"/>
                </a:cxn>
                <a:cxn ang="0">
                  <a:pos x="44" y="0"/>
                </a:cxn>
                <a:cxn ang="0">
                  <a:pos x="55" y="10"/>
                </a:cxn>
                <a:cxn ang="0">
                  <a:pos x="55" y="45"/>
                </a:cxn>
                <a:cxn ang="0">
                  <a:pos x="44" y="55"/>
                </a:cxn>
              </a:cxnLst>
              <a:rect l="0" t="0" r="r" b="b"/>
              <a:pathLst>
                <a:path w="55" h="55">
                  <a:moveTo>
                    <a:pt x="44" y="55"/>
                  </a:moveTo>
                  <a:cubicBezTo>
                    <a:pt x="37" y="55"/>
                    <a:pt x="37" y="55"/>
                    <a:pt x="37" y="55"/>
                  </a:cubicBezTo>
                  <a:cubicBezTo>
                    <a:pt x="37" y="33"/>
                    <a:pt x="37" y="33"/>
                    <a:pt x="37" y="33"/>
                  </a:cubicBezTo>
                  <a:cubicBezTo>
                    <a:pt x="45" y="33"/>
                    <a:pt x="45" y="33"/>
                    <a:pt x="45" y="33"/>
                  </a:cubicBezTo>
                  <a:cubicBezTo>
                    <a:pt x="46" y="25"/>
                    <a:pt x="46" y="25"/>
                    <a:pt x="46" y="25"/>
                  </a:cubicBezTo>
                  <a:cubicBezTo>
                    <a:pt x="37" y="25"/>
                    <a:pt x="37" y="25"/>
                    <a:pt x="37" y="25"/>
                  </a:cubicBezTo>
                  <a:cubicBezTo>
                    <a:pt x="37" y="20"/>
                    <a:pt x="37" y="20"/>
                    <a:pt x="37" y="20"/>
                  </a:cubicBezTo>
                  <a:cubicBezTo>
                    <a:pt x="37" y="18"/>
                    <a:pt x="38" y="16"/>
                    <a:pt x="42" y="16"/>
                  </a:cubicBezTo>
                  <a:cubicBezTo>
                    <a:pt x="47" y="16"/>
                    <a:pt x="47" y="16"/>
                    <a:pt x="47" y="16"/>
                  </a:cubicBezTo>
                  <a:cubicBezTo>
                    <a:pt x="47" y="9"/>
                    <a:pt x="47" y="9"/>
                    <a:pt x="47" y="9"/>
                  </a:cubicBezTo>
                  <a:cubicBezTo>
                    <a:pt x="45" y="9"/>
                    <a:pt x="43" y="8"/>
                    <a:pt x="40" y="8"/>
                  </a:cubicBezTo>
                  <a:cubicBezTo>
                    <a:pt x="34" y="8"/>
                    <a:pt x="29" y="12"/>
                    <a:pt x="29" y="19"/>
                  </a:cubicBezTo>
                  <a:cubicBezTo>
                    <a:pt x="29" y="25"/>
                    <a:pt x="29" y="25"/>
                    <a:pt x="29" y="25"/>
                  </a:cubicBezTo>
                  <a:cubicBezTo>
                    <a:pt x="21" y="25"/>
                    <a:pt x="21" y="25"/>
                    <a:pt x="21" y="25"/>
                  </a:cubicBezTo>
                  <a:cubicBezTo>
                    <a:pt x="21" y="33"/>
                    <a:pt x="21" y="33"/>
                    <a:pt x="21" y="33"/>
                  </a:cubicBezTo>
                  <a:cubicBezTo>
                    <a:pt x="29" y="33"/>
                    <a:pt x="29" y="33"/>
                    <a:pt x="29" y="33"/>
                  </a:cubicBezTo>
                  <a:cubicBezTo>
                    <a:pt x="29" y="55"/>
                    <a:pt x="29" y="55"/>
                    <a:pt x="29" y="55"/>
                  </a:cubicBezTo>
                  <a:cubicBezTo>
                    <a:pt x="10" y="55"/>
                    <a:pt x="10" y="55"/>
                    <a:pt x="10" y="55"/>
                  </a:cubicBezTo>
                  <a:cubicBezTo>
                    <a:pt x="4" y="55"/>
                    <a:pt x="0" y="50"/>
                    <a:pt x="0" y="45"/>
                  </a:cubicBezTo>
                  <a:cubicBezTo>
                    <a:pt x="0" y="10"/>
                    <a:pt x="0" y="10"/>
                    <a:pt x="0" y="10"/>
                  </a:cubicBezTo>
                  <a:cubicBezTo>
                    <a:pt x="0" y="5"/>
                    <a:pt x="4" y="0"/>
                    <a:pt x="10" y="0"/>
                  </a:cubicBezTo>
                  <a:cubicBezTo>
                    <a:pt x="44" y="0"/>
                    <a:pt x="44" y="0"/>
                    <a:pt x="44" y="0"/>
                  </a:cubicBezTo>
                  <a:cubicBezTo>
                    <a:pt x="50" y="0"/>
                    <a:pt x="55" y="5"/>
                    <a:pt x="55" y="10"/>
                  </a:cubicBezTo>
                  <a:cubicBezTo>
                    <a:pt x="55" y="45"/>
                    <a:pt x="55" y="45"/>
                    <a:pt x="55" y="45"/>
                  </a:cubicBezTo>
                  <a:cubicBezTo>
                    <a:pt x="55" y="50"/>
                    <a:pt x="50" y="55"/>
                    <a:pt x="44" y="55"/>
                  </a:cubicBezTo>
                  <a:close/>
                </a:path>
              </a:pathLst>
            </a:custGeom>
            <a:gradFill>
              <a:gsLst>
                <a:gs pos="0">
                  <a:srgbClr val="E30000"/>
                </a:gs>
                <a:gs pos="100000">
                  <a:srgbClr val="760303"/>
                </a:gs>
              </a:gsLst>
              <a:lin ang="5400000" scaled="0"/>
            </a:gradFill>
            <a:ln w="9525">
              <a:noFill/>
              <a:round/>
            </a:ln>
          </p:spPr>
          <p:txBody>
            <a:bodyPr vert="horz" wrap="square" lIns="121920" tIns="60960" rIns="121920" bIns="60960" numCol="1" anchor="t" anchorCtr="0" compatLnSpc="1"/>
            <a:lstStyle/>
            <a:p>
              <a:endParaRPr lang="en-US" sz="2400" dirty="0">
                <a:latin typeface="微软雅黑" panose="020B0503020204020204" charset="-122"/>
              </a:endParaRPr>
            </a:p>
          </p:txBody>
        </p:sp>
      </p:gr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ppt_w</p:attrName>
                                        </p:attrNameLst>
                                      </p:cBhvr>
                                      <p:tavLst>
                                        <p:tav tm="0">
                                          <p:val>
                                            <p:fltVal val="0"/>
                                          </p:val>
                                        </p:tav>
                                        <p:tav tm="100000">
                                          <p:val>
                                            <p:strVal val="#ppt_w"/>
                                          </p:val>
                                        </p:tav>
                                      </p:tavLst>
                                    </p:anim>
                                    <p:anim calcmode="lin" valueType="num">
                                      <p:cBhvr>
                                        <p:cTn id="13" dur="500" fill="hold"/>
                                        <p:tgtEl>
                                          <p:spTgt spid="5"/>
                                        </p:tgtEl>
                                        <p:attrNameLst>
                                          <p:attrName>ppt_h</p:attrName>
                                        </p:attrNameLst>
                                      </p:cBhvr>
                                      <p:tavLst>
                                        <p:tav tm="0">
                                          <p:val>
                                            <p:fltVal val="0"/>
                                          </p:val>
                                        </p:tav>
                                        <p:tav tm="100000">
                                          <p:val>
                                            <p:strVal val="#ppt_h"/>
                                          </p:val>
                                        </p:tav>
                                      </p:tavLst>
                                    </p:anim>
                                    <p:animEffect transition="in" filter="fade">
                                      <p:cBhvr>
                                        <p:cTn id="14" dur="500"/>
                                        <p:tgtEl>
                                          <p:spTgt spid="5"/>
                                        </p:tgtEl>
                                      </p:cBhvr>
                                    </p:animEffect>
                                  </p:childTnLst>
                                </p:cTn>
                              </p:par>
                            </p:childTnLst>
                          </p:cTn>
                        </p:par>
                        <p:par>
                          <p:cTn id="15" fill="hold">
                            <p:stCondLst>
                              <p:cond delay="1000"/>
                            </p:stCondLst>
                            <p:childTnLst>
                              <p:par>
                                <p:cTn id="16" presetID="53" presetClass="entr" presetSubtype="16" fill="hold" grpId="0" nodeType="afterEffect">
                                  <p:stCondLst>
                                    <p:cond delay="0"/>
                                  </p:stCondLst>
                                  <p:childTnLst>
                                    <p:set>
                                      <p:cBhvr>
                                        <p:cTn id="17" dur="1" fill="hold">
                                          <p:stCondLst>
                                            <p:cond delay="0"/>
                                          </p:stCondLst>
                                        </p:cTn>
                                        <p:tgtEl>
                                          <p:spTgt spid="9"/>
                                        </p:tgtEl>
                                        <p:attrNameLst>
                                          <p:attrName>style.visibility</p:attrName>
                                        </p:attrNameLst>
                                      </p:cBhvr>
                                      <p:to>
                                        <p:strVal val="visible"/>
                                      </p:to>
                                    </p:set>
                                    <p:anim calcmode="lin" valueType="num">
                                      <p:cBhvr>
                                        <p:cTn id="18" dur="500" fill="hold"/>
                                        <p:tgtEl>
                                          <p:spTgt spid="9"/>
                                        </p:tgtEl>
                                        <p:attrNameLst>
                                          <p:attrName>ppt_w</p:attrName>
                                        </p:attrNameLst>
                                      </p:cBhvr>
                                      <p:tavLst>
                                        <p:tav tm="0">
                                          <p:val>
                                            <p:fltVal val="0"/>
                                          </p:val>
                                        </p:tav>
                                        <p:tav tm="100000">
                                          <p:val>
                                            <p:strVal val="#ppt_w"/>
                                          </p:val>
                                        </p:tav>
                                      </p:tavLst>
                                    </p:anim>
                                    <p:anim calcmode="lin" valueType="num">
                                      <p:cBhvr>
                                        <p:cTn id="19" dur="500" fill="hold"/>
                                        <p:tgtEl>
                                          <p:spTgt spid="9"/>
                                        </p:tgtEl>
                                        <p:attrNameLst>
                                          <p:attrName>ppt_h</p:attrName>
                                        </p:attrNameLst>
                                      </p:cBhvr>
                                      <p:tavLst>
                                        <p:tav tm="0">
                                          <p:val>
                                            <p:fltVal val="0"/>
                                          </p:val>
                                        </p:tav>
                                        <p:tav tm="100000">
                                          <p:val>
                                            <p:strVal val="#ppt_h"/>
                                          </p:val>
                                        </p:tav>
                                      </p:tavLst>
                                    </p:anim>
                                    <p:animEffect transition="in" filter="fade">
                                      <p:cBhvr>
                                        <p:cTn id="20" dur="500"/>
                                        <p:tgtEl>
                                          <p:spTgt spid="9"/>
                                        </p:tgtEl>
                                      </p:cBhvr>
                                    </p:animEffect>
                                  </p:childTnLst>
                                </p:cTn>
                              </p:par>
                            </p:childTnLst>
                          </p:cTn>
                        </p:par>
                        <p:par>
                          <p:cTn id="21" fill="hold">
                            <p:stCondLst>
                              <p:cond delay="1500"/>
                            </p:stCondLst>
                            <p:childTnLst>
                              <p:par>
                                <p:cTn id="22" presetID="53" presetClass="entr" presetSubtype="16" fill="hold" grpId="0" nodeType="afterEffect">
                                  <p:stCondLst>
                                    <p:cond delay="0"/>
                                  </p:stCondLst>
                                  <p:childTnLst>
                                    <p:set>
                                      <p:cBhvr>
                                        <p:cTn id="23" dur="1" fill="hold">
                                          <p:stCondLst>
                                            <p:cond delay="0"/>
                                          </p:stCondLst>
                                        </p:cTn>
                                        <p:tgtEl>
                                          <p:spTgt spid="10"/>
                                        </p:tgtEl>
                                        <p:attrNameLst>
                                          <p:attrName>style.visibility</p:attrName>
                                        </p:attrNameLst>
                                      </p:cBhvr>
                                      <p:to>
                                        <p:strVal val="visible"/>
                                      </p:to>
                                    </p:set>
                                    <p:anim calcmode="lin" valueType="num">
                                      <p:cBhvr>
                                        <p:cTn id="24" dur="500" fill="hold"/>
                                        <p:tgtEl>
                                          <p:spTgt spid="10"/>
                                        </p:tgtEl>
                                        <p:attrNameLst>
                                          <p:attrName>ppt_w</p:attrName>
                                        </p:attrNameLst>
                                      </p:cBhvr>
                                      <p:tavLst>
                                        <p:tav tm="0">
                                          <p:val>
                                            <p:fltVal val="0"/>
                                          </p:val>
                                        </p:tav>
                                        <p:tav tm="100000">
                                          <p:val>
                                            <p:strVal val="#ppt_w"/>
                                          </p:val>
                                        </p:tav>
                                      </p:tavLst>
                                    </p:anim>
                                    <p:anim calcmode="lin" valueType="num">
                                      <p:cBhvr>
                                        <p:cTn id="25" dur="500" fill="hold"/>
                                        <p:tgtEl>
                                          <p:spTgt spid="10"/>
                                        </p:tgtEl>
                                        <p:attrNameLst>
                                          <p:attrName>ppt_h</p:attrName>
                                        </p:attrNameLst>
                                      </p:cBhvr>
                                      <p:tavLst>
                                        <p:tav tm="0">
                                          <p:val>
                                            <p:fltVal val="0"/>
                                          </p:val>
                                        </p:tav>
                                        <p:tav tm="100000">
                                          <p:val>
                                            <p:strVal val="#ppt_h"/>
                                          </p:val>
                                        </p:tav>
                                      </p:tavLst>
                                    </p:anim>
                                    <p:animEffect transition="in" filter="fade">
                                      <p:cBhvr>
                                        <p:cTn id="26" dur="500"/>
                                        <p:tgtEl>
                                          <p:spTgt spid="10"/>
                                        </p:tgtEl>
                                      </p:cBhvr>
                                    </p:animEffect>
                                  </p:childTnLst>
                                </p:cTn>
                              </p:par>
                            </p:childTnLst>
                          </p:cTn>
                        </p:par>
                        <p:par>
                          <p:cTn id="27" fill="hold">
                            <p:stCondLst>
                              <p:cond delay="2000"/>
                            </p:stCondLst>
                            <p:childTnLst>
                              <p:par>
                                <p:cTn id="28" presetID="53" presetClass="entr" presetSubtype="16" fill="hold" grpId="0" nodeType="afterEffect">
                                  <p:stCondLst>
                                    <p:cond delay="0"/>
                                  </p:stCondLst>
                                  <p:childTnLst>
                                    <p:set>
                                      <p:cBhvr>
                                        <p:cTn id="29" dur="1" fill="hold">
                                          <p:stCondLst>
                                            <p:cond delay="0"/>
                                          </p:stCondLst>
                                        </p:cTn>
                                        <p:tgtEl>
                                          <p:spTgt spid="11"/>
                                        </p:tgtEl>
                                        <p:attrNameLst>
                                          <p:attrName>style.visibility</p:attrName>
                                        </p:attrNameLst>
                                      </p:cBhvr>
                                      <p:to>
                                        <p:strVal val="visible"/>
                                      </p:to>
                                    </p:set>
                                    <p:anim calcmode="lin" valueType="num">
                                      <p:cBhvr>
                                        <p:cTn id="30" dur="500" fill="hold"/>
                                        <p:tgtEl>
                                          <p:spTgt spid="11"/>
                                        </p:tgtEl>
                                        <p:attrNameLst>
                                          <p:attrName>ppt_w</p:attrName>
                                        </p:attrNameLst>
                                      </p:cBhvr>
                                      <p:tavLst>
                                        <p:tav tm="0">
                                          <p:val>
                                            <p:fltVal val="0"/>
                                          </p:val>
                                        </p:tav>
                                        <p:tav tm="100000">
                                          <p:val>
                                            <p:strVal val="#ppt_w"/>
                                          </p:val>
                                        </p:tav>
                                      </p:tavLst>
                                    </p:anim>
                                    <p:anim calcmode="lin" valueType="num">
                                      <p:cBhvr>
                                        <p:cTn id="31" dur="500" fill="hold"/>
                                        <p:tgtEl>
                                          <p:spTgt spid="11"/>
                                        </p:tgtEl>
                                        <p:attrNameLst>
                                          <p:attrName>ppt_h</p:attrName>
                                        </p:attrNameLst>
                                      </p:cBhvr>
                                      <p:tavLst>
                                        <p:tav tm="0">
                                          <p:val>
                                            <p:fltVal val="0"/>
                                          </p:val>
                                        </p:tav>
                                        <p:tav tm="100000">
                                          <p:val>
                                            <p:strVal val="#ppt_h"/>
                                          </p:val>
                                        </p:tav>
                                      </p:tavLst>
                                    </p:anim>
                                    <p:animEffect transition="in" filter="fade">
                                      <p:cBhvr>
                                        <p:cTn id="32" dur="500"/>
                                        <p:tgtEl>
                                          <p:spTgt spid="11"/>
                                        </p:tgtEl>
                                      </p:cBhvr>
                                    </p:animEffect>
                                  </p:childTnLst>
                                </p:cTn>
                              </p:par>
                            </p:childTnLst>
                          </p:cTn>
                        </p:par>
                        <p:par>
                          <p:cTn id="33" fill="hold">
                            <p:stCondLst>
                              <p:cond delay="2500"/>
                            </p:stCondLst>
                            <p:childTnLst>
                              <p:par>
                                <p:cTn id="34" presetID="53" presetClass="entr" presetSubtype="16" fill="hold" grpId="0" nodeType="afterEffect">
                                  <p:stCondLst>
                                    <p:cond delay="0"/>
                                  </p:stCondLst>
                                  <p:childTnLst>
                                    <p:set>
                                      <p:cBhvr>
                                        <p:cTn id="35" dur="1" fill="hold">
                                          <p:stCondLst>
                                            <p:cond delay="0"/>
                                          </p:stCondLst>
                                        </p:cTn>
                                        <p:tgtEl>
                                          <p:spTgt spid="8"/>
                                        </p:tgtEl>
                                        <p:attrNameLst>
                                          <p:attrName>style.visibility</p:attrName>
                                        </p:attrNameLst>
                                      </p:cBhvr>
                                      <p:to>
                                        <p:strVal val="visible"/>
                                      </p:to>
                                    </p:set>
                                    <p:anim calcmode="lin" valueType="num">
                                      <p:cBhvr>
                                        <p:cTn id="36" dur="500" fill="hold"/>
                                        <p:tgtEl>
                                          <p:spTgt spid="8"/>
                                        </p:tgtEl>
                                        <p:attrNameLst>
                                          <p:attrName>ppt_w</p:attrName>
                                        </p:attrNameLst>
                                      </p:cBhvr>
                                      <p:tavLst>
                                        <p:tav tm="0">
                                          <p:val>
                                            <p:fltVal val="0"/>
                                          </p:val>
                                        </p:tav>
                                        <p:tav tm="100000">
                                          <p:val>
                                            <p:strVal val="#ppt_w"/>
                                          </p:val>
                                        </p:tav>
                                      </p:tavLst>
                                    </p:anim>
                                    <p:anim calcmode="lin" valueType="num">
                                      <p:cBhvr>
                                        <p:cTn id="37" dur="500" fill="hold"/>
                                        <p:tgtEl>
                                          <p:spTgt spid="8"/>
                                        </p:tgtEl>
                                        <p:attrNameLst>
                                          <p:attrName>ppt_h</p:attrName>
                                        </p:attrNameLst>
                                      </p:cBhvr>
                                      <p:tavLst>
                                        <p:tav tm="0">
                                          <p:val>
                                            <p:fltVal val="0"/>
                                          </p:val>
                                        </p:tav>
                                        <p:tav tm="100000">
                                          <p:val>
                                            <p:strVal val="#ppt_h"/>
                                          </p:val>
                                        </p:tav>
                                      </p:tavLst>
                                    </p:anim>
                                    <p:animEffect transition="in" filter="fade">
                                      <p:cBhvr>
                                        <p:cTn id="38" dur="500"/>
                                        <p:tgtEl>
                                          <p:spTgt spid="8"/>
                                        </p:tgtEl>
                                      </p:cBhvr>
                                    </p:animEffect>
                                  </p:childTnLst>
                                </p:cTn>
                              </p:par>
                            </p:childTnLst>
                          </p:cTn>
                        </p:par>
                        <p:par>
                          <p:cTn id="39" fill="hold">
                            <p:stCondLst>
                              <p:cond delay="3000"/>
                            </p:stCondLst>
                            <p:childTnLst>
                              <p:par>
                                <p:cTn id="40" presetID="53" presetClass="entr" presetSubtype="16" fill="hold" grpId="0" nodeType="afterEffect">
                                  <p:stCondLst>
                                    <p:cond delay="0"/>
                                  </p:stCondLst>
                                  <p:childTnLst>
                                    <p:set>
                                      <p:cBhvr>
                                        <p:cTn id="41" dur="1" fill="hold">
                                          <p:stCondLst>
                                            <p:cond delay="0"/>
                                          </p:stCondLst>
                                        </p:cTn>
                                        <p:tgtEl>
                                          <p:spTgt spid="7"/>
                                        </p:tgtEl>
                                        <p:attrNameLst>
                                          <p:attrName>style.visibility</p:attrName>
                                        </p:attrNameLst>
                                      </p:cBhvr>
                                      <p:to>
                                        <p:strVal val="visible"/>
                                      </p:to>
                                    </p:set>
                                    <p:anim calcmode="lin" valueType="num">
                                      <p:cBhvr>
                                        <p:cTn id="42" dur="500" fill="hold"/>
                                        <p:tgtEl>
                                          <p:spTgt spid="7"/>
                                        </p:tgtEl>
                                        <p:attrNameLst>
                                          <p:attrName>ppt_w</p:attrName>
                                        </p:attrNameLst>
                                      </p:cBhvr>
                                      <p:tavLst>
                                        <p:tav tm="0">
                                          <p:val>
                                            <p:fltVal val="0"/>
                                          </p:val>
                                        </p:tav>
                                        <p:tav tm="100000">
                                          <p:val>
                                            <p:strVal val="#ppt_w"/>
                                          </p:val>
                                        </p:tav>
                                      </p:tavLst>
                                    </p:anim>
                                    <p:anim calcmode="lin" valueType="num">
                                      <p:cBhvr>
                                        <p:cTn id="43" dur="500" fill="hold"/>
                                        <p:tgtEl>
                                          <p:spTgt spid="7"/>
                                        </p:tgtEl>
                                        <p:attrNameLst>
                                          <p:attrName>ppt_h</p:attrName>
                                        </p:attrNameLst>
                                      </p:cBhvr>
                                      <p:tavLst>
                                        <p:tav tm="0">
                                          <p:val>
                                            <p:fltVal val="0"/>
                                          </p:val>
                                        </p:tav>
                                        <p:tav tm="100000">
                                          <p:val>
                                            <p:strVal val="#ppt_h"/>
                                          </p:val>
                                        </p:tav>
                                      </p:tavLst>
                                    </p:anim>
                                    <p:animEffect transition="in" filter="fade">
                                      <p:cBhvr>
                                        <p:cTn id="44" dur="500"/>
                                        <p:tgtEl>
                                          <p:spTgt spid="7"/>
                                        </p:tgtEl>
                                      </p:cBhvr>
                                    </p:animEffect>
                                  </p:childTnLst>
                                </p:cTn>
                              </p:par>
                            </p:childTnLst>
                          </p:cTn>
                        </p:par>
                        <p:par>
                          <p:cTn id="45" fill="hold">
                            <p:stCondLst>
                              <p:cond delay="3500"/>
                            </p:stCondLst>
                            <p:childTnLst>
                              <p:par>
                                <p:cTn id="46" presetID="53" presetClass="entr" presetSubtype="16" fill="hold" grpId="0" nodeType="afterEffect">
                                  <p:stCondLst>
                                    <p:cond delay="0"/>
                                  </p:stCondLst>
                                  <p:childTnLst>
                                    <p:set>
                                      <p:cBhvr>
                                        <p:cTn id="47" dur="1" fill="hold">
                                          <p:stCondLst>
                                            <p:cond delay="0"/>
                                          </p:stCondLst>
                                        </p:cTn>
                                        <p:tgtEl>
                                          <p:spTgt spid="12"/>
                                        </p:tgtEl>
                                        <p:attrNameLst>
                                          <p:attrName>style.visibility</p:attrName>
                                        </p:attrNameLst>
                                      </p:cBhvr>
                                      <p:to>
                                        <p:strVal val="visible"/>
                                      </p:to>
                                    </p:set>
                                    <p:anim calcmode="lin" valueType="num">
                                      <p:cBhvr>
                                        <p:cTn id="48" dur="500" fill="hold"/>
                                        <p:tgtEl>
                                          <p:spTgt spid="12"/>
                                        </p:tgtEl>
                                        <p:attrNameLst>
                                          <p:attrName>ppt_w</p:attrName>
                                        </p:attrNameLst>
                                      </p:cBhvr>
                                      <p:tavLst>
                                        <p:tav tm="0">
                                          <p:val>
                                            <p:fltVal val="0"/>
                                          </p:val>
                                        </p:tav>
                                        <p:tav tm="100000">
                                          <p:val>
                                            <p:strVal val="#ppt_w"/>
                                          </p:val>
                                        </p:tav>
                                      </p:tavLst>
                                    </p:anim>
                                    <p:anim calcmode="lin" valueType="num">
                                      <p:cBhvr>
                                        <p:cTn id="49" dur="500" fill="hold"/>
                                        <p:tgtEl>
                                          <p:spTgt spid="12"/>
                                        </p:tgtEl>
                                        <p:attrNameLst>
                                          <p:attrName>ppt_h</p:attrName>
                                        </p:attrNameLst>
                                      </p:cBhvr>
                                      <p:tavLst>
                                        <p:tav tm="0">
                                          <p:val>
                                            <p:fltVal val="0"/>
                                          </p:val>
                                        </p:tav>
                                        <p:tav tm="100000">
                                          <p:val>
                                            <p:strVal val="#ppt_h"/>
                                          </p:val>
                                        </p:tav>
                                      </p:tavLst>
                                    </p:anim>
                                    <p:animEffect transition="in" filter="fade">
                                      <p:cBhvr>
                                        <p:cTn id="50" dur="500"/>
                                        <p:tgtEl>
                                          <p:spTgt spid="12"/>
                                        </p:tgtEl>
                                      </p:cBhvr>
                                    </p:animEffect>
                                  </p:childTnLst>
                                </p:cTn>
                              </p:par>
                            </p:childTnLst>
                          </p:cTn>
                        </p:par>
                        <p:par>
                          <p:cTn id="51" fill="hold">
                            <p:stCondLst>
                              <p:cond delay="4000"/>
                            </p:stCondLst>
                            <p:childTnLst>
                              <p:par>
                                <p:cTn id="52" presetID="53" presetClass="entr" presetSubtype="16" fill="hold" grpId="0" nodeType="afterEffect">
                                  <p:stCondLst>
                                    <p:cond delay="0"/>
                                  </p:stCondLst>
                                  <p:childTnLst>
                                    <p:set>
                                      <p:cBhvr>
                                        <p:cTn id="53" dur="1" fill="hold">
                                          <p:stCondLst>
                                            <p:cond delay="0"/>
                                          </p:stCondLst>
                                        </p:cTn>
                                        <p:tgtEl>
                                          <p:spTgt spid="15"/>
                                        </p:tgtEl>
                                        <p:attrNameLst>
                                          <p:attrName>style.visibility</p:attrName>
                                        </p:attrNameLst>
                                      </p:cBhvr>
                                      <p:to>
                                        <p:strVal val="visible"/>
                                      </p:to>
                                    </p:set>
                                    <p:anim calcmode="lin" valueType="num">
                                      <p:cBhvr>
                                        <p:cTn id="54" dur="500" fill="hold"/>
                                        <p:tgtEl>
                                          <p:spTgt spid="15"/>
                                        </p:tgtEl>
                                        <p:attrNameLst>
                                          <p:attrName>ppt_w</p:attrName>
                                        </p:attrNameLst>
                                      </p:cBhvr>
                                      <p:tavLst>
                                        <p:tav tm="0">
                                          <p:val>
                                            <p:fltVal val="0"/>
                                          </p:val>
                                        </p:tav>
                                        <p:tav tm="100000">
                                          <p:val>
                                            <p:strVal val="#ppt_w"/>
                                          </p:val>
                                        </p:tav>
                                      </p:tavLst>
                                    </p:anim>
                                    <p:anim calcmode="lin" valueType="num">
                                      <p:cBhvr>
                                        <p:cTn id="55" dur="500" fill="hold"/>
                                        <p:tgtEl>
                                          <p:spTgt spid="15"/>
                                        </p:tgtEl>
                                        <p:attrNameLst>
                                          <p:attrName>ppt_h</p:attrName>
                                        </p:attrNameLst>
                                      </p:cBhvr>
                                      <p:tavLst>
                                        <p:tav tm="0">
                                          <p:val>
                                            <p:fltVal val="0"/>
                                          </p:val>
                                        </p:tav>
                                        <p:tav tm="100000">
                                          <p:val>
                                            <p:strVal val="#ppt_h"/>
                                          </p:val>
                                        </p:tav>
                                      </p:tavLst>
                                    </p:anim>
                                    <p:animEffect transition="in" filter="fade">
                                      <p:cBhvr>
                                        <p:cTn id="56" dur="500"/>
                                        <p:tgtEl>
                                          <p:spTgt spid="15"/>
                                        </p:tgtEl>
                                      </p:cBhvr>
                                    </p:animEffect>
                                  </p:childTnLst>
                                </p:cTn>
                              </p:par>
                            </p:childTnLst>
                          </p:cTn>
                        </p:par>
                        <p:par>
                          <p:cTn id="57" fill="hold">
                            <p:stCondLst>
                              <p:cond delay="4500"/>
                            </p:stCondLst>
                            <p:childTnLst>
                              <p:par>
                                <p:cTn id="58" presetID="53" presetClass="entr" presetSubtype="16" fill="hold" grpId="0" nodeType="afterEffect">
                                  <p:stCondLst>
                                    <p:cond delay="0"/>
                                  </p:stCondLst>
                                  <p:childTnLst>
                                    <p:set>
                                      <p:cBhvr>
                                        <p:cTn id="59" dur="1" fill="hold">
                                          <p:stCondLst>
                                            <p:cond delay="0"/>
                                          </p:stCondLst>
                                        </p:cTn>
                                        <p:tgtEl>
                                          <p:spTgt spid="14"/>
                                        </p:tgtEl>
                                        <p:attrNameLst>
                                          <p:attrName>style.visibility</p:attrName>
                                        </p:attrNameLst>
                                      </p:cBhvr>
                                      <p:to>
                                        <p:strVal val="visible"/>
                                      </p:to>
                                    </p:set>
                                    <p:anim calcmode="lin" valueType="num">
                                      <p:cBhvr>
                                        <p:cTn id="60" dur="500" fill="hold"/>
                                        <p:tgtEl>
                                          <p:spTgt spid="14"/>
                                        </p:tgtEl>
                                        <p:attrNameLst>
                                          <p:attrName>ppt_w</p:attrName>
                                        </p:attrNameLst>
                                      </p:cBhvr>
                                      <p:tavLst>
                                        <p:tav tm="0">
                                          <p:val>
                                            <p:fltVal val="0"/>
                                          </p:val>
                                        </p:tav>
                                        <p:tav tm="100000">
                                          <p:val>
                                            <p:strVal val="#ppt_w"/>
                                          </p:val>
                                        </p:tav>
                                      </p:tavLst>
                                    </p:anim>
                                    <p:anim calcmode="lin" valueType="num">
                                      <p:cBhvr>
                                        <p:cTn id="61" dur="500" fill="hold"/>
                                        <p:tgtEl>
                                          <p:spTgt spid="14"/>
                                        </p:tgtEl>
                                        <p:attrNameLst>
                                          <p:attrName>ppt_h</p:attrName>
                                        </p:attrNameLst>
                                      </p:cBhvr>
                                      <p:tavLst>
                                        <p:tav tm="0">
                                          <p:val>
                                            <p:fltVal val="0"/>
                                          </p:val>
                                        </p:tav>
                                        <p:tav tm="100000">
                                          <p:val>
                                            <p:strVal val="#ppt_h"/>
                                          </p:val>
                                        </p:tav>
                                      </p:tavLst>
                                    </p:anim>
                                    <p:animEffect transition="in" filter="fade">
                                      <p:cBhvr>
                                        <p:cTn id="62" dur="500"/>
                                        <p:tgtEl>
                                          <p:spTgt spid="14"/>
                                        </p:tgtEl>
                                      </p:cBhvr>
                                    </p:animEffect>
                                  </p:childTnLst>
                                </p:cTn>
                              </p:par>
                            </p:childTnLst>
                          </p:cTn>
                        </p:par>
                        <p:par>
                          <p:cTn id="63" fill="hold">
                            <p:stCondLst>
                              <p:cond delay="5000"/>
                            </p:stCondLst>
                            <p:childTnLst>
                              <p:par>
                                <p:cTn id="64" presetID="53" presetClass="entr" presetSubtype="16" fill="hold" grpId="0" nodeType="afterEffect">
                                  <p:stCondLst>
                                    <p:cond delay="0"/>
                                  </p:stCondLst>
                                  <p:childTnLst>
                                    <p:set>
                                      <p:cBhvr>
                                        <p:cTn id="65" dur="1" fill="hold">
                                          <p:stCondLst>
                                            <p:cond delay="0"/>
                                          </p:stCondLst>
                                        </p:cTn>
                                        <p:tgtEl>
                                          <p:spTgt spid="13"/>
                                        </p:tgtEl>
                                        <p:attrNameLst>
                                          <p:attrName>style.visibility</p:attrName>
                                        </p:attrNameLst>
                                      </p:cBhvr>
                                      <p:to>
                                        <p:strVal val="visible"/>
                                      </p:to>
                                    </p:set>
                                    <p:anim calcmode="lin" valueType="num">
                                      <p:cBhvr>
                                        <p:cTn id="66" dur="500" fill="hold"/>
                                        <p:tgtEl>
                                          <p:spTgt spid="13"/>
                                        </p:tgtEl>
                                        <p:attrNameLst>
                                          <p:attrName>ppt_w</p:attrName>
                                        </p:attrNameLst>
                                      </p:cBhvr>
                                      <p:tavLst>
                                        <p:tav tm="0">
                                          <p:val>
                                            <p:fltVal val="0"/>
                                          </p:val>
                                        </p:tav>
                                        <p:tav tm="100000">
                                          <p:val>
                                            <p:strVal val="#ppt_w"/>
                                          </p:val>
                                        </p:tav>
                                      </p:tavLst>
                                    </p:anim>
                                    <p:anim calcmode="lin" valueType="num">
                                      <p:cBhvr>
                                        <p:cTn id="67" dur="500" fill="hold"/>
                                        <p:tgtEl>
                                          <p:spTgt spid="13"/>
                                        </p:tgtEl>
                                        <p:attrNameLst>
                                          <p:attrName>ppt_h</p:attrName>
                                        </p:attrNameLst>
                                      </p:cBhvr>
                                      <p:tavLst>
                                        <p:tav tm="0">
                                          <p:val>
                                            <p:fltVal val="0"/>
                                          </p:val>
                                        </p:tav>
                                        <p:tav tm="100000">
                                          <p:val>
                                            <p:strVal val="#ppt_h"/>
                                          </p:val>
                                        </p:tav>
                                      </p:tavLst>
                                    </p:anim>
                                    <p:animEffect transition="in" filter="fade">
                                      <p:cBhvr>
                                        <p:cTn id="68" dur="500"/>
                                        <p:tgtEl>
                                          <p:spTgt spid="13"/>
                                        </p:tgtEl>
                                      </p:cBhvr>
                                    </p:animEffect>
                                  </p:childTnLst>
                                </p:cTn>
                              </p:par>
                            </p:childTnLst>
                          </p:cTn>
                        </p:par>
                        <p:par>
                          <p:cTn id="69" fill="hold">
                            <p:stCondLst>
                              <p:cond delay="5500"/>
                            </p:stCondLst>
                            <p:childTnLst>
                              <p:par>
                                <p:cTn id="70" presetID="53" presetClass="entr" presetSubtype="16" fill="hold" grpId="0" nodeType="afterEffect">
                                  <p:stCondLst>
                                    <p:cond delay="0"/>
                                  </p:stCondLst>
                                  <p:childTnLst>
                                    <p:set>
                                      <p:cBhvr>
                                        <p:cTn id="71" dur="1" fill="hold">
                                          <p:stCondLst>
                                            <p:cond delay="0"/>
                                          </p:stCondLst>
                                        </p:cTn>
                                        <p:tgtEl>
                                          <p:spTgt spid="16"/>
                                        </p:tgtEl>
                                        <p:attrNameLst>
                                          <p:attrName>style.visibility</p:attrName>
                                        </p:attrNameLst>
                                      </p:cBhvr>
                                      <p:to>
                                        <p:strVal val="visible"/>
                                      </p:to>
                                    </p:set>
                                    <p:anim calcmode="lin" valueType="num">
                                      <p:cBhvr>
                                        <p:cTn id="72" dur="500" fill="hold"/>
                                        <p:tgtEl>
                                          <p:spTgt spid="16"/>
                                        </p:tgtEl>
                                        <p:attrNameLst>
                                          <p:attrName>ppt_w</p:attrName>
                                        </p:attrNameLst>
                                      </p:cBhvr>
                                      <p:tavLst>
                                        <p:tav tm="0">
                                          <p:val>
                                            <p:fltVal val="0"/>
                                          </p:val>
                                        </p:tav>
                                        <p:tav tm="100000">
                                          <p:val>
                                            <p:strVal val="#ppt_w"/>
                                          </p:val>
                                        </p:tav>
                                      </p:tavLst>
                                    </p:anim>
                                    <p:anim calcmode="lin" valueType="num">
                                      <p:cBhvr>
                                        <p:cTn id="73" dur="500" fill="hold"/>
                                        <p:tgtEl>
                                          <p:spTgt spid="16"/>
                                        </p:tgtEl>
                                        <p:attrNameLst>
                                          <p:attrName>ppt_h</p:attrName>
                                        </p:attrNameLst>
                                      </p:cBhvr>
                                      <p:tavLst>
                                        <p:tav tm="0">
                                          <p:val>
                                            <p:fltVal val="0"/>
                                          </p:val>
                                        </p:tav>
                                        <p:tav tm="100000">
                                          <p:val>
                                            <p:strVal val="#ppt_h"/>
                                          </p:val>
                                        </p:tav>
                                      </p:tavLst>
                                    </p:anim>
                                    <p:animEffect transition="in" filter="fade">
                                      <p:cBhvr>
                                        <p:cTn id="74" dur="500"/>
                                        <p:tgtEl>
                                          <p:spTgt spid="16"/>
                                        </p:tgtEl>
                                      </p:cBhvr>
                                    </p:animEffect>
                                  </p:childTnLst>
                                </p:cTn>
                              </p:par>
                            </p:childTnLst>
                          </p:cTn>
                        </p:par>
                        <p:par>
                          <p:cTn id="75" fill="hold">
                            <p:stCondLst>
                              <p:cond delay="6000"/>
                            </p:stCondLst>
                            <p:childTnLst>
                              <p:par>
                                <p:cTn id="76" presetID="2" presetClass="entr" presetSubtype="4" accel="50000" decel="50000" fill="hold" grpId="0" nodeType="afterEffect">
                                  <p:stCondLst>
                                    <p:cond delay="0"/>
                                  </p:stCondLst>
                                  <p:childTnLst>
                                    <p:set>
                                      <p:cBhvr>
                                        <p:cTn id="77" dur="1" fill="hold">
                                          <p:stCondLst>
                                            <p:cond delay="0"/>
                                          </p:stCondLst>
                                        </p:cTn>
                                        <p:tgtEl>
                                          <p:spTgt spid="17"/>
                                        </p:tgtEl>
                                        <p:attrNameLst>
                                          <p:attrName>style.visibility</p:attrName>
                                        </p:attrNameLst>
                                      </p:cBhvr>
                                      <p:to>
                                        <p:strVal val="visible"/>
                                      </p:to>
                                    </p:set>
                                    <p:anim calcmode="lin" valueType="num">
                                      <p:cBhvr additive="base">
                                        <p:cTn id="78" dur="1000" fill="hold"/>
                                        <p:tgtEl>
                                          <p:spTgt spid="17"/>
                                        </p:tgtEl>
                                        <p:attrNameLst>
                                          <p:attrName>ppt_x</p:attrName>
                                        </p:attrNameLst>
                                      </p:cBhvr>
                                      <p:tavLst>
                                        <p:tav tm="0">
                                          <p:val>
                                            <p:strVal val="#ppt_x"/>
                                          </p:val>
                                        </p:tav>
                                        <p:tav tm="100000">
                                          <p:val>
                                            <p:strVal val="#ppt_x"/>
                                          </p:val>
                                        </p:tav>
                                      </p:tavLst>
                                    </p:anim>
                                    <p:anim calcmode="lin" valueType="num">
                                      <p:cBhvr additive="base">
                                        <p:cTn id="79" dur="1000" fill="hold"/>
                                        <p:tgtEl>
                                          <p:spTgt spid="17"/>
                                        </p:tgtEl>
                                        <p:attrNameLst>
                                          <p:attrName>ppt_y</p:attrName>
                                        </p:attrNameLst>
                                      </p:cBhvr>
                                      <p:tavLst>
                                        <p:tav tm="0">
                                          <p:val>
                                            <p:strVal val="1+#ppt_h/2"/>
                                          </p:val>
                                        </p:tav>
                                        <p:tav tm="100000">
                                          <p:val>
                                            <p:strVal val="#ppt_y"/>
                                          </p:val>
                                        </p:tav>
                                      </p:tavLst>
                                    </p:anim>
                                  </p:childTnLst>
                                </p:cTn>
                              </p:par>
                            </p:childTnLst>
                          </p:cTn>
                        </p:par>
                        <p:par>
                          <p:cTn id="80" fill="hold">
                            <p:stCondLst>
                              <p:cond delay="7000"/>
                            </p:stCondLst>
                            <p:childTnLst>
                              <p:par>
                                <p:cTn id="81" presetID="2" presetClass="entr" presetSubtype="2" accel="50000" decel="50000" fill="hold" grpId="0" nodeType="afterEffect">
                                  <p:stCondLst>
                                    <p:cond delay="0"/>
                                  </p:stCondLst>
                                  <p:childTnLst>
                                    <p:set>
                                      <p:cBhvr>
                                        <p:cTn id="82" dur="1" fill="hold">
                                          <p:stCondLst>
                                            <p:cond delay="0"/>
                                          </p:stCondLst>
                                        </p:cTn>
                                        <p:tgtEl>
                                          <p:spTgt spid="18"/>
                                        </p:tgtEl>
                                        <p:attrNameLst>
                                          <p:attrName>style.visibility</p:attrName>
                                        </p:attrNameLst>
                                      </p:cBhvr>
                                      <p:to>
                                        <p:strVal val="visible"/>
                                      </p:to>
                                    </p:set>
                                    <p:anim calcmode="lin" valueType="num">
                                      <p:cBhvr additive="base">
                                        <p:cTn id="83" dur="500" fill="hold"/>
                                        <p:tgtEl>
                                          <p:spTgt spid="18"/>
                                        </p:tgtEl>
                                        <p:attrNameLst>
                                          <p:attrName>ppt_x</p:attrName>
                                        </p:attrNameLst>
                                      </p:cBhvr>
                                      <p:tavLst>
                                        <p:tav tm="0">
                                          <p:val>
                                            <p:strVal val="1+#ppt_w/2"/>
                                          </p:val>
                                        </p:tav>
                                        <p:tav tm="100000">
                                          <p:val>
                                            <p:strVal val="#ppt_x"/>
                                          </p:val>
                                        </p:tav>
                                      </p:tavLst>
                                    </p:anim>
                                    <p:anim calcmode="lin" valueType="num">
                                      <p:cBhvr additive="base">
                                        <p:cTn id="84" dur="500" fill="hold"/>
                                        <p:tgtEl>
                                          <p:spTgt spid="18"/>
                                        </p:tgtEl>
                                        <p:attrNameLst>
                                          <p:attrName>ppt_y</p:attrName>
                                        </p:attrNameLst>
                                      </p:cBhvr>
                                      <p:tavLst>
                                        <p:tav tm="0">
                                          <p:val>
                                            <p:strVal val="#ppt_y"/>
                                          </p:val>
                                        </p:tav>
                                        <p:tav tm="100000">
                                          <p:val>
                                            <p:strVal val="#ppt_y"/>
                                          </p:val>
                                        </p:tav>
                                      </p:tavLst>
                                    </p:anim>
                                  </p:childTnLst>
                                </p:cTn>
                              </p:par>
                            </p:childTnLst>
                          </p:cTn>
                        </p:par>
                        <p:par>
                          <p:cTn id="85" fill="hold">
                            <p:stCondLst>
                              <p:cond delay="7500"/>
                            </p:stCondLst>
                            <p:childTnLst>
                              <p:par>
                                <p:cTn id="86" presetID="53" presetClass="entr" presetSubtype="16" fill="hold" nodeType="afterEffect">
                                  <p:stCondLst>
                                    <p:cond delay="0"/>
                                  </p:stCondLst>
                                  <p:childTnLst>
                                    <p:set>
                                      <p:cBhvr>
                                        <p:cTn id="87" dur="1" fill="hold">
                                          <p:stCondLst>
                                            <p:cond delay="0"/>
                                          </p:stCondLst>
                                        </p:cTn>
                                        <p:tgtEl>
                                          <p:spTgt spid="34"/>
                                        </p:tgtEl>
                                        <p:attrNameLst>
                                          <p:attrName>style.visibility</p:attrName>
                                        </p:attrNameLst>
                                      </p:cBhvr>
                                      <p:to>
                                        <p:strVal val="visible"/>
                                      </p:to>
                                    </p:set>
                                    <p:anim calcmode="lin" valueType="num">
                                      <p:cBhvr>
                                        <p:cTn id="88" dur="500" fill="hold"/>
                                        <p:tgtEl>
                                          <p:spTgt spid="34"/>
                                        </p:tgtEl>
                                        <p:attrNameLst>
                                          <p:attrName>ppt_w</p:attrName>
                                        </p:attrNameLst>
                                      </p:cBhvr>
                                      <p:tavLst>
                                        <p:tav tm="0">
                                          <p:val>
                                            <p:fltVal val="0"/>
                                          </p:val>
                                        </p:tav>
                                        <p:tav tm="100000">
                                          <p:val>
                                            <p:strVal val="#ppt_w"/>
                                          </p:val>
                                        </p:tav>
                                      </p:tavLst>
                                    </p:anim>
                                    <p:anim calcmode="lin" valueType="num">
                                      <p:cBhvr>
                                        <p:cTn id="89" dur="500" fill="hold"/>
                                        <p:tgtEl>
                                          <p:spTgt spid="34"/>
                                        </p:tgtEl>
                                        <p:attrNameLst>
                                          <p:attrName>ppt_h</p:attrName>
                                        </p:attrNameLst>
                                      </p:cBhvr>
                                      <p:tavLst>
                                        <p:tav tm="0">
                                          <p:val>
                                            <p:fltVal val="0"/>
                                          </p:val>
                                        </p:tav>
                                        <p:tav tm="100000">
                                          <p:val>
                                            <p:strVal val="#ppt_h"/>
                                          </p:val>
                                        </p:tav>
                                      </p:tavLst>
                                    </p:anim>
                                    <p:animEffect transition="in" filter="fade">
                                      <p:cBhvr>
                                        <p:cTn id="90" dur="500"/>
                                        <p:tgtEl>
                                          <p:spTgt spid="34"/>
                                        </p:tgtEl>
                                      </p:cBhvr>
                                    </p:animEffect>
                                  </p:childTnLst>
                                </p:cTn>
                              </p:par>
                              <p:par>
                                <p:cTn id="91" presetID="2" presetClass="entr" presetSubtype="4" accel="50000" decel="50000" fill="hold" nodeType="withEffect">
                                  <p:stCondLst>
                                    <p:cond delay="0"/>
                                  </p:stCondLst>
                                  <p:childTnLst>
                                    <p:set>
                                      <p:cBhvr>
                                        <p:cTn id="92" dur="1" fill="hold">
                                          <p:stCondLst>
                                            <p:cond delay="0"/>
                                          </p:stCondLst>
                                        </p:cTn>
                                        <p:tgtEl>
                                          <p:spTgt spid="19"/>
                                        </p:tgtEl>
                                        <p:attrNameLst>
                                          <p:attrName>style.visibility</p:attrName>
                                        </p:attrNameLst>
                                      </p:cBhvr>
                                      <p:to>
                                        <p:strVal val="visible"/>
                                      </p:to>
                                    </p:set>
                                    <p:anim calcmode="lin" valueType="num">
                                      <p:cBhvr additive="base">
                                        <p:cTn id="93" dur="1000" fill="hold"/>
                                        <p:tgtEl>
                                          <p:spTgt spid="19"/>
                                        </p:tgtEl>
                                        <p:attrNameLst>
                                          <p:attrName>ppt_x</p:attrName>
                                        </p:attrNameLst>
                                      </p:cBhvr>
                                      <p:tavLst>
                                        <p:tav tm="0">
                                          <p:val>
                                            <p:strVal val="#ppt_x"/>
                                          </p:val>
                                        </p:tav>
                                        <p:tav tm="100000">
                                          <p:val>
                                            <p:strVal val="#ppt_x"/>
                                          </p:val>
                                        </p:tav>
                                      </p:tavLst>
                                    </p:anim>
                                    <p:anim calcmode="lin" valueType="num">
                                      <p:cBhvr additive="base">
                                        <p:cTn id="94" dur="1000" fill="hold"/>
                                        <p:tgtEl>
                                          <p:spTgt spid="19"/>
                                        </p:tgtEl>
                                        <p:attrNameLst>
                                          <p:attrName>ppt_y</p:attrName>
                                        </p:attrNameLst>
                                      </p:cBhvr>
                                      <p:tavLst>
                                        <p:tav tm="0">
                                          <p:val>
                                            <p:strVal val="1+#ppt_h/2"/>
                                          </p:val>
                                        </p:tav>
                                        <p:tav tm="100000">
                                          <p:val>
                                            <p:strVal val="#ppt_y"/>
                                          </p:val>
                                        </p:tav>
                                      </p:tavLst>
                                    </p:anim>
                                  </p:childTnLst>
                                </p:cTn>
                              </p:par>
                            </p:childTnLst>
                          </p:cTn>
                        </p:par>
                        <p:par>
                          <p:cTn id="95" fill="hold">
                            <p:stCondLst>
                              <p:cond delay="8000"/>
                            </p:stCondLst>
                            <p:childTnLst>
                              <p:par>
                                <p:cTn id="96" presetID="53" presetClass="entr" presetSubtype="16" fill="hold" nodeType="afterEffect">
                                  <p:stCondLst>
                                    <p:cond delay="0"/>
                                  </p:stCondLst>
                                  <p:childTnLst>
                                    <p:set>
                                      <p:cBhvr>
                                        <p:cTn id="97" dur="1" fill="hold">
                                          <p:stCondLst>
                                            <p:cond delay="0"/>
                                          </p:stCondLst>
                                        </p:cTn>
                                        <p:tgtEl>
                                          <p:spTgt spid="28"/>
                                        </p:tgtEl>
                                        <p:attrNameLst>
                                          <p:attrName>style.visibility</p:attrName>
                                        </p:attrNameLst>
                                      </p:cBhvr>
                                      <p:to>
                                        <p:strVal val="visible"/>
                                      </p:to>
                                    </p:set>
                                    <p:anim calcmode="lin" valueType="num">
                                      <p:cBhvr>
                                        <p:cTn id="98" dur="500" fill="hold"/>
                                        <p:tgtEl>
                                          <p:spTgt spid="28"/>
                                        </p:tgtEl>
                                        <p:attrNameLst>
                                          <p:attrName>ppt_w</p:attrName>
                                        </p:attrNameLst>
                                      </p:cBhvr>
                                      <p:tavLst>
                                        <p:tav tm="0">
                                          <p:val>
                                            <p:fltVal val="0"/>
                                          </p:val>
                                        </p:tav>
                                        <p:tav tm="100000">
                                          <p:val>
                                            <p:strVal val="#ppt_w"/>
                                          </p:val>
                                        </p:tav>
                                      </p:tavLst>
                                    </p:anim>
                                    <p:anim calcmode="lin" valueType="num">
                                      <p:cBhvr>
                                        <p:cTn id="99" dur="500" fill="hold"/>
                                        <p:tgtEl>
                                          <p:spTgt spid="28"/>
                                        </p:tgtEl>
                                        <p:attrNameLst>
                                          <p:attrName>ppt_h</p:attrName>
                                        </p:attrNameLst>
                                      </p:cBhvr>
                                      <p:tavLst>
                                        <p:tav tm="0">
                                          <p:val>
                                            <p:fltVal val="0"/>
                                          </p:val>
                                        </p:tav>
                                        <p:tav tm="100000">
                                          <p:val>
                                            <p:strVal val="#ppt_h"/>
                                          </p:val>
                                        </p:tav>
                                      </p:tavLst>
                                    </p:anim>
                                    <p:animEffect transition="in" filter="fade">
                                      <p:cBhvr>
                                        <p:cTn id="100" dur="500"/>
                                        <p:tgtEl>
                                          <p:spTgt spid="28"/>
                                        </p:tgtEl>
                                      </p:cBhvr>
                                    </p:animEffect>
                                  </p:childTnLst>
                                </p:cTn>
                              </p:par>
                              <p:par>
                                <p:cTn id="101" presetID="2" presetClass="entr" presetSubtype="4" accel="50000" decel="50000" fill="hold" nodeType="withEffect">
                                  <p:stCondLst>
                                    <p:cond delay="0"/>
                                  </p:stCondLst>
                                  <p:childTnLst>
                                    <p:set>
                                      <p:cBhvr>
                                        <p:cTn id="102" dur="1" fill="hold">
                                          <p:stCondLst>
                                            <p:cond delay="0"/>
                                          </p:stCondLst>
                                        </p:cTn>
                                        <p:tgtEl>
                                          <p:spTgt spid="22"/>
                                        </p:tgtEl>
                                        <p:attrNameLst>
                                          <p:attrName>style.visibility</p:attrName>
                                        </p:attrNameLst>
                                      </p:cBhvr>
                                      <p:to>
                                        <p:strVal val="visible"/>
                                      </p:to>
                                    </p:set>
                                    <p:anim calcmode="lin" valueType="num">
                                      <p:cBhvr additive="base">
                                        <p:cTn id="103" dur="1000" fill="hold"/>
                                        <p:tgtEl>
                                          <p:spTgt spid="22"/>
                                        </p:tgtEl>
                                        <p:attrNameLst>
                                          <p:attrName>ppt_x</p:attrName>
                                        </p:attrNameLst>
                                      </p:cBhvr>
                                      <p:tavLst>
                                        <p:tav tm="0">
                                          <p:val>
                                            <p:strVal val="#ppt_x"/>
                                          </p:val>
                                        </p:tav>
                                        <p:tav tm="100000">
                                          <p:val>
                                            <p:strVal val="#ppt_x"/>
                                          </p:val>
                                        </p:tav>
                                      </p:tavLst>
                                    </p:anim>
                                    <p:anim calcmode="lin" valueType="num">
                                      <p:cBhvr additive="base">
                                        <p:cTn id="104" dur="1000" fill="hold"/>
                                        <p:tgtEl>
                                          <p:spTgt spid="22"/>
                                        </p:tgtEl>
                                        <p:attrNameLst>
                                          <p:attrName>ppt_y</p:attrName>
                                        </p:attrNameLst>
                                      </p:cBhvr>
                                      <p:tavLst>
                                        <p:tav tm="0">
                                          <p:val>
                                            <p:strVal val="1+#ppt_h/2"/>
                                          </p:val>
                                        </p:tav>
                                        <p:tav tm="100000">
                                          <p:val>
                                            <p:strVal val="#ppt_y"/>
                                          </p:val>
                                        </p:tav>
                                      </p:tavLst>
                                    </p:anim>
                                  </p:childTnLst>
                                </p:cTn>
                              </p:par>
                            </p:childTnLst>
                          </p:cTn>
                        </p:par>
                        <p:par>
                          <p:cTn id="105" fill="hold">
                            <p:stCondLst>
                              <p:cond delay="8500"/>
                            </p:stCondLst>
                            <p:childTnLst>
                              <p:par>
                                <p:cTn id="106" presetID="53" presetClass="entr" presetSubtype="16" fill="hold" nodeType="afterEffect">
                                  <p:stCondLst>
                                    <p:cond delay="0"/>
                                  </p:stCondLst>
                                  <p:childTnLst>
                                    <p:set>
                                      <p:cBhvr>
                                        <p:cTn id="107" dur="1" fill="hold">
                                          <p:stCondLst>
                                            <p:cond delay="0"/>
                                          </p:stCondLst>
                                        </p:cTn>
                                        <p:tgtEl>
                                          <p:spTgt spid="31"/>
                                        </p:tgtEl>
                                        <p:attrNameLst>
                                          <p:attrName>style.visibility</p:attrName>
                                        </p:attrNameLst>
                                      </p:cBhvr>
                                      <p:to>
                                        <p:strVal val="visible"/>
                                      </p:to>
                                    </p:set>
                                    <p:anim calcmode="lin" valueType="num">
                                      <p:cBhvr>
                                        <p:cTn id="108" dur="500" fill="hold"/>
                                        <p:tgtEl>
                                          <p:spTgt spid="31"/>
                                        </p:tgtEl>
                                        <p:attrNameLst>
                                          <p:attrName>ppt_w</p:attrName>
                                        </p:attrNameLst>
                                      </p:cBhvr>
                                      <p:tavLst>
                                        <p:tav tm="0">
                                          <p:val>
                                            <p:fltVal val="0"/>
                                          </p:val>
                                        </p:tav>
                                        <p:tav tm="100000">
                                          <p:val>
                                            <p:strVal val="#ppt_w"/>
                                          </p:val>
                                        </p:tav>
                                      </p:tavLst>
                                    </p:anim>
                                    <p:anim calcmode="lin" valueType="num">
                                      <p:cBhvr>
                                        <p:cTn id="109" dur="500" fill="hold"/>
                                        <p:tgtEl>
                                          <p:spTgt spid="31"/>
                                        </p:tgtEl>
                                        <p:attrNameLst>
                                          <p:attrName>ppt_h</p:attrName>
                                        </p:attrNameLst>
                                      </p:cBhvr>
                                      <p:tavLst>
                                        <p:tav tm="0">
                                          <p:val>
                                            <p:fltVal val="0"/>
                                          </p:val>
                                        </p:tav>
                                        <p:tav tm="100000">
                                          <p:val>
                                            <p:strVal val="#ppt_h"/>
                                          </p:val>
                                        </p:tav>
                                      </p:tavLst>
                                    </p:anim>
                                    <p:animEffect transition="in" filter="fade">
                                      <p:cBhvr>
                                        <p:cTn id="110" dur="500"/>
                                        <p:tgtEl>
                                          <p:spTgt spid="31"/>
                                        </p:tgtEl>
                                      </p:cBhvr>
                                    </p:animEffect>
                                  </p:childTnLst>
                                </p:cTn>
                              </p:par>
                              <p:par>
                                <p:cTn id="111" presetID="2" presetClass="entr" presetSubtype="4" accel="50000" decel="50000" fill="hold" nodeType="withEffect">
                                  <p:stCondLst>
                                    <p:cond delay="0"/>
                                  </p:stCondLst>
                                  <p:childTnLst>
                                    <p:set>
                                      <p:cBhvr>
                                        <p:cTn id="112" dur="1" fill="hold">
                                          <p:stCondLst>
                                            <p:cond delay="0"/>
                                          </p:stCondLst>
                                        </p:cTn>
                                        <p:tgtEl>
                                          <p:spTgt spid="25"/>
                                        </p:tgtEl>
                                        <p:attrNameLst>
                                          <p:attrName>style.visibility</p:attrName>
                                        </p:attrNameLst>
                                      </p:cBhvr>
                                      <p:to>
                                        <p:strVal val="visible"/>
                                      </p:to>
                                    </p:set>
                                    <p:anim calcmode="lin" valueType="num">
                                      <p:cBhvr additive="base">
                                        <p:cTn id="113" dur="1000" fill="hold"/>
                                        <p:tgtEl>
                                          <p:spTgt spid="25"/>
                                        </p:tgtEl>
                                        <p:attrNameLst>
                                          <p:attrName>ppt_x</p:attrName>
                                        </p:attrNameLst>
                                      </p:cBhvr>
                                      <p:tavLst>
                                        <p:tav tm="0">
                                          <p:val>
                                            <p:strVal val="#ppt_x"/>
                                          </p:val>
                                        </p:tav>
                                        <p:tav tm="100000">
                                          <p:val>
                                            <p:strVal val="#ppt_x"/>
                                          </p:val>
                                        </p:tav>
                                      </p:tavLst>
                                    </p:anim>
                                    <p:anim calcmode="lin" valueType="num">
                                      <p:cBhvr additive="base">
                                        <p:cTn id="114" dur="1000" fill="hold"/>
                                        <p:tgtEl>
                                          <p:spTgt spid="2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5" grpId="0"/>
      <p:bldP spid="7" grpId="0" bldLvl="0" animBg="1"/>
      <p:bldP spid="8" grpId="0" bldLvl="0" animBg="1"/>
      <p:bldP spid="9" grpId="0" bldLvl="0" animBg="1"/>
      <p:bldP spid="10" grpId="0" bldLvl="0" animBg="1"/>
      <p:bldP spid="11" grpId="0" bldLvl="0" animBg="1"/>
      <p:bldP spid="12" grpId="0" bldLvl="0" animBg="1"/>
      <p:bldP spid="13" grpId="0" bldLvl="0" animBg="1"/>
      <p:bldP spid="14" grpId="0" bldLvl="0" animBg="1"/>
      <p:bldP spid="15" grpId="0" bldLvl="0" animBg="1"/>
      <p:bldP spid="16" grpId="0" bldLvl="0" animBg="1"/>
      <p:bldP spid="17" grpId="0"/>
      <p:bldP spid="18" grpId="0"/>
    </p:bld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2816418" y="2800895"/>
            <a:ext cx="3306064" cy="1266190"/>
          </a:xfrm>
          <a:prstGeom prst="rect">
            <a:avLst/>
          </a:prstGeom>
          <a:noFill/>
        </p:spPr>
        <p:txBody>
          <a:bodyPr wrap="square" rtlCol="0">
            <a:spAutoFit/>
          </a:bodyPr>
          <a:lstStyle/>
          <a:p>
            <a:r>
              <a:rPr lang="en-US" altLang="zh-CN" sz="7200" dirty="0">
                <a:gradFill>
                  <a:gsLst>
                    <a:gs pos="0">
                      <a:srgbClr val="E30000"/>
                    </a:gs>
                    <a:gs pos="100000">
                      <a:srgbClr val="760303"/>
                    </a:gs>
                  </a:gsLst>
                  <a:lin ang="16200000" scaled="0"/>
                </a:gradFill>
                <a:effectLst>
                  <a:outerShdw blurRad="38100" dist="38100" dir="2700000" algn="tl">
                    <a:srgbClr val="000000">
                      <a:alpha val="43137"/>
                    </a:srgbClr>
                  </a:outerShdw>
                </a:effectLst>
                <a:latin typeface="微软雅黑" panose="020B0503020204020204" charset="-122"/>
                <a:ea typeface="微软雅黑" panose="020B0503020204020204" charset="-122"/>
              </a:rPr>
              <a:t>Part 03</a:t>
            </a:r>
          </a:p>
        </p:txBody>
      </p:sp>
      <p:sp>
        <p:nvSpPr>
          <p:cNvPr id="3" name="文本框 2"/>
          <p:cNvSpPr txBox="1"/>
          <p:nvPr/>
        </p:nvSpPr>
        <p:spPr>
          <a:xfrm>
            <a:off x="6122482" y="2924005"/>
            <a:ext cx="3449733" cy="584775"/>
          </a:xfrm>
          <a:prstGeom prst="rect">
            <a:avLst/>
          </a:prstGeom>
          <a:noFill/>
        </p:spPr>
        <p:txBody>
          <a:bodyPr wrap="square" rtlCol="0">
            <a:spAutoFit/>
          </a:bodyPr>
          <a:lstStyle/>
          <a:p>
            <a:r>
              <a:rPr lang="zh-CN" altLang="en-US" sz="3200" dirty="0">
                <a:latin typeface="微软雅黑" panose="020B0503020204020204" charset="-122"/>
                <a:ea typeface="微软雅黑" panose="020B0503020204020204" charset="-122"/>
              </a:rPr>
              <a:t>点击此处编辑标题</a:t>
            </a:r>
          </a:p>
        </p:txBody>
      </p:sp>
      <p:sp>
        <p:nvSpPr>
          <p:cNvPr id="5" name="文本框 4"/>
          <p:cNvSpPr txBox="1"/>
          <p:nvPr/>
        </p:nvSpPr>
        <p:spPr>
          <a:xfrm>
            <a:off x="6151885" y="3508780"/>
            <a:ext cx="3390925" cy="369332"/>
          </a:xfrm>
          <a:prstGeom prst="rect">
            <a:avLst/>
          </a:prstGeom>
          <a:noFill/>
        </p:spPr>
        <p:txBody>
          <a:bodyPr wrap="square" rtlCol="0">
            <a:spAutoFit/>
          </a:bodyPr>
          <a:lstStyle/>
          <a:p>
            <a:pPr algn="dist"/>
            <a:r>
              <a:rPr lang="en-US" altLang="zh-CN" dirty="0">
                <a:latin typeface="微软雅黑" panose="020B0503020204020204" charset="-122"/>
                <a:ea typeface="微软雅黑" panose="020B0503020204020204" charset="-122"/>
              </a:rPr>
              <a:t>Click here to edit the title</a:t>
            </a:r>
            <a:endParaRPr lang="zh-CN" altLang="en-US" sz="3200" dirty="0">
              <a:latin typeface="微软雅黑" panose="020B0503020204020204" charset="-122"/>
              <a:ea typeface="微软雅黑" panose="020B0503020204020204" charset="-122"/>
            </a:endParaRPr>
          </a:p>
        </p:txBody>
      </p:sp>
      <p:cxnSp>
        <p:nvCxnSpPr>
          <p:cNvPr id="6" name="直接连接符 5"/>
          <p:cNvCxnSpPr/>
          <p:nvPr/>
        </p:nvCxnSpPr>
        <p:spPr>
          <a:xfrm>
            <a:off x="6255032" y="3508780"/>
            <a:ext cx="3197467" cy="0"/>
          </a:xfrm>
          <a:prstGeom prst="line">
            <a:avLst/>
          </a:prstGeom>
          <a:ln>
            <a:solidFill>
              <a:srgbClr val="B33B46"/>
            </a:solidFill>
          </a:ln>
        </p:spPr>
        <p:style>
          <a:lnRef idx="1">
            <a:schemeClr val="accent1"/>
          </a:lnRef>
          <a:fillRef idx="0">
            <a:schemeClr val="accent1"/>
          </a:fillRef>
          <a:effectRef idx="0">
            <a:schemeClr val="accent1"/>
          </a:effectRef>
          <a:fontRef idx="minor">
            <a:schemeClr val="tx1"/>
          </a:fontRef>
        </p:style>
      </p:cxnSp>
      <p:sp>
        <p:nvSpPr>
          <p:cNvPr id="219" name=" 219"/>
          <p:cNvSpPr/>
          <p:nvPr/>
        </p:nvSpPr>
        <p:spPr>
          <a:xfrm>
            <a:off x="2262505" y="2743835"/>
            <a:ext cx="7906385" cy="1315085"/>
          </a:xfrm>
          <a:prstGeom prst="roundRect">
            <a:avLst>
              <a:gd name="adj" fmla="val 50000"/>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ipe(left)">
                                      <p:cBhvr>
                                        <p:cTn id="13" dur="1000"/>
                                        <p:tgtEl>
                                          <p:spTgt spid="3"/>
                                        </p:tgtEl>
                                      </p:cBhvr>
                                    </p:animEffect>
                                  </p:childTnLst>
                                </p:cTn>
                              </p:par>
                            </p:childTnLst>
                          </p:cTn>
                        </p:par>
                        <p:par>
                          <p:cTn id="14" fill="hold">
                            <p:stCondLst>
                              <p:cond delay="1500"/>
                            </p:stCondLst>
                            <p:childTnLst>
                              <p:par>
                                <p:cTn id="15" presetID="6" presetClass="entr" presetSubtype="32" fill="hold" nodeType="after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circle(out)">
                                      <p:cBhvr>
                                        <p:cTn id="17" dur="2000"/>
                                        <p:tgtEl>
                                          <p:spTgt spid="6"/>
                                        </p:tgtEl>
                                      </p:cBhvr>
                                    </p:animEffect>
                                  </p:childTnLst>
                                </p:cTn>
                              </p:par>
                            </p:childTnLst>
                          </p:cTn>
                        </p:par>
                        <p:par>
                          <p:cTn id="18" fill="hold">
                            <p:stCondLst>
                              <p:cond delay="3500"/>
                            </p:stCondLst>
                            <p:childTnLst>
                              <p:par>
                                <p:cTn id="19" presetID="22" presetClass="entr" presetSubtype="8" fill="hold" grpId="0" nodeType="after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wipe(left)">
                                      <p:cBhvr>
                                        <p:cTn id="21"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5"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0" y="0"/>
            <a:ext cx="12192000" cy="453390"/>
          </a:xfrm>
          <a:prstGeom prst="rect">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endParaRPr>
          </a:p>
        </p:txBody>
      </p:sp>
      <p:sp>
        <p:nvSpPr>
          <p:cNvPr id="5" name="文本框 4"/>
          <p:cNvSpPr txBox="1"/>
          <p:nvPr/>
        </p:nvSpPr>
        <p:spPr>
          <a:xfrm>
            <a:off x="4312786" y="22870"/>
            <a:ext cx="3566427" cy="417830"/>
          </a:xfrm>
          <a:prstGeom prst="rect">
            <a:avLst/>
          </a:prstGeom>
          <a:noFill/>
        </p:spPr>
        <p:txBody>
          <a:bodyPr wrap="square" rtlCol="0">
            <a:spAutoFit/>
          </a:bodyPr>
          <a:lstStyle/>
          <a:p>
            <a:pPr algn="ctr"/>
            <a:r>
              <a:rPr lang="zh-CN" altLang="en-US" sz="2000" dirty="0">
                <a:solidFill>
                  <a:schemeClr val="bg1"/>
                </a:solidFill>
                <a:latin typeface="微软雅黑" panose="020B0503020204020204" charset="-122"/>
                <a:ea typeface="微软雅黑" panose="020B0503020204020204" charset="-122"/>
              </a:rPr>
              <a:t>点击此处编辑标题</a:t>
            </a:r>
            <a:endParaRPr lang="zh-CN" altLang="en-US" sz="2000" dirty="0">
              <a:solidFill>
                <a:schemeClr val="bg1"/>
              </a:solidFill>
              <a:latin typeface="Arial" panose="020B0604020202020204" pitchFamily="34" charset="0"/>
              <a:ea typeface="微软雅黑" panose="020B0503020204020204" charset="-122"/>
              <a:cs typeface="Arial" panose="020B0604020202020204" pitchFamily="34" charset="0"/>
            </a:endParaRPr>
          </a:p>
        </p:txBody>
      </p:sp>
      <p:sp>
        <p:nvSpPr>
          <p:cNvPr id="4" name="Block Arc 16"/>
          <p:cNvSpPr/>
          <p:nvPr/>
        </p:nvSpPr>
        <p:spPr>
          <a:xfrm>
            <a:off x="5908264" y="1953267"/>
            <a:ext cx="2951553" cy="2951553"/>
          </a:xfrm>
          <a:prstGeom prst="blockArc">
            <a:avLst>
              <a:gd name="adj1" fmla="val 16231691"/>
              <a:gd name="adj2" fmla="val 19704547"/>
              <a:gd name="adj3" fmla="val 30053"/>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tx1"/>
              </a:solidFill>
              <a:latin typeface="微软雅黑" panose="020B0503020204020204" charset="-122"/>
            </a:endParaRPr>
          </a:p>
        </p:txBody>
      </p:sp>
      <p:sp>
        <p:nvSpPr>
          <p:cNvPr id="7" name="Block Arc 26"/>
          <p:cNvSpPr/>
          <p:nvPr/>
        </p:nvSpPr>
        <p:spPr>
          <a:xfrm flipV="1">
            <a:off x="6035264" y="2080267"/>
            <a:ext cx="2951553" cy="2951553"/>
          </a:xfrm>
          <a:prstGeom prst="blockArc">
            <a:avLst>
              <a:gd name="adj1" fmla="val 16231691"/>
              <a:gd name="adj2" fmla="val 19704547"/>
              <a:gd name="adj3" fmla="val 30053"/>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tx1"/>
              </a:solidFill>
              <a:latin typeface="微软雅黑" panose="020B0503020204020204" charset="-122"/>
            </a:endParaRPr>
          </a:p>
        </p:txBody>
      </p:sp>
      <p:sp>
        <p:nvSpPr>
          <p:cNvPr id="8" name="Block Arc 27"/>
          <p:cNvSpPr/>
          <p:nvPr/>
        </p:nvSpPr>
        <p:spPr>
          <a:xfrm rot="17809645" flipV="1">
            <a:off x="6020659" y="1958347"/>
            <a:ext cx="2951553" cy="2951553"/>
          </a:xfrm>
          <a:prstGeom prst="blockArc">
            <a:avLst>
              <a:gd name="adj1" fmla="val 15905173"/>
              <a:gd name="adj2" fmla="val 19704547"/>
              <a:gd name="adj3" fmla="val 30053"/>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tx1"/>
              </a:solidFill>
              <a:latin typeface="微软雅黑" panose="020B0503020204020204" charset="-122"/>
            </a:endParaRPr>
          </a:p>
        </p:txBody>
      </p:sp>
      <p:sp>
        <p:nvSpPr>
          <p:cNvPr id="9" name="Block Arc 31"/>
          <p:cNvSpPr/>
          <p:nvPr/>
        </p:nvSpPr>
        <p:spPr>
          <a:xfrm flipH="1">
            <a:off x="3332186" y="1953267"/>
            <a:ext cx="2951553" cy="2951553"/>
          </a:xfrm>
          <a:prstGeom prst="blockArc">
            <a:avLst>
              <a:gd name="adj1" fmla="val 16231691"/>
              <a:gd name="adj2" fmla="val 19704547"/>
              <a:gd name="adj3" fmla="val 30053"/>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tx1"/>
              </a:solidFill>
              <a:latin typeface="微软雅黑" panose="020B0503020204020204" charset="-122"/>
            </a:endParaRPr>
          </a:p>
        </p:txBody>
      </p:sp>
      <p:sp>
        <p:nvSpPr>
          <p:cNvPr id="10" name="Block Arc 32"/>
          <p:cNvSpPr/>
          <p:nvPr/>
        </p:nvSpPr>
        <p:spPr>
          <a:xfrm flipH="1" flipV="1">
            <a:off x="3459186" y="2080267"/>
            <a:ext cx="2951553" cy="2951553"/>
          </a:xfrm>
          <a:prstGeom prst="blockArc">
            <a:avLst>
              <a:gd name="adj1" fmla="val 16231691"/>
              <a:gd name="adj2" fmla="val 19704547"/>
              <a:gd name="adj3" fmla="val 30053"/>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tx1"/>
              </a:solidFill>
              <a:latin typeface="微软雅黑" panose="020B0503020204020204" charset="-122"/>
            </a:endParaRPr>
          </a:p>
        </p:txBody>
      </p:sp>
      <p:sp>
        <p:nvSpPr>
          <p:cNvPr id="11" name="Block Arc 33"/>
          <p:cNvSpPr/>
          <p:nvPr/>
        </p:nvSpPr>
        <p:spPr>
          <a:xfrm rot="3790355" flipH="1" flipV="1">
            <a:off x="3332186" y="2056772"/>
            <a:ext cx="2951553" cy="2951553"/>
          </a:xfrm>
          <a:prstGeom prst="blockArc">
            <a:avLst>
              <a:gd name="adj1" fmla="val 15905173"/>
              <a:gd name="adj2" fmla="val 19704547"/>
              <a:gd name="adj3" fmla="val 30053"/>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tx1"/>
              </a:solidFill>
              <a:latin typeface="微软雅黑" panose="020B0503020204020204" charset="-122"/>
            </a:endParaRPr>
          </a:p>
        </p:txBody>
      </p:sp>
      <p:cxnSp>
        <p:nvCxnSpPr>
          <p:cNvPr id="12" name="Straight Connector 36"/>
          <p:cNvCxnSpPr/>
          <p:nvPr/>
        </p:nvCxnSpPr>
        <p:spPr>
          <a:xfrm>
            <a:off x="5354320" y="3427984"/>
            <a:ext cx="1487424" cy="2117"/>
          </a:xfrm>
          <a:prstGeom prst="line">
            <a:avLst/>
          </a:prstGeom>
          <a:ln w="28575">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sp>
        <p:nvSpPr>
          <p:cNvPr id="13" name="Freeform 71"/>
          <p:cNvSpPr>
            <a:spLocks noEditPoints="1"/>
          </p:cNvSpPr>
          <p:nvPr/>
        </p:nvSpPr>
        <p:spPr bwMode="auto">
          <a:xfrm>
            <a:off x="4051301" y="4116843"/>
            <a:ext cx="522103" cy="489215"/>
          </a:xfrm>
          <a:custGeom>
            <a:avLst/>
            <a:gdLst/>
            <a:ahLst/>
            <a:cxnLst>
              <a:cxn ang="0">
                <a:pos x="65" y="22"/>
              </a:cxn>
              <a:cxn ang="0">
                <a:pos x="26" y="45"/>
              </a:cxn>
              <a:cxn ang="0">
                <a:pos x="0" y="26"/>
              </a:cxn>
              <a:cxn ang="0">
                <a:pos x="39" y="0"/>
              </a:cxn>
              <a:cxn ang="0">
                <a:pos x="65" y="22"/>
              </a:cxn>
              <a:cxn ang="0">
                <a:pos x="65" y="69"/>
              </a:cxn>
              <a:cxn ang="0">
                <a:pos x="39" y="91"/>
              </a:cxn>
              <a:cxn ang="0">
                <a:pos x="0" y="67"/>
              </a:cxn>
              <a:cxn ang="0">
                <a:pos x="26" y="45"/>
              </a:cxn>
              <a:cxn ang="0">
                <a:pos x="65" y="69"/>
              </a:cxn>
              <a:cxn ang="0">
                <a:pos x="101" y="97"/>
              </a:cxn>
              <a:cxn ang="0">
                <a:pos x="65" y="119"/>
              </a:cxn>
              <a:cxn ang="0">
                <a:pos x="65" y="119"/>
              </a:cxn>
              <a:cxn ang="0">
                <a:pos x="65" y="119"/>
              </a:cxn>
              <a:cxn ang="0">
                <a:pos x="65" y="119"/>
              </a:cxn>
              <a:cxn ang="0">
                <a:pos x="65" y="119"/>
              </a:cxn>
              <a:cxn ang="0">
                <a:pos x="26" y="97"/>
              </a:cxn>
              <a:cxn ang="0">
                <a:pos x="26" y="89"/>
              </a:cxn>
              <a:cxn ang="0">
                <a:pos x="39" y="95"/>
              </a:cxn>
              <a:cxn ang="0">
                <a:pos x="65" y="74"/>
              </a:cxn>
              <a:cxn ang="0">
                <a:pos x="65" y="74"/>
              </a:cxn>
              <a:cxn ang="0">
                <a:pos x="65" y="74"/>
              </a:cxn>
              <a:cxn ang="0">
                <a:pos x="65" y="74"/>
              </a:cxn>
              <a:cxn ang="0">
                <a:pos x="65" y="74"/>
              </a:cxn>
              <a:cxn ang="0">
                <a:pos x="91" y="95"/>
              </a:cxn>
              <a:cxn ang="0">
                <a:pos x="101" y="89"/>
              </a:cxn>
              <a:cxn ang="0">
                <a:pos x="101" y="97"/>
              </a:cxn>
              <a:cxn ang="0">
                <a:pos x="127" y="26"/>
              </a:cxn>
              <a:cxn ang="0">
                <a:pos x="101" y="45"/>
              </a:cxn>
              <a:cxn ang="0">
                <a:pos x="65" y="22"/>
              </a:cxn>
              <a:cxn ang="0">
                <a:pos x="91" y="0"/>
              </a:cxn>
              <a:cxn ang="0">
                <a:pos x="127" y="26"/>
              </a:cxn>
              <a:cxn ang="0">
                <a:pos x="127" y="67"/>
              </a:cxn>
              <a:cxn ang="0">
                <a:pos x="91" y="91"/>
              </a:cxn>
              <a:cxn ang="0">
                <a:pos x="65" y="69"/>
              </a:cxn>
              <a:cxn ang="0">
                <a:pos x="101" y="45"/>
              </a:cxn>
              <a:cxn ang="0">
                <a:pos x="127" y="67"/>
              </a:cxn>
            </a:cxnLst>
            <a:rect l="0" t="0" r="r" b="b"/>
            <a:pathLst>
              <a:path w="127" h="119">
                <a:moveTo>
                  <a:pt x="65" y="22"/>
                </a:moveTo>
                <a:lnTo>
                  <a:pt x="26" y="45"/>
                </a:lnTo>
                <a:lnTo>
                  <a:pt x="0" y="26"/>
                </a:lnTo>
                <a:lnTo>
                  <a:pt x="39" y="0"/>
                </a:lnTo>
                <a:lnTo>
                  <a:pt x="65" y="22"/>
                </a:lnTo>
                <a:close/>
                <a:moveTo>
                  <a:pt x="65" y="69"/>
                </a:moveTo>
                <a:lnTo>
                  <a:pt x="39" y="91"/>
                </a:lnTo>
                <a:lnTo>
                  <a:pt x="0" y="67"/>
                </a:lnTo>
                <a:lnTo>
                  <a:pt x="26" y="45"/>
                </a:lnTo>
                <a:lnTo>
                  <a:pt x="65" y="69"/>
                </a:lnTo>
                <a:close/>
                <a:moveTo>
                  <a:pt x="101" y="97"/>
                </a:moveTo>
                <a:lnTo>
                  <a:pt x="65" y="119"/>
                </a:lnTo>
                <a:lnTo>
                  <a:pt x="65" y="119"/>
                </a:lnTo>
                <a:lnTo>
                  <a:pt x="65" y="119"/>
                </a:lnTo>
                <a:lnTo>
                  <a:pt x="65" y="119"/>
                </a:lnTo>
                <a:lnTo>
                  <a:pt x="65" y="119"/>
                </a:lnTo>
                <a:lnTo>
                  <a:pt x="26" y="97"/>
                </a:lnTo>
                <a:lnTo>
                  <a:pt x="26" y="89"/>
                </a:lnTo>
                <a:lnTo>
                  <a:pt x="39" y="95"/>
                </a:lnTo>
                <a:lnTo>
                  <a:pt x="65" y="74"/>
                </a:lnTo>
                <a:lnTo>
                  <a:pt x="65" y="74"/>
                </a:lnTo>
                <a:lnTo>
                  <a:pt x="65" y="74"/>
                </a:lnTo>
                <a:lnTo>
                  <a:pt x="65" y="74"/>
                </a:lnTo>
                <a:lnTo>
                  <a:pt x="65" y="74"/>
                </a:lnTo>
                <a:lnTo>
                  <a:pt x="91" y="95"/>
                </a:lnTo>
                <a:lnTo>
                  <a:pt x="101" y="89"/>
                </a:lnTo>
                <a:lnTo>
                  <a:pt x="101" y="97"/>
                </a:lnTo>
                <a:close/>
                <a:moveTo>
                  <a:pt x="127" y="26"/>
                </a:moveTo>
                <a:lnTo>
                  <a:pt x="101" y="45"/>
                </a:lnTo>
                <a:lnTo>
                  <a:pt x="65" y="22"/>
                </a:lnTo>
                <a:lnTo>
                  <a:pt x="91" y="0"/>
                </a:lnTo>
                <a:lnTo>
                  <a:pt x="127" y="26"/>
                </a:lnTo>
                <a:close/>
                <a:moveTo>
                  <a:pt x="127" y="67"/>
                </a:moveTo>
                <a:lnTo>
                  <a:pt x="91" y="91"/>
                </a:lnTo>
                <a:lnTo>
                  <a:pt x="65" y="69"/>
                </a:lnTo>
                <a:lnTo>
                  <a:pt x="101" y="45"/>
                </a:lnTo>
                <a:lnTo>
                  <a:pt x="127" y="67"/>
                </a:lnTo>
                <a:close/>
              </a:path>
            </a:pathLst>
          </a:custGeom>
          <a:solidFill>
            <a:schemeClr val="bg1"/>
          </a:solidFill>
          <a:ln w="9525">
            <a:noFill/>
            <a:round/>
          </a:ln>
        </p:spPr>
        <p:txBody>
          <a:bodyPr vert="horz" wrap="square" lIns="121920" tIns="60960" rIns="121920" bIns="60960" numCol="1" anchor="t" anchorCtr="0" compatLnSpc="1"/>
          <a:lstStyle/>
          <a:p>
            <a:endParaRPr lang="en-US" sz="2400" dirty="0">
              <a:solidFill>
                <a:schemeClr val="tx1"/>
              </a:solidFill>
              <a:latin typeface="微软雅黑" panose="020B0503020204020204" charset="-122"/>
            </a:endParaRPr>
          </a:p>
        </p:txBody>
      </p:sp>
      <p:sp>
        <p:nvSpPr>
          <p:cNvPr id="14" name="Freeform 103"/>
          <p:cNvSpPr/>
          <p:nvPr/>
        </p:nvSpPr>
        <p:spPr bwMode="auto">
          <a:xfrm>
            <a:off x="4115502" y="2298678"/>
            <a:ext cx="393700" cy="409704"/>
          </a:xfrm>
          <a:custGeom>
            <a:avLst/>
            <a:gdLst/>
            <a:ahLst/>
            <a:cxnLst>
              <a:cxn ang="0">
                <a:pos x="56" y="5"/>
              </a:cxn>
              <a:cxn ang="0">
                <a:pos x="33" y="27"/>
              </a:cxn>
              <a:cxn ang="0">
                <a:pos x="33" y="55"/>
              </a:cxn>
              <a:cxn ang="0">
                <a:pos x="45" y="55"/>
              </a:cxn>
              <a:cxn ang="0">
                <a:pos x="47" y="57"/>
              </a:cxn>
              <a:cxn ang="0">
                <a:pos x="45" y="59"/>
              </a:cxn>
              <a:cxn ang="0">
                <a:pos x="13" y="59"/>
              </a:cxn>
              <a:cxn ang="0">
                <a:pos x="10" y="57"/>
              </a:cxn>
              <a:cxn ang="0">
                <a:pos x="13" y="55"/>
              </a:cxn>
              <a:cxn ang="0">
                <a:pos x="24" y="55"/>
              </a:cxn>
              <a:cxn ang="0">
                <a:pos x="24" y="27"/>
              </a:cxn>
              <a:cxn ang="0">
                <a:pos x="2" y="5"/>
              </a:cxn>
              <a:cxn ang="0">
                <a:pos x="0" y="2"/>
              </a:cxn>
              <a:cxn ang="0">
                <a:pos x="4" y="0"/>
              </a:cxn>
              <a:cxn ang="0">
                <a:pos x="54" y="0"/>
              </a:cxn>
              <a:cxn ang="0">
                <a:pos x="57" y="2"/>
              </a:cxn>
              <a:cxn ang="0">
                <a:pos x="56" y="5"/>
              </a:cxn>
            </a:cxnLst>
            <a:rect l="0" t="0" r="r" b="b"/>
            <a:pathLst>
              <a:path w="57" h="59">
                <a:moveTo>
                  <a:pt x="56" y="5"/>
                </a:moveTo>
                <a:cubicBezTo>
                  <a:pt x="33" y="27"/>
                  <a:pt x="33" y="27"/>
                  <a:pt x="33" y="27"/>
                </a:cubicBezTo>
                <a:cubicBezTo>
                  <a:pt x="33" y="55"/>
                  <a:pt x="33" y="55"/>
                  <a:pt x="33" y="55"/>
                </a:cubicBezTo>
                <a:cubicBezTo>
                  <a:pt x="45" y="55"/>
                  <a:pt x="45" y="55"/>
                  <a:pt x="45" y="55"/>
                </a:cubicBezTo>
                <a:cubicBezTo>
                  <a:pt x="46" y="55"/>
                  <a:pt x="47" y="56"/>
                  <a:pt x="47" y="57"/>
                </a:cubicBezTo>
                <a:cubicBezTo>
                  <a:pt x="47" y="58"/>
                  <a:pt x="46" y="59"/>
                  <a:pt x="45" y="59"/>
                </a:cubicBezTo>
                <a:cubicBezTo>
                  <a:pt x="13" y="59"/>
                  <a:pt x="13" y="59"/>
                  <a:pt x="13" y="59"/>
                </a:cubicBezTo>
                <a:cubicBezTo>
                  <a:pt x="12" y="59"/>
                  <a:pt x="10" y="58"/>
                  <a:pt x="10" y="57"/>
                </a:cubicBezTo>
                <a:cubicBezTo>
                  <a:pt x="10" y="56"/>
                  <a:pt x="12" y="55"/>
                  <a:pt x="13" y="55"/>
                </a:cubicBezTo>
                <a:cubicBezTo>
                  <a:pt x="24" y="55"/>
                  <a:pt x="24" y="55"/>
                  <a:pt x="24" y="55"/>
                </a:cubicBezTo>
                <a:cubicBezTo>
                  <a:pt x="24" y="27"/>
                  <a:pt x="24" y="27"/>
                  <a:pt x="24" y="27"/>
                </a:cubicBezTo>
                <a:cubicBezTo>
                  <a:pt x="2" y="5"/>
                  <a:pt x="2" y="5"/>
                  <a:pt x="2" y="5"/>
                </a:cubicBezTo>
                <a:cubicBezTo>
                  <a:pt x="1" y="4"/>
                  <a:pt x="0" y="3"/>
                  <a:pt x="0" y="2"/>
                </a:cubicBezTo>
                <a:cubicBezTo>
                  <a:pt x="0" y="0"/>
                  <a:pt x="2" y="0"/>
                  <a:pt x="4" y="0"/>
                </a:cubicBezTo>
                <a:cubicBezTo>
                  <a:pt x="54" y="0"/>
                  <a:pt x="54" y="0"/>
                  <a:pt x="54" y="0"/>
                </a:cubicBezTo>
                <a:cubicBezTo>
                  <a:pt x="55" y="0"/>
                  <a:pt x="57" y="0"/>
                  <a:pt x="57" y="2"/>
                </a:cubicBezTo>
                <a:cubicBezTo>
                  <a:pt x="57" y="3"/>
                  <a:pt x="57" y="4"/>
                  <a:pt x="56" y="5"/>
                </a:cubicBezTo>
                <a:close/>
              </a:path>
            </a:pathLst>
          </a:custGeom>
          <a:solidFill>
            <a:schemeClr val="bg1"/>
          </a:solidFill>
          <a:ln w="9525">
            <a:noFill/>
            <a:round/>
          </a:ln>
        </p:spPr>
        <p:txBody>
          <a:bodyPr vert="horz" wrap="square" lIns="121920" tIns="60960" rIns="121920" bIns="60960" numCol="1" anchor="t" anchorCtr="0" compatLnSpc="1"/>
          <a:lstStyle/>
          <a:p>
            <a:endParaRPr lang="en-US" sz="2400" dirty="0">
              <a:solidFill>
                <a:schemeClr val="tx1"/>
              </a:solidFill>
              <a:latin typeface="微软雅黑" panose="020B0503020204020204" charset="-122"/>
            </a:endParaRPr>
          </a:p>
        </p:txBody>
      </p:sp>
      <p:sp>
        <p:nvSpPr>
          <p:cNvPr id="15" name="Freeform 56"/>
          <p:cNvSpPr>
            <a:spLocks noEditPoints="1"/>
          </p:cNvSpPr>
          <p:nvPr/>
        </p:nvSpPr>
        <p:spPr bwMode="auto">
          <a:xfrm>
            <a:off x="3528741" y="3161413"/>
            <a:ext cx="535259" cy="535259"/>
          </a:xfrm>
          <a:custGeom>
            <a:avLst/>
            <a:gdLst/>
            <a:ahLst/>
            <a:cxnLst>
              <a:cxn ang="0">
                <a:pos x="64" y="42"/>
              </a:cxn>
              <a:cxn ang="0">
                <a:pos x="63" y="44"/>
              </a:cxn>
              <a:cxn ang="0">
                <a:pos x="33" y="64"/>
              </a:cxn>
              <a:cxn ang="0">
                <a:pos x="32" y="64"/>
              </a:cxn>
              <a:cxn ang="0">
                <a:pos x="30" y="64"/>
              </a:cxn>
              <a:cxn ang="0">
                <a:pos x="1" y="44"/>
              </a:cxn>
              <a:cxn ang="0">
                <a:pos x="0" y="42"/>
              </a:cxn>
              <a:cxn ang="0">
                <a:pos x="0" y="23"/>
              </a:cxn>
              <a:cxn ang="0">
                <a:pos x="1" y="20"/>
              </a:cxn>
              <a:cxn ang="0">
                <a:pos x="30" y="1"/>
              </a:cxn>
              <a:cxn ang="0">
                <a:pos x="32" y="0"/>
              </a:cxn>
              <a:cxn ang="0">
                <a:pos x="33" y="1"/>
              </a:cxn>
              <a:cxn ang="0">
                <a:pos x="63" y="20"/>
              </a:cxn>
              <a:cxn ang="0">
                <a:pos x="64" y="23"/>
              </a:cxn>
              <a:cxn ang="0">
                <a:pos x="64" y="42"/>
              </a:cxn>
              <a:cxn ang="0">
                <a:pos x="12" y="32"/>
              </a:cxn>
              <a:cxn ang="0">
                <a:pos x="5" y="28"/>
              </a:cxn>
              <a:cxn ang="0">
                <a:pos x="5" y="37"/>
              </a:cxn>
              <a:cxn ang="0">
                <a:pos x="12" y="32"/>
              </a:cxn>
              <a:cxn ang="0">
                <a:pos x="29" y="21"/>
              </a:cxn>
              <a:cxn ang="0">
                <a:pos x="29" y="8"/>
              </a:cxn>
              <a:cxn ang="0">
                <a:pos x="7" y="23"/>
              </a:cxn>
              <a:cxn ang="0">
                <a:pos x="17" y="29"/>
              </a:cxn>
              <a:cxn ang="0">
                <a:pos x="29" y="21"/>
              </a:cxn>
              <a:cxn ang="0">
                <a:pos x="29" y="56"/>
              </a:cxn>
              <a:cxn ang="0">
                <a:pos x="29" y="44"/>
              </a:cxn>
              <a:cxn ang="0">
                <a:pos x="17" y="36"/>
              </a:cxn>
              <a:cxn ang="0">
                <a:pos x="7" y="42"/>
              </a:cxn>
              <a:cxn ang="0">
                <a:pos x="29" y="56"/>
              </a:cxn>
              <a:cxn ang="0">
                <a:pos x="41" y="32"/>
              </a:cxn>
              <a:cxn ang="0">
                <a:pos x="32" y="26"/>
              </a:cxn>
              <a:cxn ang="0">
                <a:pos x="22" y="32"/>
              </a:cxn>
              <a:cxn ang="0">
                <a:pos x="32" y="39"/>
              </a:cxn>
              <a:cxn ang="0">
                <a:pos x="41" y="32"/>
              </a:cxn>
              <a:cxn ang="0">
                <a:pos x="56" y="23"/>
              </a:cxn>
              <a:cxn ang="0">
                <a:pos x="35" y="8"/>
              </a:cxn>
              <a:cxn ang="0">
                <a:pos x="35" y="21"/>
              </a:cxn>
              <a:cxn ang="0">
                <a:pos x="46" y="29"/>
              </a:cxn>
              <a:cxn ang="0">
                <a:pos x="56" y="23"/>
              </a:cxn>
              <a:cxn ang="0">
                <a:pos x="56" y="42"/>
              </a:cxn>
              <a:cxn ang="0">
                <a:pos x="46" y="36"/>
              </a:cxn>
              <a:cxn ang="0">
                <a:pos x="35" y="44"/>
              </a:cxn>
              <a:cxn ang="0">
                <a:pos x="35" y="56"/>
              </a:cxn>
              <a:cxn ang="0">
                <a:pos x="56" y="42"/>
              </a:cxn>
              <a:cxn ang="0">
                <a:pos x="58" y="37"/>
              </a:cxn>
              <a:cxn ang="0">
                <a:pos x="58" y="28"/>
              </a:cxn>
              <a:cxn ang="0">
                <a:pos x="51" y="32"/>
              </a:cxn>
              <a:cxn ang="0">
                <a:pos x="58" y="37"/>
              </a:cxn>
            </a:cxnLst>
            <a:rect l="0" t="0" r="r" b="b"/>
            <a:pathLst>
              <a:path w="64" h="64">
                <a:moveTo>
                  <a:pt x="64" y="42"/>
                </a:moveTo>
                <a:cubicBezTo>
                  <a:pt x="64" y="43"/>
                  <a:pt x="63" y="44"/>
                  <a:pt x="63" y="44"/>
                </a:cubicBezTo>
                <a:cubicBezTo>
                  <a:pt x="33" y="64"/>
                  <a:pt x="33" y="64"/>
                  <a:pt x="33" y="64"/>
                </a:cubicBezTo>
                <a:cubicBezTo>
                  <a:pt x="33" y="64"/>
                  <a:pt x="32" y="64"/>
                  <a:pt x="32" y="64"/>
                </a:cubicBezTo>
                <a:cubicBezTo>
                  <a:pt x="31" y="64"/>
                  <a:pt x="31" y="64"/>
                  <a:pt x="30" y="64"/>
                </a:cubicBezTo>
                <a:cubicBezTo>
                  <a:pt x="1" y="44"/>
                  <a:pt x="1" y="44"/>
                  <a:pt x="1" y="44"/>
                </a:cubicBezTo>
                <a:cubicBezTo>
                  <a:pt x="0" y="44"/>
                  <a:pt x="0" y="43"/>
                  <a:pt x="0" y="42"/>
                </a:cubicBezTo>
                <a:cubicBezTo>
                  <a:pt x="0" y="23"/>
                  <a:pt x="0" y="23"/>
                  <a:pt x="0" y="23"/>
                </a:cubicBezTo>
                <a:cubicBezTo>
                  <a:pt x="0" y="22"/>
                  <a:pt x="0" y="21"/>
                  <a:pt x="1" y="20"/>
                </a:cubicBezTo>
                <a:cubicBezTo>
                  <a:pt x="30" y="1"/>
                  <a:pt x="30" y="1"/>
                  <a:pt x="30" y="1"/>
                </a:cubicBezTo>
                <a:cubicBezTo>
                  <a:pt x="31" y="1"/>
                  <a:pt x="31" y="0"/>
                  <a:pt x="32" y="0"/>
                </a:cubicBezTo>
                <a:cubicBezTo>
                  <a:pt x="32" y="0"/>
                  <a:pt x="33" y="1"/>
                  <a:pt x="33" y="1"/>
                </a:cubicBezTo>
                <a:cubicBezTo>
                  <a:pt x="63" y="20"/>
                  <a:pt x="63" y="20"/>
                  <a:pt x="63" y="20"/>
                </a:cubicBezTo>
                <a:cubicBezTo>
                  <a:pt x="63" y="21"/>
                  <a:pt x="64" y="22"/>
                  <a:pt x="64" y="23"/>
                </a:cubicBezTo>
                <a:lnTo>
                  <a:pt x="64" y="42"/>
                </a:lnTo>
                <a:close/>
                <a:moveTo>
                  <a:pt x="12" y="32"/>
                </a:moveTo>
                <a:cubicBezTo>
                  <a:pt x="5" y="28"/>
                  <a:pt x="5" y="28"/>
                  <a:pt x="5" y="28"/>
                </a:cubicBezTo>
                <a:cubicBezTo>
                  <a:pt x="5" y="37"/>
                  <a:pt x="5" y="37"/>
                  <a:pt x="5" y="37"/>
                </a:cubicBezTo>
                <a:lnTo>
                  <a:pt x="12" y="32"/>
                </a:lnTo>
                <a:close/>
                <a:moveTo>
                  <a:pt x="29" y="21"/>
                </a:moveTo>
                <a:cubicBezTo>
                  <a:pt x="29" y="8"/>
                  <a:pt x="29" y="8"/>
                  <a:pt x="29" y="8"/>
                </a:cubicBezTo>
                <a:cubicBezTo>
                  <a:pt x="7" y="23"/>
                  <a:pt x="7" y="23"/>
                  <a:pt x="7" y="23"/>
                </a:cubicBezTo>
                <a:cubicBezTo>
                  <a:pt x="17" y="29"/>
                  <a:pt x="17" y="29"/>
                  <a:pt x="17" y="29"/>
                </a:cubicBezTo>
                <a:lnTo>
                  <a:pt x="29" y="21"/>
                </a:lnTo>
                <a:close/>
                <a:moveTo>
                  <a:pt x="29" y="56"/>
                </a:moveTo>
                <a:cubicBezTo>
                  <a:pt x="29" y="44"/>
                  <a:pt x="29" y="44"/>
                  <a:pt x="29" y="44"/>
                </a:cubicBezTo>
                <a:cubicBezTo>
                  <a:pt x="17" y="36"/>
                  <a:pt x="17" y="36"/>
                  <a:pt x="17" y="36"/>
                </a:cubicBezTo>
                <a:cubicBezTo>
                  <a:pt x="7" y="42"/>
                  <a:pt x="7" y="42"/>
                  <a:pt x="7" y="42"/>
                </a:cubicBezTo>
                <a:lnTo>
                  <a:pt x="29" y="56"/>
                </a:lnTo>
                <a:close/>
                <a:moveTo>
                  <a:pt x="41" y="32"/>
                </a:moveTo>
                <a:cubicBezTo>
                  <a:pt x="32" y="26"/>
                  <a:pt x="32" y="26"/>
                  <a:pt x="32" y="26"/>
                </a:cubicBezTo>
                <a:cubicBezTo>
                  <a:pt x="22" y="32"/>
                  <a:pt x="22" y="32"/>
                  <a:pt x="22" y="32"/>
                </a:cubicBezTo>
                <a:cubicBezTo>
                  <a:pt x="32" y="39"/>
                  <a:pt x="32" y="39"/>
                  <a:pt x="32" y="39"/>
                </a:cubicBezTo>
                <a:lnTo>
                  <a:pt x="41" y="32"/>
                </a:lnTo>
                <a:close/>
                <a:moveTo>
                  <a:pt x="56" y="23"/>
                </a:moveTo>
                <a:cubicBezTo>
                  <a:pt x="35" y="8"/>
                  <a:pt x="35" y="8"/>
                  <a:pt x="35" y="8"/>
                </a:cubicBezTo>
                <a:cubicBezTo>
                  <a:pt x="35" y="21"/>
                  <a:pt x="35" y="21"/>
                  <a:pt x="35" y="21"/>
                </a:cubicBezTo>
                <a:cubicBezTo>
                  <a:pt x="46" y="29"/>
                  <a:pt x="46" y="29"/>
                  <a:pt x="46" y="29"/>
                </a:cubicBezTo>
                <a:lnTo>
                  <a:pt x="56" y="23"/>
                </a:lnTo>
                <a:close/>
                <a:moveTo>
                  <a:pt x="56" y="42"/>
                </a:moveTo>
                <a:cubicBezTo>
                  <a:pt x="46" y="36"/>
                  <a:pt x="46" y="36"/>
                  <a:pt x="46" y="36"/>
                </a:cubicBezTo>
                <a:cubicBezTo>
                  <a:pt x="35" y="44"/>
                  <a:pt x="35" y="44"/>
                  <a:pt x="35" y="44"/>
                </a:cubicBezTo>
                <a:cubicBezTo>
                  <a:pt x="35" y="56"/>
                  <a:pt x="35" y="56"/>
                  <a:pt x="35" y="56"/>
                </a:cubicBezTo>
                <a:lnTo>
                  <a:pt x="56" y="42"/>
                </a:lnTo>
                <a:close/>
                <a:moveTo>
                  <a:pt x="58" y="37"/>
                </a:moveTo>
                <a:cubicBezTo>
                  <a:pt x="58" y="28"/>
                  <a:pt x="58" y="28"/>
                  <a:pt x="58" y="28"/>
                </a:cubicBezTo>
                <a:cubicBezTo>
                  <a:pt x="51" y="32"/>
                  <a:pt x="51" y="32"/>
                  <a:pt x="51" y="32"/>
                </a:cubicBezTo>
                <a:lnTo>
                  <a:pt x="58" y="37"/>
                </a:lnTo>
                <a:close/>
              </a:path>
            </a:pathLst>
          </a:custGeom>
          <a:solidFill>
            <a:schemeClr val="bg1"/>
          </a:solidFill>
          <a:ln w="9525">
            <a:noFill/>
            <a:round/>
          </a:ln>
        </p:spPr>
        <p:txBody>
          <a:bodyPr vert="horz" wrap="square" lIns="121920" tIns="60960" rIns="121920" bIns="60960" numCol="1" anchor="t" anchorCtr="0" compatLnSpc="1"/>
          <a:lstStyle/>
          <a:p>
            <a:endParaRPr lang="en-US" sz="2400" dirty="0">
              <a:solidFill>
                <a:schemeClr val="tx1"/>
              </a:solidFill>
              <a:latin typeface="微软雅黑" panose="020B0503020204020204" charset="-122"/>
            </a:endParaRPr>
          </a:p>
        </p:txBody>
      </p:sp>
      <p:sp>
        <p:nvSpPr>
          <p:cNvPr id="16" name="Freeform 144"/>
          <p:cNvSpPr>
            <a:spLocks noEditPoints="1"/>
          </p:cNvSpPr>
          <p:nvPr/>
        </p:nvSpPr>
        <p:spPr bwMode="auto">
          <a:xfrm>
            <a:off x="7632701" y="2317709"/>
            <a:ext cx="493012" cy="427533"/>
          </a:xfrm>
          <a:custGeom>
            <a:avLst/>
            <a:gdLst/>
            <a:ahLst/>
            <a:cxnLst>
              <a:cxn ang="0">
                <a:pos x="59" y="26"/>
              </a:cxn>
              <a:cxn ang="0">
                <a:pos x="57" y="28"/>
              </a:cxn>
              <a:cxn ang="0">
                <a:pos x="20" y="32"/>
              </a:cxn>
              <a:cxn ang="0">
                <a:pos x="20" y="35"/>
              </a:cxn>
              <a:cxn ang="0">
                <a:pos x="19" y="37"/>
              </a:cxn>
              <a:cxn ang="0">
                <a:pos x="52" y="37"/>
              </a:cxn>
              <a:cxn ang="0">
                <a:pos x="55" y="39"/>
              </a:cxn>
              <a:cxn ang="0">
                <a:pos x="52" y="42"/>
              </a:cxn>
              <a:cxn ang="0">
                <a:pos x="16" y="42"/>
              </a:cxn>
              <a:cxn ang="0">
                <a:pos x="13" y="39"/>
              </a:cxn>
              <a:cxn ang="0">
                <a:pos x="16" y="34"/>
              </a:cxn>
              <a:cxn ang="0">
                <a:pos x="9" y="5"/>
              </a:cxn>
              <a:cxn ang="0">
                <a:pos x="2" y="5"/>
              </a:cxn>
              <a:cxn ang="0">
                <a:pos x="0" y="3"/>
              </a:cxn>
              <a:cxn ang="0">
                <a:pos x="2" y="0"/>
              </a:cxn>
              <a:cxn ang="0">
                <a:pos x="11" y="0"/>
              </a:cxn>
              <a:cxn ang="0">
                <a:pos x="14" y="5"/>
              </a:cxn>
              <a:cxn ang="0">
                <a:pos x="57" y="5"/>
              </a:cxn>
              <a:cxn ang="0">
                <a:pos x="59" y="7"/>
              </a:cxn>
              <a:cxn ang="0">
                <a:pos x="59" y="26"/>
              </a:cxn>
              <a:cxn ang="0">
                <a:pos x="18" y="51"/>
              </a:cxn>
              <a:cxn ang="0">
                <a:pos x="13" y="46"/>
              </a:cxn>
              <a:cxn ang="0">
                <a:pos x="18" y="42"/>
              </a:cxn>
              <a:cxn ang="0">
                <a:pos x="23" y="46"/>
              </a:cxn>
              <a:cxn ang="0">
                <a:pos x="18" y="51"/>
              </a:cxn>
              <a:cxn ang="0">
                <a:pos x="50" y="51"/>
              </a:cxn>
              <a:cxn ang="0">
                <a:pos x="45" y="46"/>
              </a:cxn>
              <a:cxn ang="0">
                <a:pos x="50" y="42"/>
              </a:cxn>
              <a:cxn ang="0">
                <a:pos x="55" y="46"/>
              </a:cxn>
              <a:cxn ang="0">
                <a:pos x="50" y="51"/>
              </a:cxn>
            </a:cxnLst>
            <a:rect l="0" t="0" r="r" b="b"/>
            <a:pathLst>
              <a:path w="59" h="51">
                <a:moveTo>
                  <a:pt x="59" y="26"/>
                </a:moveTo>
                <a:cubicBezTo>
                  <a:pt x="59" y="27"/>
                  <a:pt x="58" y="28"/>
                  <a:pt x="57" y="28"/>
                </a:cubicBezTo>
                <a:cubicBezTo>
                  <a:pt x="20" y="32"/>
                  <a:pt x="20" y="32"/>
                  <a:pt x="20" y="32"/>
                </a:cubicBezTo>
                <a:cubicBezTo>
                  <a:pt x="20" y="33"/>
                  <a:pt x="20" y="34"/>
                  <a:pt x="20" y="35"/>
                </a:cubicBezTo>
                <a:cubicBezTo>
                  <a:pt x="20" y="36"/>
                  <a:pt x="20" y="36"/>
                  <a:pt x="19" y="37"/>
                </a:cubicBezTo>
                <a:cubicBezTo>
                  <a:pt x="52" y="37"/>
                  <a:pt x="52" y="37"/>
                  <a:pt x="52" y="37"/>
                </a:cubicBezTo>
                <a:cubicBezTo>
                  <a:pt x="54" y="37"/>
                  <a:pt x="55" y="38"/>
                  <a:pt x="55" y="39"/>
                </a:cubicBezTo>
                <a:cubicBezTo>
                  <a:pt x="55" y="41"/>
                  <a:pt x="54" y="42"/>
                  <a:pt x="52" y="42"/>
                </a:cubicBezTo>
                <a:cubicBezTo>
                  <a:pt x="16" y="42"/>
                  <a:pt x="16" y="42"/>
                  <a:pt x="16" y="42"/>
                </a:cubicBezTo>
                <a:cubicBezTo>
                  <a:pt x="15" y="42"/>
                  <a:pt x="13" y="41"/>
                  <a:pt x="13" y="39"/>
                </a:cubicBezTo>
                <a:cubicBezTo>
                  <a:pt x="13" y="38"/>
                  <a:pt x="15" y="35"/>
                  <a:pt x="16" y="34"/>
                </a:cubicBezTo>
                <a:cubicBezTo>
                  <a:pt x="9" y="5"/>
                  <a:pt x="9" y="5"/>
                  <a:pt x="9" y="5"/>
                </a:cubicBezTo>
                <a:cubicBezTo>
                  <a:pt x="2" y="5"/>
                  <a:pt x="2" y="5"/>
                  <a:pt x="2" y="5"/>
                </a:cubicBezTo>
                <a:cubicBezTo>
                  <a:pt x="1" y="5"/>
                  <a:pt x="0" y="4"/>
                  <a:pt x="0" y="3"/>
                </a:cubicBezTo>
                <a:cubicBezTo>
                  <a:pt x="0" y="2"/>
                  <a:pt x="1" y="0"/>
                  <a:pt x="2" y="0"/>
                </a:cubicBezTo>
                <a:cubicBezTo>
                  <a:pt x="11" y="0"/>
                  <a:pt x="11" y="0"/>
                  <a:pt x="11" y="0"/>
                </a:cubicBezTo>
                <a:cubicBezTo>
                  <a:pt x="14" y="0"/>
                  <a:pt x="14" y="3"/>
                  <a:pt x="14" y="5"/>
                </a:cubicBezTo>
                <a:cubicBezTo>
                  <a:pt x="57" y="5"/>
                  <a:pt x="57" y="5"/>
                  <a:pt x="57" y="5"/>
                </a:cubicBezTo>
                <a:cubicBezTo>
                  <a:pt x="58" y="5"/>
                  <a:pt x="59" y="6"/>
                  <a:pt x="59" y="7"/>
                </a:cubicBezTo>
                <a:lnTo>
                  <a:pt x="59" y="26"/>
                </a:lnTo>
                <a:close/>
                <a:moveTo>
                  <a:pt x="18" y="51"/>
                </a:moveTo>
                <a:cubicBezTo>
                  <a:pt x="16" y="51"/>
                  <a:pt x="13" y="49"/>
                  <a:pt x="13" y="46"/>
                </a:cubicBezTo>
                <a:cubicBezTo>
                  <a:pt x="13" y="44"/>
                  <a:pt x="16" y="42"/>
                  <a:pt x="18" y="42"/>
                </a:cubicBezTo>
                <a:cubicBezTo>
                  <a:pt x="21" y="42"/>
                  <a:pt x="23" y="44"/>
                  <a:pt x="23" y="46"/>
                </a:cubicBezTo>
                <a:cubicBezTo>
                  <a:pt x="23" y="49"/>
                  <a:pt x="21" y="51"/>
                  <a:pt x="18" y="51"/>
                </a:cubicBezTo>
                <a:close/>
                <a:moveTo>
                  <a:pt x="50" y="51"/>
                </a:moveTo>
                <a:cubicBezTo>
                  <a:pt x="47" y="51"/>
                  <a:pt x="45" y="49"/>
                  <a:pt x="45" y="46"/>
                </a:cubicBezTo>
                <a:cubicBezTo>
                  <a:pt x="45" y="44"/>
                  <a:pt x="47" y="42"/>
                  <a:pt x="50" y="42"/>
                </a:cubicBezTo>
                <a:cubicBezTo>
                  <a:pt x="53" y="42"/>
                  <a:pt x="55" y="44"/>
                  <a:pt x="55" y="46"/>
                </a:cubicBezTo>
                <a:cubicBezTo>
                  <a:pt x="55" y="49"/>
                  <a:pt x="53" y="51"/>
                  <a:pt x="50" y="51"/>
                </a:cubicBezTo>
                <a:close/>
              </a:path>
            </a:pathLst>
          </a:custGeom>
          <a:solidFill>
            <a:schemeClr val="bg1"/>
          </a:solidFill>
          <a:ln w="9525">
            <a:noFill/>
            <a:round/>
          </a:ln>
        </p:spPr>
        <p:txBody>
          <a:bodyPr vert="horz" wrap="square" lIns="121920" tIns="60960" rIns="121920" bIns="60960" numCol="1" anchor="t" anchorCtr="0" compatLnSpc="1"/>
          <a:lstStyle/>
          <a:p>
            <a:endParaRPr lang="en-US" sz="2400" dirty="0">
              <a:solidFill>
                <a:schemeClr val="tx1"/>
              </a:solidFill>
              <a:latin typeface="微软雅黑" panose="020B0503020204020204" charset="-122"/>
            </a:endParaRPr>
          </a:p>
        </p:txBody>
      </p:sp>
      <p:sp>
        <p:nvSpPr>
          <p:cNvPr id="17" name="Freeform 245"/>
          <p:cNvSpPr/>
          <p:nvPr/>
        </p:nvSpPr>
        <p:spPr bwMode="auto">
          <a:xfrm>
            <a:off x="7638733" y="4078743"/>
            <a:ext cx="480948" cy="480948"/>
          </a:xfrm>
          <a:custGeom>
            <a:avLst/>
            <a:gdLst/>
            <a:ahLst/>
            <a:cxnLst>
              <a:cxn ang="0">
                <a:pos x="68" y="3"/>
              </a:cxn>
              <a:cxn ang="0">
                <a:pos x="58" y="61"/>
              </a:cxn>
              <a:cxn ang="0">
                <a:pos x="57" y="63"/>
              </a:cxn>
              <a:cxn ang="0">
                <a:pos x="56" y="63"/>
              </a:cxn>
              <a:cxn ang="0">
                <a:pos x="55" y="63"/>
              </a:cxn>
              <a:cxn ang="0">
                <a:pos x="38" y="56"/>
              </a:cxn>
              <a:cxn ang="0">
                <a:pos x="28" y="67"/>
              </a:cxn>
              <a:cxn ang="0">
                <a:pos x="26" y="68"/>
              </a:cxn>
              <a:cxn ang="0">
                <a:pos x="26" y="68"/>
              </a:cxn>
              <a:cxn ang="0">
                <a:pos x="24" y="65"/>
              </a:cxn>
              <a:cxn ang="0">
                <a:pos x="24" y="52"/>
              </a:cxn>
              <a:cxn ang="0">
                <a:pos x="57" y="12"/>
              </a:cxn>
              <a:cxn ang="0">
                <a:pos x="16" y="47"/>
              </a:cxn>
              <a:cxn ang="0">
                <a:pos x="1" y="41"/>
              </a:cxn>
              <a:cxn ang="0">
                <a:pos x="0" y="39"/>
              </a:cxn>
              <a:cxn ang="0">
                <a:pos x="1" y="36"/>
              </a:cxn>
              <a:cxn ang="0">
                <a:pos x="64" y="0"/>
              </a:cxn>
              <a:cxn ang="0">
                <a:pos x="65" y="0"/>
              </a:cxn>
              <a:cxn ang="0">
                <a:pos x="67" y="0"/>
              </a:cxn>
              <a:cxn ang="0">
                <a:pos x="68" y="3"/>
              </a:cxn>
            </a:cxnLst>
            <a:rect l="0" t="0" r="r" b="b"/>
            <a:pathLst>
              <a:path w="68" h="68">
                <a:moveTo>
                  <a:pt x="68" y="3"/>
                </a:moveTo>
                <a:cubicBezTo>
                  <a:pt x="58" y="61"/>
                  <a:pt x="58" y="61"/>
                  <a:pt x="58" y="61"/>
                </a:cubicBezTo>
                <a:cubicBezTo>
                  <a:pt x="58" y="62"/>
                  <a:pt x="57" y="62"/>
                  <a:pt x="57" y="63"/>
                </a:cubicBezTo>
                <a:cubicBezTo>
                  <a:pt x="56" y="63"/>
                  <a:pt x="56" y="63"/>
                  <a:pt x="56" y="63"/>
                </a:cubicBezTo>
                <a:cubicBezTo>
                  <a:pt x="55" y="63"/>
                  <a:pt x="55" y="63"/>
                  <a:pt x="55" y="63"/>
                </a:cubicBezTo>
                <a:cubicBezTo>
                  <a:pt x="38" y="56"/>
                  <a:pt x="38" y="56"/>
                  <a:pt x="38" y="56"/>
                </a:cubicBezTo>
                <a:cubicBezTo>
                  <a:pt x="28" y="67"/>
                  <a:pt x="28" y="67"/>
                  <a:pt x="28" y="67"/>
                </a:cubicBezTo>
                <a:cubicBezTo>
                  <a:pt x="28" y="67"/>
                  <a:pt x="27" y="68"/>
                  <a:pt x="26" y="68"/>
                </a:cubicBezTo>
                <a:cubicBezTo>
                  <a:pt x="26" y="68"/>
                  <a:pt x="26" y="68"/>
                  <a:pt x="26" y="68"/>
                </a:cubicBezTo>
                <a:cubicBezTo>
                  <a:pt x="25" y="67"/>
                  <a:pt x="24" y="66"/>
                  <a:pt x="24" y="65"/>
                </a:cubicBezTo>
                <a:cubicBezTo>
                  <a:pt x="24" y="52"/>
                  <a:pt x="24" y="52"/>
                  <a:pt x="24" y="52"/>
                </a:cubicBezTo>
                <a:cubicBezTo>
                  <a:pt x="57" y="12"/>
                  <a:pt x="57" y="12"/>
                  <a:pt x="57" y="12"/>
                </a:cubicBezTo>
                <a:cubicBezTo>
                  <a:pt x="16" y="47"/>
                  <a:pt x="16" y="47"/>
                  <a:pt x="16" y="47"/>
                </a:cubicBezTo>
                <a:cubicBezTo>
                  <a:pt x="1" y="41"/>
                  <a:pt x="1" y="41"/>
                  <a:pt x="1" y="41"/>
                </a:cubicBezTo>
                <a:cubicBezTo>
                  <a:pt x="0" y="40"/>
                  <a:pt x="0" y="40"/>
                  <a:pt x="0" y="39"/>
                </a:cubicBezTo>
                <a:cubicBezTo>
                  <a:pt x="0" y="38"/>
                  <a:pt x="0" y="37"/>
                  <a:pt x="1" y="36"/>
                </a:cubicBezTo>
                <a:cubicBezTo>
                  <a:pt x="64" y="0"/>
                  <a:pt x="64" y="0"/>
                  <a:pt x="64" y="0"/>
                </a:cubicBezTo>
                <a:cubicBezTo>
                  <a:pt x="65" y="0"/>
                  <a:pt x="65" y="0"/>
                  <a:pt x="65" y="0"/>
                </a:cubicBezTo>
                <a:cubicBezTo>
                  <a:pt x="66" y="0"/>
                  <a:pt x="66" y="0"/>
                  <a:pt x="67" y="0"/>
                </a:cubicBezTo>
                <a:cubicBezTo>
                  <a:pt x="68" y="1"/>
                  <a:pt x="68" y="2"/>
                  <a:pt x="68" y="3"/>
                </a:cubicBezTo>
                <a:close/>
              </a:path>
            </a:pathLst>
          </a:custGeom>
          <a:solidFill>
            <a:schemeClr val="bg1"/>
          </a:solidFill>
          <a:ln w="9525">
            <a:noFill/>
            <a:round/>
          </a:ln>
        </p:spPr>
        <p:txBody>
          <a:bodyPr vert="horz" wrap="square" lIns="121920" tIns="60960" rIns="121920" bIns="60960" numCol="1" anchor="t" anchorCtr="0" compatLnSpc="1"/>
          <a:lstStyle/>
          <a:p>
            <a:endParaRPr lang="en-US" sz="2400" dirty="0">
              <a:solidFill>
                <a:schemeClr val="tx1"/>
              </a:solidFill>
              <a:latin typeface="微软雅黑" panose="020B0503020204020204" charset="-122"/>
            </a:endParaRPr>
          </a:p>
        </p:txBody>
      </p:sp>
      <p:sp>
        <p:nvSpPr>
          <p:cNvPr id="18" name="Freeform 69"/>
          <p:cNvSpPr>
            <a:spLocks noEditPoints="1"/>
          </p:cNvSpPr>
          <p:nvPr/>
        </p:nvSpPr>
        <p:spPr bwMode="auto">
          <a:xfrm>
            <a:off x="8166100" y="3175042"/>
            <a:ext cx="503968" cy="508000"/>
          </a:xfrm>
          <a:custGeom>
            <a:avLst/>
            <a:gdLst/>
            <a:ahLst/>
            <a:cxnLst>
              <a:cxn ang="0">
                <a:pos x="29" y="58"/>
              </a:cxn>
              <a:cxn ang="0">
                <a:pos x="6" y="47"/>
              </a:cxn>
              <a:cxn ang="0">
                <a:pos x="7" y="46"/>
              </a:cxn>
              <a:cxn ang="0">
                <a:pos x="12" y="40"/>
              </a:cxn>
              <a:cxn ang="0">
                <a:pos x="13" y="40"/>
              </a:cxn>
              <a:cxn ang="0">
                <a:pos x="14" y="41"/>
              </a:cxn>
              <a:cxn ang="0">
                <a:pos x="29" y="48"/>
              </a:cxn>
              <a:cxn ang="0">
                <a:pos x="48" y="29"/>
              </a:cxn>
              <a:cxn ang="0">
                <a:pos x="29" y="9"/>
              </a:cxn>
              <a:cxn ang="0">
                <a:pos x="16" y="14"/>
              </a:cxn>
              <a:cxn ang="0">
                <a:pos x="21" y="20"/>
              </a:cxn>
              <a:cxn ang="0">
                <a:pos x="21" y="22"/>
              </a:cxn>
              <a:cxn ang="0">
                <a:pos x="19" y="24"/>
              </a:cxn>
              <a:cxn ang="0">
                <a:pos x="2" y="24"/>
              </a:cxn>
              <a:cxn ang="0">
                <a:pos x="0" y="21"/>
              </a:cxn>
              <a:cxn ang="0">
                <a:pos x="0" y="4"/>
              </a:cxn>
              <a:cxn ang="0">
                <a:pos x="1" y="2"/>
              </a:cxn>
              <a:cxn ang="0">
                <a:pos x="4" y="3"/>
              </a:cxn>
              <a:cxn ang="0">
                <a:pos x="9" y="8"/>
              </a:cxn>
              <a:cxn ang="0">
                <a:pos x="29" y="0"/>
              </a:cxn>
              <a:cxn ang="0">
                <a:pos x="58" y="29"/>
              </a:cxn>
              <a:cxn ang="0">
                <a:pos x="29" y="58"/>
              </a:cxn>
              <a:cxn ang="0">
                <a:pos x="34" y="35"/>
              </a:cxn>
              <a:cxn ang="0">
                <a:pos x="33" y="36"/>
              </a:cxn>
              <a:cxn ang="0">
                <a:pos x="20" y="36"/>
              </a:cxn>
              <a:cxn ang="0">
                <a:pos x="19" y="35"/>
              </a:cxn>
              <a:cxn ang="0">
                <a:pos x="19" y="32"/>
              </a:cxn>
              <a:cxn ang="0">
                <a:pos x="20" y="31"/>
              </a:cxn>
              <a:cxn ang="0">
                <a:pos x="29" y="31"/>
              </a:cxn>
              <a:cxn ang="0">
                <a:pos x="29" y="18"/>
              </a:cxn>
              <a:cxn ang="0">
                <a:pos x="30" y="17"/>
              </a:cxn>
              <a:cxn ang="0">
                <a:pos x="33" y="17"/>
              </a:cxn>
              <a:cxn ang="0">
                <a:pos x="34" y="18"/>
              </a:cxn>
              <a:cxn ang="0">
                <a:pos x="34" y="35"/>
              </a:cxn>
            </a:cxnLst>
            <a:rect l="0" t="0" r="r" b="b"/>
            <a:pathLst>
              <a:path w="58" h="58">
                <a:moveTo>
                  <a:pt x="29" y="58"/>
                </a:moveTo>
                <a:cubicBezTo>
                  <a:pt x="20" y="58"/>
                  <a:pt x="12" y="54"/>
                  <a:pt x="6" y="47"/>
                </a:cubicBezTo>
                <a:cubicBezTo>
                  <a:pt x="6" y="47"/>
                  <a:pt x="6" y="46"/>
                  <a:pt x="7" y="46"/>
                </a:cubicBezTo>
                <a:cubicBezTo>
                  <a:pt x="12" y="40"/>
                  <a:pt x="12" y="40"/>
                  <a:pt x="12" y="40"/>
                </a:cubicBezTo>
                <a:cubicBezTo>
                  <a:pt x="12" y="40"/>
                  <a:pt x="12" y="40"/>
                  <a:pt x="13" y="40"/>
                </a:cubicBezTo>
                <a:cubicBezTo>
                  <a:pt x="13" y="40"/>
                  <a:pt x="13" y="40"/>
                  <a:pt x="14" y="41"/>
                </a:cubicBezTo>
                <a:cubicBezTo>
                  <a:pt x="17" y="45"/>
                  <a:pt x="23" y="48"/>
                  <a:pt x="29" y="48"/>
                </a:cubicBezTo>
                <a:cubicBezTo>
                  <a:pt x="40" y="48"/>
                  <a:pt x="48" y="39"/>
                  <a:pt x="48" y="29"/>
                </a:cubicBezTo>
                <a:cubicBezTo>
                  <a:pt x="48" y="18"/>
                  <a:pt x="40" y="9"/>
                  <a:pt x="29" y="9"/>
                </a:cubicBezTo>
                <a:cubicBezTo>
                  <a:pt x="24" y="9"/>
                  <a:pt x="19" y="11"/>
                  <a:pt x="16" y="14"/>
                </a:cubicBezTo>
                <a:cubicBezTo>
                  <a:pt x="21" y="20"/>
                  <a:pt x="21" y="20"/>
                  <a:pt x="21" y="20"/>
                </a:cubicBezTo>
                <a:cubicBezTo>
                  <a:pt x="22" y="20"/>
                  <a:pt x="22" y="21"/>
                  <a:pt x="21" y="22"/>
                </a:cubicBezTo>
                <a:cubicBezTo>
                  <a:pt x="21" y="23"/>
                  <a:pt x="20" y="24"/>
                  <a:pt x="19" y="24"/>
                </a:cubicBezTo>
                <a:cubicBezTo>
                  <a:pt x="2" y="24"/>
                  <a:pt x="2" y="24"/>
                  <a:pt x="2" y="24"/>
                </a:cubicBezTo>
                <a:cubicBezTo>
                  <a:pt x="1" y="24"/>
                  <a:pt x="0" y="23"/>
                  <a:pt x="0" y="21"/>
                </a:cubicBezTo>
                <a:cubicBezTo>
                  <a:pt x="0" y="4"/>
                  <a:pt x="0" y="4"/>
                  <a:pt x="0" y="4"/>
                </a:cubicBezTo>
                <a:cubicBezTo>
                  <a:pt x="0" y="3"/>
                  <a:pt x="0" y="3"/>
                  <a:pt x="1" y="2"/>
                </a:cubicBezTo>
                <a:cubicBezTo>
                  <a:pt x="2" y="2"/>
                  <a:pt x="3" y="2"/>
                  <a:pt x="4" y="3"/>
                </a:cubicBezTo>
                <a:cubicBezTo>
                  <a:pt x="9" y="8"/>
                  <a:pt x="9" y="8"/>
                  <a:pt x="9" y="8"/>
                </a:cubicBezTo>
                <a:cubicBezTo>
                  <a:pt x="14" y="3"/>
                  <a:pt x="21" y="0"/>
                  <a:pt x="29" y="0"/>
                </a:cubicBezTo>
                <a:cubicBezTo>
                  <a:pt x="45" y="0"/>
                  <a:pt x="58" y="13"/>
                  <a:pt x="58" y="29"/>
                </a:cubicBezTo>
                <a:cubicBezTo>
                  <a:pt x="58" y="45"/>
                  <a:pt x="45" y="58"/>
                  <a:pt x="29" y="58"/>
                </a:cubicBezTo>
                <a:close/>
                <a:moveTo>
                  <a:pt x="34" y="35"/>
                </a:moveTo>
                <a:cubicBezTo>
                  <a:pt x="34" y="35"/>
                  <a:pt x="33" y="36"/>
                  <a:pt x="33" y="36"/>
                </a:cubicBezTo>
                <a:cubicBezTo>
                  <a:pt x="20" y="36"/>
                  <a:pt x="20" y="36"/>
                  <a:pt x="20" y="36"/>
                </a:cubicBezTo>
                <a:cubicBezTo>
                  <a:pt x="20" y="36"/>
                  <a:pt x="19" y="35"/>
                  <a:pt x="19" y="35"/>
                </a:cubicBezTo>
                <a:cubicBezTo>
                  <a:pt x="19" y="32"/>
                  <a:pt x="19" y="32"/>
                  <a:pt x="19" y="32"/>
                </a:cubicBezTo>
                <a:cubicBezTo>
                  <a:pt x="19" y="32"/>
                  <a:pt x="20" y="31"/>
                  <a:pt x="20" y="31"/>
                </a:cubicBezTo>
                <a:cubicBezTo>
                  <a:pt x="29" y="31"/>
                  <a:pt x="29" y="31"/>
                  <a:pt x="29" y="31"/>
                </a:cubicBezTo>
                <a:cubicBezTo>
                  <a:pt x="29" y="18"/>
                  <a:pt x="29" y="18"/>
                  <a:pt x="29" y="18"/>
                </a:cubicBezTo>
                <a:cubicBezTo>
                  <a:pt x="29" y="17"/>
                  <a:pt x="29" y="17"/>
                  <a:pt x="30" y="17"/>
                </a:cubicBezTo>
                <a:cubicBezTo>
                  <a:pt x="33" y="17"/>
                  <a:pt x="33" y="17"/>
                  <a:pt x="33" y="17"/>
                </a:cubicBezTo>
                <a:cubicBezTo>
                  <a:pt x="33" y="17"/>
                  <a:pt x="34" y="17"/>
                  <a:pt x="34" y="18"/>
                </a:cubicBezTo>
                <a:lnTo>
                  <a:pt x="34" y="35"/>
                </a:lnTo>
                <a:close/>
              </a:path>
            </a:pathLst>
          </a:custGeom>
          <a:solidFill>
            <a:schemeClr val="bg1"/>
          </a:solidFill>
          <a:ln w="9525">
            <a:noFill/>
            <a:round/>
          </a:ln>
        </p:spPr>
        <p:txBody>
          <a:bodyPr vert="horz" wrap="square" lIns="121920" tIns="60960" rIns="121920" bIns="60960" numCol="1" anchor="t" anchorCtr="0" compatLnSpc="1"/>
          <a:lstStyle/>
          <a:p>
            <a:endParaRPr lang="en-US" sz="2400" dirty="0">
              <a:solidFill>
                <a:schemeClr val="tx1"/>
              </a:solidFill>
              <a:latin typeface="微软雅黑" panose="020B0503020204020204" charset="-122"/>
            </a:endParaRPr>
          </a:p>
        </p:txBody>
      </p:sp>
      <p:grpSp>
        <p:nvGrpSpPr>
          <p:cNvPr id="19" name="Group 65"/>
          <p:cNvGrpSpPr/>
          <p:nvPr/>
        </p:nvGrpSpPr>
        <p:grpSpPr>
          <a:xfrm>
            <a:off x="4271987" y="2893066"/>
            <a:ext cx="1071952" cy="1071952"/>
            <a:chOff x="3203990" y="2551752"/>
            <a:chExt cx="803964" cy="803964"/>
          </a:xfrm>
        </p:grpSpPr>
        <p:sp>
          <p:nvSpPr>
            <p:cNvPr id="20" name="Oval 30"/>
            <p:cNvSpPr/>
            <p:nvPr/>
          </p:nvSpPr>
          <p:spPr>
            <a:xfrm flipH="1">
              <a:off x="3203990" y="2551752"/>
              <a:ext cx="803964" cy="803964"/>
            </a:xfrm>
            <a:prstGeom prst="ellipse">
              <a:avLst/>
            </a:prstGeom>
            <a:noFill/>
            <a:ln>
              <a:solidFill>
                <a:schemeClr val="bg1">
                  <a:lumMod val="6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tx1"/>
                </a:solidFill>
                <a:latin typeface="微软雅黑" panose="020B0503020204020204" charset="-122"/>
              </a:endParaRPr>
            </a:p>
          </p:txBody>
        </p:sp>
        <p:grpSp>
          <p:nvGrpSpPr>
            <p:cNvPr id="21" name="Group 100"/>
            <p:cNvGrpSpPr/>
            <p:nvPr/>
          </p:nvGrpSpPr>
          <p:grpSpPr>
            <a:xfrm>
              <a:off x="3431682" y="2736886"/>
              <a:ext cx="348580" cy="433696"/>
              <a:chOff x="649288" y="2347912"/>
              <a:chExt cx="273050" cy="339725"/>
            </a:xfrm>
            <a:solidFill>
              <a:schemeClr val="tx1">
                <a:lumMod val="65000"/>
                <a:lumOff val="35000"/>
              </a:schemeClr>
            </a:solidFill>
          </p:grpSpPr>
          <p:sp>
            <p:nvSpPr>
              <p:cNvPr id="22" name="Freeform 211"/>
              <p:cNvSpPr>
                <a:spLocks noEditPoints="1"/>
              </p:cNvSpPr>
              <p:nvPr/>
            </p:nvSpPr>
            <p:spPr bwMode="auto">
              <a:xfrm>
                <a:off x="727075" y="2487612"/>
                <a:ext cx="117475" cy="115888"/>
              </a:xfrm>
              <a:custGeom>
                <a:avLst/>
                <a:gdLst/>
                <a:ahLst/>
                <a:cxnLst>
                  <a:cxn ang="0">
                    <a:pos x="28" y="38"/>
                  </a:cxn>
                  <a:cxn ang="0">
                    <a:pos x="27" y="38"/>
                  </a:cxn>
                  <a:cxn ang="0">
                    <a:pos x="27" y="41"/>
                  </a:cxn>
                  <a:cxn ang="0">
                    <a:pos x="26" y="42"/>
                  </a:cxn>
                  <a:cxn ang="0">
                    <a:pos x="25" y="42"/>
                  </a:cxn>
                  <a:cxn ang="0">
                    <a:pos x="23" y="41"/>
                  </a:cxn>
                  <a:cxn ang="0">
                    <a:pos x="23" y="38"/>
                  </a:cxn>
                  <a:cxn ang="0">
                    <a:pos x="23" y="38"/>
                  </a:cxn>
                  <a:cxn ang="0">
                    <a:pos x="18" y="36"/>
                  </a:cxn>
                  <a:cxn ang="0">
                    <a:pos x="17" y="35"/>
                  </a:cxn>
                  <a:cxn ang="0">
                    <a:pos x="18" y="33"/>
                  </a:cxn>
                  <a:cxn ang="0">
                    <a:pos x="19" y="32"/>
                  </a:cxn>
                  <a:cxn ang="0">
                    <a:pos x="19" y="32"/>
                  </a:cxn>
                  <a:cxn ang="0">
                    <a:pos x="25" y="34"/>
                  </a:cxn>
                  <a:cxn ang="0">
                    <a:pos x="29" y="31"/>
                  </a:cxn>
                  <a:cxn ang="0">
                    <a:pos x="25" y="26"/>
                  </a:cxn>
                  <a:cxn ang="0">
                    <a:pos x="17" y="19"/>
                  </a:cxn>
                  <a:cxn ang="0">
                    <a:pos x="23" y="12"/>
                  </a:cxn>
                  <a:cxn ang="0">
                    <a:pos x="24" y="11"/>
                  </a:cxn>
                  <a:cxn ang="0">
                    <a:pos x="24" y="9"/>
                  </a:cxn>
                  <a:cxn ang="0">
                    <a:pos x="25" y="7"/>
                  </a:cxn>
                  <a:cxn ang="0">
                    <a:pos x="26" y="7"/>
                  </a:cxn>
                  <a:cxn ang="0">
                    <a:pos x="28" y="9"/>
                  </a:cxn>
                  <a:cxn ang="0">
                    <a:pos x="28" y="11"/>
                  </a:cxn>
                  <a:cxn ang="0">
                    <a:pos x="28" y="11"/>
                  </a:cxn>
                  <a:cxn ang="0">
                    <a:pos x="32" y="13"/>
                  </a:cxn>
                  <a:cxn ang="0">
                    <a:pos x="33" y="14"/>
                  </a:cxn>
                  <a:cxn ang="0">
                    <a:pos x="32" y="16"/>
                  </a:cxn>
                  <a:cxn ang="0">
                    <a:pos x="31" y="17"/>
                  </a:cxn>
                  <a:cxn ang="0">
                    <a:pos x="30" y="16"/>
                  </a:cxn>
                  <a:cxn ang="0">
                    <a:pos x="26" y="15"/>
                  </a:cxn>
                  <a:cxn ang="0">
                    <a:pos x="22" y="18"/>
                  </a:cxn>
                  <a:cxn ang="0">
                    <a:pos x="27" y="22"/>
                  </a:cxn>
                  <a:cxn ang="0">
                    <a:pos x="34" y="30"/>
                  </a:cxn>
                  <a:cxn ang="0">
                    <a:pos x="28" y="38"/>
                  </a:cxn>
                  <a:cxn ang="0">
                    <a:pos x="25" y="0"/>
                  </a:cxn>
                  <a:cxn ang="0">
                    <a:pos x="0" y="25"/>
                  </a:cxn>
                  <a:cxn ang="0">
                    <a:pos x="25" y="50"/>
                  </a:cxn>
                  <a:cxn ang="0">
                    <a:pos x="51" y="25"/>
                  </a:cxn>
                  <a:cxn ang="0">
                    <a:pos x="25" y="0"/>
                  </a:cxn>
                </a:cxnLst>
                <a:rect l="0" t="0" r="r" b="b"/>
                <a:pathLst>
                  <a:path w="51" h="50">
                    <a:moveTo>
                      <a:pt x="28" y="38"/>
                    </a:moveTo>
                    <a:cubicBezTo>
                      <a:pt x="28" y="38"/>
                      <a:pt x="27" y="38"/>
                      <a:pt x="27" y="38"/>
                    </a:cubicBezTo>
                    <a:cubicBezTo>
                      <a:pt x="27" y="41"/>
                      <a:pt x="27" y="41"/>
                      <a:pt x="27" y="41"/>
                    </a:cubicBezTo>
                    <a:cubicBezTo>
                      <a:pt x="27" y="41"/>
                      <a:pt x="27" y="42"/>
                      <a:pt x="26" y="42"/>
                    </a:cubicBezTo>
                    <a:cubicBezTo>
                      <a:pt x="25" y="42"/>
                      <a:pt x="25" y="42"/>
                      <a:pt x="25" y="42"/>
                    </a:cubicBezTo>
                    <a:cubicBezTo>
                      <a:pt x="24" y="42"/>
                      <a:pt x="23" y="41"/>
                      <a:pt x="23" y="41"/>
                    </a:cubicBezTo>
                    <a:cubicBezTo>
                      <a:pt x="23" y="38"/>
                      <a:pt x="23" y="38"/>
                      <a:pt x="23" y="38"/>
                    </a:cubicBezTo>
                    <a:cubicBezTo>
                      <a:pt x="23" y="38"/>
                      <a:pt x="23" y="38"/>
                      <a:pt x="23" y="38"/>
                    </a:cubicBezTo>
                    <a:cubicBezTo>
                      <a:pt x="23" y="38"/>
                      <a:pt x="19" y="37"/>
                      <a:pt x="18" y="36"/>
                    </a:cubicBezTo>
                    <a:cubicBezTo>
                      <a:pt x="17" y="36"/>
                      <a:pt x="17" y="36"/>
                      <a:pt x="17" y="35"/>
                    </a:cubicBezTo>
                    <a:cubicBezTo>
                      <a:pt x="18" y="33"/>
                      <a:pt x="18" y="33"/>
                      <a:pt x="18" y="33"/>
                    </a:cubicBezTo>
                    <a:cubicBezTo>
                      <a:pt x="18" y="33"/>
                      <a:pt x="18" y="32"/>
                      <a:pt x="19" y="32"/>
                    </a:cubicBezTo>
                    <a:cubicBezTo>
                      <a:pt x="19" y="32"/>
                      <a:pt x="19" y="32"/>
                      <a:pt x="19" y="32"/>
                    </a:cubicBezTo>
                    <a:cubicBezTo>
                      <a:pt x="20" y="32"/>
                      <a:pt x="22" y="34"/>
                      <a:pt x="25" y="34"/>
                    </a:cubicBezTo>
                    <a:cubicBezTo>
                      <a:pt x="27" y="34"/>
                      <a:pt x="29" y="33"/>
                      <a:pt x="29" y="31"/>
                    </a:cubicBezTo>
                    <a:cubicBezTo>
                      <a:pt x="29" y="29"/>
                      <a:pt x="28" y="28"/>
                      <a:pt x="25" y="26"/>
                    </a:cubicBezTo>
                    <a:cubicBezTo>
                      <a:pt x="21" y="25"/>
                      <a:pt x="17" y="23"/>
                      <a:pt x="17" y="19"/>
                    </a:cubicBezTo>
                    <a:cubicBezTo>
                      <a:pt x="17" y="15"/>
                      <a:pt x="20" y="13"/>
                      <a:pt x="23" y="12"/>
                    </a:cubicBezTo>
                    <a:cubicBezTo>
                      <a:pt x="23" y="12"/>
                      <a:pt x="24" y="12"/>
                      <a:pt x="24" y="11"/>
                    </a:cubicBezTo>
                    <a:cubicBezTo>
                      <a:pt x="24" y="9"/>
                      <a:pt x="24" y="9"/>
                      <a:pt x="24" y="9"/>
                    </a:cubicBezTo>
                    <a:cubicBezTo>
                      <a:pt x="24" y="8"/>
                      <a:pt x="24" y="7"/>
                      <a:pt x="25" y="7"/>
                    </a:cubicBezTo>
                    <a:cubicBezTo>
                      <a:pt x="26" y="7"/>
                      <a:pt x="26" y="7"/>
                      <a:pt x="26" y="7"/>
                    </a:cubicBezTo>
                    <a:cubicBezTo>
                      <a:pt x="27" y="7"/>
                      <a:pt x="28" y="8"/>
                      <a:pt x="28" y="9"/>
                    </a:cubicBezTo>
                    <a:cubicBezTo>
                      <a:pt x="28" y="11"/>
                      <a:pt x="28" y="11"/>
                      <a:pt x="28" y="11"/>
                    </a:cubicBezTo>
                    <a:cubicBezTo>
                      <a:pt x="28" y="11"/>
                      <a:pt x="28" y="11"/>
                      <a:pt x="28" y="11"/>
                    </a:cubicBezTo>
                    <a:cubicBezTo>
                      <a:pt x="28" y="11"/>
                      <a:pt x="31" y="12"/>
                      <a:pt x="32" y="13"/>
                    </a:cubicBezTo>
                    <a:cubicBezTo>
                      <a:pt x="33" y="13"/>
                      <a:pt x="33" y="13"/>
                      <a:pt x="33" y="14"/>
                    </a:cubicBezTo>
                    <a:cubicBezTo>
                      <a:pt x="32" y="16"/>
                      <a:pt x="32" y="16"/>
                      <a:pt x="32" y="16"/>
                    </a:cubicBezTo>
                    <a:cubicBezTo>
                      <a:pt x="32" y="16"/>
                      <a:pt x="32" y="17"/>
                      <a:pt x="31" y="17"/>
                    </a:cubicBezTo>
                    <a:cubicBezTo>
                      <a:pt x="31" y="17"/>
                      <a:pt x="31" y="16"/>
                      <a:pt x="30" y="16"/>
                    </a:cubicBezTo>
                    <a:cubicBezTo>
                      <a:pt x="30" y="16"/>
                      <a:pt x="28" y="15"/>
                      <a:pt x="26" y="15"/>
                    </a:cubicBezTo>
                    <a:cubicBezTo>
                      <a:pt x="23" y="15"/>
                      <a:pt x="22" y="17"/>
                      <a:pt x="22" y="18"/>
                    </a:cubicBezTo>
                    <a:cubicBezTo>
                      <a:pt x="22" y="20"/>
                      <a:pt x="23" y="21"/>
                      <a:pt x="27" y="22"/>
                    </a:cubicBezTo>
                    <a:cubicBezTo>
                      <a:pt x="32" y="24"/>
                      <a:pt x="34" y="27"/>
                      <a:pt x="34" y="30"/>
                    </a:cubicBezTo>
                    <a:cubicBezTo>
                      <a:pt x="34" y="34"/>
                      <a:pt x="32" y="37"/>
                      <a:pt x="28" y="38"/>
                    </a:cubicBezTo>
                    <a:moveTo>
                      <a:pt x="25" y="0"/>
                    </a:moveTo>
                    <a:cubicBezTo>
                      <a:pt x="12" y="0"/>
                      <a:pt x="0" y="11"/>
                      <a:pt x="0" y="25"/>
                    </a:cubicBezTo>
                    <a:cubicBezTo>
                      <a:pt x="0" y="39"/>
                      <a:pt x="12" y="50"/>
                      <a:pt x="25" y="50"/>
                    </a:cubicBezTo>
                    <a:cubicBezTo>
                      <a:pt x="39" y="50"/>
                      <a:pt x="51" y="39"/>
                      <a:pt x="51" y="25"/>
                    </a:cubicBezTo>
                    <a:cubicBezTo>
                      <a:pt x="51" y="11"/>
                      <a:pt x="39" y="0"/>
                      <a:pt x="25" y="0"/>
                    </a:cubicBezTo>
                  </a:path>
                </a:pathLst>
              </a:custGeom>
              <a:grpFill/>
              <a:ln w="9525">
                <a:noFill/>
                <a:round/>
              </a:ln>
            </p:spPr>
            <p:txBody>
              <a:bodyPr vert="horz" wrap="square" lIns="121920" tIns="60960" rIns="121920" bIns="60960" numCol="1" anchor="t" anchorCtr="0" compatLnSpc="1"/>
              <a:lstStyle/>
              <a:p>
                <a:endParaRPr lang="en-US" sz="2400" dirty="0">
                  <a:solidFill>
                    <a:schemeClr val="tx1"/>
                  </a:solidFill>
                  <a:latin typeface="微软雅黑" panose="020B0503020204020204" charset="-122"/>
                </a:endParaRPr>
              </a:p>
            </p:txBody>
          </p:sp>
          <p:sp>
            <p:nvSpPr>
              <p:cNvPr id="23" name="Freeform 212"/>
              <p:cNvSpPr>
                <a:spLocks noEditPoints="1"/>
              </p:cNvSpPr>
              <p:nvPr/>
            </p:nvSpPr>
            <p:spPr bwMode="auto">
              <a:xfrm>
                <a:off x="649288" y="2347912"/>
                <a:ext cx="273050" cy="339725"/>
              </a:xfrm>
              <a:custGeom>
                <a:avLst/>
                <a:gdLst/>
                <a:ahLst/>
                <a:cxnLst>
                  <a:cxn ang="0">
                    <a:pos x="59" y="118"/>
                  </a:cxn>
                  <a:cxn ang="0">
                    <a:pos x="27" y="86"/>
                  </a:cxn>
                  <a:cxn ang="0">
                    <a:pos x="59" y="53"/>
                  </a:cxn>
                  <a:cxn ang="0">
                    <a:pos x="92" y="86"/>
                  </a:cxn>
                  <a:cxn ang="0">
                    <a:pos x="59" y="118"/>
                  </a:cxn>
                  <a:cxn ang="0">
                    <a:pos x="76" y="27"/>
                  </a:cxn>
                  <a:cxn ang="0">
                    <a:pos x="76" y="25"/>
                  </a:cxn>
                  <a:cxn ang="0">
                    <a:pos x="90" y="8"/>
                  </a:cxn>
                  <a:cxn ang="0">
                    <a:pos x="87" y="0"/>
                  </a:cxn>
                  <a:cxn ang="0">
                    <a:pos x="32" y="0"/>
                  </a:cxn>
                  <a:cxn ang="0">
                    <a:pos x="29" y="8"/>
                  </a:cxn>
                  <a:cxn ang="0">
                    <a:pos x="43" y="25"/>
                  </a:cxn>
                  <a:cxn ang="0">
                    <a:pos x="42" y="27"/>
                  </a:cxn>
                  <a:cxn ang="0">
                    <a:pos x="0" y="104"/>
                  </a:cxn>
                  <a:cxn ang="0">
                    <a:pos x="59" y="148"/>
                  </a:cxn>
                  <a:cxn ang="0">
                    <a:pos x="119" y="104"/>
                  </a:cxn>
                  <a:cxn ang="0">
                    <a:pos x="76" y="27"/>
                  </a:cxn>
                </a:cxnLst>
                <a:rect l="0" t="0" r="r" b="b"/>
                <a:pathLst>
                  <a:path w="119" h="148">
                    <a:moveTo>
                      <a:pt x="59" y="118"/>
                    </a:moveTo>
                    <a:cubicBezTo>
                      <a:pt x="41" y="118"/>
                      <a:pt x="27" y="104"/>
                      <a:pt x="27" y="86"/>
                    </a:cubicBezTo>
                    <a:cubicBezTo>
                      <a:pt x="27" y="68"/>
                      <a:pt x="41" y="53"/>
                      <a:pt x="59" y="53"/>
                    </a:cubicBezTo>
                    <a:cubicBezTo>
                      <a:pt x="78" y="53"/>
                      <a:pt x="92" y="68"/>
                      <a:pt x="92" y="86"/>
                    </a:cubicBezTo>
                    <a:cubicBezTo>
                      <a:pt x="92" y="104"/>
                      <a:pt x="78" y="118"/>
                      <a:pt x="59" y="118"/>
                    </a:cubicBezTo>
                    <a:moveTo>
                      <a:pt x="76" y="27"/>
                    </a:moveTo>
                    <a:cubicBezTo>
                      <a:pt x="76" y="26"/>
                      <a:pt x="75" y="26"/>
                      <a:pt x="76" y="25"/>
                    </a:cubicBezTo>
                    <a:cubicBezTo>
                      <a:pt x="90" y="8"/>
                      <a:pt x="90" y="8"/>
                      <a:pt x="90" y="8"/>
                    </a:cubicBezTo>
                    <a:cubicBezTo>
                      <a:pt x="94" y="4"/>
                      <a:pt x="92" y="0"/>
                      <a:pt x="87" y="0"/>
                    </a:cubicBezTo>
                    <a:cubicBezTo>
                      <a:pt x="32" y="0"/>
                      <a:pt x="32" y="0"/>
                      <a:pt x="32" y="0"/>
                    </a:cubicBezTo>
                    <a:cubicBezTo>
                      <a:pt x="27" y="0"/>
                      <a:pt x="25" y="4"/>
                      <a:pt x="29" y="8"/>
                    </a:cubicBezTo>
                    <a:cubicBezTo>
                      <a:pt x="43" y="25"/>
                      <a:pt x="43" y="25"/>
                      <a:pt x="43" y="25"/>
                    </a:cubicBezTo>
                    <a:cubicBezTo>
                      <a:pt x="44" y="26"/>
                      <a:pt x="43" y="27"/>
                      <a:pt x="42" y="27"/>
                    </a:cubicBezTo>
                    <a:cubicBezTo>
                      <a:pt x="18" y="40"/>
                      <a:pt x="0" y="78"/>
                      <a:pt x="0" y="104"/>
                    </a:cubicBezTo>
                    <a:cubicBezTo>
                      <a:pt x="0" y="137"/>
                      <a:pt x="27" y="148"/>
                      <a:pt x="59" y="148"/>
                    </a:cubicBezTo>
                    <a:cubicBezTo>
                      <a:pt x="92" y="148"/>
                      <a:pt x="119" y="137"/>
                      <a:pt x="119" y="104"/>
                    </a:cubicBezTo>
                    <a:cubicBezTo>
                      <a:pt x="119" y="77"/>
                      <a:pt x="101" y="40"/>
                      <a:pt x="76" y="27"/>
                    </a:cubicBezTo>
                  </a:path>
                </a:pathLst>
              </a:custGeom>
              <a:gradFill>
                <a:gsLst>
                  <a:gs pos="0">
                    <a:srgbClr val="E30000"/>
                  </a:gs>
                  <a:gs pos="100000">
                    <a:srgbClr val="760303"/>
                  </a:gs>
                </a:gsLst>
                <a:lin ang="5400000" scaled="0"/>
              </a:gradFill>
              <a:ln w="9525">
                <a:noFill/>
                <a:round/>
              </a:ln>
            </p:spPr>
            <p:txBody>
              <a:bodyPr vert="horz" wrap="square" lIns="121920" tIns="60960" rIns="121920" bIns="60960" numCol="1" anchor="t" anchorCtr="0" compatLnSpc="1"/>
              <a:lstStyle/>
              <a:p>
                <a:endParaRPr lang="en-US" sz="2400" dirty="0">
                  <a:solidFill>
                    <a:schemeClr val="tx1"/>
                  </a:solidFill>
                  <a:latin typeface="微软雅黑" panose="020B0503020204020204" charset="-122"/>
                </a:endParaRPr>
              </a:p>
            </p:txBody>
          </p:sp>
        </p:grpSp>
      </p:grpSp>
      <p:grpSp>
        <p:nvGrpSpPr>
          <p:cNvPr id="24" name="Group 66"/>
          <p:cNvGrpSpPr/>
          <p:nvPr/>
        </p:nvGrpSpPr>
        <p:grpSpPr>
          <a:xfrm>
            <a:off x="6848063" y="2893066"/>
            <a:ext cx="1071952" cy="1071952"/>
            <a:chOff x="5136047" y="2551752"/>
            <a:chExt cx="803964" cy="803964"/>
          </a:xfrm>
        </p:grpSpPr>
        <p:sp>
          <p:nvSpPr>
            <p:cNvPr id="25" name="Oval 15"/>
            <p:cNvSpPr/>
            <p:nvPr/>
          </p:nvSpPr>
          <p:spPr>
            <a:xfrm>
              <a:off x="5136047" y="2551752"/>
              <a:ext cx="803964" cy="803964"/>
            </a:xfrm>
            <a:prstGeom prst="ellipse">
              <a:avLst/>
            </a:prstGeom>
            <a:noFill/>
            <a:ln>
              <a:solidFill>
                <a:schemeClr val="bg1">
                  <a:lumMod val="6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tx1"/>
                </a:solidFill>
                <a:latin typeface="微软雅黑" panose="020B0503020204020204" charset="-122"/>
              </a:endParaRPr>
            </a:p>
          </p:txBody>
        </p:sp>
        <p:sp>
          <p:nvSpPr>
            <p:cNvPr id="26" name="Freeform 152"/>
            <p:cNvSpPr>
              <a:spLocks noChangeAspect="1" noEditPoints="1"/>
            </p:cNvSpPr>
            <p:nvPr/>
          </p:nvSpPr>
          <p:spPr bwMode="auto">
            <a:xfrm>
              <a:off x="5342755" y="2773275"/>
              <a:ext cx="390549" cy="360919"/>
            </a:xfrm>
            <a:custGeom>
              <a:avLst/>
              <a:gdLst/>
              <a:ahLst/>
              <a:cxnLst>
                <a:cxn ang="0">
                  <a:pos x="67" y="20"/>
                </a:cxn>
                <a:cxn ang="0">
                  <a:pos x="46" y="36"/>
                </a:cxn>
                <a:cxn ang="0">
                  <a:pos x="42" y="40"/>
                </a:cxn>
                <a:cxn ang="0">
                  <a:pos x="39" y="47"/>
                </a:cxn>
                <a:cxn ang="0">
                  <a:pos x="44" y="52"/>
                </a:cxn>
                <a:cxn ang="0">
                  <a:pos x="52" y="58"/>
                </a:cxn>
                <a:cxn ang="0">
                  <a:pos x="52" y="61"/>
                </a:cxn>
                <a:cxn ang="0">
                  <a:pos x="51" y="62"/>
                </a:cxn>
                <a:cxn ang="0">
                  <a:pos x="17" y="62"/>
                </a:cxn>
                <a:cxn ang="0">
                  <a:pos x="16" y="61"/>
                </a:cxn>
                <a:cxn ang="0">
                  <a:pos x="16" y="58"/>
                </a:cxn>
                <a:cxn ang="0">
                  <a:pos x="24" y="52"/>
                </a:cxn>
                <a:cxn ang="0">
                  <a:pos x="29" y="47"/>
                </a:cxn>
                <a:cxn ang="0">
                  <a:pos x="26" y="40"/>
                </a:cxn>
                <a:cxn ang="0">
                  <a:pos x="22" y="36"/>
                </a:cxn>
                <a:cxn ang="0">
                  <a:pos x="0" y="20"/>
                </a:cxn>
                <a:cxn ang="0">
                  <a:pos x="0" y="15"/>
                </a:cxn>
                <a:cxn ang="0">
                  <a:pos x="4" y="11"/>
                </a:cxn>
                <a:cxn ang="0">
                  <a:pos x="16" y="11"/>
                </a:cxn>
                <a:cxn ang="0">
                  <a:pos x="16" y="7"/>
                </a:cxn>
                <a:cxn ang="0">
                  <a:pos x="22" y="0"/>
                </a:cxn>
                <a:cxn ang="0">
                  <a:pos x="45" y="0"/>
                </a:cxn>
                <a:cxn ang="0">
                  <a:pos x="52" y="7"/>
                </a:cxn>
                <a:cxn ang="0">
                  <a:pos x="52" y="11"/>
                </a:cxn>
                <a:cxn ang="0">
                  <a:pos x="63" y="11"/>
                </a:cxn>
                <a:cxn ang="0">
                  <a:pos x="67" y="15"/>
                </a:cxn>
                <a:cxn ang="0">
                  <a:pos x="67" y="20"/>
                </a:cxn>
                <a:cxn ang="0">
                  <a:pos x="16" y="16"/>
                </a:cxn>
                <a:cxn ang="0">
                  <a:pos x="6" y="16"/>
                </a:cxn>
                <a:cxn ang="0">
                  <a:pos x="6" y="20"/>
                </a:cxn>
                <a:cxn ang="0">
                  <a:pos x="19" y="31"/>
                </a:cxn>
                <a:cxn ang="0">
                  <a:pos x="16" y="16"/>
                </a:cxn>
                <a:cxn ang="0">
                  <a:pos x="62" y="16"/>
                </a:cxn>
                <a:cxn ang="0">
                  <a:pos x="52" y="16"/>
                </a:cxn>
                <a:cxn ang="0">
                  <a:pos x="49" y="31"/>
                </a:cxn>
                <a:cxn ang="0">
                  <a:pos x="62" y="20"/>
                </a:cxn>
                <a:cxn ang="0">
                  <a:pos x="62" y="16"/>
                </a:cxn>
              </a:cxnLst>
              <a:rect l="0" t="0" r="r" b="b"/>
              <a:pathLst>
                <a:path w="67" h="62">
                  <a:moveTo>
                    <a:pt x="67" y="20"/>
                  </a:moveTo>
                  <a:cubicBezTo>
                    <a:pt x="67" y="27"/>
                    <a:pt x="58" y="36"/>
                    <a:pt x="46" y="36"/>
                  </a:cubicBezTo>
                  <a:cubicBezTo>
                    <a:pt x="44" y="38"/>
                    <a:pt x="42" y="40"/>
                    <a:pt x="42" y="40"/>
                  </a:cubicBezTo>
                  <a:cubicBezTo>
                    <a:pt x="40" y="42"/>
                    <a:pt x="39" y="44"/>
                    <a:pt x="39" y="47"/>
                  </a:cubicBezTo>
                  <a:cubicBezTo>
                    <a:pt x="39" y="49"/>
                    <a:pt x="40" y="52"/>
                    <a:pt x="44" y="52"/>
                  </a:cubicBezTo>
                  <a:cubicBezTo>
                    <a:pt x="48" y="52"/>
                    <a:pt x="52" y="54"/>
                    <a:pt x="52" y="58"/>
                  </a:cubicBezTo>
                  <a:cubicBezTo>
                    <a:pt x="52" y="61"/>
                    <a:pt x="52" y="61"/>
                    <a:pt x="52" y="61"/>
                  </a:cubicBezTo>
                  <a:cubicBezTo>
                    <a:pt x="52" y="62"/>
                    <a:pt x="51" y="62"/>
                    <a:pt x="51" y="62"/>
                  </a:cubicBezTo>
                  <a:cubicBezTo>
                    <a:pt x="17" y="62"/>
                    <a:pt x="17" y="62"/>
                    <a:pt x="17" y="62"/>
                  </a:cubicBezTo>
                  <a:cubicBezTo>
                    <a:pt x="16" y="62"/>
                    <a:pt x="16" y="62"/>
                    <a:pt x="16" y="61"/>
                  </a:cubicBezTo>
                  <a:cubicBezTo>
                    <a:pt x="16" y="58"/>
                    <a:pt x="16" y="58"/>
                    <a:pt x="16" y="58"/>
                  </a:cubicBezTo>
                  <a:cubicBezTo>
                    <a:pt x="16" y="54"/>
                    <a:pt x="20" y="52"/>
                    <a:pt x="24" y="52"/>
                  </a:cubicBezTo>
                  <a:cubicBezTo>
                    <a:pt x="27" y="52"/>
                    <a:pt x="29" y="49"/>
                    <a:pt x="29" y="47"/>
                  </a:cubicBezTo>
                  <a:cubicBezTo>
                    <a:pt x="29" y="44"/>
                    <a:pt x="28" y="42"/>
                    <a:pt x="26" y="40"/>
                  </a:cubicBezTo>
                  <a:cubicBezTo>
                    <a:pt x="25" y="40"/>
                    <a:pt x="24" y="38"/>
                    <a:pt x="22" y="36"/>
                  </a:cubicBezTo>
                  <a:cubicBezTo>
                    <a:pt x="10" y="36"/>
                    <a:pt x="0" y="27"/>
                    <a:pt x="0" y="20"/>
                  </a:cubicBezTo>
                  <a:cubicBezTo>
                    <a:pt x="0" y="15"/>
                    <a:pt x="0" y="15"/>
                    <a:pt x="0" y="15"/>
                  </a:cubicBezTo>
                  <a:cubicBezTo>
                    <a:pt x="0" y="12"/>
                    <a:pt x="2" y="11"/>
                    <a:pt x="4" y="11"/>
                  </a:cubicBezTo>
                  <a:cubicBezTo>
                    <a:pt x="16" y="11"/>
                    <a:pt x="16" y="11"/>
                    <a:pt x="16" y="11"/>
                  </a:cubicBezTo>
                  <a:cubicBezTo>
                    <a:pt x="16" y="7"/>
                    <a:pt x="16" y="7"/>
                    <a:pt x="16" y="7"/>
                  </a:cubicBezTo>
                  <a:cubicBezTo>
                    <a:pt x="16" y="3"/>
                    <a:pt x="19" y="0"/>
                    <a:pt x="22" y="0"/>
                  </a:cubicBezTo>
                  <a:cubicBezTo>
                    <a:pt x="45" y="0"/>
                    <a:pt x="45" y="0"/>
                    <a:pt x="45" y="0"/>
                  </a:cubicBezTo>
                  <a:cubicBezTo>
                    <a:pt x="49" y="0"/>
                    <a:pt x="52" y="3"/>
                    <a:pt x="52" y="7"/>
                  </a:cubicBezTo>
                  <a:cubicBezTo>
                    <a:pt x="52" y="11"/>
                    <a:pt x="52" y="11"/>
                    <a:pt x="52" y="11"/>
                  </a:cubicBezTo>
                  <a:cubicBezTo>
                    <a:pt x="63" y="11"/>
                    <a:pt x="63" y="11"/>
                    <a:pt x="63" y="11"/>
                  </a:cubicBezTo>
                  <a:cubicBezTo>
                    <a:pt x="66" y="11"/>
                    <a:pt x="67" y="12"/>
                    <a:pt x="67" y="15"/>
                  </a:cubicBezTo>
                  <a:lnTo>
                    <a:pt x="67" y="20"/>
                  </a:lnTo>
                  <a:close/>
                  <a:moveTo>
                    <a:pt x="16" y="16"/>
                  </a:moveTo>
                  <a:cubicBezTo>
                    <a:pt x="6" y="16"/>
                    <a:pt x="6" y="16"/>
                    <a:pt x="6" y="16"/>
                  </a:cubicBezTo>
                  <a:cubicBezTo>
                    <a:pt x="6" y="20"/>
                    <a:pt x="6" y="20"/>
                    <a:pt x="6" y="20"/>
                  </a:cubicBezTo>
                  <a:cubicBezTo>
                    <a:pt x="6" y="24"/>
                    <a:pt x="11" y="29"/>
                    <a:pt x="19" y="31"/>
                  </a:cubicBezTo>
                  <a:cubicBezTo>
                    <a:pt x="17" y="27"/>
                    <a:pt x="16" y="22"/>
                    <a:pt x="16" y="16"/>
                  </a:cubicBezTo>
                  <a:close/>
                  <a:moveTo>
                    <a:pt x="62" y="16"/>
                  </a:moveTo>
                  <a:cubicBezTo>
                    <a:pt x="52" y="16"/>
                    <a:pt x="52" y="16"/>
                    <a:pt x="52" y="16"/>
                  </a:cubicBezTo>
                  <a:cubicBezTo>
                    <a:pt x="52" y="22"/>
                    <a:pt x="51" y="27"/>
                    <a:pt x="49" y="31"/>
                  </a:cubicBezTo>
                  <a:cubicBezTo>
                    <a:pt x="57" y="29"/>
                    <a:pt x="62" y="24"/>
                    <a:pt x="62" y="20"/>
                  </a:cubicBezTo>
                  <a:lnTo>
                    <a:pt x="62" y="16"/>
                  </a:lnTo>
                  <a:close/>
                </a:path>
              </a:pathLst>
            </a:custGeom>
            <a:gradFill>
              <a:gsLst>
                <a:gs pos="0">
                  <a:srgbClr val="E30000"/>
                </a:gs>
                <a:gs pos="100000">
                  <a:srgbClr val="760303"/>
                </a:gs>
              </a:gsLst>
              <a:lin ang="5400000" scaled="0"/>
            </a:gradFill>
            <a:ln w="9525">
              <a:noFill/>
              <a:round/>
            </a:ln>
          </p:spPr>
          <p:txBody>
            <a:bodyPr vert="horz" wrap="square" lIns="121920" tIns="60960" rIns="121920" bIns="60960" numCol="1" anchor="t" anchorCtr="0" compatLnSpc="1"/>
            <a:lstStyle/>
            <a:p>
              <a:endParaRPr lang="en-US" sz="2400" dirty="0">
                <a:solidFill>
                  <a:schemeClr val="tx1"/>
                </a:solidFill>
                <a:latin typeface="微软雅黑" panose="020B0503020204020204" charset="-122"/>
              </a:endParaRPr>
            </a:p>
          </p:txBody>
        </p:sp>
      </p:grpSp>
      <p:sp>
        <p:nvSpPr>
          <p:cNvPr id="27" name="TextBox 59"/>
          <p:cNvSpPr txBox="1"/>
          <p:nvPr/>
        </p:nvSpPr>
        <p:spPr>
          <a:xfrm>
            <a:off x="7739269" y="1015834"/>
            <a:ext cx="2819732" cy="697499"/>
          </a:xfrm>
          <a:prstGeom prst="rect">
            <a:avLst/>
          </a:prstGeom>
          <a:noFill/>
        </p:spPr>
        <p:txBody>
          <a:bodyPr wrap="square" lIns="0" tIns="0" rIns="0" bIns="0" rtlCol="0" anchor="t">
            <a:spAutoFit/>
          </a:bodyPr>
          <a:lstStyle/>
          <a:p>
            <a:pPr defTabSz="1218565">
              <a:spcBef>
                <a:spcPct val="20000"/>
              </a:spcBef>
              <a:defRPr/>
            </a:pPr>
            <a:r>
              <a:rPr lang="zh-CN" altLang="en-US" sz="1600" b="1" dirty="0">
                <a:solidFill>
                  <a:schemeClr val="tx1"/>
                </a:solidFill>
                <a:latin typeface="微软雅黑" panose="020B0503020204020204" charset="-122"/>
                <a:ea typeface="微软雅黑" panose="020B0503020204020204" charset="-122"/>
              </a:rPr>
              <a:t>单击编辑标题</a:t>
            </a:r>
          </a:p>
          <a:p>
            <a:pPr defTabSz="1218565">
              <a:spcBef>
                <a:spcPct val="20000"/>
              </a:spcBef>
              <a:defRPr/>
            </a:pPr>
            <a:r>
              <a:rPr lang="zh-CN" altLang="en-US" sz="1335" dirty="0">
                <a:solidFill>
                  <a:schemeClr val="tx1"/>
                </a:solidFill>
                <a:latin typeface="微软雅黑" panose="020B0503020204020204" charset="-122"/>
                <a:ea typeface="微软雅黑" panose="020B0503020204020204" charset="-122"/>
              </a:rPr>
              <a:t>单击此处可编辑内容单击此处可编辑内容单击此处可编辑内容</a:t>
            </a:r>
          </a:p>
        </p:txBody>
      </p:sp>
      <p:sp>
        <p:nvSpPr>
          <p:cNvPr id="28" name="TextBox 60"/>
          <p:cNvSpPr txBox="1"/>
          <p:nvPr/>
        </p:nvSpPr>
        <p:spPr>
          <a:xfrm>
            <a:off x="7739269" y="4934058"/>
            <a:ext cx="2819732" cy="697499"/>
          </a:xfrm>
          <a:prstGeom prst="rect">
            <a:avLst/>
          </a:prstGeom>
          <a:noFill/>
        </p:spPr>
        <p:txBody>
          <a:bodyPr wrap="square" lIns="0" tIns="0" rIns="0" bIns="0" rtlCol="0" anchor="t">
            <a:spAutoFit/>
          </a:bodyPr>
          <a:lstStyle/>
          <a:p>
            <a:pPr defTabSz="1218565">
              <a:spcBef>
                <a:spcPct val="20000"/>
              </a:spcBef>
              <a:defRPr/>
            </a:pPr>
            <a:r>
              <a:rPr lang="zh-CN" altLang="en-US" sz="1600" b="1" dirty="0">
                <a:solidFill>
                  <a:schemeClr val="tx1"/>
                </a:solidFill>
                <a:latin typeface="微软雅黑" panose="020B0503020204020204" charset="-122"/>
                <a:ea typeface="微软雅黑" panose="020B0503020204020204" charset="-122"/>
              </a:rPr>
              <a:t>单击编辑标题</a:t>
            </a:r>
          </a:p>
          <a:p>
            <a:pPr defTabSz="1218565">
              <a:spcBef>
                <a:spcPct val="20000"/>
              </a:spcBef>
              <a:defRPr/>
            </a:pPr>
            <a:r>
              <a:rPr lang="zh-CN" altLang="en-US" sz="1335" dirty="0">
                <a:solidFill>
                  <a:schemeClr val="tx1"/>
                </a:solidFill>
                <a:latin typeface="微软雅黑" panose="020B0503020204020204" charset="-122"/>
                <a:ea typeface="微软雅黑" panose="020B0503020204020204" charset="-122"/>
              </a:rPr>
              <a:t>单击此处可编辑内容单击此处可编辑内容单击此处可编辑内容</a:t>
            </a:r>
          </a:p>
        </p:txBody>
      </p:sp>
      <p:sp>
        <p:nvSpPr>
          <p:cNvPr id="29" name="TextBox 61"/>
          <p:cNvSpPr txBox="1"/>
          <p:nvPr/>
        </p:nvSpPr>
        <p:spPr>
          <a:xfrm>
            <a:off x="9042401" y="2937398"/>
            <a:ext cx="2819732" cy="697499"/>
          </a:xfrm>
          <a:prstGeom prst="rect">
            <a:avLst/>
          </a:prstGeom>
          <a:noFill/>
        </p:spPr>
        <p:txBody>
          <a:bodyPr wrap="square" lIns="0" tIns="0" rIns="0" bIns="0" rtlCol="0" anchor="t">
            <a:spAutoFit/>
          </a:bodyPr>
          <a:lstStyle/>
          <a:p>
            <a:pPr defTabSz="1218565">
              <a:spcBef>
                <a:spcPct val="20000"/>
              </a:spcBef>
              <a:defRPr/>
            </a:pPr>
            <a:r>
              <a:rPr lang="zh-CN" altLang="en-US" sz="1600" b="1" dirty="0">
                <a:solidFill>
                  <a:schemeClr val="tx1"/>
                </a:solidFill>
                <a:latin typeface="微软雅黑" panose="020B0503020204020204" charset="-122"/>
                <a:ea typeface="微软雅黑" panose="020B0503020204020204" charset="-122"/>
              </a:rPr>
              <a:t>单击编辑标题</a:t>
            </a:r>
          </a:p>
          <a:p>
            <a:pPr defTabSz="1218565">
              <a:spcBef>
                <a:spcPct val="20000"/>
              </a:spcBef>
              <a:defRPr/>
            </a:pPr>
            <a:r>
              <a:rPr lang="zh-CN" altLang="en-US" sz="1335" dirty="0">
                <a:solidFill>
                  <a:schemeClr val="tx1"/>
                </a:solidFill>
                <a:latin typeface="微软雅黑" panose="020B0503020204020204" charset="-122"/>
                <a:ea typeface="微软雅黑" panose="020B0503020204020204" charset="-122"/>
              </a:rPr>
              <a:t>单击此处可编辑内容单击此处可编辑内容单击此处可编辑内容</a:t>
            </a:r>
          </a:p>
        </p:txBody>
      </p:sp>
      <p:sp>
        <p:nvSpPr>
          <p:cNvPr id="30" name="TextBox 62"/>
          <p:cNvSpPr txBox="1"/>
          <p:nvPr/>
        </p:nvSpPr>
        <p:spPr>
          <a:xfrm>
            <a:off x="1612349" y="1015834"/>
            <a:ext cx="2819732" cy="697499"/>
          </a:xfrm>
          <a:prstGeom prst="rect">
            <a:avLst/>
          </a:prstGeom>
          <a:noFill/>
        </p:spPr>
        <p:txBody>
          <a:bodyPr wrap="square" lIns="0" tIns="0" rIns="0" bIns="0" rtlCol="0" anchor="t">
            <a:spAutoFit/>
          </a:bodyPr>
          <a:lstStyle/>
          <a:p>
            <a:pPr algn="r" defTabSz="1218565">
              <a:spcBef>
                <a:spcPct val="20000"/>
              </a:spcBef>
              <a:defRPr/>
            </a:pPr>
            <a:r>
              <a:rPr lang="zh-CN" altLang="en-US" sz="1600" b="1" dirty="0">
                <a:solidFill>
                  <a:schemeClr val="tx1"/>
                </a:solidFill>
                <a:latin typeface="微软雅黑" panose="020B0503020204020204" charset="-122"/>
                <a:ea typeface="微软雅黑" panose="020B0503020204020204" charset="-122"/>
              </a:rPr>
              <a:t>单击编辑标题</a:t>
            </a:r>
          </a:p>
          <a:p>
            <a:pPr algn="r" defTabSz="1218565">
              <a:spcBef>
                <a:spcPct val="20000"/>
              </a:spcBef>
              <a:defRPr/>
            </a:pPr>
            <a:r>
              <a:rPr lang="zh-CN" altLang="en-US" sz="1335" dirty="0">
                <a:solidFill>
                  <a:schemeClr val="tx1"/>
                </a:solidFill>
                <a:latin typeface="微软雅黑" panose="020B0503020204020204" charset="-122"/>
                <a:ea typeface="微软雅黑" panose="020B0503020204020204" charset="-122"/>
              </a:rPr>
              <a:t>单击此处可编辑内容单击此处可编辑内容单击此处可编辑内容</a:t>
            </a:r>
          </a:p>
        </p:txBody>
      </p:sp>
      <p:sp>
        <p:nvSpPr>
          <p:cNvPr id="31" name="TextBox 63"/>
          <p:cNvSpPr txBox="1"/>
          <p:nvPr/>
        </p:nvSpPr>
        <p:spPr>
          <a:xfrm>
            <a:off x="1612349" y="4934058"/>
            <a:ext cx="2819732" cy="697499"/>
          </a:xfrm>
          <a:prstGeom prst="rect">
            <a:avLst/>
          </a:prstGeom>
          <a:noFill/>
        </p:spPr>
        <p:txBody>
          <a:bodyPr wrap="square" lIns="0" tIns="0" rIns="0" bIns="0" rtlCol="0" anchor="t">
            <a:spAutoFit/>
          </a:bodyPr>
          <a:lstStyle/>
          <a:p>
            <a:pPr algn="r" defTabSz="1218565">
              <a:spcBef>
                <a:spcPct val="20000"/>
              </a:spcBef>
              <a:defRPr/>
            </a:pPr>
            <a:r>
              <a:rPr lang="zh-CN" altLang="en-US" sz="1600" b="1" dirty="0">
                <a:solidFill>
                  <a:schemeClr val="tx1"/>
                </a:solidFill>
                <a:latin typeface="微软雅黑" panose="020B0503020204020204" charset="-122"/>
                <a:ea typeface="微软雅黑" panose="020B0503020204020204" charset="-122"/>
              </a:rPr>
              <a:t>单击编辑标题</a:t>
            </a:r>
          </a:p>
          <a:p>
            <a:pPr algn="r" defTabSz="1218565">
              <a:spcBef>
                <a:spcPct val="20000"/>
              </a:spcBef>
              <a:defRPr/>
            </a:pPr>
            <a:r>
              <a:rPr lang="zh-CN" altLang="en-US" sz="1335" dirty="0">
                <a:solidFill>
                  <a:schemeClr val="tx1"/>
                </a:solidFill>
                <a:latin typeface="微软雅黑" panose="020B0503020204020204" charset="-122"/>
                <a:ea typeface="微软雅黑" panose="020B0503020204020204" charset="-122"/>
              </a:rPr>
              <a:t>单击此处可编辑内容单击此处可编辑内容单击此处可编辑内容</a:t>
            </a:r>
          </a:p>
        </p:txBody>
      </p:sp>
      <p:sp>
        <p:nvSpPr>
          <p:cNvPr id="32" name="TextBox 64"/>
          <p:cNvSpPr txBox="1"/>
          <p:nvPr/>
        </p:nvSpPr>
        <p:spPr>
          <a:xfrm>
            <a:off x="318053" y="2937398"/>
            <a:ext cx="2819732" cy="697499"/>
          </a:xfrm>
          <a:prstGeom prst="rect">
            <a:avLst/>
          </a:prstGeom>
          <a:noFill/>
        </p:spPr>
        <p:txBody>
          <a:bodyPr wrap="square" lIns="0" tIns="0" rIns="0" bIns="0" rtlCol="0" anchor="t">
            <a:spAutoFit/>
          </a:bodyPr>
          <a:lstStyle/>
          <a:p>
            <a:pPr algn="r" defTabSz="1218565">
              <a:spcBef>
                <a:spcPct val="20000"/>
              </a:spcBef>
              <a:defRPr/>
            </a:pPr>
            <a:r>
              <a:rPr lang="zh-CN" altLang="en-US" sz="1600" b="1" dirty="0">
                <a:solidFill>
                  <a:schemeClr val="tx1"/>
                </a:solidFill>
                <a:latin typeface="微软雅黑" panose="020B0503020204020204" charset="-122"/>
                <a:ea typeface="微软雅黑" panose="020B0503020204020204" charset="-122"/>
              </a:rPr>
              <a:t>单击编辑标题</a:t>
            </a:r>
          </a:p>
          <a:p>
            <a:pPr algn="r" defTabSz="1218565">
              <a:spcBef>
                <a:spcPct val="20000"/>
              </a:spcBef>
              <a:defRPr/>
            </a:pPr>
            <a:r>
              <a:rPr lang="zh-CN" altLang="en-US" sz="1335" dirty="0">
                <a:solidFill>
                  <a:schemeClr val="tx1"/>
                </a:solidFill>
                <a:latin typeface="微软雅黑" panose="020B0503020204020204" charset="-122"/>
                <a:ea typeface="微软雅黑" panose="020B0503020204020204" charset="-122"/>
              </a:rPr>
              <a:t>单击此处可编辑内容单击此处可编辑内容单击此处可编辑内容</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ppt_w</p:attrName>
                                        </p:attrNameLst>
                                      </p:cBhvr>
                                      <p:tavLst>
                                        <p:tav tm="0">
                                          <p:val>
                                            <p:fltVal val="0"/>
                                          </p:val>
                                        </p:tav>
                                        <p:tav tm="100000">
                                          <p:val>
                                            <p:strVal val="#ppt_w"/>
                                          </p:val>
                                        </p:tav>
                                      </p:tavLst>
                                    </p:anim>
                                    <p:anim calcmode="lin" valueType="num">
                                      <p:cBhvr>
                                        <p:cTn id="13" dur="500" fill="hold"/>
                                        <p:tgtEl>
                                          <p:spTgt spid="5"/>
                                        </p:tgtEl>
                                        <p:attrNameLst>
                                          <p:attrName>ppt_h</p:attrName>
                                        </p:attrNameLst>
                                      </p:cBhvr>
                                      <p:tavLst>
                                        <p:tav tm="0">
                                          <p:val>
                                            <p:fltVal val="0"/>
                                          </p:val>
                                        </p:tav>
                                        <p:tav tm="100000">
                                          <p:val>
                                            <p:strVal val="#ppt_h"/>
                                          </p:val>
                                        </p:tav>
                                      </p:tavLst>
                                    </p:anim>
                                    <p:animEffect transition="in" filter="fade">
                                      <p:cBhvr>
                                        <p:cTn id="14" dur="500"/>
                                        <p:tgtEl>
                                          <p:spTgt spid="5"/>
                                        </p:tgtEl>
                                      </p:cBhvr>
                                    </p:animEffect>
                                  </p:childTnLst>
                                </p:cTn>
                              </p:par>
                            </p:childTnLst>
                          </p:cTn>
                        </p:par>
                        <p:par>
                          <p:cTn id="15" fill="hold">
                            <p:stCondLst>
                              <p:cond delay="1000"/>
                            </p:stCondLst>
                            <p:childTnLst>
                              <p:par>
                                <p:cTn id="16" presetID="16" presetClass="entr" presetSubtype="37" fill="hold" nodeType="afterEffect">
                                  <p:stCondLst>
                                    <p:cond delay="0"/>
                                  </p:stCondLst>
                                  <p:childTnLst>
                                    <p:set>
                                      <p:cBhvr>
                                        <p:cTn id="17" dur="1" fill="hold">
                                          <p:stCondLst>
                                            <p:cond delay="0"/>
                                          </p:stCondLst>
                                        </p:cTn>
                                        <p:tgtEl>
                                          <p:spTgt spid="12"/>
                                        </p:tgtEl>
                                        <p:attrNameLst>
                                          <p:attrName>style.visibility</p:attrName>
                                        </p:attrNameLst>
                                      </p:cBhvr>
                                      <p:to>
                                        <p:strVal val="visible"/>
                                      </p:to>
                                    </p:set>
                                    <p:animEffect transition="in" filter="barn(outVertical)">
                                      <p:cBhvr>
                                        <p:cTn id="18" dur="500"/>
                                        <p:tgtEl>
                                          <p:spTgt spid="12"/>
                                        </p:tgtEl>
                                      </p:cBhvr>
                                    </p:animEffect>
                                  </p:childTnLst>
                                </p:cTn>
                              </p:par>
                            </p:childTnLst>
                          </p:cTn>
                        </p:par>
                        <p:par>
                          <p:cTn id="19" fill="hold">
                            <p:stCondLst>
                              <p:cond delay="1500"/>
                            </p:stCondLst>
                            <p:childTnLst>
                              <p:par>
                                <p:cTn id="20" presetID="23" presetClass="entr" presetSubtype="16" fill="hold" nodeType="afterEffect">
                                  <p:stCondLst>
                                    <p:cond delay="0"/>
                                  </p:stCondLst>
                                  <p:childTnLst>
                                    <p:set>
                                      <p:cBhvr>
                                        <p:cTn id="21" dur="1" fill="hold">
                                          <p:stCondLst>
                                            <p:cond delay="0"/>
                                          </p:stCondLst>
                                        </p:cTn>
                                        <p:tgtEl>
                                          <p:spTgt spid="19"/>
                                        </p:tgtEl>
                                        <p:attrNameLst>
                                          <p:attrName>style.visibility</p:attrName>
                                        </p:attrNameLst>
                                      </p:cBhvr>
                                      <p:to>
                                        <p:strVal val="visible"/>
                                      </p:to>
                                    </p:set>
                                    <p:anim calcmode="lin" valueType="num">
                                      <p:cBhvr>
                                        <p:cTn id="22" dur="500" fill="hold"/>
                                        <p:tgtEl>
                                          <p:spTgt spid="19"/>
                                        </p:tgtEl>
                                        <p:attrNameLst>
                                          <p:attrName>ppt_w</p:attrName>
                                        </p:attrNameLst>
                                      </p:cBhvr>
                                      <p:tavLst>
                                        <p:tav tm="0">
                                          <p:val>
                                            <p:fltVal val="0"/>
                                          </p:val>
                                        </p:tav>
                                        <p:tav tm="100000">
                                          <p:val>
                                            <p:strVal val="#ppt_w"/>
                                          </p:val>
                                        </p:tav>
                                      </p:tavLst>
                                    </p:anim>
                                    <p:anim calcmode="lin" valueType="num">
                                      <p:cBhvr>
                                        <p:cTn id="23" dur="500" fill="hold"/>
                                        <p:tgtEl>
                                          <p:spTgt spid="19"/>
                                        </p:tgtEl>
                                        <p:attrNameLst>
                                          <p:attrName>ppt_h</p:attrName>
                                        </p:attrNameLst>
                                      </p:cBhvr>
                                      <p:tavLst>
                                        <p:tav tm="0">
                                          <p:val>
                                            <p:fltVal val="0"/>
                                          </p:val>
                                        </p:tav>
                                        <p:tav tm="100000">
                                          <p:val>
                                            <p:strVal val="#ppt_h"/>
                                          </p:val>
                                        </p:tav>
                                      </p:tavLst>
                                    </p:anim>
                                  </p:childTnLst>
                                </p:cTn>
                              </p:par>
                              <p:par>
                                <p:cTn id="24" presetID="23" presetClass="entr" presetSubtype="16" fill="hold" nodeType="withEffect">
                                  <p:stCondLst>
                                    <p:cond delay="0"/>
                                  </p:stCondLst>
                                  <p:childTnLst>
                                    <p:set>
                                      <p:cBhvr>
                                        <p:cTn id="25" dur="1" fill="hold">
                                          <p:stCondLst>
                                            <p:cond delay="0"/>
                                          </p:stCondLst>
                                        </p:cTn>
                                        <p:tgtEl>
                                          <p:spTgt spid="24"/>
                                        </p:tgtEl>
                                        <p:attrNameLst>
                                          <p:attrName>style.visibility</p:attrName>
                                        </p:attrNameLst>
                                      </p:cBhvr>
                                      <p:to>
                                        <p:strVal val="visible"/>
                                      </p:to>
                                    </p:set>
                                    <p:anim calcmode="lin" valueType="num">
                                      <p:cBhvr>
                                        <p:cTn id="26" dur="500" fill="hold"/>
                                        <p:tgtEl>
                                          <p:spTgt spid="24"/>
                                        </p:tgtEl>
                                        <p:attrNameLst>
                                          <p:attrName>ppt_w</p:attrName>
                                        </p:attrNameLst>
                                      </p:cBhvr>
                                      <p:tavLst>
                                        <p:tav tm="0">
                                          <p:val>
                                            <p:fltVal val="0"/>
                                          </p:val>
                                        </p:tav>
                                        <p:tav tm="100000">
                                          <p:val>
                                            <p:strVal val="#ppt_w"/>
                                          </p:val>
                                        </p:tav>
                                      </p:tavLst>
                                    </p:anim>
                                    <p:anim calcmode="lin" valueType="num">
                                      <p:cBhvr>
                                        <p:cTn id="27" dur="500" fill="hold"/>
                                        <p:tgtEl>
                                          <p:spTgt spid="24"/>
                                        </p:tgtEl>
                                        <p:attrNameLst>
                                          <p:attrName>ppt_h</p:attrName>
                                        </p:attrNameLst>
                                      </p:cBhvr>
                                      <p:tavLst>
                                        <p:tav tm="0">
                                          <p:val>
                                            <p:fltVal val="0"/>
                                          </p:val>
                                        </p:tav>
                                        <p:tav tm="100000">
                                          <p:val>
                                            <p:strVal val="#ppt_h"/>
                                          </p:val>
                                        </p:tav>
                                      </p:tavLst>
                                    </p:anim>
                                  </p:childTnLst>
                                </p:cTn>
                              </p:par>
                            </p:childTnLst>
                          </p:cTn>
                        </p:par>
                        <p:par>
                          <p:cTn id="28" fill="hold">
                            <p:stCondLst>
                              <p:cond delay="2000"/>
                            </p:stCondLst>
                            <p:childTnLst>
                              <p:par>
                                <p:cTn id="29" presetID="18" presetClass="entr" presetSubtype="12" fill="hold" grpId="0" nodeType="after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strips(downLeft)">
                                      <p:cBhvr>
                                        <p:cTn id="31" dur="500"/>
                                        <p:tgtEl>
                                          <p:spTgt spid="10"/>
                                        </p:tgtEl>
                                      </p:cBhvr>
                                    </p:animEffect>
                                  </p:childTnLst>
                                </p:cTn>
                              </p:par>
                            </p:childTnLst>
                          </p:cTn>
                        </p:par>
                        <p:par>
                          <p:cTn id="32" fill="hold">
                            <p:stCondLst>
                              <p:cond delay="2500"/>
                            </p:stCondLst>
                            <p:childTnLst>
                              <p:par>
                                <p:cTn id="33" presetID="23" presetClass="entr" presetSubtype="16" fill="hold" grpId="0" nodeType="afterEffect">
                                  <p:stCondLst>
                                    <p:cond delay="0"/>
                                  </p:stCondLst>
                                  <p:childTnLst>
                                    <p:set>
                                      <p:cBhvr>
                                        <p:cTn id="34" dur="1" fill="hold">
                                          <p:stCondLst>
                                            <p:cond delay="0"/>
                                          </p:stCondLst>
                                        </p:cTn>
                                        <p:tgtEl>
                                          <p:spTgt spid="13"/>
                                        </p:tgtEl>
                                        <p:attrNameLst>
                                          <p:attrName>style.visibility</p:attrName>
                                        </p:attrNameLst>
                                      </p:cBhvr>
                                      <p:to>
                                        <p:strVal val="visible"/>
                                      </p:to>
                                    </p:set>
                                    <p:anim calcmode="lin" valueType="num">
                                      <p:cBhvr>
                                        <p:cTn id="35" dur="500" fill="hold"/>
                                        <p:tgtEl>
                                          <p:spTgt spid="13"/>
                                        </p:tgtEl>
                                        <p:attrNameLst>
                                          <p:attrName>ppt_w</p:attrName>
                                        </p:attrNameLst>
                                      </p:cBhvr>
                                      <p:tavLst>
                                        <p:tav tm="0">
                                          <p:val>
                                            <p:fltVal val="0"/>
                                          </p:val>
                                        </p:tav>
                                        <p:tav tm="100000">
                                          <p:val>
                                            <p:strVal val="#ppt_w"/>
                                          </p:val>
                                        </p:tav>
                                      </p:tavLst>
                                    </p:anim>
                                    <p:anim calcmode="lin" valueType="num">
                                      <p:cBhvr>
                                        <p:cTn id="36" dur="500" fill="hold"/>
                                        <p:tgtEl>
                                          <p:spTgt spid="13"/>
                                        </p:tgtEl>
                                        <p:attrNameLst>
                                          <p:attrName>ppt_h</p:attrName>
                                        </p:attrNameLst>
                                      </p:cBhvr>
                                      <p:tavLst>
                                        <p:tav tm="0">
                                          <p:val>
                                            <p:fltVal val="0"/>
                                          </p:val>
                                        </p:tav>
                                        <p:tav tm="100000">
                                          <p:val>
                                            <p:strVal val="#ppt_h"/>
                                          </p:val>
                                        </p:tav>
                                      </p:tavLst>
                                    </p:anim>
                                  </p:childTnLst>
                                </p:cTn>
                              </p:par>
                            </p:childTnLst>
                          </p:cTn>
                        </p:par>
                        <p:par>
                          <p:cTn id="37" fill="hold">
                            <p:stCondLst>
                              <p:cond delay="3000"/>
                            </p:stCondLst>
                            <p:childTnLst>
                              <p:par>
                                <p:cTn id="38" presetID="22" presetClass="entr" presetSubtype="2" fill="hold" grpId="0" nodeType="afterEffect">
                                  <p:stCondLst>
                                    <p:cond delay="0"/>
                                  </p:stCondLst>
                                  <p:childTnLst>
                                    <p:set>
                                      <p:cBhvr>
                                        <p:cTn id="39" dur="1" fill="hold">
                                          <p:stCondLst>
                                            <p:cond delay="0"/>
                                          </p:stCondLst>
                                        </p:cTn>
                                        <p:tgtEl>
                                          <p:spTgt spid="11"/>
                                        </p:tgtEl>
                                        <p:attrNameLst>
                                          <p:attrName>style.visibility</p:attrName>
                                        </p:attrNameLst>
                                      </p:cBhvr>
                                      <p:to>
                                        <p:strVal val="visible"/>
                                      </p:to>
                                    </p:set>
                                    <p:animEffect transition="in" filter="wipe(right)">
                                      <p:cBhvr>
                                        <p:cTn id="40" dur="500"/>
                                        <p:tgtEl>
                                          <p:spTgt spid="11"/>
                                        </p:tgtEl>
                                      </p:cBhvr>
                                    </p:animEffect>
                                  </p:childTnLst>
                                </p:cTn>
                              </p:par>
                            </p:childTnLst>
                          </p:cTn>
                        </p:par>
                        <p:par>
                          <p:cTn id="41" fill="hold">
                            <p:stCondLst>
                              <p:cond delay="3500"/>
                            </p:stCondLst>
                            <p:childTnLst>
                              <p:par>
                                <p:cTn id="42" presetID="23" presetClass="entr" presetSubtype="16" fill="hold" grpId="0" nodeType="afterEffect">
                                  <p:stCondLst>
                                    <p:cond delay="0"/>
                                  </p:stCondLst>
                                  <p:childTnLst>
                                    <p:set>
                                      <p:cBhvr>
                                        <p:cTn id="43" dur="1" fill="hold">
                                          <p:stCondLst>
                                            <p:cond delay="0"/>
                                          </p:stCondLst>
                                        </p:cTn>
                                        <p:tgtEl>
                                          <p:spTgt spid="15"/>
                                        </p:tgtEl>
                                        <p:attrNameLst>
                                          <p:attrName>style.visibility</p:attrName>
                                        </p:attrNameLst>
                                      </p:cBhvr>
                                      <p:to>
                                        <p:strVal val="visible"/>
                                      </p:to>
                                    </p:set>
                                    <p:anim calcmode="lin" valueType="num">
                                      <p:cBhvr>
                                        <p:cTn id="44" dur="500" fill="hold"/>
                                        <p:tgtEl>
                                          <p:spTgt spid="15"/>
                                        </p:tgtEl>
                                        <p:attrNameLst>
                                          <p:attrName>ppt_w</p:attrName>
                                        </p:attrNameLst>
                                      </p:cBhvr>
                                      <p:tavLst>
                                        <p:tav tm="0">
                                          <p:val>
                                            <p:fltVal val="0"/>
                                          </p:val>
                                        </p:tav>
                                        <p:tav tm="100000">
                                          <p:val>
                                            <p:strVal val="#ppt_w"/>
                                          </p:val>
                                        </p:tav>
                                      </p:tavLst>
                                    </p:anim>
                                    <p:anim calcmode="lin" valueType="num">
                                      <p:cBhvr>
                                        <p:cTn id="45" dur="500" fill="hold"/>
                                        <p:tgtEl>
                                          <p:spTgt spid="15"/>
                                        </p:tgtEl>
                                        <p:attrNameLst>
                                          <p:attrName>ppt_h</p:attrName>
                                        </p:attrNameLst>
                                      </p:cBhvr>
                                      <p:tavLst>
                                        <p:tav tm="0">
                                          <p:val>
                                            <p:fltVal val="0"/>
                                          </p:val>
                                        </p:tav>
                                        <p:tav tm="100000">
                                          <p:val>
                                            <p:strVal val="#ppt_h"/>
                                          </p:val>
                                        </p:tav>
                                      </p:tavLst>
                                    </p:anim>
                                  </p:childTnLst>
                                </p:cTn>
                              </p:par>
                            </p:childTnLst>
                          </p:cTn>
                        </p:par>
                        <p:par>
                          <p:cTn id="46" fill="hold">
                            <p:stCondLst>
                              <p:cond delay="4000"/>
                            </p:stCondLst>
                            <p:childTnLst>
                              <p:par>
                                <p:cTn id="47" presetID="18" presetClass="entr" presetSubtype="9" fill="hold" grpId="0" nodeType="afterEffect">
                                  <p:stCondLst>
                                    <p:cond delay="0"/>
                                  </p:stCondLst>
                                  <p:childTnLst>
                                    <p:set>
                                      <p:cBhvr>
                                        <p:cTn id="48" dur="1" fill="hold">
                                          <p:stCondLst>
                                            <p:cond delay="0"/>
                                          </p:stCondLst>
                                        </p:cTn>
                                        <p:tgtEl>
                                          <p:spTgt spid="9"/>
                                        </p:tgtEl>
                                        <p:attrNameLst>
                                          <p:attrName>style.visibility</p:attrName>
                                        </p:attrNameLst>
                                      </p:cBhvr>
                                      <p:to>
                                        <p:strVal val="visible"/>
                                      </p:to>
                                    </p:set>
                                    <p:animEffect transition="in" filter="strips(upLeft)">
                                      <p:cBhvr>
                                        <p:cTn id="49" dur="500"/>
                                        <p:tgtEl>
                                          <p:spTgt spid="9"/>
                                        </p:tgtEl>
                                      </p:cBhvr>
                                    </p:animEffect>
                                  </p:childTnLst>
                                </p:cTn>
                              </p:par>
                            </p:childTnLst>
                          </p:cTn>
                        </p:par>
                        <p:par>
                          <p:cTn id="50" fill="hold">
                            <p:stCondLst>
                              <p:cond delay="4500"/>
                            </p:stCondLst>
                            <p:childTnLst>
                              <p:par>
                                <p:cTn id="51" presetID="23" presetClass="entr" presetSubtype="16" fill="hold" grpId="0" nodeType="afterEffect">
                                  <p:stCondLst>
                                    <p:cond delay="0"/>
                                  </p:stCondLst>
                                  <p:childTnLst>
                                    <p:set>
                                      <p:cBhvr>
                                        <p:cTn id="52" dur="1" fill="hold">
                                          <p:stCondLst>
                                            <p:cond delay="0"/>
                                          </p:stCondLst>
                                        </p:cTn>
                                        <p:tgtEl>
                                          <p:spTgt spid="14"/>
                                        </p:tgtEl>
                                        <p:attrNameLst>
                                          <p:attrName>style.visibility</p:attrName>
                                        </p:attrNameLst>
                                      </p:cBhvr>
                                      <p:to>
                                        <p:strVal val="visible"/>
                                      </p:to>
                                    </p:set>
                                    <p:anim calcmode="lin" valueType="num">
                                      <p:cBhvr>
                                        <p:cTn id="53" dur="500" fill="hold"/>
                                        <p:tgtEl>
                                          <p:spTgt spid="14"/>
                                        </p:tgtEl>
                                        <p:attrNameLst>
                                          <p:attrName>ppt_w</p:attrName>
                                        </p:attrNameLst>
                                      </p:cBhvr>
                                      <p:tavLst>
                                        <p:tav tm="0">
                                          <p:val>
                                            <p:fltVal val="0"/>
                                          </p:val>
                                        </p:tav>
                                        <p:tav tm="100000">
                                          <p:val>
                                            <p:strVal val="#ppt_w"/>
                                          </p:val>
                                        </p:tav>
                                      </p:tavLst>
                                    </p:anim>
                                    <p:anim calcmode="lin" valueType="num">
                                      <p:cBhvr>
                                        <p:cTn id="54" dur="500" fill="hold"/>
                                        <p:tgtEl>
                                          <p:spTgt spid="14"/>
                                        </p:tgtEl>
                                        <p:attrNameLst>
                                          <p:attrName>ppt_h</p:attrName>
                                        </p:attrNameLst>
                                      </p:cBhvr>
                                      <p:tavLst>
                                        <p:tav tm="0">
                                          <p:val>
                                            <p:fltVal val="0"/>
                                          </p:val>
                                        </p:tav>
                                        <p:tav tm="100000">
                                          <p:val>
                                            <p:strVal val="#ppt_h"/>
                                          </p:val>
                                        </p:tav>
                                      </p:tavLst>
                                    </p:anim>
                                  </p:childTnLst>
                                </p:cTn>
                              </p:par>
                            </p:childTnLst>
                          </p:cTn>
                        </p:par>
                        <p:par>
                          <p:cTn id="55" fill="hold">
                            <p:stCondLst>
                              <p:cond delay="5000"/>
                            </p:stCondLst>
                            <p:childTnLst>
                              <p:par>
                                <p:cTn id="56" presetID="18" presetClass="entr" presetSubtype="3" fill="hold" grpId="0" nodeType="afterEffect">
                                  <p:stCondLst>
                                    <p:cond delay="0"/>
                                  </p:stCondLst>
                                  <p:childTnLst>
                                    <p:set>
                                      <p:cBhvr>
                                        <p:cTn id="57" dur="1" fill="hold">
                                          <p:stCondLst>
                                            <p:cond delay="0"/>
                                          </p:stCondLst>
                                        </p:cTn>
                                        <p:tgtEl>
                                          <p:spTgt spid="4"/>
                                        </p:tgtEl>
                                        <p:attrNameLst>
                                          <p:attrName>style.visibility</p:attrName>
                                        </p:attrNameLst>
                                      </p:cBhvr>
                                      <p:to>
                                        <p:strVal val="visible"/>
                                      </p:to>
                                    </p:set>
                                    <p:animEffect transition="in" filter="strips(upRight)">
                                      <p:cBhvr>
                                        <p:cTn id="58" dur="500"/>
                                        <p:tgtEl>
                                          <p:spTgt spid="4"/>
                                        </p:tgtEl>
                                      </p:cBhvr>
                                    </p:animEffect>
                                  </p:childTnLst>
                                </p:cTn>
                              </p:par>
                            </p:childTnLst>
                          </p:cTn>
                        </p:par>
                        <p:par>
                          <p:cTn id="59" fill="hold">
                            <p:stCondLst>
                              <p:cond delay="5500"/>
                            </p:stCondLst>
                            <p:childTnLst>
                              <p:par>
                                <p:cTn id="60" presetID="23" presetClass="entr" presetSubtype="16" fill="hold" grpId="0" nodeType="afterEffect">
                                  <p:stCondLst>
                                    <p:cond delay="0"/>
                                  </p:stCondLst>
                                  <p:childTnLst>
                                    <p:set>
                                      <p:cBhvr>
                                        <p:cTn id="61" dur="1" fill="hold">
                                          <p:stCondLst>
                                            <p:cond delay="0"/>
                                          </p:stCondLst>
                                        </p:cTn>
                                        <p:tgtEl>
                                          <p:spTgt spid="16"/>
                                        </p:tgtEl>
                                        <p:attrNameLst>
                                          <p:attrName>style.visibility</p:attrName>
                                        </p:attrNameLst>
                                      </p:cBhvr>
                                      <p:to>
                                        <p:strVal val="visible"/>
                                      </p:to>
                                    </p:set>
                                    <p:anim calcmode="lin" valueType="num">
                                      <p:cBhvr>
                                        <p:cTn id="62" dur="500" fill="hold"/>
                                        <p:tgtEl>
                                          <p:spTgt spid="16"/>
                                        </p:tgtEl>
                                        <p:attrNameLst>
                                          <p:attrName>ppt_w</p:attrName>
                                        </p:attrNameLst>
                                      </p:cBhvr>
                                      <p:tavLst>
                                        <p:tav tm="0">
                                          <p:val>
                                            <p:fltVal val="0"/>
                                          </p:val>
                                        </p:tav>
                                        <p:tav tm="100000">
                                          <p:val>
                                            <p:strVal val="#ppt_w"/>
                                          </p:val>
                                        </p:tav>
                                      </p:tavLst>
                                    </p:anim>
                                    <p:anim calcmode="lin" valueType="num">
                                      <p:cBhvr>
                                        <p:cTn id="63" dur="500" fill="hold"/>
                                        <p:tgtEl>
                                          <p:spTgt spid="16"/>
                                        </p:tgtEl>
                                        <p:attrNameLst>
                                          <p:attrName>ppt_h</p:attrName>
                                        </p:attrNameLst>
                                      </p:cBhvr>
                                      <p:tavLst>
                                        <p:tav tm="0">
                                          <p:val>
                                            <p:fltVal val="0"/>
                                          </p:val>
                                        </p:tav>
                                        <p:tav tm="100000">
                                          <p:val>
                                            <p:strVal val="#ppt_h"/>
                                          </p:val>
                                        </p:tav>
                                      </p:tavLst>
                                    </p:anim>
                                  </p:childTnLst>
                                </p:cTn>
                              </p:par>
                            </p:childTnLst>
                          </p:cTn>
                        </p:par>
                        <p:par>
                          <p:cTn id="64" fill="hold">
                            <p:stCondLst>
                              <p:cond delay="6000"/>
                            </p:stCondLst>
                            <p:childTnLst>
                              <p:par>
                                <p:cTn id="65" presetID="22" presetClass="entr" presetSubtype="8" fill="hold" grpId="0" nodeType="afterEffect">
                                  <p:stCondLst>
                                    <p:cond delay="0"/>
                                  </p:stCondLst>
                                  <p:childTnLst>
                                    <p:set>
                                      <p:cBhvr>
                                        <p:cTn id="66" dur="1" fill="hold">
                                          <p:stCondLst>
                                            <p:cond delay="0"/>
                                          </p:stCondLst>
                                        </p:cTn>
                                        <p:tgtEl>
                                          <p:spTgt spid="8"/>
                                        </p:tgtEl>
                                        <p:attrNameLst>
                                          <p:attrName>style.visibility</p:attrName>
                                        </p:attrNameLst>
                                      </p:cBhvr>
                                      <p:to>
                                        <p:strVal val="visible"/>
                                      </p:to>
                                    </p:set>
                                    <p:animEffect transition="in" filter="wipe(left)">
                                      <p:cBhvr>
                                        <p:cTn id="67" dur="500"/>
                                        <p:tgtEl>
                                          <p:spTgt spid="8"/>
                                        </p:tgtEl>
                                      </p:cBhvr>
                                    </p:animEffect>
                                  </p:childTnLst>
                                </p:cTn>
                              </p:par>
                            </p:childTnLst>
                          </p:cTn>
                        </p:par>
                        <p:par>
                          <p:cTn id="68" fill="hold">
                            <p:stCondLst>
                              <p:cond delay="6500"/>
                            </p:stCondLst>
                            <p:childTnLst>
                              <p:par>
                                <p:cTn id="69" presetID="23" presetClass="entr" presetSubtype="16" fill="hold" grpId="0" nodeType="afterEffect">
                                  <p:stCondLst>
                                    <p:cond delay="0"/>
                                  </p:stCondLst>
                                  <p:childTnLst>
                                    <p:set>
                                      <p:cBhvr>
                                        <p:cTn id="70" dur="1" fill="hold">
                                          <p:stCondLst>
                                            <p:cond delay="0"/>
                                          </p:stCondLst>
                                        </p:cTn>
                                        <p:tgtEl>
                                          <p:spTgt spid="18"/>
                                        </p:tgtEl>
                                        <p:attrNameLst>
                                          <p:attrName>style.visibility</p:attrName>
                                        </p:attrNameLst>
                                      </p:cBhvr>
                                      <p:to>
                                        <p:strVal val="visible"/>
                                      </p:to>
                                    </p:set>
                                    <p:anim calcmode="lin" valueType="num">
                                      <p:cBhvr>
                                        <p:cTn id="71" dur="500" fill="hold"/>
                                        <p:tgtEl>
                                          <p:spTgt spid="18"/>
                                        </p:tgtEl>
                                        <p:attrNameLst>
                                          <p:attrName>ppt_w</p:attrName>
                                        </p:attrNameLst>
                                      </p:cBhvr>
                                      <p:tavLst>
                                        <p:tav tm="0">
                                          <p:val>
                                            <p:fltVal val="0"/>
                                          </p:val>
                                        </p:tav>
                                        <p:tav tm="100000">
                                          <p:val>
                                            <p:strVal val="#ppt_w"/>
                                          </p:val>
                                        </p:tav>
                                      </p:tavLst>
                                    </p:anim>
                                    <p:anim calcmode="lin" valueType="num">
                                      <p:cBhvr>
                                        <p:cTn id="72" dur="500" fill="hold"/>
                                        <p:tgtEl>
                                          <p:spTgt spid="18"/>
                                        </p:tgtEl>
                                        <p:attrNameLst>
                                          <p:attrName>ppt_h</p:attrName>
                                        </p:attrNameLst>
                                      </p:cBhvr>
                                      <p:tavLst>
                                        <p:tav tm="0">
                                          <p:val>
                                            <p:fltVal val="0"/>
                                          </p:val>
                                        </p:tav>
                                        <p:tav tm="100000">
                                          <p:val>
                                            <p:strVal val="#ppt_h"/>
                                          </p:val>
                                        </p:tav>
                                      </p:tavLst>
                                    </p:anim>
                                  </p:childTnLst>
                                </p:cTn>
                              </p:par>
                            </p:childTnLst>
                          </p:cTn>
                        </p:par>
                        <p:par>
                          <p:cTn id="73" fill="hold">
                            <p:stCondLst>
                              <p:cond delay="7000"/>
                            </p:stCondLst>
                            <p:childTnLst>
                              <p:par>
                                <p:cTn id="74" presetID="18" presetClass="entr" presetSubtype="6" fill="hold" grpId="0" nodeType="afterEffect">
                                  <p:stCondLst>
                                    <p:cond delay="0"/>
                                  </p:stCondLst>
                                  <p:childTnLst>
                                    <p:set>
                                      <p:cBhvr>
                                        <p:cTn id="75" dur="1" fill="hold">
                                          <p:stCondLst>
                                            <p:cond delay="0"/>
                                          </p:stCondLst>
                                        </p:cTn>
                                        <p:tgtEl>
                                          <p:spTgt spid="7"/>
                                        </p:tgtEl>
                                        <p:attrNameLst>
                                          <p:attrName>style.visibility</p:attrName>
                                        </p:attrNameLst>
                                      </p:cBhvr>
                                      <p:to>
                                        <p:strVal val="visible"/>
                                      </p:to>
                                    </p:set>
                                    <p:animEffect transition="in" filter="strips(downRight)">
                                      <p:cBhvr>
                                        <p:cTn id="76" dur="500"/>
                                        <p:tgtEl>
                                          <p:spTgt spid="7"/>
                                        </p:tgtEl>
                                      </p:cBhvr>
                                    </p:animEffect>
                                  </p:childTnLst>
                                </p:cTn>
                              </p:par>
                            </p:childTnLst>
                          </p:cTn>
                        </p:par>
                        <p:par>
                          <p:cTn id="77" fill="hold">
                            <p:stCondLst>
                              <p:cond delay="7500"/>
                            </p:stCondLst>
                            <p:childTnLst>
                              <p:par>
                                <p:cTn id="78" presetID="23" presetClass="entr" presetSubtype="16" fill="hold" grpId="0" nodeType="afterEffect">
                                  <p:stCondLst>
                                    <p:cond delay="0"/>
                                  </p:stCondLst>
                                  <p:childTnLst>
                                    <p:set>
                                      <p:cBhvr>
                                        <p:cTn id="79" dur="1" fill="hold">
                                          <p:stCondLst>
                                            <p:cond delay="0"/>
                                          </p:stCondLst>
                                        </p:cTn>
                                        <p:tgtEl>
                                          <p:spTgt spid="17"/>
                                        </p:tgtEl>
                                        <p:attrNameLst>
                                          <p:attrName>style.visibility</p:attrName>
                                        </p:attrNameLst>
                                      </p:cBhvr>
                                      <p:to>
                                        <p:strVal val="visible"/>
                                      </p:to>
                                    </p:set>
                                    <p:anim calcmode="lin" valueType="num">
                                      <p:cBhvr>
                                        <p:cTn id="80" dur="500" fill="hold"/>
                                        <p:tgtEl>
                                          <p:spTgt spid="17"/>
                                        </p:tgtEl>
                                        <p:attrNameLst>
                                          <p:attrName>ppt_w</p:attrName>
                                        </p:attrNameLst>
                                      </p:cBhvr>
                                      <p:tavLst>
                                        <p:tav tm="0">
                                          <p:val>
                                            <p:fltVal val="0"/>
                                          </p:val>
                                        </p:tav>
                                        <p:tav tm="100000">
                                          <p:val>
                                            <p:strVal val="#ppt_w"/>
                                          </p:val>
                                        </p:tav>
                                      </p:tavLst>
                                    </p:anim>
                                    <p:anim calcmode="lin" valueType="num">
                                      <p:cBhvr>
                                        <p:cTn id="81" dur="500" fill="hold"/>
                                        <p:tgtEl>
                                          <p:spTgt spid="17"/>
                                        </p:tgtEl>
                                        <p:attrNameLst>
                                          <p:attrName>ppt_h</p:attrName>
                                        </p:attrNameLst>
                                      </p:cBhvr>
                                      <p:tavLst>
                                        <p:tav tm="0">
                                          <p:val>
                                            <p:fltVal val="0"/>
                                          </p:val>
                                        </p:tav>
                                        <p:tav tm="100000">
                                          <p:val>
                                            <p:strVal val="#ppt_h"/>
                                          </p:val>
                                        </p:tav>
                                      </p:tavLst>
                                    </p:anim>
                                  </p:childTnLst>
                                </p:cTn>
                              </p:par>
                            </p:childTnLst>
                          </p:cTn>
                        </p:par>
                        <p:par>
                          <p:cTn id="82" fill="hold">
                            <p:stCondLst>
                              <p:cond delay="8000"/>
                            </p:stCondLst>
                            <p:childTnLst>
                              <p:par>
                                <p:cTn id="83" presetID="2" presetClass="entr" presetSubtype="8" accel="50000" decel="50000" fill="hold" grpId="0" nodeType="afterEffect">
                                  <p:stCondLst>
                                    <p:cond delay="0"/>
                                  </p:stCondLst>
                                  <p:childTnLst>
                                    <p:set>
                                      <p:cBhvr>
                                        <p:cTn id="84" dur="1" fill="hold">
                                          <p:stCondLst>
                                            <p:cond delay="0"/>
                                          </p:stCondLst>
                                        </p:cTn>
                                        <p:tgtEl>
                                          <p:spTgt spid="31"/>
                                        </p:tgtEl>
                                        <p:attrNameLst>
                                          <p:attrName>style.visibility</p:attrName>
                                        </p:attrNameLst>
                                      </p:cBhvr>
                                      <p:to>
                                        <p:strVal val="visible"/>
                                      </p:to>
                                    </p:set>
                                    <p:anim calcmode="lin" valueType="num">
                                      <p:cBhvr additive="base">
                                        <p:cTn id="85" dur="500" fill="hold"/>
                                        <p:tgtEl>
                                          <p:spTgt spid="31"/>
                                        </p:tgtEl>
                                        <p:attrNameLst>
                                          <p:attrName>ppt_x</p:attrName>
                                        </p:attrNameLst>
                                      </p:cBhvr>
                                      <p:tavLst>
                                        <p:tav tm="0">
                                          <p:val>
                                            <p:strVal val="0-#ppt_w/2"/>
                                          </p:val>
                                        </p:tav>
                                        <p:tav tm="100000">
                                          <p:val>
                                            <p:strVal val="#ppt_x"/>
                                          </p:val>
                                        </p:tav>
                                      </p:tavLst>
                                    </p:anim>
                                    <p:anim calcmode="lin" valueType="num">
                                      <p:cBhvr additive="base">
                                        <p:cTn id="86" dur="500" fill="hold"/>
                                        <p:tgtEl>
                                          <p:spTgt spid="31"/>
                                        </p:tgtEl>
                                        <p:attrNameLst>
                                          <p:attrName>ppt_y</p:attrName>
                                        </p:attrNameLst>
                                      </p:cBhvr>
                                      <p:tavLst>
                                        <p:tav tm="0">
                                          <p:val>
                                            <p:strVal val="#ppt_y"/>
                                          </p:val>
                                        </p:tav>
                                        <p:tav tm="100000">
                                          <p:val>
                                            <p:strVal val="#ppt_y"/>
                                          </p:val>
                                        </p:tav>
                                      </p:tavLst>
                                    </p:anim>
                                  </p:childTnLst>
                                </p:cTn>
                              </p:par>
                            </p:childTnLst>
                          </p:cTn>
                        </p:par>
                        <p:par>
                          <p:cTn id="87" fill="hold">
                            <p:stCondLst>
                              <p:cond delay="8500"/>
                            </p:stCondLst>
                            <p:childTnLst>
                              <p:par>
                                <p:cTn id="88" presetID="2" presetClass="entr" presetSubtype="8" accel="50000" decel="50000" fill="hold" grpId="0" nodeType="afterEffect">
                                  <p:stCondLst>
                                    <p:cond delay="0"/>
                                  </p:stCondLst>
                                  <p:childTnLst>
                                    <p:set>
                                      <p:cBhvr>
                                        <p:cTn id="89" dur="1" fill="hold">
                                          <p:stCondLst>
                                            <p:cond delay="0"/>
                                          </p:stCondLst>
                                        </p:cTn>
                                        <p:tgtEl>
                                          <p:spTgt spid="32"/>
                                        </p:tgtEl>
                                        <p:attrNameLst>
                                          <p:attrName>style.visibility</p:attrName>
                                        </p:attrNameLst>
                                      </p:cBhvr>
                                      <p:to>
                                        <p:strVal val="visible"/>
                                      </p:to>
                                    </p:set>
                                    <p:anim calcmode="lin" valueType="num">
                                      <p:cBhvr additive="base">
                                        <p:cTn id="90" dur="500" fill="hold"/>
                                        <p:tgtEl>
                                          <p:spTgt spid="32"/>
                                        </p:tgtEl>
                                        <p:attrNameLst>
                                          <p:attrName>ppt_x</p:attrName>
                                        </p:attrNameLst>
                                      </p:cBhvr>
                                      <p:tavLst>
                                        <p:tav tm="0">
                                          <p:val>
                                            <p:strVal val="0-#ppt_w/2"/>
                                          </p:val>
                                        </p:tav>
                                        <p:tav tm="100000">
                                          <p:val>
                                            <p:strVal val="#ppt_x"/>
                                          </p:val>
                                        </p:tav>
                                      </p:tavLst>
                                    </p:anim>
                                    <p:anim calcmode="lin" valueType="num">
                                      <p:cBhvr additive="base">
                                        <p:cTn id="91" dur="500" fill="hold"/>
                                        <p:tgtEl>
                                          <p:spTgt spid="32"/>
                                        </p:tgtEl>
                                        <p:attrNameLst>
                                          <p:attrName>ppt_y</p:attrName>
                                        </p:attrNameLst>
                                      </p:cBhvr>
                                      <p:tavLst>
                                        <p:tav tm="0">
                                          <p:val>
                                            <p:strVal val="#ppt_y"/>
                                          </p:val>
                                        </p:tav>
                                        <p:tav tm="100000">
                                          <p:val>
                                            <p:strVal val="#ppt_y"/>
                                          </p:val>
                                        </p:tav>
                                      </p:tavLst>
                                    </p:anim>
                                  </p:childTnLst>
                                </p:cTn>
                              </p:par>
                            </p:childTnLst>
                          </p:cTn>
                        </p:par>
                        <p:par>
                          <p:cTn id="92" fill="hold">
                            <p:stCondLst>
                              <p:cond delay="9000"/>
                            </p:stCondLst>
                            <p:childTnLst>
                              <p:par>
                                <p:cTn id="93" presetID="2" presetClass="entr" presetSubtype="8" accel="50000" decel="50000" fill="hold" grpId="0" nodeType="afterEffect">
                                  <p:stCondLst>
                                    <p:cond delay="0"/>
                                  </p:stCondLst>
                                  <p:childTnLst>
                                    <p:set>
                                      <p:cBhvr>
                                        <p:cTn id="94" dur="1" fill="hold">
                                          <p:stCondLst>
                                            <p:cond delay="0"/>
                                          </p:stCondLst>
                                        </p:cTn>
                                        <p:tgtEl>
                                          <p:spTgt spid="30"/>
                                        </p:tgtEl>
                                        <p:attrNameLst>
                                          <p:attrName>style.visibility</p:attrName>
                                        </p:attrNameLst>
                                      </p:cBhvr>
                                      <p:to>
                                        <p:strVal val="visible"/>
                                      </p:to>
                                    </p:set>
                                    <p:anim calcmode="lin" valueType="num">
                                      <p:cBhvr additive="base">
                                        <p:cTn id="95" dur="500" fill="hold"/>
                                        <p:tgtEl>
                                          <p:spTgt spid="30"/>
                                        </p:tgtEl>
                                        <p:attrNameLst>
                                          <p:attrName>ppt_x</p:attrName>
                                        </p:attrNameLst>
                                      </p:cBhvr>
                                      <p:tavLst>
                                        <p:tav tm="0">
                                          <p:val>
                                            <p:strVal val="0-#ppt_w/2"/>
                                          </p:val>
                                        </p:tav>
                                        <p:tav tm="100000">
                                          <p:val>
                                            <p:strVal val="#ppt_x"/>
                                          </p:val>
                                        </p:tav>
                                      </p:tavLst>
                                    </p:anim>
                                    <p:anim calcmode="lin" valueType="num">
                                      <p:cBhvr additive="base">
                                        <p:cTn id="96" dur="500" fill="hold"/>
                                        <p:tgtEl>
                                          <p:spTgt spid="30"/>
                                        </p:tgtEl>
                                        <p:attrNameLst>
                                          <p:attrName>ppt_y</p:attrName>
                                        </p:attrNameLst>
                                      </p:cBhvr>
                                      <p:tavLst>
                                        <p:tav tm="0">
                                          <p:val>
                                            <p:strVal val="#ppt_y"/>
                                          </p:val>
                                        </p:tav>
                                        <p:tav tm="100000">
                                          <p:val>
                                            <p:strVal val="#ppt_y"/>
                                          </p:val>
                                        </p:tav>
                                      </p:tavLst>
                                    </p:anim>
                                  </p:childTnLst>
                                </p:cTn>
                              </p:par>
                            </p:childTnLst>
                          </p:cTn>
                        </p:par>
                        <p:par>
                          <p:cTn id="97" fill="hold">
                            <p:stCondLst>
                              <p:cond delay="9500"/>
                            </p:stCondLst>
                            <p:childTnLst>
                              <p:par>
                                <p:cTn id="98" presetID="2" presetClass="entr" presetSubtype="2" accel="50000" decel="50000" fill="hold" grpId="0" nodeType="afterEffect">
                                  <p:stCondLst>
                                    <p:cond delay="0"/>
                                  </p:stCondLst>
                                  <p:childTnLst>
                                    <p:set>
                                      <p:cBhvr>
                                        <p:cTn id="99" dur="1" fill="hold">
                                          <p:stCondLst>
                                            <p:cond delay="0"/>
                                          </p:stCondLst>
                                        </p:cTn>
                                        <p:tgtEl>
                                          <p:spTgt spid="27"/>
                                        </p:tgtEl>
                                        <p:attrNameLst>
                                          <p:attrName>style.visibility</p:attrName>
                                        </p:attrNameLst>
                                      </p:cBhvr>
                                      <p:to>
                                        <p:strVal val="visible"/>
                                      </p:to>
                                    </p:set>
                                    <p:anim calcmode="lin" valueType="num">
                                      <p:cBhvr additive="base">
                                        <p:cTn id="100" dur="500" fill="hold"/>
                                        <p:tgtEl>
                                          <p:spTgt spid="27"/>
                                        </p:tgtEl>
                                        <p:attrNameLst>
                                          <p:attrName>ppt_x</p:attrName>
                                        </p:attrNameLst>
                                      </p:cBhvr>
                                      <p:tavLst>
                                        <p:tav tm="0">
                                          <p:val>
                                            <p:strVal val="1+#ppt_w/2"/>
                                          </p:val>
                                        </p:tav>
                                        <p:tav tm="100000">
                                          <p:val>
                                            <p:strVal val="#ppt_x"/>
                                          </p:val>
                                        </p:tav>
                                      </p:tavLst>
                                    </p:anim>
                                    <p:anim calcmode="lin" valueType="num">
                                      <p:cBhvr additive="base">
                                        <p:cTn id="101" dur="500" fill="hold"/>
                                        <p:tgtEl>
                                          <p:spTgt spid="27"/>
                                        </p:tgtEl>
                                        <p:attrNameLst>
                                          <p:attrName>ppt_y</p:attrName>
                                        </p:attrNameLst>
                                      </p:cBhvr>
                                      <p:tavLst>
                                        <p:tav tm="0">
                                          <p:val>
                                            <p:strVal val="#ppt_y"/>
                                          </p:val>
                                        </p:tav>
                                        <p:tav tm="100000">
                                          <p:val>
                                            <p:strVal val="#ppt_y"/>
                                          </p:val>
                                        </p:tav>
                                      </p:tavLst>
                                    </p:anim>
                                  </p:childTnLst>
                                </p:cTn>
                              </p:par>
                            </p:childTnLst>
                          </p:cTn>
                        </p:par>
                        <p:par>
                          <p:cTn id="102" fill="hold">
                            <p:stCondLst>
                              <p:cond delay="10000"/>
                            </p:stCondLst>
                            <p:childTnLst>
                              <p:par>
                                <p:cTn id="103" presetID="2" presetClass="entr" presetSubtype="2" accel="50000" decel="50000" fill="hold" grpId="0" nodeType="afterEffect">
                                  <p:stCondLst>
                                    <p:cond delay="0"/>
                                  </p:stCondLst>
                                  <p:childTnLst>
                                    <p:set>
                                      <p:cBhvr>
                                        <p:cTn id="104" dur="1" fill="hold">
                                          <p:stCondLst>
                                            <p:cond delay="0"/>
                                          </p:stCondLst>
                                        </p:cTn>
                                        <p:tgtEl>
                                          <p:spTgt spid="29"/>
                                        </p:tgtEl>
                                        <p:attrNameLst>
                                          <p:attrName>style.visibility</p:attrName>
                                        </p:attrNameLst>
                                      </p:cBhvr>
                                      <p:to>
                                        <p:strVal val="visible"/>
                                      </p:to>
                                    </p:set>
                                    <p:anim calcmode="lin" valueType="num">
                                      <p:cBhvr additive="base">
                                        <p:cTn id="105" dur="500" fill="hold"/>
                                        <p:tgtEl>
                                          <p:spTgt spid="29"/>
                                        </p:tgtEl>
                                        <p:attrNameLst>
                                          <p:attrName>ppt_x</p:attrName>
                                        </p:attrNameLst>
                                      </p:cBhvr>
                                      <p:tavLst>
                                        <p:tav tm="0">
                                          <p:val>
                                            <p:strVal val="1+#ppt_w/2"/>
                                          </p:val>
                                        </p:tav>
                                        <p:tav tm="100000">
                                          <p:val>
                                            <p:strVal val="#ppt_x"/>
                                          </p:val>
                                        </p:tav>
                                      </p:tavLst>
                                    </p:anim>
                                    <p:anim calcmode="lin" valueType="num">
                                      <p:cBhvr additive="base">
                                        <p:cTn id="106" dur="500" fill="hold"/>
                                        <p:tgtEl>
                                          <p:spTgt spid="29"/>
                                        </p:tgtEl>
                                        <p:attrNameLst>
                                          <p:attrName>ppt_y</p:attrName>
                                        </p:attrNameLst>
                                      </p:cBhvr>
                                      <p:tavLst>
                                        <p:tav tm="0">
                                          <p:val>
                                            <p:strVal val="#ppt_y"/>
                                          </p:val>
                                        </p:tav>
                                        <p:tav tm="100000">
                                          <p:val>
                                            <p:strVal val="#ppt_y"/>
                                          </p:val>
                                        </p:tav>
                                      </p:tavLst>
                                    </p:anim>
                                  </p:childTnLst>
                                </p:cTn>
                              </p:par>
                            </p:childTnLst>
                          </p:cTn>
                        </p:par>
                        <p:par>
                          <p:cTn id="107" fill="hold">
                            <p:stCondLst>
                              <p:cond delay="10500"/>
                            </p:stCondLst>
                            <p:childTnLst>
                              <p:par>
                                <p:cTn id="108" presetID="2" presetClass="entr" presetSubtype="2" accel="50000" decel="50000" fill="hold" grpId="0" nodeType="afterEffect">
                                  <p:stCondLst>
                                    <p:cond delay="0"/>
                                  </p:stCondLst>
                                  <p:childTnLst>
                                    <p:set>
                                      <p:cBhvr>
                                        <p:cTn id="109" dur="1" fill="hold">
                                          <p:stCondLst>
                                            <p:cond delay="0"/>
                                          </p:stCondLst>
                                        </p:cTn>
                                        <p:tgtEl>
                                          <p:spTgt spid="28"/>
                                        </p:tgtEl>
                                        <p:attrNameLst>
                                          <p:attrName>style.visibility</p:attrName>
                                        </p:attrNameLst>
                                      </p:cBhvr>
                                      <p:to>
                                        <p:strVal val="visible"/>
                                      </p:to>
                                    </p:set>
                                    <p:anim calcmode="lin" valueType="num">
                                      <p:cBhvr additive="base">
                                        <p:cTn id="110" dur="500" fill="hold"/>
                                        <p:tgtEl>
                                          <p:spTgt spid="28"/>
                                        </p:tgtEl>
                                        <p:attrNameLst>
                                          <p:attrName>ppt_x</p:attrName>
                                        </p:attrNameLst>
                                      </p:cBhvr>
                                      <p:tavLst>
                                        <p:tav tm="0">
                                          <p:val>
                                            <p:strVal val="1+#ppt_w/2"/>
                                          </p:val>
                                        </p:tav>
                                        <p:tav tm="100000">
                                          <p:val>
                                            <p:strVal val="#ppt_x"/>
                                          </p:val>
                                        </p:tav>
                                      </p:tavLst>
                                    </p:anim>
                                    <p:anim calcmode="lin" valueType="num">
                                      <p:cBhvr additive="base">
                                        <p:cTn id="111" dur="500" fill="hold"/>
                                        <p:tgtEl>
                                          <p:spTgt spid="2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5" grpId="0"/>
      <p:bldP spid="4" grpId="0" bldLvl="0" animBg="1"/>
      <p:bldP spid="7" grpId="0" bldLvl="0" animBg="1"/>
      <p:bldP spid="8" grpId="0" bldLvl="0" animBg="1"/>
      <p:bldP spid="9" grpId="0" bldLvl="0" animBg="1"/>
      <p:bldP spid="10" grpId="0" bldLvl="0" animBg="1"/>
      <p:bldP spid="11" grpId="0" bldLvl="0" animBg="1"/>
      <p:bldP spid="13" grpId="0" bldLvl="0" animBg="1"/>
      <p:bldP spid="14" grpId="0" bldLvl="0" animBg="1"/>
      <p:bldP spid="15" grpId="0" bldLvl="0" animBg="1"/>
      <p:bldP spid="16" grpId="0" bldLvl="0" animBg="1"/>
      <p:bldP spid="17" grpId="0" bldLvl="0" animBg="1"/>
      <p:bldP spid="18" grpId="0" bldLvl="0" animBg="1"/>
      <p:bldP spid="27" grpId="0"/>
      <p:bldP spid="28" grpId="0"/>
      <p:bldP spid="29" grpId="0"/>
      <p:bldP spid="30" grpId="0"/>
      <p:bldP spid="31" grpId="0"/>
      <p:bldP spid="3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0" y="0"/>
            <a:ext cx="12192000" cy="453390"/>
          </a:xfrm>
          <a:prstGeom prst="rect">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endParaRPr>
          </a:p>
        </p:txBody>
      </p:sp>
      <p:sp>
        <p:nvSpPr>
          <p:cNvPr id="5" name="文本框 4"/>
          <p:cNvSpPr txBox="1"/>
          <p:nvPr/>
        </p:nvSpPr>
        <p:spPr>
          <a:xfrm>
            <a:off x="4312786" y="22870"/>
            <a:ext cx="3566427" cy="417830"/>
          </a:xfrm>
          <a:prstGeom prst="rect">
            <a:avLst/>
          </a:prstGeom>
          <a:noFill/>
        </p:spPr>
        <p:txBody>
          <a:bodyPr wrap="square" rtlCol="0">
            <a:spAutoFit/>
          </a:bodyPr>
          <a:lstStyle/>
          <a:p>
            <a:pPr algn="ctr"/>
            <a:r>
              <a:rPr lang="zh-CN" altLang="en-US" sz="2000" dirty="0">
                <a:solidFill>
                  <a:schemeClr val="bg1"/>
                </a:solidFill>
                <a:latin typeface="微软雅黑" panose="020B0503020204020204" charset="-122"/>
                <a:ea typeface="微软雅黑" panose="020B0503020204020204" charset="-122"/>
              </a:rPr>
              <a:t>点击此处编辑标题</a:t>
            </a:r>
            <a:endParaRPr lang="zh-CN" altLang="en-US" sz="2000" dirty="0">
              <a:solidFill>
                <a:schemeClr val="bg1"/>
              </a:solidFill>
              <a:latin typeface="Arial" panose="020B0604020202020204" pitchFamily="34" charset="0"/>
              <a:ea typeface="微软雅黑" panose="020B0503020204020204" charset="-122"/>
              <a:cs typeface="Arial" panose="020B0604020202020204" pitchFamily="34" charset="0"/>
            </a:endParaRPr>
          </a:p>
        </p:txBody>
      </p:sp>
      <p:pic>
        <p:nvPicPr>
          <p:cNvPr id="89" name="出自【趣你的PPT】(微信:qunideppt)：最优质的PPT资源库" descr="C:\Users\Administrator\Desktop\爱国\001aa04b652e0cf95a3c03.jpg001aa04b652e0cf95a3c03"/>
          <p:cNvPicPr>
            <a:picLocks noChangeAspect="1"/>
          </p:cNvPicPr>
          <p:nvPr/>
        </p:nvPicPr>
        <p:blipFill>
          <a:blip r:embed="rId2"/>
          <a:srcRect/>
          <a:stretch>
            <a:fillRect/>
          </a:stretch>
        </p:blipFill>
        <p:spPr>
          <a:xfrm>
            <a:off x="678180" y="1663065"/>
            <a:ext cx="3285490" cy="2182495"/>
          </a:xfrm>
          <a:prstGeom prst="rect">
            <a:avLst/>
          </a:prstGeom>
        </p:spPr>
      </p:pic>
      <p:pic>
        <p:nvPicPr>
          <p:cNvPr id="90" name="出自【趣你的PPT】(微信:qunideppt)：最优质的PPT资源库" descr="C:\Users\Administrator\Desktop\爱国\64k58PICaYW.jpg64k58PICaYW"/>
          <p:cNvPicPr>
            <a:picLocks noChangeAspect="1"/>
          </p:cNvPicPr>
          <p:nvPr/>
        </p:nvPicPr>
        <p:blipFill>
          <a:blip r:embed="rId3"/>
          <a:srcRect/>
          <a:stretch>
            <a:fillRect/>
          </a:stretch>
        </p:blipFill>
        <p:spPr>
          <a:xfrm>
            <a:off x="4504690" y="1663065"/>
            <a:ext cx="3285490" cy="2176145"/>
          </a:xfrm>
          <a:prstGeom prst="rect">
            <a:avLst/>
          </a:prstGeom>
        </p:spPr>
      </p:pic>
      <p:pic>
        <p:nvPicPr>
          <p:cNvPr id="91" name="出自【趣你的PPT】(微信:qunideppt)：最优质的PPT资源库" descr="C:\Users\Administrator\Desktop\爱国\20150930133319a932f.jpg20150930133319a932f"/>
          <p:cNvPicPr>
            <a:picLocks noChangeAspect="1"/>
          </p:cNvPicPr>
          <p:nvPr/>
        </p:nvPicPr>
        <p:blipFill>
          <a:blip r:embed="rId4"/>
          <a:srcRect/>
          <a:stretch>
            <a:fillRect/>
          </a:stretch>
        </p:blipFill>
        <p:spPr>
          <a:xfrm>
            <a:off x="8331200" y="1663065"/>
            <a:ext cx="3284855" cy="2182495"/>
          </a:xfrm>
          <a:prstGeom prst="rect">
            <a:avLst/>
          </a:prstGeom>
        </p:spPr>
      </p:pic>
      <p:grpSp>
        <p:nvGrpSpPr>
          <p:cNvPr id="2" name="组合 1"/>
          <p:cNvGrpSpPr/>
          <p:nvPr/>
        </p:nvGrpSpPr>
        <p:grpSpPr>
          <a:xfrm>
            <a:off x="578613" y="4205927"/>
            <a:ext cx="11141658" cy="1296959"/>
            <a:chOff x="578613" y="4545652"/>
            <a:chExt cx="11141658" cy="1296959"/>
          </a:xfrm>
        </p:grpSpPr>
        <p:sp>
          <p:nvSpPr>
            <p:cNvPr id="87" name="出自【趣你的PPT】(微信:qunideppt)：最优质的PPT资源库"/>
            <p:cNvSpPr/>
            <p:nvPr/>
          </p:nvSpPr>
          <p:spPr>
            <a:xfrm>
              <a:off x="678328" y="4545652"/>
              <a:ext cx="3284821" cy="472955"/>
            </a:xfrm>
            <a:prstGeom prst="rect">
              <a:avLst/>
            </a:prstGeom>
            <a:gradFill>
              <a:gsLst>
                <a:gs pos="0">
                  <a:srgbClr val="E30000"/>
                </a:gs>
                <a:gs pos="100000">
                  <a:srgbClr val="760303"/>
                </a:gs>
              </a:gsLst>
              <a:lin ang="5400000" scaled="0"/>
            </a:gradFill>
            <a:ln w="12700" cap="flat" cmpd="sng" algn="ctr">
              <a:noFill/>
              <a:prstDash val="solid"/>
              <a:miter lim="800000"/>
            </a:ln>
            <a:effectLst/>
          </p:spPr>
          <p:txBody>
            <a:bodyPr rtlCol="0" anchor="ctr"/>
            <a:lstStyle/>
            <a:p>
              <a:pPr algn="ctr">
                <a:defRPr/>
              </a:pPr>
              <a:endParaRPr lang="zh-CN" altLang="en-US" sz="1200" kern="0" dirty="0">
                <a:solidFill>
                  <a:prstClr val="white"/>
                </a:solidFill>
                <a:latin typeface="微软雅黑" panose="020B0503020204020204" charset="-122"/>
                <a:ea typeface="微软雅黑" panose="020B0503020204020204" charset="-122"/>
              </a:endParaRPr>
            </a:p>
          </p:txBody>
        </p:sp>
        <p:sp>
          <p:nvSpPr>
            <p:cNvPr id="88" name="出自【趣你的PPT】(微信:qunideppt)：最优质的PPT资源库"/>
            <p:cNvSpPr txBox="1"/>
            <p:nvPr/>
          </p:nvSpPr>
          <p:spPr>
            <a:xfrm>
              <a:off x="1466412" y="4638272"/>
              <a:ext cx="1800494" cy="307777"/>
            </a:xfrm>
            <a:prstGeom prst="rect">
              <a:avLst/>
            </a:prstGeom>
            <a:noFill/>
          </p:spPr>
          <p:txBody>
            <a:bodyPr wrap="none" rtlCol="0">
              <a:spAutoFit/>
            </a:bodyPr>
            <a:lstStyle/>
            <a:p>
              <a:pPr algn="ctr">
                <a:defRPr/>
              </a:pPr>
              <a:r>
                <a:rPr lang="zh-CN" altLang="en-US" sz="1400" b="1" kern="0" dirty="0">
                  <a:solidFill>
                    <a:prstClr val="white"/>
                  </a:solidFill>
                  <a:latin typeface="微软雅黑" panose="020B0503020204020204" charset="-122"/>
                  <a:ea typeface="微软雅黑" panose="020B0503020204020204" charset="-122"/>
                </a:rPr>
                <a:t>请在此处添加小标题</a:t>
              </a:r>
            </a:p>
          </p:txBody>
        </p:sp>
        <p:sp>
          <p:nvSpPr>
            <p:cNvPr id="92" name="矩形 91"/>
            <p:cNvSpPr/>
            <p:nvPr/>
          </p:nvSpPr>
          <p:spPr>
            <a:xfrm>
              <a:off x="578613" y="5233213"/>
              <a:ext cx="3489534" cy="609398"/>
            </a:xfrm>
            <a:prstGeom prst="rect">
              <a:avLst/>
            </a:prstGeom>
          </p:spPr>
          <p:txBody>
            <a:bodyPr wrap="square">
              <a:spAutoFit/>
            </a:bodyPr>
            <a:lstStyle/>
            <a:p>
              <a:pPr algn="ctr">
                <a:lnSpc>
                  <a:spcPct val="120000"/>
                </a:lnSpc>
              </a:pPr>
              <a:r>
                <a:rPr lang="zh-CN" altLang="en-US" sz="1400" dirty="0">
                  <a:solidFill>
                    <a:schemeClr val="tx1">
                      <a:lumMod val="85000"/>
                      <a:lumOff val="15000"/>
                    </a:schemeClr>
                  </a:solidFill>
                  <a:latin typeface="微软雅黑" panose="020B0503020204020204" charset="-122"/>
                  <a:ea typeface="微软雅黑" panose="020B0503020204020204" charset="-122"/>
                </a:rPr>
                <a:t>单击此处编辑内容单击此处编辑内容单击此处编辑内容</a:t>
              </a:r>
            </a:p>
          </p:txBody>
        </p:sp>
        <p:sp>
          <p:nvSpPr>
            <p:cNvPr id="93" name="出自【趣你的PPT】(微信:qunideppt)：最优质的PPT资源库"/>
            <p:cNvSpPr/>
            <p:nvPr/>
          </p:nvSpPr>
          <p:spPr>
            <a:xfrm>
              <a:off x="4504390" y="4545652"/>
              <a:ext cx="3284821" cy="472955"/>
            </a:xfrm>
            <a:prstGeom prst="rect">
              <a:avLst/>
            </a:prstGeom>
            <a:gradFill>
              <a:gsLst>
                <a:gs pos="0">
                  <a:srgbClr val="E30000"/>
                </a:gs>
                <a:gs pos="100000">
                  <a:srgbClr val="760303"/>
                </a:gs>
              </a:gsLst>
              <a:lin ang="5400000" scaled="0"/>
            </a:gradFill>
            <a:ln w="12700" cap="flat" cmpd="sng" algn="ctr">
              <a:noFill/>
              <a:prstDash val="solid"/>
              <a:miter lim="800000"/>
            </a:ln>
            <a:effectLst/>
          </p:spPr>
          <p:txBody>
            <a:bodyPr rtlCol="0" anchor="ctr"/>
            <a:lstStyle/>
            <a:p>
              <a:pPr algn="ctr">
                <a:defRPr/>
              </a:pPr>
              <a:endParaRPr lang="zh-CN" altLang="en-US" sz="1200" kern="0" dirty="0">
                <a:solidFill>
                  <a:prstClr val="white"/>
                </a:solidFill>
                <a:latin typeface="微软雅黑" panose="020B0503020204020204" charset="-122"/>
                <a:ea typeface="微软雅黑" panose="020B0503020204020204" charset="-122"/>
              </a:endParaRPr>
            </a:p>
          </p:txBody>
        </p:sp>
        <p:sp>
          <p:nvSpPr>
            <p:cNvPr id="94" name="出自【趣你的PPT】(微信:qunideppt)：最优质的PPT资源库"/>
            <p:cNvSpPr txBox="1"/>
            <p:nvPr/>
          </p:nvSpPr>
          <p:spPr>
            <a:xfrm>
              <a:off x="5292474" y="4638272"/>
              <a:ext cx="1800494" cy="307777"/>
            </a:xfrm>
            <a:prstGeom prst="rect">
              <a:avLst/>
            </a:prstGeom>
            <a:noFill/>
          </p:spPr>
          <p:txBody>
            <a:bodyPr wrap="none" rtlCol="0">
              <a:spAutoFit/>
            </a:bodyPr>
            <a:lstStyle/>
            <a:p>
              <a:pPr algn="ctr">
                <a:defRPr/>
              </a:pPr>
              <a:r>
                <a:rPr lang="zh-CN" altLang="en-US" sz="1400" b="1" kern="0" dirty="0">
                  <a:solidFill>
                    <a:prstClr val="white"/>
                  </a:solidFill>
                  <a:latin typeface="微软雅黑" panose="020B0503020204020204" charset="-122"/>
                  <a:ea typeface="微软雅黑" panose="020B0503020204020204" charset="-122"/>
                </a:rPr>
                <a:t>请在此处添加小标题</a:t>
              </a:r>
            </a:p>
          </p:txBody>
        </p:sp>
        <p:sp>
          <p:nvSpPr>
            <p:cNvPr id="95" name="矩形 94"/>
            <p:cNvSpPr/>
            <p:nvPr/>
          </p:nvSpPr>
          <p:spPr>
            <a:xfrm>
              <a:off x="4404675" y="5233213"/>
              <a:ext cx="3489534" cy="609398"/>
            </a:xfrm>
            <a:prstGeom prst="rect">
              <a:avLst/>
            </a:prstGeom>
          </p:spPr>
          <p:txBody>
            <a:bodyPr wrap="square">
              <a:spAutoFit/>
            </a:bodyPr>
            <a:lstStyle/>
            <a:p>
              <a:pPr algn="ctr">
                <a:lnSpc>
                  <a:spcPct val="120000"/>
                </a:lnSpc>
              </a:pPr>
              <a:r>
                <a:rPr lang="zh-CN" altLang="en-US" sz="1400" dirty="0">
                  <a:solidFill>
                    <a:schemeClr val="tx1">
                      <a:lumMod val="85000"/>
                      <a:lumOff val="15000"/>
                    </a:schemeClr>
                  </a:solidFill>
                  <a:latin typeface="微软雅黑" panose="020B0503020204020204" charset="-122"/>
                  <a:ea typeface="微软雅黑" panose="020B0503020204020204" charset="-122"/>
                </a:rPr>
                <a:t>单击此处编辑内容单击此处编辑内容单击此处编辑内容</a:t>
              </a:r>
            </a:p>
          </p:txBody>
        </p:sp>
        <p:sp>
          <p:nvSpPr>
            <p:cNvPr id="96" name="出自【趣你的PPT】(微信:qunideppt)：最优质的PPT资源库"/>
            <p:cNvSpPr/>
            <p:nvPr/>
          </p:nvSpPr>
          <p:spPr>
            <a:xfrm>
              <a:off x="8330452" y="4545652"/>
              <a:ext cx="3284821" cy="472955"/>
            </a:xfrm>
            <a:prstGeom prst="rect">
              <a:avLst/>
            </a:prstGeom>
            <a:gradFill>
              <a:gsLst>
                <a:gs pos="0">
                  <a:srgbClr val="E30000"/>
                </a:gs>
                <a:gs pos="100000">
                  <a:srgbClr val="760303"/>
                </a:gs>
              </a:gsLst>
              <a:lin ang="5400000" scaled="0"/>
            </a:gradFill>
            <a:ln w="12700" cap="flat" cmpd="sng" algn="ctr">
              <a:noFill/>
              <a:prstDash val="solid"/>
              <a:miter lim="800000"/>
            </a:ln>
            <a:effectLst/>
          </p:spPr>
          <p:txBody>
            <a:bodyPr rtlCol="0" anchor="ctr"/>
            <a:lstStyle/>
            <a:p>
              <a:pPr algn="ctr">
                <a:defRPr/>
              </a:pPr>
              <a:endParaRPr lang="zh-CN" altLang="en-US" sz="1200" kern="0" dirty="0">
                <a:solidFill>
                  <a:prstClr val="white"/>
                </a:solidFill>
                <a:latin typeface="微软雅黑" panose="020B0503020204020204" charset="-122"/>
                <a:ea typeface="微软雅黑" panose="020B0503020204020204" charset="-122"/>
              </a:endParaRPr>
            </a:p>
          </p:txBody>
        </p:sp>
        <p:sp>
          <p:nvSpPr>
            <p:cNvPr id="97" name="出自【趣你的PPT】(微信:qunideppt)：最优质的PPT资源库"/>
            <p:cNvSpPr txBox="1"/>
            <p:nvPr/>
          </p:nvSpPr>
          <p:spPr>
            <a:xfrm>
              <a:off x="9118536" y="4638272"/>
              <a:ext cx="1800494" cy="307777"/>
            </a:xfrm>
            <a:prstGeom prst="rect">
              <a:avLst/>
            </a:prstGeom>
            <a:noFill/>
          </p:spPr>
          <p:txBody>
            <a:bodyPr wrap="none" rtlCol="0">
              <a:spAutoFit/>
            </a:bodyPr>
            <a:lstStyle/>
            <a:p>
              <a:pPr algn="ctr">
                <a:defRPr/>
              </a:pPr>
              <a:r>
                <a:rPr lang="zh-CN" altLang="en-US" sz="1400" b="1" kern="0" dirty="0">
                  <a:solidFill>
                    <a:prstClr val="white"/>
                  </a:solidFill>
                  <a:latin typeface="微软雅黑" panose="020B0503020204020204" charset="-122"/>
                  <a:ea typeface="微软雅黑" panose="020B0503020204020204" charset="-122"/>
                </a:rPr>
                <a:t>请在此处添加小标题</a:t>
              </a:r>
            </a:p>
          </p:txBody>
        </p:sp>
        <p:sp>
          <p:nvSpPr>
            <p:cNvPr id="98" name="矩形 97"/>
            <p:cNvSpPr/>
            <p:nvPr/>
          </p:nvSpPr>
          <p:spPr>
            <a:xfrm>
              <a:off x="8230737" y="5233213"/>
              <a:ext cx="3489534" cy="587469"/>
            </a:xfrm>
            <a:prstGeom prst="rect">
              <a:avLst/>
            </a:prstGeom>
          </p:spPr>
          <p:txBody>
            <a:bodyPr wrap="square">
              <a:spAutoFit/>
            </a:bodyPr>
            <a:lstStyle/>
            <a:p>
              <a:pPr algn="ctr">
                <a:lnSpc>
                  <a:spcPct val="120000"/>
                </a:lnSpc>
              </a:pPr>
              <a:r>
                <a:rPr lang="zh-CN" altLang="en-US" sz="1400" dirty="0">
                  <a:solidFill>
                    <a:schemeClr val="tx1">
                      <a:lumMod val="85000"/>
                      <a:lumOff val="15000"/>
                    </a:schemeClr>
                  </a:solidFill>
                  <a:latin typeface="微软雅黑" panose="020B0503020204020204" charset="-122"/>
                  <a:ea typeface="微软雅黑" panose="020B0503020204020204" charset="-122"/>
                </a:rPr>
                <a:t>单击此处编辑内容单击此处编辑内容单击此处编辑内容</a:t>
              </a:r>
            </a:p>
          </p:txBody>
        </p:sp>
      </p:gr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ppt_w</p:attrName>
                                        </p:attrNameLst>
                                      </p:cBhvr>
                                      <p:tavLst>
                                        <p:tav tm="0">
                                          <p:val>
                                            <p:fltVal val="0"/>
                                          </p:val>
                                        </p:tav>
                                        <p:tav tm="100000">
                                          <p:val>
                                            <p:strVal val="#ppt_w"/>
                                          </p:val>
                                        </p:tav>
                                      </p:tavLst>
                                    </p:anim>
                                    <p:anim calcmode="lin" valueType="num">
                                      <p:cBhvr>
                                        <p:cTn id="13" dur="500" fill="hold"/>
                                        <p:tgtEl>
                                          <p:spTgt spid="5"/>
                                        </p:tgtEl>
                                        <p:attrNameLst>
                                          <p:attrName>ppt_h</p:attrName>
                                        </p:attrNameLst>
                                      </p:cBhvr>
                                      <p:tavLst>
                                        <p:tav tm="0">
                                          <p:val>
                                            <p:fltVal val="0"/>
                                          </p:val>
                                        </p:tav>
                                        <p:tav tm="100000">
                                          <p:val>
                                            <p:strVal val="#ppt_h"/>
                                          </p:val>
                                        </p:tav>
                                      </p:tavLst>
                                    </p:anim>
                                    <p:animEffect transition="in" filter="fade">
                                      <p:cBhvr>
                                        <p:cTn id="14" dur="500"/>
                                        <p:tgtEl>
                                          <p:spTgt spid="5"/>
                                        </p:tgtEl>
                                      </p:cBhvr>
                                    </p:animEffect>
                                  </p:childTnLst>
                                </p:cTn>
                              </p:par>
                            </p:childTnLst>
                          </p:cTn>
                        </p:par>
                        <p:par>
                          <p:cTn id="15" fill="hold">
                            <p:stCondLst>
                              <p:cond delay="1000"/>
                            </p:stCondLst>
                            <p:childTnLst>
                              <p:par>
                                <p:cTn id="16" presetID="53" presetClass="entr" presetSubtype="16" fill="hold" nodeType="afterEffect">
                                  <p:stCondLst>
                                    <p:cond delay="0"/>
                                  </p:stCondLst>
                                  <p:childTnLst>
                                    <p:set>
                                      <p:cBhvr>
                                        <p:cTn id="17" dur="1" fill="hold">
                                          <p:stCondLst>
                                            <p:cond delay="0"/>
                                          </p:stCondLst>
                                        </p:cTn>
                                        <p:tgtEl>
                                          <p:spTgt spid="89"/>
                                        </p:tgtEl>
                                        <p:attrNameLst>
                                          <p:attrName>style.visibility</p:attrName>
                                        </p:attrNameLst>
                                      </p:cBhvr>
                                      <p:to>
                                        <p:strVal val="visible"/>
                                      </p:to>
                                    </p:set>
                                    <p:anim calcmode="lin" valueType="num">
                                      <p:cBhvr>
                                        <p:cTn id="18" dur="500" fill="hold"/>
                                        <p:tgtEl>
                                          <p:spTgt spid="89"/>
                                        </p:tgtEl>
                                        <p:attrNameLst>
                                          <p:attrName>ppt_w</p:attrName>
                                        </p:attrNameLst>
                                      </p:cBhvr>
                                      <p:tavLst>
                                        <p:tav tm="0">
                                          <p:val>
                                            <p:fltVal val="0"/>
                                          </p:val>
                                        </p:tav>
                                        <p:tav tm="100000">
                                          <p:val>
                                            <p:strVal val="#ppt_w"/>
                                          </p:val>
                                        </p:tav>
                                      </p:tavLst>
                                    </p:anim>
                                    <p:anim calcmode="lin" valueType="num">
                                      <p:cBhvr>
                                        <p:cTn id="19" dur="500" fill="hold"/>
                                        <p:tgtEl>
                                          <p:spTgt spid="89"/>
                                        </p:tgtEl>
                                        <p:attrNameLst>
                                          <p:attrName>ppt_h</p:attrName>
                                        </p:attrNameLst>
                                      </p:cBhvr>
                                      <p:tavLst>
                                        <p:tav tm="0">
                                          <p:val>
                                            <p:fltVal val="0"/>
                                          </p:val>
                                        </p:tav>
                                        <p:tav tm="100000">
                                          <p:val>
                                            <p:strVal val="#ppt_h"/>
                                          </p:val>
                                        </p:tav>
                                      </p:tavLst>
                                    </p:anim>
                                    <p:animEffect transition="in" filter="fade">
                                      <p:cBhvr>
                                        <p:cTn id="20" dur="500"/>
                                        <p:tgtEl>
                                          <p:spTgt spid="89"/>
                                        </p:tgtEl>
                                      </p:cBhvr>
                                    </p:animEffect>
                                  </p:childTnLst>
                                </p:cTn>
                              </p:par>
                              <p:par>
                                <p:cTn id="21" presetID="53" presetClass="entr" presetSubtype="16" fill="hold" nodeType="withEffect">
                                  <p:stCondLst>
                                    <p:cond delay="0"/>
                                  </p:stCondLst>
                                  <p:childTnLst>
                                    <p:set>
                                      <p:cBhvr>
                                        <p:cTn id="22" dur="1" fill="hold">
                                          <p:stCondLst>
                                            <p:cond delay="0"/>
                                          </p:stCondLst>
                                        </p:cTn>
                                        <p:tgtEl>
                                          <p:spTgt spid="90"/>
                                        </p:tgtEl>
                                        <p:attrNameLst>
                                          <p:attrName>style.visibility</p:attrName>
                                        </p:attrNameLst>
                                      </p:cBhvr>
                                      <p:to>
                                        <p:strVal val="visible"/>
                                      </p:to>
                                    </p:set>
                                    <p:anim calcmode="lin" valueType="num">
                                      <p:cBhvr>
                                        <p:cTn id="23" dur="500" fill="hold"/>
                                        <p:tgtEl>
                                          <p:spTgt spid="90"/>
                                        </p:tgtEl>
                                        <p:attrNameLst>
                                          <p:attrName>ppt_w</p:attrName>
                                        </p:attrNameLst>
                                      </p:cBhvr>
                                      <p:tavLst>
                                        <p:tav tm="0">
                                          <p:val>
                                            <p:fltVal val="0"/>
                                          </p:val>
                                        </p:tav>
                                        <p:tav tm="100000">
                                          <p:val>
                                            <p:strVal val="#ppt_w"/>
                                          </p:val>
                                        </p:tav>
                                      </p:tavLst>
                                    </p:anim>
                                    <p:anim calcmode="lin" valueType="num">
                                      <p:cBhvr>
                                        <p:cTn id="24" dur="500" fill="hold"/>
                                        <p:tgtEl>
                                          <p:spTgt spid="90"/>
                                        </p:tgtEl>
                                        <p:attrNameLst>
                                          <p:attrName>ppt_h</p:attrName>
                                        </p:attrNameLst>
                                      </p:cBhvr>
                                      <p:tavLst>
                                        <p:tav tm="0">
                                          <p:val>
                                            <p:fltVal val="0"/>
                                          </p:val>
                                        </p:tav>
                                        <p:tav tm="100000">
                                          <p:val>
                                            <p:strVal val="#ppt_h"/>
                                          </p:val>
                                        </p:tav>
                                      </p:tavLst>
                                    </p:anim>
                                    <p:animEffect transition="in" filter="fade">
                                      <p:cBhvr>
                                        <p:cTn id="25" dur="500"/>
                                        <p:tgtEl>
                                          <p:spTgt spid="90"/>
                                        </p:tgtEl>
                                      </p:cBhvr>
                                    </p:animEffect>
                                  </p:childTnLst>
                                </p:cTn>
                              </p:par>
                              <p:par>
                                <p:cTn id="26" presetID="53" presetClass="entr" presetSubtype="16" fill="hold" nodeType="withEffect">
                                  <p:stCondLst>
                                    <p:cond delay="0"/>
                                  </p:stCondLst>
                                  <p:childTnLst>
                                    <p:set>
                                      <p:cBhvr>
                                        <p:cTn id="27" dur="1" fill="hold">
                                          <p:stCondLst>
                                            <p:cond delay="0"/>
                                          </p:stCondLst>
                                        </p:cTn>
                                        <p:tgtEl>
                                          <p:spTgt spid="91"/>
                                        </p:tgtEl>
                                        <p:attrNameLst>
                                          <p:attrName>style.visibility</p:attrName>
                                        </p:attrNameLst>
                                      </p:cBhvr>
                                      <p:to>
                                        <p:strVal val="visible"/>
                                      </p:to>
                                    </p:set>
                                    <p:anim calcmode="lin" valueType="num">
                                      <p:cBhvr>
                                        <p:cTn id="28" dur="500" fill="hold"/>
                                        <p:tgtEl>
                                          <p:spTgt spid="91"/>
                                        </p:tgtEl>
                                        <p:attrNameLst>
                                          <p:attrName>ppt_w</p:attrName>
                                        </p:attrNameLst>
                                      </p:cBhvr>
                                      <p:tavLst>
                                        <p:tav tm="0">
                                          <p:val>
                                            <p:fltVal val="0"/>
                                          </p:val>
                                        </p:tav>
                                        <p:tav tm="100000">
                                          <p:val>
                                            <p:strVal val="#ppt_w"/>
                                          </p:val>
                                        </p:tav>
                                      </p:tavLst>
                                    </p:anim>
                                    <p:anim calcmode="lin" valueType="num">
                                      <p:cBhvr>
                                        <p:cTn id="29" dur="500" fill="hold"/>
                                        <p:tgtEl>
                                          <p:spTgt spid="91"/>
                                        </p:tgtEl>
                                        <p:attrNameLst>
                                          <p:attrName>ppt_h</p:attrName>
                                        </p:attrNameLst>
                                      </p:cBhvr>
                                      <p:tavLst>
                                        <p:tav tm="0">
                                          <p:val>
                                            <p:fltVal val="0"/>
                                          </p:val>
                                        </p:tav>
                                        <p:tav tm="100000">
                                          <p:val>
                                            <p:strVal val="#ppt_h"/>
                                          </p:val>
                                        </p:tav>
                                      </p:tavLst>
                                    </p:anim>
                                    <p:animEffect transition="in" filter="fade">
                                      <p:cBhvr>
                                        <p:cTn id="30" dur="500"/>
                                        <p:tgtEl>
                                          <p:spTgt spid="91"/>
                                        </p:tgtEl>
                                      </p:cBhvr>
                                    </p:animEffect>
                                  </p:childTnLst>
                                </p:cTn>
                              </p:par>
                            </p:childTnLst>
                          </p:cTn>
                        </p:par>
                        <p:par>
                          <p:cTn id="31" fill="hold">
                            <p:stCondLst>
                              <p:cond delay="1500"/>
                            </p:stCondLst>
                            <p:childTnLst>
                              <p:par>
                                <p:cTn id="32" presetID="42" presetClass="entr" presetSubtype="0" fill="hold" nodeType="afterEffect">
                                  <p:stCondLst>
                                    <p:cond delay="0"/>
                                  </p:stCondLst>
                                  <p:childTnLst>
                                    <p:set>
                                      <p:cBhvr>
                                        <p:cTn id="33" dur="1" fill="hold">
                                          <p:stCondLst>
                                            <p:cond delay="0"/>
                                          </p:stCondLst>
                                        </p:cTn>
                                        <p:tgtEl>
                                          <p:spTgt spid="2"/>
                                        </p:tgtEl>
                                        <p:attrNameLst>
                                          <p:attrName>style.visibility</p:attrName>
                                        </p:attrNameLst>
                                      </p:cBhvr>
                                      <p:to>
                                        <p:strVal val="visible"/>
                                      </p:to>
                                    </p:set>
                                    <p:animEffect transition="in" filter="fade">
                                      <p:cBhvr>
                                        <p:cTn id="34" dur="1000"/>
                                        <p:tgtEl>
                                          <p:spTgt spid="2"/>
                                        </p:tgtEl>
                                      </p:cBhvr>
                                    </p:animEffect>
                                    <p:anim calcmode="lin" valueType="num">
                                      <p:cBhvr>
                                        <p:cTn id="35" dur="1000" fill="hold"/>
                                        <p:tgtEl>
                                          <p:spTgt spid="2"/>
                                        </p:tgtEl>
                                        <p:attrNameLst>
                                          <p:attrName>ppt_x</p:attrName>
                                        </p:attrNameLst>
                                      </p:cBhvr>
                                      <p:tavLst>
                                        <p:tav tm="0">
                                          <p:val>
                                            <p:strVal val="#ppt_x"/>
                                          </p:val>
                                        </p:tav>
                                        <p:tav tm="100000">
                                          <p:val>
                                            <p:strVal val="#ppt_x"/>
                                          </p:val>
                                        </p:tav>
                                      </p:tavLst>
                                    </p:anim>
                                    <p:anim calcmode="lin" valueType="num">
                                      <p:cBhvr>
                                        <p:cTn id="36"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0" y="0"/>
            <a:ext cx="12192000" cy="453390"/>
          </a:xfrm>
          <a:prstGeom prst="rect">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endParaRPr>
          </a:p>
        </p:txBody>
      </p:sp>
      <p:sp>
        <p:nvSpPr>
          <p:cNvPr id="5" name="文本框 4"/>
          <p:cNvSpPr txBox="1"/>
          <p:nvPr/>
        </p:nvSpPr>
        <p:spPr>
          <a:xfrm>
            <a:off x="4312786" y="22870"/>
            <a:ext cx="3566427" cy="417830"/>
          </a:xfrm>
          <a:prstGeom prst="rect">
            <a:avLst/>
          </a:prstGeom>
          <a:noFill/>
        </p:spPr>
        <p:txBody>
          <a:bodyPr wrap="square" rtlCol="0">
            <a:spAutoFit/>
          </a:bodyPr>
          <a:lstStyle/>
          <a:p>
            <a:pPr algn="ctr"/>
            <a:r>
              <a:rPr lang="zh-CN" altLang="en-US" sz="2000" dirty="0">
                <a:solidFill>
                  <a:schemeClr val="bg1"/>
                </a:solidFill>
                <a:latin typeface="微软雅黑" panose="020B0503020204020204" charset="-122"/>
                <a:ea typeface="微软雅黑" panose="020B0503020204020204" charset="-122"/>
              </a:rPr>
              <a:t>点击此处编辑标题</a:t>
            </a:r>
            <a:endParaRPr lang="zh-CN" altLang="en-US" sz="2000" dirty="0">
              <a:solidFill>
                <a:schemeClr val="bg1"/>
              </a:solidFill>
              <a:latin typeface="Arial" panose="020B0604020202020204" pitchFamily="34" charset="0"/>
              <a:ea typeface="微软雅黑" panose="020B0503020204020204" charset="-122"/>
              <a:cs typeface="Arial" panose="020B0604020202020204" pitchFamily="34" charset="0"/>
            </a:endParaRPr>
          </a:p>
        </p:txBody>
      </p:sp>
      <p:graphicFrame>
        <p:nvGraphicFramePr>
          <p:cNvPr id="47" name="Chart 9"/>
          <p:cNvGraphicFramePr/>
          <p:nvPr/>
        </p:nvGraphicFramePr>
        <p:xfrm>
          <a:off x="372533" y="1566667"/>
          <a:ext cx="5080000" cy="3725333"/>
        </p:xfrm>
        <a:graphic>
          <a:graphicData uri="http://schemas.openxmlformats.org/drawingml/2006/chart">
            <c:chart xmlns:c="http://schemas.openxmlformats.org/drawingml/2006/chart" xmlns:r="http://schemas.openxmlformats.org/officeDocument/2006/relationships" r:id="rId2"/>
          </a:graphicData>
        </a:graphic>
      </p:graphicFrame>
      <p:sp>
        <p:nvSpPr>
          <p:cNvPr id="48" name="TextBox 10"/>
          <p:cNvSpPr txBox="1"/>
          <p:nvPr/>
        </p:nvSpPr>
        <p:spPr>
          <a:xfrm>
            <a:off x="6615455" y="1452881"/>
            <a:ext cx="3304373" cy="953915"/>
          </a:xfrm>
          <a:prstGeom prst="rect">
            <a:avLst/>
          </a:prstGeom>
          <a:noFill/>
        </p:spPr>
        <p:txBody>
          <a:bodyPr wrap="square" rtlCol="0">
            <a:spAutoFit/>
          </a:bodyPr>
          <a:lstStyle/>
          <a:p>
            <a:r>
              <a:rPr lang="zh-CN" altLang="en-US" sz="1600" b="1" dirty="0">
                <a:solidFill>
                  <a:schemeClr val="tx1"/>
                </a:solidFill>
                <a:latin typeface="微软雅黑" panose="020B0503020204020204" charset="-122"/>
                <a:ea typeface="微软雅黑" panose="020B0503020204020204" charset="-122"/>
              </a:rPr>
              <a:t>单击编辑标题</a:t>
            </a:r>
          </a:p>
          <a:p>
            <a:r>
              <a:rPr lang="zh-CN" altLang="en-US" sz="1335" dirty="0">
                <a:solidFill>
                  <a:schemeClr val="tx1"/>
                </a:solidFill>
                <a:latin typeface="微软雅黑" panose="020B0503020204020204" charset="-122"/>
                <a:ea typeface="微软雅黑" panose="020B0503020204020204" charset="-122"/>
              </a:rPr>
              <a:t>单击此处可编辑内容单击此处可编辑内容单击此处可编辑内容单击此处可编辑内容单击此处可编辑内容</a:t>
            </a:r>
          </a:p>
        </p:txBody>
      </p:sp>
      <p:sp>
        <p:nvSpPr>
          <p:cNvPr id="49" name="TextBox 11"/>
          <p:cNvSpPr txBox="1"/>
          <p:nvPr/>
        </p:nvSpPr>
        <p:spPr>
          <a:xfrm>
            <a:off x="6615454" y="2503632"/>
            <a:ext cx="3304375" cy="953915"/>
          </a:xfrm>
          <a:prstGeom prst="rect">
            <a:avLst/>
          </a:prstGeom>
          <a:noFill/>
        </p:spPr>
        <p:txBody>
          <a:bodyPr wrap="square" rtlCol="0">
            <a:spAutoFit/>
          </a:bodyPr>
          <a:lstStyle/>
          <a:p>
            <a:r>
              <a:rPr lang="zh-CN" altLang="en-US" sz="1600" b="1" dirty="0">
                <a:solidFill>
                  <a:schemeClr val="tx1"/>
                </a:solidFill>
                <a:latin typeface="微软雅黑" panose="020B0503020204020204" charset="-122"/>
                <a:ea typeface="微软雅黑" panose="020B0503020204020204" charset="-122"/>
              </a:rPr>
              <a:t>单击编辑标题</a:t>
            </a:r>
          </a:p>
          <a:p>
            <a:r>
              <a:rPr lang="zh-CN" altLang="en-US" sz="1335" dirty="0">
                <a:solidFill>
                  <a:schemeClr val="tx1"/>
                </a:solidFill>
                <a:latin typeface="微软雅黑" panose="020B0503020204020204" charset="-122"/>
                <a:ea typeface="微软雅黑" panose="020B0503020204020204" charset="-122"/>
              </a:rPr>
              <a:t>单击此处可编辑内容单击此处可编辑内容单击此处可编辑内容单击此处可编辑内容单击此处可编辑内容</a:t>
            </a:r>
          </a:p>
        </p:txBody>
      </p:sp>
      <p:sp>
        <p:nvSpPr>
          <p:cNvPr id="50" name="TextBox 12"/>
          <p:cNvSpPr txBox="1"/>
          <p:nvPr/>
        </p:nvSpPr>
        <p:spPr>
          <a:xfrm>
            <a:off x="6615455" y="3547045"/>
            <a:ext cx="3304373" cy="953915"/>
          </a:xfrm>
          <a:prstGeom prst="rect">
            <a:avLst/>
          </a:prstGeom>
          <a:noFill/>
        </p:spPr>
        <p:txBody>
          <a:bodyPr wrap="square" rtlCol="0">
            <a:spAutoFit/>
          </a:bodyPr>
          <a:lstStyle/>
          <a:p>
            <a:r>
              <a:rPr lang="zh-CN" altLang="en-US" sz="1600" b="1" dirty="0">
                <a:solidFill>
                  <a:schemeClr val="tx1"/>
                </a:solidFill>
                <a:latin typeface="微软雅黑" panose="020B0503020204020204" charset="-122"/>
                <a:ea typeface="微软雅黑" panose="020B0503020204020204" charset="-122"/>
              </a:rPr>
              <a:t>单击编辑标题</a:t>
            </a:r>
          </a:p>
          <a:p>
            <a:r>
              <a:rPr lang="zh-CN" altLang="en-US" sz="1335" dirty="0">
                <a:solidFill>
                  <a:schemeClr val="tx1"/>
                </a:solidFill>
                <a:latin typeface="微软雅黑" panose="020B0503020204020204" charset="-122"/>
                <a:ea typeface="微软雅黑" panose="020B0503020204020204" charset="-122"/>
              </a:rPr>
              <a:t>单击此处可编辑内容单击此处可编辑内容单击此处可编辑内容单击此处可编辑内容单击此处可编辑内容</a:t>
            </a:r>
          </a:p>
        </p:txBody>
      </p:sp>
      <p:sp>
        <p:nvSpPr>
          <p:cNvPr id="51" name="TextBox 13"/>
          <p:cNvSpPr txBox="1"/>
          <p:nvPr/>
        </p:nvSpPr>
        <p:spPr>
          <a:xfrm>
            <a:off x="6615455" y="4590458"/>
            <a:ext cx="3304373" cy="953915"/>
          </a:xfrm>
          <a:prstGeom prst="rect">
            <a:avLst/>
          </a:prstGeom>
          <a:noFill/>
        </p:spPr>
        <p:txBody>
          <a:bodyPr wrap="square" rtlCol="0">
            <a:spAutoFit/>
          </a:bodyPr>
          <a:lstStyle/>
          <a:p>
            <a:r>
              <a:rPr lang="zh-CN" altLang="en-US" sz="1600" b="1" dirty="0">
                <a:solidFill>
                  <a:schemeClr val="tx1"/>
                </a:solidFill>
                <a:latin typeface="微软雅黑" panose="020B0503020204020204" charset="-122"/>
                <a:ea typeface="微软雅黑" panose="020B0503020204020204" charset="-122"/>
              </a:rPr>
              <a:t>单击编辑标题</a:t>
            </a:r>
          </a:p>
          <a:p>
            <a:r>
              <a:rPr lang="zh-CN" altLang="en-US" sz="1335" dirty="0">
                <a:solidFill>
                  <a:schemeClr val="tx1"/>
                </a:solidFill>
                <a:latin typeface="微软雅黑" panose="020B0503020204020204" charset="-122"/>
                <a:ea typeface="微软雅黑" panose="020B0503020204020204" charset="-122"/>
              </a:rPr>
              <a:t>单击此处可编辑内容单击此处可编辑内容单击此处可编辑内容单击此处可编辑内容单击此处可编辑内容</a:t>
            </a:r>
          </a:p>
        </p:txBody>
      </p:sp>
      <p:sp>
        <p:nvSpPr>
          <p:cNvPr id="52" name="Text Placeholder 3"/>
          <p:cNvSpPr txBox="1"/>
          <p:nvPr/>
        </p:nvSpPr>
        <p:spPr>
          <a:xfrm>
            <a:off x="9919828" y="1750982"/>
            <a:ext cx="888064" cy="492443"/>
          </a:xfrm>
          <a:prstGeom prst="rect">
            <a:avLst/>
          </a:prstGeom>
        </p:spPr>
        <p:txBody>
          <a:bodyPr wrap="non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8565">
              <a:spcBef>
                <a:spcPct val="20000"/>
              </a:spcBef>
              <a:defRPr/>
            </a:pPr>
            <a:r>
              <a:rPr lang="en-US" sz="3200" dirty="0">
                <a:solidFill>
                  <a:schemeClr val="tx1"/>
                </a:solidFill>
                <a:latin typeface="微软雅黑" panose="020B0503020204020204" charset="-122"/>
                <a:ea typeface="微软雅黑" panose="020B0503020204020204" charset="-122"/>
              </a:rPr>
              <a:t>20%</a:t>
            </a:r>
          </a:p>
        </p:txBody>
      </p:sp>
      <p:sp>
        <p:nvSpPr>
          <p:cNvPr id="53" name="Text Placeholder 3"/>
          <p:cNvSpPr txBox="1"/>
          <p:nvPr/>
        </p:nvSpPr>
        <p:spPr>
          <a:xfrm>
            <a:off x="9933188" y="4835344"/>
            <a:ext cx="888064" cy="492443"/>
          </a:xfrm>
          <a:prstGeom prst="rect">
            <a:avLst/>
          </a:prstGeom>
        </p:spPr>
        <p:txBody>
          <a:bodyPr wrap="non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8565">
              <a:spcBef>
                <a:spcPct val="20000"/>
              </a:spcBef>
              <a:defRPr/>
            </a:pPr>
            <a:r>
              <a:rPr lang="en-US" sz="3200" dirty="0">
                <a:solidFill>
                  <a:schemeClr val="tx1"/>
                </a:solidFill>
                <a:latin typeface="微软雅黑" panose="020B0503020204020204" charset="-122"/>
                <a:ea typeface="微软雅黑" panose="020B0503020204020204" charset="-122"/>
              </a:rPr>
              <a:t>25%</a:t>
            </a:r>
          </a:p>
        </p:txBody>
      </p:sp>
      <p:sp>
        <p:nvSpPr>
          <p:cNvPr id="54" name="Text Placeholder 3"/>
          <p:cNvSpPr txBox="1"/>
          <p:nvPr/>
        </p:nvSpPr>
        <p:spPr>
          <a:xfrm>
            <a:off x="9919828" y="2803580"/>
            <a:ext cx="888064" cy="492443"/>
          </a:xfrm>
          <a:prstGeom prst="rect">
            <a:avLst/>
          </a:prstGeom>
        </p:spPr>
        <p:txBody>
          <a:bodyPr wrap="non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8565">
              <a:spcBef>
                <a:spcPct val="20000"/>
              </a:spcBef>
              <a:defRPr/>
            </a:pPr>
            <a:r>
              <a:rPr lang="en-US" sz="3200" dirty="0">
                <a:solidFill>
                  <a:schemeClr val="tx1"/>
                </a:solidFill>
                <a:latin typeface="微软雅黑" panose="020B0503020204020204" charset="-122"/>
                <a:ea typeface="微软雅黑" panose="020B0503020204020204" charset="-122"/>
              </a:rPr>
              <a:t>15%</a:t>
            </a:r>
          </a:p>
        </p:txBody>
      </p:sp>
      <p:sp>
        <p:nvSpPr>
          <p:cNvPr id="55" name="Text Placeholder 3"/>
          <p:cNvSpPr txBox="1"/>
          <p:nvPr/>
        </p:nvSpPr>
        <p:spPr>
          <a:xfrm>
            <a:off x="9933188" y="3856178"/>
            <a:ext cx="888064" cy="492443"/>
          </a:xfrm>
          <a:prstGeom prst="rect">
            <a:avLst/>
          </a:prstGeom>
        </p:spPr>
        <p:txBody>
          <a:bodyPr wrap="non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8565">
              <a:spcBef>
                <a:spcPct val="20000"/>
              </a:spcBef>
              <a:defRPr/>
            </a:pPr>
            <a:r>
              <a:rPr lang="en-US" sz="3200" dirty="0">
                <a:solidFill>
                  <a:schemeClr val="tx1"/>
                </a:solidFill>
                <a:latin typeface="微软雅黑" panose="020B0503020204020204" charset="-122"/>
                <a:ea typeface="微软雅黑" panose="020B0503020204020204" charset="-122"/>
              </a:rPr>
              <a:t>40%</a:t>
            </a:r>
          </a:p>
        </p:txBody>
      </p:sp>
      <p:grpSp>
        <p:nvGrpSpPr>
          <p:cNvPr id="56" name="Group 18"/>
          <p:cNvGrpSpPr/>
          <p:nvPr/>
        </p:nvGrpSpPr>
        <p:grpSpPr>
          <a:xfrm>
            <a:off x="5927359" y="1523236"/>
            <a:ext cx="657828" cy="638993"/>
            <a:chOff x="860271" y="1518068"/>
            <a:chExt cx="493370" cy="479245"/>
          </a:xfrm>
        </p:grpSpPr>
        <p:sp>
          <p:nvSpPr>
            <p:cNvPr id="57" name="Rounded Rectangle 19"/>
            <p:cNvSpPr/>
            <p:nvPr/>
          </p:nvSpPr>
          <p:spPr>
            <a:xfrm>
              <a:off x="860271" y="1518068"/>
              <a:ext cx="493370" cy="479245"/>
            </a:xfrm>
            <a:prstGeom prst="roundRect">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latin typeface="FontAwesome" pitchFamily="2" charset="0"/>
                <a:ea typeface="微软雅黑" panose="020B0503020204020204" charset="-122"/>
              </a:endParaRPr>
            </a:p>
          </p:txBody>
        </p:sp>
        <p:sp>
          <p:nvSpPr>
            <p:cNvPr id="58" name="Freeform 6"/>
            <p:cNvSpPr>
              <a:spLocks noEditPoints="1"/>
            </p:cNvSpPr>
            <p:nvPr/>
          </p:nvSpPr>
          <p:spPr bwMode="auto">
            <a:xfrm>
              <a:off x="997419" y="1671965"/>
              <a:ext cx="219075" cy="171450"/>
            </a:xfrm>
            <a:custGeom>
              <a:avLst/>
              <a:gdLst/>
              <a:ahLst/>
              <a:cxnLst>
                <a:cxn ang="0">
                  <a:pos x="64" y="48"/>
                </a:cxn>
                <a:cxn ang="0">
                  <a:pos x="61" y="50"/>
                </a:cxn>
                <a:cxn ang="0">
                  <a:pos x="2" y="50"/>
                </a:cxn>
                <a:cxn ang="0">
                  <a:pos x="0" y="48"/>
                </a:cxn>
                <a:cxn ang="0">
                  <a:pos x="0" y="43"/>
                </a:cxn>
                <a:cxn ang="0">
                  <a:pos x="2" y="41"/>
                </a:cxn>
                <a:cxn ang="0">
                  <a:pos x="61" y="41"/>
                </a:cxn>
                <a:cxn ang="0">
                  <a:pos x="64" y="43"/>
                </a:cxn>
                <a:cxn ang="0">
                  <a:pos x="64" y="48"/>
                </a:cxn>
                <a:cxn ang="0">
                  <a:pos x="59" y="20"/>
                </a:cxn>
                <a:cxn ang="0">
                  <a:pos x="57" y="23"/>
                </a:cxn>
                <a:cxn ang="0">
                  <a:pos x="7" y="23"/>
                </a:cxn>
                <a:cxn ang="0">
                  <a:pos x="4" y="20"/>
                </a:cxn>
                <a:cxn ang="0">
                  <a:pos x="4" y="16"/>
                </a:cxn>
                <a:cxn ang="0">
                  <a:pos x="7" y="13"/>
                </a:cxn>
                <a:cxn ang="0">
                  <a:pos x="57" y="13"/>
                </a:cxn>
                <a:cxn ang="0">
                  <a:pos x="59" y="16"/>
                </a:cxn>
                <a:cxn ang="0">
                  <a:pos x="59" y="20"/>
                </a:cxn>
                <a:cxn ang="0">
                  <a:pos x="50" y="34"/>
                </a:cxn>
                <a:cxn ang="0">
                  <a:pos x="48" y="36"/>
                </a:cxn>
                <a:cxn ang="0">
                  <a:pos x="16" y="36"/>
                </a:cxn>
                <a:cxn ang="0">
                  <a:pos x="13" y="34"/>
                </a:cxn>
                <a:cxn ang="0">
                  <a:pos x="13" y="29"/>
                </a:cxn>
                <a:cxn ang="0">
                  <a:pos x="16" y="27"/>
                </a:cxn>
                <a:cxn ang="0">
                  <a:pos x="48" y="27"/>
                </a:cxn>
                <a:cxn ang="0">
                  <a:pos x="50" y="29"/>
                </a:cxn>
                <a:cxn ang="0">
                  <a:pos x="50" y="34"/>
                </a:cxn>
                <a:cxn ang="0">
                  <a:pos x="45" y="7"/>
                </a:cxn>
                <a:cxn ang="0">
                  <a:pos x="43" y="9"/>
                </a:cxn>
                <a:cxn ang="0">
                  <a:pos x="20" y="9"/>
                </a:cxn>
                <a:cxn ang="0">
                  <a:pos x="18" y="7"/>
                </a:cxn>
                <a:cxn ang="0">
                  <a:pos x="18" y="2"/>
                </a:cxn>
                <a:cxn ang="0">
                  <a:pos x="20" y="0"/>
                </a:cxn>
                <a:cxn ang="0">
                  <a:pos x="43" y="0"/>
                </a:cxn>
                <a:cxn ang="0">
                  <a:pos x="45" y="2"/>
                </a:cxn>
                <a:cxn ang="0">
                  <a:pos x="45" y="7"/>
                </a:cxn>
              </a:cxnLst>
              <a:rect l="0" t="0" r="r" b="b"/>
              <a:pathLst>
                <a:path w="64" h="50">
                  <a:moveTo>
                    <a:pt x="64" y="48"/>
                  </a:moveTo>
                  <a:cubicBezTo>
                    <a:pt x="64" y="49"/>
                    <a:pt x="63" y="50"/>
                    <a:pt x="61" y="50"/>
                  </a:cubicBezTo>
                  <a:cubicBezTo>
                    <a:pt x="2" y="50"/>
                    <a:pt x="2" y="50"/>
                    <a:pt x="2" y="50"/>
                  </a:cubicBezTo>
                  <a:cubicBezTo>
                    <a:pt x="1" y="50"/>
                    <a:pt x="0" y="49"/>
                    <a:pt x="0" y="48"/>
                  </a:cubicBezTo>
                  <a:cubicBezTo>
                    <a:pt x="0" y="43"/>
                    <a:pt x="0" y="43"/>
                    <a:pt x="0" y="43"/>
                  </a:cubicBezTo>
                  <a:cubicBezTo>
                    <a:pt x="0" y="42"/>
                    <a:pt x="1" y="41"/>
                    <a:pt x="2" y="41"/>
                  </a:cubicBezTo>
                  <a:cubicBezTo>
                    <a:pt x="61" y="41"/>
                    <a:pt x="61" y="41"/>
                    <a:pt x="61" y="41"/>
                  </a:cubicBezTo>
                  <a:cubicBezTo>
                    <a:pt x="63" y="41"/>
                    <a:pt x="64" y="42"/>
                    <a:pt x="64" y="43"/>
                  </a:cubicBezTo>
                  <a:lnTo>
                    <a:pt x="64" y="48"/>
                  </a:lnTo>
                  <a:close/>
                  <a:moveTo>
                    <a:pt x="59" y="20"/>
                  </a:moveTo>
                  <a:cubicBezTo>
                    <a:pt x="59" y="22"/>
                    <a:pt x="58" y="23"/>
                    <a:pt x="57" y="23"/>
                  </a:cubicBezTo>
                  <a:cubicBezTo>
                    <a:pt x="7" y="23"/>
                    <a:pt x="7" y="23"/>
                    <a:pt x="7" y="23"/>
                  </a:cubicBezTo>
                  <a:cubicBezTo>
                    <a:pt x="5" y="23"/>
                    <a:pt x="4" y="22"/>
                    <a:pt x="4" y="20"/>
                  </a:cubicBezTo>
                  <a:cubicBezTo>
                    <a:pt x="4" y="16"/>
                    <a:pt x="4" y="16"/>
                    <a:pt x="4" y="16"/>
                  </a:cubicBezTo>
                  <a:cubicBezTo>
                    <a:pt x="4" y="14"/>
                    <a:pt x="5" y="13"/>
                    <a:pt x="7" y="13"/>
                  </a:cubicBezTo>
                  <a:cubicBezTo>
                    <a:pt x="57" y="13"/>
                    <a:pt x="57" y="13"/>
                    <a:pt x="57" y="13"/>
                  </a:cubicBezTo>
                  <a:cubicBezTo>
                    <a:pt x="58" y="13"/>
                    <a:pt x="59" y="14"/>
                    <a:pt x="59" y="16"/>
                  </a:cubicBezTo>
                  <a:lnTo>
                    <a:pt x="59" y="20"/>
                  </a:lnTo>
                  <a:close/>
                  <a:moveTo>
                    <a:pt x="50" y="34"/>
                  </a:moveTo>
                  <a:cubicBezTo>
                    <a:pt x="50" y="35"/>
                    <a:pt x="49" y="36"/>
                    <a:pt x="48" y="36"/>
                  </a:cubicBezTo>
                  <a:cubicBezTo>
                    <a:pt x="16" y="36"/>
                    <a:pt x="16" y="36"/>
                    <a:pt x="16" y="36"/>
                  </a:cubicBezTo>
                  <a:cubicBezTo>
                    <a:pt x="15" y="36"/>
                    <a:pt x="13" y="35"/>
                    <a:pt x="13" y="34"/>
                  </a:cubicBezTo>
                  <a:cubicBezTo>
                    <a:pt x="13" y="29"/>
                    <a:pt x="13" y="29"/>
                    <a:pt x="13" y="29"/>
                  </a:cubicBezTo>
                  <a:cubicBezTo>
                    <a:pt x="13" y="28"/>
                    <a:pt x="15" y="27"/>
                    <a:pt x="16" y="27"/>
                  </a:cubicBezTo>
                  <a:cubicBezTo>
                    <a:pt x="48" y="27"/>
                    <a:pt x="48" y="27"/>
                    <a:pt x="48" y="27"/>
                  </a:cubicBezTo>
                  <a:cubicBezTo>
                    <a:pt x="49" y="27"/>
                    <a:pt x="50" y="28"/>
                    <a:pt x="50" y="29"/>
                  </a:cubicBezTo>
                  <a:lnTo>
                    <a:pt x="50" y="34"/>
                  </a:lnTo>
                  <a:close/>
                  <a:moveTo>
                    <a:pt x="45" y="7"/>
                  </a:moveTo>
                  <a:cubicBezTo>
                    <a:pt x="45" y="8"/>
                    <a:pt x="44" y="9"/>
                    <a:pt x="43" y="9"/>
                  </a:cubicBezTo>
                  <a:cubicBezTo>
                    <a:pt x="20" y="9"/>
                    <a:pt x="20" y="9"/>
                    <a:pt x="20" y="9"/>
                  </a:cubicBezTo>
                  <a:cubicBezTo>
                    <a:pt x="19" y="9"/>
                    <a:pt x="18" y="8"/>
                    <a:pt x="18" y="7"/>
                  </a:cubicBezTo>
                  <a:cubicBezTo>
                    <a:pt x="18" y="2"/>
                    <a:pt x="18" y="2"/>
                    <a:pt x="18" y="2"/>
                  </a:cubicBezTo>
                  <a:cubicBezTo>
                    <a:pt x="18" y="1"/>
                    <a:pt x="19" y="0"/>
                    <a:pt x="20" y="0"/>
                  </a:cubicBezTo>
                  <a:cubicBezTo>
                    <a:pt x="43" y="0"/>
                    <a:pt x="43" y="0"/>
                    <a:pt x="43" y="0"/>
                  </a:cubicBezTo>
                  <a:cubicBezTo>
                    <a:pt x="44" y="0"/>
                    <a:pt x="45" y="1"/>
                    <a:pt x="45" y="2"/>
                  </a:cubicBezTo>
                  <a:lnTo>
                    <a:pt x="45" y="7"/>
                  </a:lnTo>
                  <a:close/>
                </a:path>
              </a:pathLst>
            </a:custGeom>
            <a:solidFill>
              <a:schemeClr val="bg1"/>
            </a:solidFill>
            <a:ln w="9525">
              <a:noFill/>
              <a:round/>
            </a:ln>
          </p:spPr>
          <p:txBody>
            <a:bodyPr vert="horz" wrap="square" lIns="121920" tIns="60960" rIns="121920" bIns="60960" numCol="1" anchor="t" anchorCtr="0" compatLnSpc="1"/>
            <a:lstStyle/>
            <a:p>
              <a:endParaRPr lang="en-US" sz="2400" dirty="0">
                <a:latin typeface="微软雅黑" panose="020B0503020204020204" charset="-122"/>
                <a:ea typeface="微软雅黑" panose="020B0503020204020204" charset="-122"/>
              </a:endParaRPr>
            </a:p>
          </p:txBody>
        </p:sp>
      </p:grpSp>
      <p:grpSp>
        <p:nvGrpSpPr>
          <p:cNvPr id="59" name="Group 21"/>
          <p:cNvGrpSpPr/>
          <p:nvPr/>
        </p:nvGrpSpPr>
        <p:grpSpPr>
          <a:xfrm>
            <a:off x="5900543" y="2573985"/>
            <a:ext cx="657828" cy="638993"/>
            <a:chOff x="840159" y="2185414"/>
            <a:chExt cx="493370" cy="479245"/>
          </a:xfrm>
        </p:grpSpPr>
        <p:sp>
          <p:nvSpPr>
            <p:cNvPr id="60" name="Rounded Rectangle 22"/>
            <p:cNvSpPr/>
            <p:nvPr/>
          </p:nvSpPr>
          <p:spPr>
            <a:xfrm>
              <a:off x="840159" y="2185414"/>
              <a:ext cx="493370" cy="479245"/>
            </a:xfrm>
            <a:prstGeom prst="roundRect">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latin typeface="FontAwesome" pitchFamily="2" charset="0"/>
                <a:ea typeface="微软雅黑" panose="020B0503020204020204" charset="-122"/>
              </a:endParaRPr>
            </a:p>
          </p:txBody>
        </p:sp>
        <p:sp>
          <p:nvSpPr>
            <p:cNvPr id="61" name="Freeform 100"/>
            <p:cNvSpPr>
              <a:spLocks noEditPoints="1"/>
            </p:cNvSpPr>
            <p:nvPr/>
          </p:nvSpPr>
          <p:spPr bwMode="auto">
            <a:xfrm>
              <a:off x="971750" y="2314705"/>
              <a:ext cx="230188" cy="220663"/>
            </a:xfrm>
            <a:custGeom>
              <a:avLst/>
              <a:gdLst/>
              <a:ahLst/>
              <a:cxnLst>
                <a:cxn ang="0">
                  <a:pos x="63" y="49"/>
                </a:cxn>
                <a:cxn ang="0">
                  <a:pos x="58" y="44"/>
                </a:cxn>
                <a:cxn ang="0">
                  <a:pos x="54" y="48"/>
                </a:cxn>
                <a:cxn ang="0">
                  <a:pos x="63" y="57"/>
                </a:cxn>
                <a:cxn ang="0">
                  <a:pos x="64" y="60"/>
                </a:cxn>
                <a:cxn ang="0">
                  <a:pos x="59" y="64"/>
                </a:cxn>
                <a:cxn ang="0">
                  <a:pos x="56" y="63"/>
                </a:cxn>
                <a:cxn ang="0">
                  <a:pos x="29" y="36"/>
                </a:cxn>
                <a:cxn ang="0">
                  <a:pos x="15" y="42"/>
                </a:cxn>
                <a:cxn ang="0">
                  <a:pos x="0" y="27"/>
                </a:cxn>
                <a:cxn ang="0">
                  <a:pos x="26" y="0"/>
                </a:cxn>
                <a:cxn ang="0">
                  <a:pos x="41" y="15"/>
                </a:cxn>
                <a:cxn ang="0">
                  <a:pos x="36" y="30"/>
                </a:cxn>
                <a:cxn ang="0">
                  <a:pos x="50" y="44"/>
                </a:cxn>
                <a:cxn ang="0">
                  <a:pos x="54" y="40"/>
                </a:cxn>
                <a:cxn ang="0">
                  <a:pos x="49" y="35"/>
                </a:cxn>
                <a:cxn ang="0">
                  <a:pos x="54" y="31"/>
                </a:cxn>
                <a:cxn ang="0">
                  <a:pos x="55" y="31"/>
                </a:cxn>
                <a:cxn ang="0">
                  <a:pos x="67" y="44"/>
                </a:cxn>
                <a:cxn ang="0">
                  <a:pos x="63" y="49"/>
                </a:cxn>
                <a:cxn ang="0">
                  <a:pos x="25" y="8"/>
                </a:cxn>
                <a:cxn ang="0">
                  <a:pos x="18" y="16"/>
                </a:cxn>
                <a:cxn ang="0">
                  <a:pos x="19" y="19"/>
                </a:cxn>
                <a:cxn ang="0">
                  <a:pos x="15" y="18"/>
                </a:cxn>
                <a:cxn ang="0">
                  <a:pos x="7" y="26"/>
                </a:cxn>
                <a:cxn ang="0">
                  <a:pos x="15" y="34"/>
                </a:cxn>
                <a:cxn ang="0">
                  <a:pos x="23" y="26"/>
                </a:cxn>
                <a:cxn ang="0">
                  <a:pos x="22" y="23"/>
                </a:cxn>
                <a:cxn ang="0">
                  <a:pos x="25" y="24"/>
                </a:cxn>
                <a:cxn ang="0">
                  <a:pos x="33" y="16"/>
                </a:cxn>
                <a:cxn ang="0">
                  <a:pos x="25" y="8"/>
                </a:cxn>
              </a:cxnLst>
              <a:rect l="0" t="0" r="r" b="b"/>
              <a:pathLst>
                <a:path w="67" h="64">
                  <a:moveTo>
                    <a:pt x="63" y="49"/>
                  </a:moveTo>
                  <a:cubicBezTo>
                    <a:pt x="62" y="49"/>
                    <a:pt x="58" y="45"/>
                    <a:pt x="58" y="44"/>
                  </a:cubicBezTo>
                  <a:cubicBezTo>
                    <a:pt x="54" y="48"/>
                    <a:pt x="54" y="48"/>
                    <a:pt x="54" y="48"/>
                  </a:cubicBezTo>
                  <a:cubicBezTo>
                    <a:pt x="63" y="57"/>
                    <a:pt x="63" y="57"/>
                    <a:pt x="63" y="57"/>
                  </a:cubicBezTo>
                  <a:cubicBezTo>
                    <a:pt x="63" y="58"/>
                    <a:pt x="64" y="59"/>
                    <a:pt x="64" y="60"/>
                  </a:cubicBezTo>
                  <a:cubicBezTo>
                    <a:pt x="64" y="62"/>
                    <a:pt x="61" y="64"/>
                    <a:pt x="59" y="64"/>
                  </a:cubicBezTo>
                  <a:cubicBezTo>
                    <a:pt x="58" y="64"/>
                    <a:pt x="57" y="64"/>
                    <a:pt x="56" y="63"/>
                  </a:cubicBezTo>
                  <a:cubicBezTo>
                    <a:pt x="29" y="36"/>
                    <a:pt x="29" y="36"/>
                    <a:pt x="29" y="36"/>
                  </a:cubicBezTo>
                  <a:cubicBezTo>
                    <a:pt x="25" y="39"/>
                    <a:pt x="20" y="42"/>
                    <a:pt x="15" y="42"/>
                  </a:cubicBezTo>
                  <a:cubicBezTo>
                    <a:pt x="6" y="42"/>
                    <a:pt x="0" y="36"/>
                    <a:pt x="0" y="27"/>
                  </a:cubicBezTo>
                  <a:cubicBezTo>
                    <a:pt x="0" y="14"/>
                    <a:pt x="13" y="0"/>
                    <a:pt x="26" y="0"/>
                  </a:cubicBezTo>
                  <a:cubicBezTo>
                    <a:pt x="35" y="0"/>
                    <a:pt x="41" y="6"/>
                    <a:pt x="41" y="15"/>
                  </a:cubicBezTo>
                  <a:cubicBezTo>
                    <a:pt x="41" y="21"/>
                    <a:pt x="39" y="26"/>
                    <a:pt x="36" y="30"/>
                  </a:cubicBezTo>
                  <a:cubicBezTo>
                    <a:pt x="50" y="44"/>
                    <a:pt x="50" y="44"/>
                    <a:pt x="50" y="44"/>
                  </a:cubicBezTo>
                  <a:cubicBezTo>
                    <a:pt x="54" y="40"/>
                    <a:pt x="54" y="40"/>
                    <a:pt x="54" y="40"/>
                  </a:cubicBezTo>
                  <a:cubicBezTo>
                    <a:pt x="53" y="39"/>
                    <a:pt x="49" y="36"/>
                    <a:pt x="49" y="35"/>
                  </a:cubicBezTo>
                  <a:cubicBezTo>
                    <a:pt x="49" y="34"/>
                    <a:pt x="53" y="31"/>
                    <a:pt x="54" y="31"/>
                  </a:cubicBezTo>
                  <a:cubicBezTo>
                    <a:pt x="54" y="31"/>
                    <a:pt x="54" y="31"/>
                    <a:pt x="55" y="31"/>
                  </a:cubicBezTo>
                  <a:cubicBezTo>
                    <a:pt x="56" y="32"/>
                    <a:pt x="67" y="43"/>
                    <a:pt x="67" y="44"/>
                  </a:cubicBezTo>
                  <a:cubicBezTo>
                    <a:pt x="67" y="45"/>
                    <a:pt x="64" y="49"/>
                    <a:pt x="63" y="49"/>
                  </a:cubicBezTo>
                  <a:close/>
                  <a:moveTo>
                    <a:pt x="25" y="8"/>
                  </a:moveTo>
                  <a:cubicBezTo>
                    <a:pt x="21" y="8"/>
                    <a:pt x="18" y="12"/>
                    <a:pt x="18" y="16"/>
                  </a:cubicBezTo>
                  <a:cubicBezTo>
                    <a:pt x="18" y="17"/>
                    <a:pt x="18" y="18"/>
                    <a:pt x="19" y="19"/>
                  </a:cubicBezTo>
                  <a:cubicBezTo>
                    <a:pt x="17" y="19"/>
                    <a:pt x="16" y="18"/>
                    <a:pt x="15" y="18"/>
                  </a:cubicBezTo>
                  <a:cubicBezTo>
                    <a:pt x="11" y="18"/>
                    <a:pt x="7" y="22"/>
                    <a:pt x="7" y="26"/>
                  </a:cubicBezTo>
                  <a:cubicBezTo>
                    <a:pt x="7" y="30"/>
                    <a:pt x="11" y="34"/>
                    <a:pt x="15" y="34"/>
                  </a:cubicBezTo>
                  <a:cubicBezTo>
                    <a:pt x="19" y="34"/>
                    <a:pt x="23" y="30"/>
                    <a:pt x="23" y="26"/>
                  </a:cubicBezTo>
                  <a:cubicBezTo>
                    <a:pt x="23" y="25"/>
                    <a:pt x="23" y="24"/>
                    <a:pt x="22" y="23"/>
                  </a:cubicBezTo>
                  <a:cubicBezTo>
                    <a:pt x="23" y="23"/>
                    <a:pt x="24" y="24"/>
                    <a:pt x="25" y="24"/>
                  </a:cubicBezTo>
                  <a:cubicBezTo>
                    <a:pt x="30" y="24"/>
                    <a:pt x="33" y="20"/>
                    <a:pt x="33" y="16"/>
                  </a:cubicBezTo>
                  <a:cubicBezTo>
                    <a:pt x="33" y="12"/>
                    <a:pt x="30" y="8"/>
                    <a:pt x="25" y="8"/>
                  </a:cubicBezTo>
                  <a:close/>
                </a:path>
              </a:pathLst>
            </a:custGeom>
            <a:solidFill>
              <a:schemeClr val="bg1"/>
            </a:solidFill>
            <a:ln w="9525">
              <a:noFill/>
              <a:round/>
            </a:ln>
          </p:spPr>
          <p:txBody>
            <a:bodyPr vert="horz" wrap="square" lIns="121920" tIns="60960" rIns="121920" bIns="60960" numCol="1" anchor="t" anchorCtr="0" compatLnSpc="1"/>
            <a:lstStyle/>
            <a:p>
              <a:endParaRPr lang="en-US" sz="2400" dirty="0">
                <a:latin typeface="微软雅黑" panose="020B0503020204020204" charset="-122"/>
                <a:ea typeface="微软雅黑" panose="020B0503020204020204" charset="-122"/>
              </a:endParaRPr>
            </a:p>
          </p:txBody>
        </p:sp>
      </p:grpSp>
      <p:grpSp>
        <p:nvGrpSpPr>
          <p:cNvPr id="62" name="Group 24"/>
          <p:cNvGrpSpPr/>
          <p:nvPr/>
        </p:nvGrpSpPr>
        <p:grpSpPr>
          <a:xfrm>
            <a:off x="5900543" y="3617398"/>
            <a:ext cx="657828" cy="638993"/>
            <a:chOff x="840159" y="2852760"/>
            <a:chExt cx="493370" cy="479245"/>
          </a:xfrm>
        </p:grpSpPr>
        <p:sp>
          <p:nvSpPr>
            <p:cNvPr id="63" name="Rounded Rectangle 25"/>
            <p:cNvSpPr/>
            <p:nvPr/>
          </p:nvSpPr>
          <p:spPr>
            <a:xfrm>
              <a:off x="840159" y="2852760"/>
              <a:ext cx="493370" cy="479245"/>
            </a:xfrm>
            <a:prstGeom prst="roundRect">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latin typeface="FontAwesome" pitchFamily="2" charset="0"/>
                <a:ea typeface="微软雅黑" panose="020B0503020204020204" charset="-122"/>
              </a:endParaRPr>
            </a:p>
          </p:txBody>
        </p:sp>
        <p:sp>
          <p:nvSpPr>
            <p:cNvPr id="64" name="Freeform 144"/>
            <p:cNvSpPr>
              <a:spLocks noEditPoints="1"/>
            </p:cNvSpPr>
            <p:nvPr/>
          </p:nvSpPr>
          <p:spPr bwMode="auto">
            <a:xfrm>
              <a:off x="955869" y="2990792"/>
              <a:ext cx="261950" cy="203180"/>
            </a:xfrm>
            <a:custGeom>
              <a:avLst/>
              <a:gdLst/>
              <a:ahLst/>
              <a:cxnLst>
                <a:cxn ang="0">
                  <a:pos x="67" y="55"/>
                </a:cxn>
                <a:cxn ang="0">
                  <a:pos x="65" y="56"/>
                </a:cxn>
                <a:cxn ang="0">
                  <a:pos x="8" y="56"/>
                </a:cxn>
                <a:cxn ang="0">
                  <a:pos x="6" y="55"/>
                </a:cxn>
                <a:cxn ang="0">
                  <a:pos x="0" y="36"/>
                </a:cxn>
                <a:cxn ang="0">
                  <a:pos x="36" y="0"/>
                </a:cxn>
                <a:cxn ang="0">
                  <a:pos x="72" y="36"/>
                </a:cxn>
                <a:cxn ang="0">
                  <a:pos x="67" y="55"/>
                </a:cxn>
                <a:cxn ang="0">
                  <a:pos x="11" y="30"/>
                </a:cxn>
                <a:cxn ang="0">
                  <a:pos x="6" y="36"/>
                </a:cxn>
                <a:cxn ang="0">
                  <a:pos x="11" y="41"/>
                </a:cxn>
                <a:cxn ang="0">
                  <a:pos x="16" y="36"/>
                </a:cxn>
                <a:cxn ang="0">
                  <a:pos x="11" y="30"/>
                </a:cxn>
                <a:cxn ang="0">
                  <a:pos x="18" y="12"/>
                </a:cxn>
                <a:cxn ang="0">
                  <a:pos x="13" y="18"/>
                </a:cxn>
                <a:cxn ang="0">
                  <a:pos x="18" y="23"/>
                </a:cxn>
                <a:cxn ang="0">
                  <a:pos x="24" y="18"/>
                </a:cxn>
                <a:cxn ang="0">
                  <a:pos x="18" y="12"/>
                </a:cxn>
                <a:cxn ang="0">
                  <a:pos x="45" y="22"/>
                </a:cxn>
                <a:cxn ang="0">
                  <a:pos x="43" y="18"/>
                </a:cxn>
                <a:cxn ang="0">
                  <a:pos x="40" y="20"/>
                </a:cxn>
                <a:cxn ang="0">
                  <a:pos x="36" y="36"/>
                </a:cxn>
                <a:cxn ang="0">
                  <a:pos x="29" y="41"/>
                </a:cxn>
                <a:cxn ang="0">
                  <a:pos x="34" y="51"/>
                </a:cxn>
                <a:cxn ang="0">
                  <a:pos x="44" y="45"/>
                </a:cxn>
                <a:cxn ang="0">
                  <a:pos x="41" y="37"/>
                </a:cxn>
                <a:cxn ang="0">
                  <a:pos x="45" y="22"/>
                </a:cxn>
                <a:cxn ang="0">
                  <a:pos x="36" y="5"/>
                </a:cxn>
                <a:cxn ang="0">
                  <a:pos x="31" y="10"/>
                </a:cxn>
                <a:cxn ang="0">
                  <a:pos x="36" y="15"/>
                </a:cxn>
                <a:cxn ang="0">
                  <a:pos x="42" y="10"/>
                </a:cxn>
                <a:cxn ang="0">
                  <a:pos x="36" y="5"/>
                </a:cxn>
                <a:cxn ang="0">
                  <a:pos x="54" y="12"/>
                </a:cxn>
                <a:cxn ang="0">
                  <a:pos x="49" y="18"/>
                </a:cxn>
                <a:cxn ang="0">
                  <a:pos x="54" y="23"/>
                </a:cxn>
                <a:cxn ang="0">
                  <a:pos x="60" y="18"/>
                </a:cxn>
                <a:cxn ang="0">
                  <a:pos x="54" y="12"/>
                </a:cxn>
                <a:cxn ang="0">
                  <a:pos x="62" y="30"/>
                </a:cxn>
                <a:cxn ang="0">
                  <a:pos x="57" y="36"/>
                </a:cxn>
                <a:cxn ang="0">
                  <a:pos x="62" y="41"/>
                </a:cxn>
                <a:cxn ang="0">
                  <a:pos x="67" y="36"/>
                </a:cxn>
                <a:cxn ang="0">
                  <a:pos x="62" y="30"/>
                </a:cxn>
              </a:cxnLst>
              <a:rect l="0" t="0" r="r" b="b"/>
              <a:pathLst>
                <a:path w="72" h="56">
                  <a:moveTo>
                    <a:pt x="67" y="55"/>
                  </a:moveTo>
                  <a:cubicBezTo>
                    <a:pt x="66" y="56"/>
                    <a:pt x="66" y="56"/>
                    <a:pt x="65" y="56"/>
                  </a:cubicBezTo>
                  <a:cubicBezTo>
                    <a:pt x="8" y="56"/>
                    <a:pt x="8" y="56"/>
                    <a:pt x="8" y="56"/>
                  </a:cubicBezTo>
                  <a:cubicBezTo>
                    <a:pt x="7" y="56"/>
                    <a:pt x="7" y="56"/>
                    <a:pt x="6" y="55"/>
                  </a:cubicBezTo>
                  <a:cubicBezTo>
                    <a:pt x="2" y="49"/>
                    <a:pt x="0" y="42"/>
                    <a:pt x="0" y="36"/>
                  </a:cubicBezTo>
                  <a:cubicBezTo>
                    <a:pt x="0" y="16"/>
                    <a:pt x="17" y="0"/>
                    <a:pt x="36" y="0"/>
                  </a:cubicBezTo>
                  <a:cubicBezTo>
                    <a:pt x="56" y="0"/>
                    <a:pt x="72" y="16"/>
                    <a:pt x="72" y="36"/>
                  </a:cubicBezTo>
                  <a:cubicBezTo>
                    <a:pt x="72" y="42"/>
                    <a:pt x="70" y="49"/>
                    <a:pt x="67" y="55"/>
                  </a:cubicBezTo>
                  <a:close/>
                  <a:moveTo>
                    <a:pt x="11" y="30"/>
                  </a:moveTo>
                  <a:cubicBezTo>
                    <a:pt x="8" y="30"/>
                    <a:pt x="6" y="33"/>
                    <a:pt x="6" y="36"/>
                  </a:cubicBezTo>
                  <a:cubicBezTo>
                    <a:pt x="6" y="38"/>
                    <a:pt x="8" y="41"/>
                    <a:pt x="11" y="41"/>
                  </a:cubicBezTo>
                  <a:cubicBezTo>
                    <a:pt x="14" y="41"/>
                    <a:pt x="16" y="38"/>
                    <a:pt x="16" y="36"/>
                  </a:cubicBezTo>
                  <a:cubicBezTo>
                    <a:pt x="16" y="33"/>
                    <a:pt x="14" y="30"/>
                    <a:pt x="11" y="30"/>
                  </a:cubicBezTo>
                  <a:close/>
                  <a:moveTo>
                    <a:pt x="18" y="12"/>
                  </a:moveTo>
                  <a:cubicBezTo>
                    <a:pt x="16" y="12"/>
                    <a:pt x="13" y="15"/>
                    <a:pt x="13" y="18"/>
                  </a:cubicBezTo>
                  <a:cubicBezTo>
                    <a:pt x="13" y="20"/>
                    <a:pt x="16" y="23"/>
                    <a:pt x="18" y="23"/>
                  </a:cubicBezTo>
                  <a:cubicBezTo>
                    <a:pt x="21" y="23"/>
                    <a:pt x="24" y="20"/>
                    <a:pt x="24" y="18"/>
                  </a:cubicBezTo>
                  <a:cubicBezTo>
                    <a:pt x="24" y="15"/>
                    <a:pt x="21" y="12"/>
                    <a:pt x="18" y="12"/>
                  </a:cubicBezTo>
                  <a:close/>
                  <a:moveTo>
                    <a:pt x="45" y="22"/>
                  </a:moveTo>
                  <a:cubicBezTo>
                    <a:pt x="45" y="20"/>
                    <a:pt x="44" y="19"/>
                    <a:pt x="43" y="18"/>
                  </a:cubicBezTo>
                  <a:cubicBezTo>
                    <a:pt x="42" y="18"/>
                    <a:pt x="40" y="19"/>
                    <a:pt x="40" y="20"/>
                  </a:cubicBezTo>
                  <a:cubicBezTo>
                    <a:pt x="36" y="36"/>
                    <a:pt x="36" y="36"/>
                    <a:pt x="36" y="36"/>
                  </a:cubicBezTo>
                  <a:cubicBezTo>
                    <a:pt x="33" y="36"/>
                    <a:pt x="30" y="38"/>
                    <a:pt x="29" y="41"/>
                  </a:cubicBezTo>
                  <a:cubicBezTo>
                    <a:pt x="28" y="45"/>
                    <a:pt x="30" y="50"/>
                    <a:pt x="34" y="51"/>
                  </a:cubicBezTo>
                  <a:cubicBezTo>
                    <a:pt x="39" y="52"/>
                    <a:pt x="43" y="49"/>
                    <a:pt x="44" y="45"/>
                  </a:cubicBezTo>
                  <a:cubicBezTo>
                    <a:pt x="45" y="42"/>
                    <a:pt x="43" y="39"/>
                    <a:pt x="41" y="37"/>
                  </a:cubicBezTo>
                  <a:lnTo>
                    <a:pt x="45" y="22"/>
                  </a:lnTo>
                  <a:close/>
                  <a:moveTo>
                    <a:pt x="36" y="5"/>
                  </a:moveTo>
                  <a:cubicBezTo>
                    <a:pt x="34" y="5"/>
                    <a:pt x="31" y="7"/>
                    <a:pt x="31" y="10"/>
                  </a:cubicBezTo>
                  <a:cubicBezTo>
                    <a:pt x="31" y="13"/>
                    <a:pt x="34" y="15"/>
                    <a:pt x="36" y="15"/>
                  </a:cubicBezTo>
                  <a:cubicBezTo>
                    <a:pt x="39" y="15"/>
                    <a:pt x="42" y="13"/>
                    <a:pt x="42" y="10"/>
                  </a:cubicBezTo>
                  <a:cubicBezTo>
                    <a:pt x="42" y="7"/>
                    <a:pt x="39" y="5"/>
                    <a:pt x="36" y="5"/>
                  </a:cubicBezTo>
                  <a:close/>
                  <a:moveTo>
                    <a:pt x="54" y="12"/>
                  </a:moveTo>
                  <a:cubicBezTo>
                    <a:pt x="52" y="12"/>
                    <a:pt x="49" y="15"/>
                    <a:pt x="49" y="18"/>
                  </a:cubicBezTo>
                  <a:cubicBezTo>
                    <a:pt x="49" y="20"/>
                    <a:pt x="52" y="23"/>
                    <a:pt x="54" y="23"/>
                  </a:cubicBezTo>
                  <a:cubicBezTo>
                    <a:pt x="57" y="23"/>
                    <a:pt x="60" y="20"/>
                    <a:pt x="60" y="18"/>
                  </a:cubicBezTo>
                  <a:cubicBezTo>
                    <a:pt x="60" y="15"/>
                    <a:pt x="57" y="12"/>
                    <a:pt x="54" y="12"/>
                  </a:cubicBezTo>
                  <a:close/>
                  <a:moveTo>
                    <a:pt x="62" y="30"/>
                  </a:moveTo>
                  <a:cubicBezTo>
                    <a:pt x="59" y="30"/>
                    <a:pt x="57" y="33"/>
                    <a:pt x="57" y="36"/>
                  </a:cubicBezTo>
                  <a:cubicBezTo>
                    <a:pt x="57" y="38"/>
                    <a:pt x="59" y="41"/>
                    <a:pt x="62" y="41"/>
                  </a:cubicBezTo>
                  <a:cubicBezTo>
                    <a:pt x="65" y="41"/>
                    <a:pt x="67" y="38"/>
                    <a:pt x="67" y="36"/>
                  </a:cubicBezTo>
                  <a:cubicBezTo>
                    <a:pt x="67" y="33"/>
                    <a:pt x="65" y="30"/>
                    <a:pt x="62" y="30"/>
                  </a:cubicBezTo>
                  <a:close/>
                </a:path>
              </a:pathLst>
            </a:custGeom>
            <a:solidFill>
              <a:schemeClr val="bg1"/>
            </a:solidFill>
            <a:ln w="9525">
              <a:noFill/>
              <a:round/>
            </a:ln>
          </p:spPr>
          <p:txBody>
            <a:bodyPr vert="horz" wrap="square" lIns="121920" tIns="60960" rIns="121920" bIns="60960" numCol="1" anchor="t" anchorCtr="0" compatLnSpc="1"/>
            <a:lstStyle/>
            <a:p>
              <a:endParaRPr lang="en-US" sz="2400" dirty="0">
                <a:latin typeface="微软雅黑" panose="020B0503020204020204" charset="-122"/>
                <a:ea typeface="微软雅黑" panose="020B0503020204020204" charset="-122"/>
              </a:endParaRPr>
            </a:p>
          </p:txBody>
        </p:sp>
      </p:grpSp>
      <p:grpSp>
        <p:nvGrpSpPr>
          <p:cNvPr id="65" name="Group 27"/>
          <p:cNvGrpSpPr/>
          <p:nvPr/>
        </p:nvGrpSpPr>
        <p:grpSpPr>
          <a:xfrm>
            <a:off x="5900543" y="4660812"/>
            <a:ext cx="657828" cy="638993"/>
            <a:chOff x="840159" y="3520106"/>
            <a:chExt cx="493370" cy="479245"/>
          </a:xfrm>
        </p:grpSpPr>
        <p:sp>
          <p:nvSpPr>
            <p:cNvPr id="66" name="Rounded Rectangle 28"/>
            <p:cNvSpPr/>
            <p:nvPr/>
          </p:nvSpPr>
          <p:spPr>
            <a:xfrm>
              <a:off x="840159" y="3520106"/>
              <a:ext cx="493370" cy="479245"/>
            </a:xfrm>
            <a:prstGeom prst="roundRect">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bIns="121920" rtlCol="0" anchor="ctr"/>
            <a:lstStyle/>
            <a:p>
              <a:pPr algn="ctr"/>
              <a:endParaRPr lang="en-US" sz="2400" dirty="0">
                <a:solidFill>
                  <a:schemeClr val="bg1"/>
                </a:solidFill>
                <a:latin typeface="FontAwesome" pitchFamily="2" charset="0"/>
                <a:ea typeface="微软雅黑" panose="020B0503020204020204" charset="-122"/>
              </a:endParaRPr>
            </a:p>
          </p:txBody>
        </p:sp>
        <p:sp>
          <p:nvSpPr>
            <p:cNvPr id="67" name="Freeform 152"/>
            <p:cNvSpPr>
              <a:spLocks noEditPoints="1"/>
            </p:cNvSpPr>
            <p:nvPr/>
          </p:nvSpPr>
          <p:spPr bwMode="auto">
            <a:xfrm>
              <a:off x="955869" y="3638690"/>
              <a:ext cx="261950" cy="242077"/>
            </a:xfrm>
            <a:custGeom>
              <a:avLst/>
              <a:gdLst/>
              <a:ahLst/>
              <a:cxnLst>
                <a:cxn ang="0">
                  <a:pos x="67" y="20"/>
                </a:cxn>
                <a:cxn ang="0">
                  <a:pos x="46" y="36"/>
                </a:cxn>
                <a:cxn ang="0">
                  <a:pos x="42" y="40"/>
                </a:cxn>
                <a:cxn ang="0">
                  <a:pos x="39" y="47"/>
                </a:cxn>
                <a:cxn ang="0">
                  <a:pos x="44" y="52"/>
                </a:cxn>
                <a:cxn ang="0">
                  <a:pos x="52" y="58"/>
                </a:cxn>
                <a:cxn ang="0">
                  <a:pos x="52" y="61"/>
                </a:cxn>
                <a:cxn ang="0">
                  <a:pos x="51" y="62"/>
                </a:cxn>
                <a:cxn ang="0">
                  <a:pos x="17" y="62"/>
                </a:cxn>
                <a:cxn ang="0">
                  <a:pos x="16" y="61"/>
                </a:cxn>
                <a:cxn ang="0">
                  <a:pos x="16" y="58"/>
                </a:cxn>
                <a:cxn ang="0">
                  <a:pos x="24" y="52"/>
                </a:cxn>
                <a:cxn ang="0">
                  <a:pos x="29" y="47"/>
                </a:cxn>
                <a:cxn ang="0">
                  <a:pos x="26" y="40"/>
                </a:cxn>
                <a:cxn ang="0">
                  <a:pos x="22" y="36"/>
                </a:cxn>
                <a:cxn ang="0">
                  <a:pos x="0" y="20"/>
                </a:cxn>
                <a:cxn ang="0">
                  <a:pos x="0" y="15"/>
                </a:cxn>
                <a:cxn ang="0">
                  <a:pos x="4" y="11"/>
                </a:cxn>
                <a:cxn ang="0">
                  <a:pos x="16" y="11"/>
                </a:cxn>
                <a:cxn ang="0">
                  <a:pos x="16" y="7"/>
                </a:cxn>
                <a:cxn ang="0">
                  <a:pos x="22" y="0"/>
                </a:cxn>
                <a:cxn ang="0">
                  <a:pos x="45" y="0"/>
                </a:cxn>
                <a:cxn ang="0">
                  <a:pos x="52" y="7"/>
                </a:cxn>
                <a:cxn ang="0">
                  <a:pos x="52" y="11"/>
                </a:cxn>
                <a:cxn ang="0">
                  <a:pos x="63" y="11"/>
                </a:cxn>
                <a:cxn ang="0">
                  <a:pos x="67" y="15"/>
                </a:cxn>
                <a:cxn ang="0">
                  <a:pos x="67" y="20"/>
                </a:cxn>
                <a:cxn ang="0">
                  <a:pos x="16" y="16"/>
                </a:cxn>
                <a:cxn ang="0">
                  <a:pos x="6" y="16"/>
                </a:cxn>
                <a:cxn ang="0">
                  <a:pos x="6" y="20"/>
                </a:cxn>
                <a:cxn ang="0">
                  <a:pos x="19" y="31"/>
                </a:cxn>
                <a:cxn ang="0">
                  <a:pos x="16" y="16"/>
                </a:cxn>
                <a:cxn ang="0">
                  <a:pos x="62" y="16"/>
                </a:cxn>
                <a:cxn ang="0">
                  <a:pos x="52" y="16"/>
                </a:cxn>
                <a:cxn ang="0">
                  <a:pos x="49" y="31"/>
                </a:cxn>
                <a:cxn ang="0">
                  <a:pos x="62" y="20"/>
                </a:cxn>
                <a:cxn ang="0">
                  <a:pos x="62" y="16"/>
                </a:cxn>
              </a:cxnLst>
              <a:rect l="0" t="0" r="r" b="b"/>
              <a:pathLst>
                <a:path w="67" h="62">
                  <a:moveTo>
                    <a:pt x="67" y="20"/>
                  </a:moveTo>
                  <a:cubicBezTo>
                    <a:pt x="67" y="27"/>
                    <a:pt x="58" y="36"/>
                    <a:pt x="46" y="36"/>
                  </a:cubicBezTo>
                  <a:cubicBezTo>
                    <a:pt x="44" y="38"/>
                    <a:pt x="42" y="40"/>
                    <a:pt x="42" y="40"/>
                  </a:cubicBezTo>
                  <a:cubicBezTo>
                    <a:pt x="40" y="42"/>
                    <a:pt x="39" y="44"/>
                    <a:pt x="39" y="47"/>
                  </a:cubicBezTo>
                  <a:cubicBezTo>
                    <a:pt x="39" y="49"/>
                    <a:pt x="40" y="52"/>
                    <a:pt x="44" y="52"/>
                  </a:cubicBezTo>
                  <a:cubicBezTo>
                    <a:pt x="48" y="52"/>
                    <a:pt x="52" y="54"/>
                    <a:pt x="52" y="58"/>
                  </a:cubicBezTo>
                  <a:cubicBezTo>
                    <a:pt x="52" y="61"/>
                    <a:pt x="52" y="61"/>
                    <a:pt x="52" y="61"/>
                  </a:cubicBezTo>
                  <a:cubicBezTo>
                    <a:pt x="52" y="62"/>
                    <a:pt x="51" y="62"/>
                    <a:pt x="51" y="62"/>
                  </a:cubicBezTo>
                  <a:cubicBezTo>
                    <a:pt x="17" y="62"/>
                    <a:pt x="17" y="62"/>
                    <a:pt x="17" y="62"/>
                  </a:cubicBezTo>
                  <a:cubicBezTo>
                    <a:pt x="16" y="62"/>
                    <a:pt x="16" y="62"/>
                    <a:pt x="16" y="61"/>
                  </a:cubicBezTo>
                  <a:cubicBezTo>
                    <a:pt x="16" y="58"/>
                    <a:pt x="16" y="58"/>
                    <a:pt x="16" y="58"/>
                  </a:cubicBezTo>
                  <a:cubicBezTo>
                    <a:pt x="16" y="54"/>
                    <a:pt x="20" y="52"/>
                    <a:pt x="24" y="52"/>
                  </a:cubicBezTo>
                  <a:cubicBezTo>
                    <a:pt x="27" y="52"/>
                    <a:pt x="29" y="49"/>
                    <a:pt x="29" y="47"/>
                  </a:cubicBezTo>
                  <a:cubicBezTo>
                    <a:pt x="29" y="44"/>
                    <a:pt x="28" y="42"/>
                    <a:pt x="26" y="40"/>
                  </a:cubicBezTo>
                  <a:cubicBezTo>
                    <a:pt x="25" y="40"/>
                    <a:pt x="24" y="38"/>
                    <a:pt x="22" y="36"/>
                  </a:cubicBezTo>
                  <a:cubicBezTo>
                    <a:pt x="10" y="36"/>
                    <a:pt x="0" y="27"/>
                    <a:pt x="0" y="20"/>
                  </a:cubicBezTo>
                  <a:cubicBezTo>
                    <a:pt x="0" y="15"/>
                    <a:pt x="0" y="15"/>
                    <a:pt x="0" y="15"/>
                  </a:cubicBezTo>
                  <a:cubicBezTo>
                    <a:pt x="0" y="12"/>
                    <a:pt x="2" y="11"/>
                    <a:pt x="4" y="11"/>
                  </a:cubicBezTo>
                  <a:cubicBezTo>
                    <a:pt x="16" y="11"/>
                    <a:pt x="16" y="11"/>
                    <a:pt x="16" y="11"/>
                  </a:cubicBezTo>
                  <a:cubicBezTo>
                    <a:pt x="16" y="7"/>
                    <a:pt x="16" y="7"/>
                    <a:pt x="16" y="7"/>
                  </a:cubicBezTo>
                  <a:cubicBezTo>
                    <a:pt x="16" y="3"/>
                    <a:pt x="19" y="0"/>
                    <a:pt x="22" y="0"/>
                  </a:cubicBezTo>
                  <a:cubicBezTo>
                    <a:pt x="45" y="0"/>
                    <a:pt x="45" y="0"/>
                    <a:pt x="45" y="0"/>
                  </a:cubicBezTo>
                  <a:cubicBezTo>
                    <a:pt x="49" y="0"/>
                    <a:pt x="52" y="3"/>
                    <a:pt x="52" y="7"/>
                  </a:cubicBezTo>
                  <a:cubicBezTo>
                    <a:pt x="52" y="11"/>
                    <a:pt x="52" y="11"/>
                    <a:pt x="52" y="11"/>
                  </a:cubicBezTo>
                  <a:cubicBezTo>
                    <a:pt x="63" y="11"/>
                    <a:pt x="63" y="11"/>
                    <a:pt x="63" y="11"/>
                  </a:cubicBezTo>
                  <a:cubicBezTo>
                    <a:pt x="66" y="11"/>
                    <a:pt x="67" y="12"/>
                    <a:pt x="67" y="15"/>
                  </a:cubicBezTo>
                  <a:lnTo>
                    <a:pt x="67" y="20"/>
                  </a:lnTo>
                  <a:close/>
                  <a:moveTo>
                    <a:pt x="16" y="16"/>
                  </a:moveTo>
                  <a:cubicBezTo>
                    <a:pt x="6" y="16"/>
                    <a:pt x="6" y="16"/>
                    <a:pt x="6" y="16"/>
                  </a:cubicBezTo>
                  <a:cubicBezTo>
                    <a:pt x="6" y="20"/>
                    <a:pt x="6" y="20"/>
                    <a:pt x="6" y="20"/>
                  </a:cubicBezTo>
                  <a:cubicBezTo>
                    <a:pt x="6" y="24"/>
                    <a:pt x="11" y="29"/>
                    <a:pt x="19" y="31"/>
                  </a:cubicBezTo>
                  <a:cubicBezTo>
                    <a:pt x="17" y="27"/>
                    <a:pt x="16" y="22"/>
                    <a:pt x="16" y="16"/>
                  </a:cubicBezTo>
                  <a:close/>
                  <a:moveTo>
                    <a:pt x="62" y="16"/>
                  </a:moveTo>
                  <a:cubicBezTo>
                    <a:pt x="52" y="16"/>
                    <a:pt x="52" y="16"/>
                    <a:pt x="52" y="16"/>
                  </a:cubicBezTo>
                  <a:cubicBezTo>
                    <a:pt x="52" y="22"/>
                    <a:pt x="51" y="27"/>
                    <a:pt x="49" y="31"/>
                  </a:cubicBezTo>
                  <a:cubicBezTo>
                    <a:pt x="57" y="29"/>
                    <a:pt x="62" y="24"/>
                    <a:pt x="62" y="20"/>
                  </a:cubicBezTo>
                  <a:lnTo>
                    <a:pt x="62" y="16"/>
                  </a:lnTo>
                  <a:close/>
                </a:path>
              </a:pathLst>
            </a:custGeom>
            <a:solidFill>
              <a:schemeClr val="bg1"/>
            </a:solidFill>
            <a:ln w="9525">
              <a:noFill/>
              <a:round/>
            </a:ln>
          </p:spPr>
          <p:txBody>
            <a:bodyPr vert="horz" wrap="square" lIns="121920" tIns="60960" rIns="121920" bIns="60960" numCol="1" anchor="t" anchorCtr="0" compatLnSpc="1"/>
            <a:lstStyle/>
            <a:p>
              <a:endParaRPr lang="en-US" sz="2400" dirty="0">
                <a:latin typeface="微软雅黑" panose="020B0503020204020204" charset="-122"/>
                <a:ea typeface="微软雅黑" panose="020B0503020204020204" charset="-122"/>
              </a:endParaRPr>
            </a:p>
          </p:txBody>
        </p:sp>
      </p:grpSp>
      <p:cxnSp>
        <p:nvCxnSpPr>
          <p:cNvPr id="68" name="Elbow Connector 32"/>
          <p:cNvCxnSpPr/>
          <p:nvPr/>
        </p:nvCxnSpPr>
        <p:spPr>
          <a:xfrm rot="10800000" flipV="1">
            <a:off x="2201337" y="1842731"/>
            <a:ext cx="3726025" cy="1552736"/>
          </a:xfrm>
          <a:prstGeom prst="bentConnector3">
            <a:avLst>
              <a:gd name="adj1" fmla="val 100445"/>
            </a:avLst>
          </a:prstGeom>
          <a:ln w="19050">
            <a:solidFill>
              <a:schemeClr val="bg1">
                <a:lumMod val="65000"/>
              </a:schemeClr>
            </a:solidFill>
            <a:prstDash val="sysDot"/>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69" name="Elbow Connector 35"/>
          <p:cNvCxnSpPr/>
          <p:nvPr/>
        </p:nvCxnSpPr>
        <p:spPr>
          <a:xfrm rot="10800000">
            <a:off x="2709337" y="4590459"/>
            <a:ext cx="3218028" cy="387012"/>
          </a:xfrm>
          <a:prstGeom prst="bentConnector3">
            <a:avLst>
              <a:gd name="adj1" fmla="val 99978"/>
            </a:avLst>
          </a:prstGeom>
          <a:ln w="19050">
            <a:solidFill>
              <a:schemeClr val="bg1">
                <a:lumMod val="65000"/>
              </a:schemeClr>
            </a:solidFill>
            <a:prstDash val="sysDot"/>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70" name="Elbow Connector 38"/>
          <p:cNvCxnSpPr/>
          <p:nvPr/>
        </p:nvCxnSpPr>
        <p:spPr>
          <a:xfrm rot="10800000">
            <a:off x="2709337" y="2503631"/>
            <a:ext cx="3218028" cy="393467"/>
          </a:xfrm>
          <a:prstGeom prst="bentConnector3">
            <a:avLst>
              <a:gd name="adj1" fmla="val 34684"/>
            </a:avLst>
          </a:prstGeom>
          <a:ln w="19050">
            <a:solidFill>
              <a:schemeClr val="bg1">
                <a:lumMod val="65000"/>
              </a:schemeClr>
            </a:solidFill>
            <a:prstDash val="sysDot"/>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71" name="Elbow Connector 41"/>
          <p:cNvCxnSpPr/>
          <p:nvPr/>
        </p:nvCxnSpPr>
        <p:spPr>
          <a:xfrm rot="10800000">
            <a:off x="3725339" y="2790952"/>
            <a:ext cx="2175207" cy="541425"/>
          </a:xfrm>
          <a:prstGeom prst="bentConnector3">
            <a:avLst>
              <a:gd name="adj1" fmla="val 50000"/>
            </a:avLst>
          </a:prstGeom>
          <a:ln w="19050">
            <a:solidFill>
              <a:schemeClr val="bg1">
                <a:lumMod val="65000"/>
              </a:schemeClr>
            </a:solidFill>
            <a:prstDash val="sysDot"/>
            <a:headEnd type="none" w="med" len="med"/>
            <a:tailEnd type="none" w="med" len="med"/>
          </a:ln>
        </p:spPr>
        <p:style>
          <a:lnRef idx="1">
            <a:schemeClr val="accent1"/>
          </a:lnRef>
          <a:fillRef idx="0">
            <a:schemeClr val="accent1"/>
          </a:fillRef>
          <a:effectRef idx="0">
            <a:schemeClr val="accent1"/>
          </a:effectRef>
          <a:fontRef idx="minor">
            <a:schemeClr val="tx1"/>
          </a:fontRef>
        </p:style>
      </p:cxn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ppt_w</p:attrName>
                                        </p:attrNameLst>
                                      </p:cBhvr>
                                      <p:tavLst>
                                        <p:tav tm="0">
                                          <p:val>
                                            <p:fltVal val="0"/>
                                          </p:val>
                                        </p:tav>
                                        <p:tav tm="100000">
                                          <p:val>
                                            <p:strVal val="#ppt_w"/>
                                          </p:val>
                                        </p:tav>
                                      </p:tavLst>
                                    </p:anim>
                                    <p:anim calcmode="lin" valueType="num">
                                      <p:cBhvr>
                                        <p:cTn id="13" dur="500" fill="hold"/>
                                        <p:tgtEl>
                                          <p:spTgt spid="5"/>
                                        </p:tgtEl>
                                        <p:attrNameLst>
                                          <p:attrName>ppt_h</p:attrName>
                                        </p:attrNameLst>
                                      </p:cBhvr>
                                      <p:tavLst>
                                        <p:tav tm="0">
                                          <p:val>
                                            <p:fltVal val="0"/>
                                          </p:val>
                                        </p:tav>
                                        <p:tav tm="100000">
                                          <p:val>
                                            <p:strVal val="#ppt_h"/>
                                          </p:val>
                                        </p:tav>
                                      </p:tavLst>
                                    </p:anim>
                                    <p:animEffect transition="in" filter="fade">
                                      <p:cBhvr>
                                        <p:cTn id="14" dur="500"/>
                                        <p:tgtEl>
                                          <p:spTgt spid="5"/>
                                        </p:tgtEl>
                                      </p:cBhvr>
                                    </p:animEffect>
                                  </p:childTnLst>
                                </p:cTn>
                              </p:par>
                            </p:childTnLst>
                          </p:cTn>
                        </p:par>
                        <p:par>
                          <p:cTn id="15" fill="hold">
                            <p:stCondLst>
                              <p:cond delay="1000"/>
                            </p:stCondLst>
                            <p:childTnLst>
                              <p:par>
                                <p:cTn id="16" presetID="18" presetClass="entr" presetSubtype="3" fill="hold" nodeType="afterEffect">
                                  <p:stCondLst>
                                    <p:cond delay="0"/>
                                  </p:stCondLst>
                                  <p:childTnLst>
                                    <p:set>
                                      <p:cBhvr>
                                        <p:cTn id="17" dur="1" fill="hold">
                                          <p:stCondLst>
                                            <p:cond delay="0"/>
                                          </p:stCondLst>
                                        </p:cTn>
                                        <p:tgtEl>
                                          <p:spTgt spid="68"/>
                                        </p:tgtEl>
                                        <p:attrNameLst>
                                          <p:attrName>style.visibility</p:attrName>
                                        </p:attrNameLst>
                                      </p:cBhvr>
                                      <p:to>
                                        <p:strVal val="visible"/>
                                      </p:to>
                                    </p:set>
                                    <p:animEffect transition="in" filter="strips(upRight)">
                                      <p:cBhvr>
                                        <p:cTn id="18" dur="500"/>
                                        <p:tgtEl>
                                          <p:spTgt spid="68"/>
                                        </p:tgtEl>
                                      </p:cBhvr>
                                    </p:animEffect>
                                  </p:childTnLst>
                                </p:cTn>
                              </p:par>
                            </p:childTnLst>
                          </p:cTn>
                        </p:par>
                        <p:par>
                          <p:cTn id="19" fill="hold">
                            <p:stCondLst>
                              <p:cond delay="1500"/>
                            </p:stCondLst>
                            <p:childTnLst>
                              <p:par>
                                <p:cTn id="20" presetID="53" presetClass="entr" presetSubtype="16" fill="hold" nodeType="afterEffect">
                                  <p:stCondLst>
                                    <p:cond delay="0"/>
                                  </p:stCondLst>
                                  <p:childTnLst>
                                    <p:set>
                                      <p:cBhvr>
                                        <p:cTn id="21" dur="1" fill="hold">
                                          <p:stCondLst>
                                            <p:cond delay="0"/>
                                          </p:stCondLst>
                                        </p:cTn>
                                        <p:tgtEl>
                                          <p:spTgt spid="56"/>
                                        </p:tgtEl>
                                        <p:attrNameLst>
                                          <p:attrName>style.visibility</p:attrName>
                                        </p:attrNameLst>
                                      </p:cBhvr>
                                      <p:to>
                                        <p:strVal val="visible"/>
                                      </p:to>
                                    </p:set>
                                    <p:anim calcmode="lin" valueType="num">
                                      <p:cBhvr>
                                        <p:cTn id="22" dur="500" fill="hold"/>
                                        <p:tgtEl>
                                          <p:spTgt spid="56"/>
                                        </p:tgtEl>
                                        <p:attrNameLst>
                                          <p:attrName>ppt_w</p:attrName>
                                        </p:attrNameLst>
                                      </p:cBhvr>
                                      <p:tavLst>
                                        <p:tav tm="0">
                                          <p:val>
                                            <p:fltVal val="0"/>
                                          </p:val>
                                        </p:tav>
                                        <p:tav tm="100000">
                                          <p:val>
                                            <p:strVal val="#ppt_w"/>
                                          </p:val>
                                        </p:tav>
                                      </p:tavLst>
                                    </p:anim>
                                    <p:anim calcmode="lin" valueType="num">
                                      <p:cBhvr>
                                        <p:cTn id="23" dur="500" fill="hold"/>
                                        <p:tgtEl>
                                          <p:spTgt spid="56"/>
                                        </p:tgtEl>
                                        <p:attrNameLst>
                                          <p:attrName>ppt_h</p:attrName>
                                        </p:attrNameLst>
                                      </p:cBhvr>
                                      <p:tavLst>
                                        <p:tav tm="0">
                                          <p:val>
                                            <p:fltVal val="0"/>
                                          </p:val>
                                        </p:tav>
                                        <p:tav tm="100000">
                                          <p:val>
                                            <p:strVal val="#ppt_h"/>
                                          </p:val>
                                        </p:tav>
                                      </p:tavLst>
                                    </p:anim>
                                    <p:animEffect transition="in" filter="fade">
                                      <p:cBhvr>
                                        <p:cTn id="24" dur="500"/>
                                        <p:tgtEl>
                                          <p:spTgt spid="56"/>
                                        </p:tgtEl>
                                      </p:cBhvr>
                                    </p:animEffect>
                                  </p:childTnLst>
                                </p:cTn>
                              </p:par>
                            </p:childTnLst>
                          </p:cTn>
                        </p:par>
                        <p:par>
                          <p:cTn id="25" fill="hold">
                            <p:stCondLst>
                              <p:cond delay="2000"/>
                            </p:stCondLst>
                            <p:childTnLst>
                              <p:par>
                                <p:cTn id="26" presetID="22" presetClass="entr" presetSubtype="8" fill="hold" grpId="0" nodeType="afterEffect">
                                  <p:stCondLst>
                                    <p:cond delay="0"/>
                                  </p:stCondLst>
                                  <p:childTnLst>
                                    <p:set>
                                      <p:cBhvr>
                                        <p:cTn id="27" dur="1" fill="hold">
                                          <p:stCondLst>
                                            <p:cond delay="0"/>
                                          </p:stCondLst>
                                        </p:cTn>
                                        <p:tgtEl>
                                          <p:spTgt spid="48"/>
                                        </p:tgtEl>
                                        <p:attrNameLst>
                                          <p:attrName>style.visibility</p:attrName>
                                        </p:attrNameLst>
                                      </p:cBhvr>
                                      <p:to>
                                        <p:strVal val="visible"/>
                                      </p:to>
                                    </p:set>
                                    <p:animEffect transition="in" filter="wipe(left)">
                                      <p:cBhvr>
                                        <p:cTn id="28" dur="500"/>
                                        <p:tgtEl>
                                          <p:spTgt spid="48"/>
                                        </p:tgtEl>
                                      </p:cBhvr>
                                    </p:animEffect>
                                  </p:childTnLst>
                                </p:cTn>
                              </p:par>
                            </p:childTnLst>
                          </p:cTn>
                        </p:par>
                        <p:par>
                          <p:cTn id="29" fill="hold">
                            <p:stCondLst>
                              <p:cond delay="2500"/>
                            </p:stCondLst>
                            <p:childTnLst>
                              <p:par>
                                <p:cTn id="30" presetID="53" presetClass="entr" presetSubtype="16" fill="hold" grpId="0" nodeType="afterEffect">
                                  <p:stCondLst>
                                    <p:cond delay="0"/>
                                  </p:stCondLst>
                                  <p:childTnLst>
                                    <p:set>
                                      <p:cBhvr>
                                        <p:cTn id="31" dur="1" fill="hold">
                                          <p:stCondLst>
                                            <p:cond delay="0"/>
                                          </p:stCondLst>
                                        </p:cTn>
                                        <p:tgtEl>
                                          <p:spTgt spid="52"/>
                                        </p:tgtEl>
                                        <p:attrNameLst>
                                          <p:attrName>style.visibility</p:attrName>
                                        </p:attrNameLst>
                                      </p:cBhvr>
                                      <p:to>
                                        <p:strVal val="visible"/>
                                      </p:to>
                                    </p:set>
                                    <p:anim calcmode="lin" valueType="num">
                                      <p:cBhvr>
                                        <p:cTn id="32" dur="500" fill="hold"/>
                                        <p:tgtEl>
                                          <p:spTgt spid="52"/>
                                        </p:tgtEl>
                                        <p:attrNameLst>
                                          <p:attrName>ppt_w</p:attrName>
                                        </p:attrNameLst>
                                      </p:cBhvr>
                                      <p:tavLst>
                                        <p:tav tm="0">
                                          <p:val>
                                            <p:fltVal val="0"/>
                                          </p:val>
                                        </p:tav>
                                        <p:tav tm="100000">
                                          <p:val>
                                            <p:strVal val="#ppt_w"/>
                                          </p:val>
                                        </p:tav>
                                      </p:tavLst>
                                    </p:anim>
                                    <p:anim calcmode="lin" valueType="num">
                                      <p:cBhvr>
                                        <p:cTn id="33" dur="500" fill="hold"/>
                                        <p:tgtEl>
                                          <p:spTgt spid="52"/>
                                        </p:tgtEl>
                                        <p:attrNameLst>
                                          <p:attrName>ppt_h</p:attrName>
                                        </p:attrNameLst>
                                      </p:cBhvr>
                                      <p:tavLst>
                                        <p:tav tm="0">
                                          <p:val>
                                            <p:fltVal val="0"/>
                                          </p:val>
                                        </p:tav>
                                        <p:tav tm="100000">
                                          <p:val>
                                            <p:strVal val="#ppt_h"/>
                                          </p:val>
                                        </p:tav>
                                      </p:tavLst>
                                    </p:anim>
                                    <p:animEffect transition="in" filter="fade">
                                      <p:cBhvr>
                                        <p:cTn id="34" dur="500"/>
                                        <p:tgtEl>
                                          <p:spTgt spid="52"/>
                                        </p:tgtEl>
                                      </p:cBhvr>
                                    </p:animEffect>
                                  </p:childTnLst>
                                </p:cTn>
                              </p:par>
                            </p:childTnLst>
                          </p:cTn>
                        </p:par>
                        <p:par>
                          <p:cTn id="35" fill="hold">
                            <p:stCondLst>
                              <p:cond delay="3000"/>
                            </p:stCondLst>
                            <p:childTnLst>
                              <p:par>
                                <p:cTn id="36" presetID="18" presetClass="entr" presetSubtype="6" fill="hold" nodeType="afterEffect">
                                  <p:stCondLst>
                                    <p:cond delay="0"/>
                                  </p:stCondLst>
                                  <p:childTnLst>
                                    <p:set>
                                      <p:cBhvr>
                                        <p:cTn id="37" dur="1" fill="hold">
                                          <p:stCondLst>
                                            <p:cond delay="0"/>
                                          </p:stCondLst>
                                        </p:cTn>
                                        <p:tgtEl>
                                          <p:spTgt spid="70"/>
                                        </p:tgtEl>
                                        <p:attrNameLst>
                                          <p:attrName>style.visibility</p:attrName>
                                        </p:attrNameLst>
                                      </p:cBhvr>
                                      <p:to>
                                        <p:strVal val="visible"/>
                                      </p:to>
                                    </p:set>
                                    <p:animEffect transition="in" filter="strips(downRight)">
                                      <p:cBhvr>
                                        <p:cTn id="38" dur="500"/>
                                        <p:tgtEl>
                                          <p:spTgt spid="70"/>
                                        </p:tgtEl>
                                      </p:cBhvr>
                                    </p:animEffect>
                                  </p:childTnLst>
                                </p:cTn>
                              </p:par>
                            </p:childTnLst>
                          </p:cTn>
                        </p:par>
                        <p:par>
                          <p:cTn id="39" fill="hold">
                            <p:stCondLst>
                              <p:cond delay="3500"/>
                            </p:stCondLst>
                            <p:childTnLst>
                              <p:par>
                                <p:cTn id="40" presetID="53" presetClass="entr" presetSubtype="16" fill="hold" nodeType="afterEffect">
                                  <p:stCondLst>
                                    <p:cond delay="0"/>
                                  </p:stCondLst>
                                  <p:childTnLst>
                                    <p:set>
                                      <p:cBhvr>
                                        <p:cTn id="41" dur="1" fill="hold">
                                          <p:stCondLst>
                                            <p:cond delay="0"/>
                                          </p:stCondLst>
                                        </p:cTn>
                                        <p:tgtEl>
                                          <p:spTgt spid="59"/>
                                        </p:tgtEl>
                                        <p:attrNameLst>
                                          <p:attrName>style.visibility</p:attrName>
                                        </p:attrNameLst>
                                      </p:cBhvr>
                                      <p:to>
                                        <p:strVal val="visible"/>
                                      </p:to>
                                    </p:set>
                                    <p:anim calcmode="lin" valueType="num">
                                      <p:cBhvr>
                                        <p:cTn id="42" dur="500" fill="hold"/>
                                        <p:tgtEl>
                                          <p:spTgt spid="59"/>
                                        </p:tgtEl>
                                        <p:attrNameLst>
                                          <p:attrName>ppt_w</p:attrName>
                                        </p:attrNameLst>
                                      </p:cBhvr>
                                      <p:tavLst>
                                        <p:tav tm="0">
                                          <p:val>
                                            <p:fltVal val="0"/>
                                          </p:val>
                                        </p:tav>
                                        <p:tav tm="100000">
                                          <p:val>
                                            <p:strVal val="#ppt_w"/>
                                          </p:val>
                                        </p:tav>
                                      </p:tavLst>
                                    </p:anim>
                                    <p:anim calcmode="lin" valueType="num">
                                      <p:cBhvr>
                                        <p:cTn id="43" dur="500" fill="hold"/>
                                        <p:tgtEl>
                                          <p:spTgt spid="59"/>
                                        </p:tgtEl>
                                        <p:attrNameLst>
                                          <p:attrName>ppt_h</p:attrName>
                                        </p:attrNameLst>
                                      </p:cBhvr>
                                      <p:tavLst>
                                        <p:tav tm="0">
                                          <p:val>
                                            <p:fltVal val="0"/>
                                          </p:val>
                                        </p:tav>
                                        <p:tav tm="100000">
                                          <p:val>
                                            <p:strVal val="#ppt_h"/>
                                          </p:val>
                                        </p:tav>
                                      </p:tavLst>
                                    </p:anim>
                                    <p:animEffect transition="in" filter="fade">
                                      <p:cBhvr>
                                        <p:cTn id="44" dur="500"/>
                                        <p:tgtEl>
                                          <p:spTgt spid="59"/>
                                        </p:tgtEl>
                                      </p:cBhvr>
                                    </p:animEffect>
                                  </p:childTnLst>
                                </p:cTn>
                              </p:par>
                            </p:childTnLst>
                          </p:cTn>
                        </p:par>
                        <p:par>
                          <p:cTn id="45" fill="hold">
                            <p:stCondLst>
                              <p:cond delay="4000"/>
                            </p:stCondLst>
                            <p:childTnLst>
                              <p:par>
                                <p:cTn id="46" presetID="22" presetClass="entr" presetSubtype="8" fill="hold" grpId="0" nodeType="afterEffect">
                                  <p:stCondLst>
                                    <p:cond delay="0"/>
                                  </p:stCondLst>
                                  <p:childTnLst>
                                    <p:set>
                                      <p:cBhvr>
                                        <p:cTn id="47" dur="1" fill="hold">
                                          <p:stCondLst>
                                            <p:cond delay="0"/>
                                          </p:stCondLst>
                                        </p:cTn>
                                        <p:tgtEl>
                                          <p:spTgt spid="49"/>
                                        </p:tgtEl>
                                        <p:attrNameLst>
                                          <p:attrName>style.visibility</p:attrName>
                                        </p:attrNameLst>
                                      </p:cBhvr>
                                      <p:to>
                                        <p:strVal val="visible"/>
                                      </p:to>
                                    </p:set>
                                    <p:animEffect transition="in" filter="wipe(left)">
                                      <p:cBhvr>
                                        <p:cTn id="48" dur="500"/>
                                        <p:tgtEl>
                                          <p:spTgt spid="49"/>
                                        </p:tgtEl>
                                      </p:cBhvr>
                                    </p:animEffect>
                                  </p:childTnLst>
                                </p:cTn>
                              </p:par>
                            </p:childTnLst>
                          </p:cTn>
                        </p:par>
                        <p:par>
                          <p:cTn id="49" fill="hold">
                            <p:stCondLst>
                              <p:cond delay="4500"/>
                            </p:stCondLst>
                            <p:childTnLst>
                              <p:par>
                                <p:cTn id="50" presetID="53" presetClass="entr" presetSubtype="16" fill="hold" grpId="0" nodeType="afterEffect">
                                  <p:stCondLst>
                                    <p:cond delay="0"/>
                                  </p:stCondLst>
                                  <p:childTnLst>
                                    <p:set>
                                      <p:cBhvr>
                                        <p:cTn id="51" dur="1" fill="hold">
                                          <p:stCondLst>
                                            <p:cond delay="0"/>
                                          </p:stCondLst>
                                        </p:cTn>
                                        <p:tgtEl>
                                          <p:spTgt spid="54"/>
                                        </p:tgtEl>
                                        <p:attrNameLst>
                                          <p:attrName>style.visibility</p:attrName>
                                        </p:attrNameLst>
                                      </p:cBhvr>
                                      <p:to>
                                        <p:strVal val="visible"/>
                                      </p:to>
                                    </p:set>
                                    <p:anim calcmode="lin" valueType="num">
                                      <p:cBhvr>
                                        <p:cTn id="52" dur="500" fill="hold"/>
                                        <p:tgtEl>
                                          <p:spTgt spid="54"/>
                                        </p:tgtEl>
                                        <p:attrNameLst>
                                          <p:attrName>ppt_w</p:attrName>
                                        </p:attrNameLst>
                                      </p:cBhvr>
                                      <p:tavLst>
                                        <p:tav tm="0">
                                          <p:val>
                                            <p:fltVal val="0"/>
                                          </p:val>
                                        </p:tav>
                                        <p:tav tm="100000">
                                          <p:val>
                                            <p:strVal val="#ppt_w"/>
                                          </p:val>
                                        </p:tav>
                                      </p:tavLst>
                                    </p:anim>
                                    <p:anim calcmode="lin" valueType="num">
                                      <p:cBhvr>
                                        <p:cTn id="53" dur="500" fill="hold"/>
                                        <p:tgtEl>
                                          <p:spTgt spid="54"/>
                                        </p:tgtEl>
                                        <p:attrNameLst>
                                          <p:attrName>ppt_h</p:attrName>
                                        </p:attrNameLst>
                                      </p:cBhvr>
                                      <p:tavLst>
                                        <p:tav tm="0">
                                          <p:val>
                                            <p:fltVal val="0"/>
                                          </p:val>
                                        </p:tav>
                                        <p:tav tm="100000">
                                          <p:val>
                                            <p:strVal val="#ppt_h"/>
                                          </p:val>
                                        </p:tav>
                                      </p:tavLst>
                                    </p:anim>
                                    <p:animEffect transition="in" filter="fade">
                                      <p:cBhvr>
                                        <p:cTn id="54" dur="500"/>
                                        <p:tgtEl>
                                          <p:spTgt spid="54"/>
                                        </p:tgtEl>
                                      </p:cBhvr>
                                    </p:animEffect>
                                  </p:childTnLst>
                                </p:cTn>
                              </p:par>
                            </p:childTnLst>
                          </p:cTn>
                        </p:par>
                        <p:par>
                          <p:cTn id="55" fill="hold">
                            <p:stCondLst>
                              <p:cond delay="5000"/>
                            </p:stCondLst>
                            <p:childTnLst>
                              <p:par>
                                <p:cTn id="56" presetID="18" presetClass="entr" presetSubtype="6" fill="hold" nodeType="afterEffect">
                                  <p:stCondLst>
                                    <p:cond delay="0"/>
                                  </p:stCondLst>
                                  <p:childTnLst>
                                    <p:set>
                                      <p:cBhvr>
                                        <p:cTn id="57" dur="1" fill="hold">
                                          <p:stCondLst>
                                            <p:cond delay="0"/>
                                          </p:stCondLst>
                                        </p:cTn>
                                        <p:tgtEl>
                                          <p:spTgt spid="71"/>
                                        </p:tgtEl>
                                        <p:attrNameLst>
                                          <p:attrName>style.visibility</p:attrName>
                                        </p:attrNameLst>
                                      </p:cBhvr>
                                      <p:to>
                                        <p:strVal val="visible"/>
                                      </p:to>
                                    </p:set>
                                    <p:animEffect transition="in" filter="strips(downRight)">
                                      <p:cBhvr>
                                        <p:cTn id="58" dur="500"/>
                                        <p:tgtEl>
                                          <p:spTgt spid="71"/>
                                        </p:tgtEl>
                                      </p:cBhvr>
                                    </p:animEffect>
                                  </p:childTnLst>
                                </p:cTn>
                              </p:par>
                            </p:childTnLst>
                          </p:cTn>
                        </p:par>
                        <p:par>
                          <p:cTn id="59" fill="hold">
                            <p:stCondLst>
                              <p:cond delay="5500"/>
                            </p:stCondLst>
                            <p:childTnLst>
                              <p:par>
                                <p:cTn id="60" presetID="53" presetClass="entr" presetSubtype="16" fill="hold" nodeType="afterEffect">
                                  <p:stCondLst>
                                    <p:cond delay="0"/>
                                  </p:stCondLst>
                                  <p:childTnLst>
                                    <p:set>
                                      <p:cBhvr>
                                        <p:cTn id="61" dur="1" fill="hold">
                                          <p:stCondLst>
                                            <p:cond delay="0"/>
                                          </p:stCondLst>
                                        </p:cTn>
                                        <p:tgtEl>
                                          <p:spTgt spid="62"/>
                                        </p:tgtEl>
                                        <p:attrNameLst>
                                          <p:attrName>style.visibility</p:attrName>
                                        </p:attrNameLst>
                                      </p:cBhvr>
                                      <p:to>
                                        <p:strVal val="visible"/>
                                      </p:to>
                                    </p:set>
                                    <p:anim calcmode="lin" valueType="num">
                                      <p:cBhvr>
                                        <p:cTn id="62" dur="500" fill="hold"/>
                                        <p:tgtEl>
                                          <p:spTgt spid="62"/>
                                        </p:tgtEl>
                                        <p:attrNameLst>
                                          <p:attrName>ppt_w</p:attrName>
                                        </p:attrNameLst>
                                      </p:cBhvr>
                                      <p:tavLst>
                                        <p:tav tm="0">
                                          <p:val>
                                            <p:fltVal val="0"/>
                                          </p:val>
                                        </p:tav>
                                        <p:tav tm="100000">
                                          <p:val>
                                            <p:strVal val="#ppt_w"/>
                                          </p:val>
                                        </p:tav>
                                      </p:tavLst>
                                    </p:anim>
                                    <p:anim calcmode="lin" valueType="num">
                                      <p:cBhvr>
                                        <p:cTn id="63" dur="500" fill="hold"/>
                                        <p:tgtEl>
                                          <p:spTgt spid="62"/>
                                        </p:tgtEl>
                                        <p:attrNameLst>
                                          <p:attrName>ppt_h</p:attrName>
                                        </p:attrNameLst>
                                      </p:cBhvr>
                                      <p:tavLst>
                                        <p:tav tm="0">
                                          <p:val>
                                            <p:fltVal val="0"/>
                                          </p:val>
                                        </p:tav>
                                        <p:tav tm="100000">
                                          <p:val>
                                            <p:strVal val="#ppt_h"/>
                                          </p:val>
                                        </p:tav>
                                      </p:tavLst>
                                    </p:anim>
                                    <p:animEffect transition="in" filter="fade">
                                      <p:cBhvr>
                                        <p:cTn id="64" dur="500"/>
                                        <p:tgtEl>
                                          <p:spTgt spid="62"/>
                                        </p:tgtEl>
                                      </p:cBhvr>
                                    </p:animEffect>
                                  </p:childTnLst>
                                </p:cTn>
                              </p:par>
                            </p:childTnLst>
                          </p:cTn>
                        </p:par>
                        <p:par>
                          <p:cTn id="65" fill="hold">
                            <p:stCondLst>
                              <p:cond delay="6000"/>
                            </p:stCondLst>
                            <p:childTnLst>
                              <p:par>
                                <p:cTn id="66" presetID="22" presetClass="entr" presetSubtype="8" fill="hold" grpId="0" nodeType="afterEffect">
                                  <p:stCondLst>
                                    <p:cond delay="0"/>
                                  </p:stCondLst>
                                  <p:childTnLst>
                                    <p:set>
                                      <p:cBhvr>
                                        <p:cTn id="67" dur="1" fill="hold">
                                          <p:stCondLst>
                                            <p:cond delay="0"/>
                                          </p:stCondLst>
                                        </p:cTn>
                                        <p:tgtEl>
                                          <p:spTgt spid="50"/>
                                        </p:tgtEl>
                                        <p:attrNameLst>
                                          <p:attrName>style.visibility</p:attrName>
                                        </p:attrNameLst>
                                      </p:cBhvr>
                                      <p:to>
                                        <p:strVal val="visible"/>
                                      </p:to>
                                    </p:set>
                                    <p:animEffect transition="in" filter="wipe(left)">
                                      <p:cBhvr>
                                        <p:cTn id="68" dur="500"/>
                                        <p:tgtEl>
                                          <p:spTgt spid="50"/>
                                        </p:tgtEl>
                                      </p:cBhvr>
                                    </p:animEffect>
                                  </p:childTnLst>
                                </p:cTn>
                              </p:par>
                            </p:childTnLst>
                          </p:cTn>
                        </p:par>
                        <p:par>
                          <p:cTn id="69" fill="hold">
                            <p:stCondLst>
                              <p:cond delay="6500"/>
                            </p:stCondLst>
                            <p:childTnLst>
                              <p:par>
                                <p:cTn id="70" presetID="53" presetClass="entr" presetSubtype="16" fill="hold" grpId="0" nodeType="afterEffect">
                                  <p:stCondLst>
                                    <p:cond delay="0"/>
                                  </p:stCondLst>
                                  <p:childTnLst>
                                    <p:set>
                                      <p:cBhvr>
                                        <p:cTn id="71" dur="1" fill="hold">
                                          <p:stCondLst>
                                            <p:cond delay="0"/>
                                          </p:stCondLst>
                                        </p:cTn>
                                        <p:tgtEl>
                                          <p:spTgt spid="55"/>
                                        </p:tgtEl>
                                        <p:attrNameLst>
                                          <p:attrName>style.visibility</p:attrName>
                                        </p:attrNameLst>
                                      </p:cBhvr>
                                      <p:to>
                                        <p:strVal val="visible"/>
                                      </p:to>
                                    </p:set>
                                    <p:anim calcmode="lin" valueType="num">
                                      <p:cBhvr>
                                        <p:cTn id="72" dur="500" fill="hold"/>
                                        <p:tgtEl>
                                          <p:spTgt spid="55"/>
                                        </p:tgtEl>
                                        <p:attrNameLst>
                                          <p:attrName>ppt_w</p:attrName>
                                        </p:attrNameLst>
                                      </p:cBhvr>
                                      <p:tavLst>
                                        <p:tav tm="0">
                                          <p:val>
                                            <p:fltVal val="0"/>
                                          </p:val>
                                        </p:tav>
                                        <p:tav tm="100000">
                                          <p:val>
                                            <p:strVal val="#ppt_w"/>
                                          </p:val>
                                        </p:tav>
                                      </p:tavLst>
                                    </p:anim>
                                    <p:anim calcmode="lin" valueType="num">
                                      <p:cBhvr>
                                        <p:cTn id="73" dur="500" fill="hold"/>
                                        <p:tgtEl>
                                          <p:spTgt spid="55"/>
                                        </p:tgtEl>
                                        <p:attrNameLst>
                                          <p:attrName>ppt_h</p:attrName>
                                        </p:attrNameLst>
                                      </p:cBhvr>
                                      <p:tavLst>
                                        <p:tav tm="0">
                                          <p:val>
                                            <p:fltVal val="0"/>
                                          </p:val>
                                        </p:tav>
                                        <p:tav tm="100000">
                                          <p:val>
                                            <p:strVal val="#ppt_h"/>
                                          </p:val>
                                        </p:tav>
                                      </p:tavLst>
                                    </p:anim>
                                    <p:animEffect transition="in" filter="fade">
                                      <p:cBhvr>
                                        <p:cTn id="74" dur="500"/>
                                        <p:tgtEl>
                                          <p:spTgt spid="55"/>
                                        </p:tgtEl>
                                      </p:cBhvr>
                                    </p:animEffect>
                                  </p:childTnLst>
                                </p:cTn>
                              </p:par>
                            </p:childTnLst>
                          </p:cTn>
                        </p:par>
                        <p:par>
                          <p:cTn id="75" fill="hold">
                            <p:stCondLst>
                              <p:cond delay="7000"/>
                            </p:stCondLst>
                            <p:childTnLst>
                              <p:par>
                                <p:cTn id="76" presetID="18" presetClass="entr" presetSubtype="6" fill="hold" nodeType="afterEffect">
                                  <p:stCondLst>
                                    <p:cond delay="0"/>
                                  </p:stCondLst>
                                  <p:childTnLst>
                                    <p:set>
                                      <p:cBhvr>
                                        <p:cTn id="77" dur="1" fill="hold">
                                          <p:stCondLst>
                                            <p:cond delay="0"/>
                                          </p:stCondLst>
                                        </p:cTn>
                                        <p:tgtEl>
                                          <p:spTgt spid="69"/>
                                        </p:tgtEl>
                                        <p:attrNameLst>
                                          <p:attrName>style.visibility</p:attrName>
                                        </p:attrNameLst>
                                      </p:cBhvr>
                                      <p:to>
                                        <p:strVal val="visible"/>
                                      </p:to>
                                    </p:set>
                                    <p:animEffect transition="in" filter="strips(downRight)">
                                      <p:cBhvr>
                                        <p:cTn id="78" dur="500"/>
                                        <p:tgtEl>
                                          <p:spTgt spid="69"/>
                                        </p:tgtEl>
                                      </p:cBhvr>
                                    </p:animEffect>
                                  </p:childTnLst>
                                </p:cTn>
                              </p:par>
                            </p:childTnLst>
                          </p:cTn>
                        </p:par>
                        <p:par>
                          <p:cTn id="79" fill="hold">
                            <p:stCondLst>
                              <p:cond delay="7500"/>
                            </p:stCondLst>
                            <p:childTnLst>
                              <p:par>
                                <p:cTn id="80" presetID="53" presetClass="entr" presetSubtype="16" fill="hold" nodeType="afterEffect">
                                  <p:stCondLst>
                                    <p:cond delay="0"/>
                                  </p:stCondLst>
                                  <p:childTnLst>
                                    <p:set>
                                      <p:cBhvr>
                                        <p:cTn id="81" dur="1" fill="hold">
                                          <p:stCondLst>
                                            <p:cond delay="0"/>
                                          </p:stCondLst>
                                        </p:cTn>
                                        <p:tgtEl>
                                          <p:spTgt spid="65"/>
                                        </p:tgtEl>
                                        <p:attrNameLst>
                                          <p:attrName>style.visibility</p:attrName>
                                        </p:attrNameLst>
                                      </p:cBhvr>
                                      <p:to>
                                        <p:strVal val="visible"/>
                                      </p:to>
                                    </p:set>
                                    <p:anim calcmode="lin" valueType="num">
                                      <p:cBhvr>
                                        <p:cTn id="82" dur="500" fill="hold"/>
                                        <p:tgtEl>
                                          <p:spTgt spid="65"/>
                                        </p:tgtEl>
                                        <p:attrNameLst>
                                          <p:attrName>ppt_w</p:attrName>
                                        </p:attrNameLst>
                                      </p:cBhvr>
                                      <p:tavLst>
                                        <p:tav tm="0">
                                          <p:val>
                                            <p:fltVal val="0"/>
                                          </p:val>
                                        </p:tav>
                                        <p:tav tm="100000">
                                          <p:val>
                                            <p:strVal val="#ppt_w"/>
                                          </p:val>
                                        </p:tav>
                                      </p:tavLst>
                                    </p:anim>
                                    <p:anim calcmode="lin" valueType="num">
                                      <p:cBhvr>
                                        <p:cTn id="83" dur="500" fill="hold"/>
                                        <p:tgtEl>
                                          <p:spTgt spid="65"/>
                                        </p:tgtEl>
                                        <p:attrNameLst>
                                          <p:attrName>ppt_h</p:attrName>
                                        </p:attrNameLst>
                                      </p:cBhvr>
                                      <p:tavLst>
                                        <p:tav tm="0">
                                          <p:val>
                                            <p:fltVal val="0"/>
                                          </p:val>
                                        </p:tav>
                                        <p:tav tm="100000">
                                          <p:val>
                                            <p:strVal val="#ppt_h"/>
                                          </p:val>
                                        </p:tav>
                                      </p:tavLst>
                                    </p:anim>
                                    <p:animEffect transition="in" filter="fade">
                                      <p:cBhvr>
                                        <p:cTn id="84" dur="500"/>
                                        <p:tgtEl>
                                          <p:spTgt spid="65"/>
                                        </p:tgtEl>
                                      </p:cBhvr>
                                    </p:animEffect>
                                  </p:childTnLst>
                                </p:cTn>
                              </p:par>
                            </p:childTnLst>
                          </p:cTn>
                        </p:par>
                        <p:par>
                          <p:cTn id="85" fill="hold">
                            <p:stCondLst>
                              <p:cond delay="8000"/>
                            </p:stCondLst>
                            <p:childTnLst>
                              <p:par>
                                <p:cTn id="86" presetID="22" presetClass="entr" presetSubtype="8" fill="hold" grpId="0" nodeType="afterEffect">
                                  <p:stCondLst>
                                    <p:cond delay="0"/>
                                  </p:stCondLst>
                                  <p:childTnLst>
                                    <p:set>
                                      <p:cBhvr>
                                        <p:cTn id="87" dur="1" fill="hold">
                                          <p:stCondLst>
                                            <p:cond delay="0"/>
                                          </p:stCondLst>
                                        </p:cTn>
                                        <p:tgtEl>
                                          <p:spTgt spid="51"/>
                                        </p:tgtEl>
                                        <p:attrNameLst>
                                          <p:attrName>style.visibility</p:attrName>
                                        </p:attrNameLst>
                                      </p:cBhvr>
                                      <p:to>
                                        <p:strVal val="visible"/>
                                      </p:to>
                                    </p:set>
                                    <p:animEffect transition="in" filter="wipe(left)">
                                      <p:cBhvr>
                                        <p:cTn id="88" dur="500"/>
                                        <p:tgtEl>
                                          <p:spTgt spid="51"/>
                                        </p:tgtEl>
                                      </p:cBhvr>
                                    </p:animEffect>
                                  </p:childTnLst>
                                </p:cTn>
                              </p:par>
                            </p:childTnLst>
                          </p:cTn>
                        </p:par>
                        <p:par>
                          <p:cTn id="89" fill="hold">
                            <p:stCondLst>
                              <p:cond delay="8500"/>
                            </p:stCondLst>
                            <p:childTnLst>
                              <p:par>
                                <p:cTn id="90" presetID="53" presetClass="entr" presetSubtype="16" fill="hold" grpId="0" nodeType="afterEffect">
                                  <p:stCondLst>
                                    <p:cond delay="0"/>
                                  </p:stCondLst>
                                  <p:childTnLst>
                                    <p:set>
                                      <p:cBhvr>
                                        <p:cTn id="91" dur="1" fill="hold">
                                          <p:stCondLst>
                                            <p:cond delay="0"/>
                                          </p:stCondLst>
                                        </p:cTn>
                                        <p:tgtEl>
                                          <p:spTgt spid="53"/>
                                        </p:tgtEl>
                                        <p:attrNameLst>
                                          <p:attrName>style.visibility</p:attrName>
                                        </p:attrNameLst>
                                      </p:cBhvr>
                                      <p:to>
                                        <p:strVal val="visible"/>
                                      </p:to>
                                    </p:set>
                                    <p:anim calcmode="lin" valueType="num">
                                      <p:cBhvr>
                                        <p:cTn id="92" dur="500" fill="hold"/>
                                        <p:tgtEl>
                                          <p:spTgt spid="53"/>
                                        </p:tgtEl>
                                        <p:attrNameLst>
                                          <p:attrName>ppt_w</p:attrName>
                                        </p:attrNameLst>
                                      </p:cBhvr>
                                      <p:tavLst>
                                        <p:tav tm="0">
                                          <p:val>
                                            <p:fltVal val="0"/>
                                          </p:val>
                                        </p:tav>
                                        <p:tav tm="100000">
                                          <p:val>
                                            <p:strVal val="#ppt_w"/>
                                          </p:val>
                                        </p:tav>
                                      </p:tavLst>
                                    </p:anim>
                                    <p:anim calcmode="lin" valueType="num">
                                      <p:cBhvr>
                                        <p:cTn id="93" dur="500" fill="hold"/>
                                        <p:tgtEl>
                                          <p:spTgt spid="53"/>
                                        </p:tgtEl>
                                        <p:attrNameLst>
                                          <p:attrName>ppt_h</p:attrName>
                                        </p:attrNameLst>
                                      </p:cBhvr>
                                      <p:tavLst>
                                        <p:tav tm="0">
                                          <p:val>
                                            <p:fltVal val="0"/>
                                          </p:val>
                                        </p:tav>
                                        <p:tav tm="100000">
                                          <p:val>
                                            <p:strVal val="#ppt_h"/>
                                          </p:val>
                                        </p:tav>
                                      </p:tavLst>
                                    </p:anim>
                                    <p:animEffect transition="in" filter="fade">
                                      <p:cBhvr>
                                        <p:cTn id="94" dur="5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5" grpId="0"/>
      <p:bldGraphic spid="47" grpId="0">
        <p:bldAsOne/>
      </p:bldGraphic>
      <p:bldP spid="48" grpId="0"/>
      <p:bldP spid="49" grpId="0"/>
      <p:bldP spid="50" grpId="0"/>
      <p:bldP spid="51" grpId="0"/>
      <p:bldP spid="52" grpId="0"/>
      <p:bldP spid="53" grpId="0"/>
      <p:bldP spid="54" grpId="0"/>
      <p:bldP spid="5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0" y="0"/>
            <a:ext cx="12192000" cy="453390"/>
          </a:xfrm>
          <a:prstGeom prst="rect">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endParaRPr>
          </a:p>
        </p:txBody>
      </p:sp>
      <p:sp>
        <p:nvSpPr>
          <p:cNvPr id="5" name="文本框 4"/>
          <p:cNvSpPr txBox="1"/>
          <p:nvPr/>
        </p:nvSpPr>
        <p:spPr>
          <a:xfrm>
            <a:off x="4312786" y="22870"/>
            <a:ext cx="3566427" cy="417830"/>
          </a:xfrm>
          <a:prstGeom prst="rect">
            <a:avLst/>
          </a:prstGeom>
          <a:noFill/>
        </p:spPr>
        <p:txBody>
          <a:bodyPr wrap="square" rtlCol="0">
            <a:spAutoFit/>
          </a:bodyPr>
          <a:lstStyle/>
          <a:p>
            <a:pPr algn="ctr"/>
            <a:r>
              <a:rPr lang="zh-CN" altLang="en-US" sz="2000" dirty="0">
                <a:solidFill>
                  <a:schemeClr val="bg1"/>
                </a:solidFill>
                <a:latin typeface="微软雅黑" panose="020B0503020204020204" charset="-122"/>
                <a:ea typeface="微软雅黑" panose="020B0503020204020204" charset="-122"/>
              </a:rPr>
              <a:t>点击此处编辑标题</a:t>
            </a:r>
            <a:endParaRPr lang="zh-CN" altLang="en-US" sz="2000" dirty="0">
              <a:solidFill>
                <a:schemeClr val="bg1"/>
              </a:solidFill>
              <a:latin typeface="Arial" panose="020B0604020202020204" pitchFamily="34" charset="0"/>
              <a:ea typeface="微软雅黑" panose="020B0503020204020204" charset="-122"/>
              <a:cs typeface="Arial" panose="020B0604020202020204" pitchFamily="34" charset="0"/>
            </a:endParaRPr>
          </a:p>
        </p:txBody>
      </p:sp>
      <p:sp>
        <p:nvSpPr>
          <p:cNvPr id="4" name="TextBox 103"/>
          <p:cNvSpPr txBox="1"/>
          <p:nvPr/>
        </p:nvSpPr>
        <p:spPr>
          <a:xfrm>
            <a:off x="8447313" y="2558965"/>
            <a:ext cx="2819732" cy="750975"/>
          </a:xfrm>
          <a:prstGeom prst="rect">
            <a:avLst/>
          </a:prstGeom>
          <a:noFill/>
        </p:spPr>
        <p:txBody>
          <a:bodyPr wrap="square" lIns="0" tIns="0" rIns="0" bIns="0" rtlCol="0" anchor="t">
            <a:spAutoFit/>
          </a:bodyPr>
          <a:lstStyle/>
          <a:p>
            <a:pPr defTabSz="1218565">
              <a:spcBef>
                <a:spcPct val="20000"/>
              </a:spcBef>
              <a:defRPr/>
            </a:pPr>
            <a:r>
              <a:rPr lang="zh-CN" altLang="en-US" b="1" dirty="0">
                <a:solidFill>
                  <a:schemeClr val="tx1"/>
                </a:solidFill>
                <a:latin typeface="微软雅黑" panose="020B0503020204020204" charset="-122"/>
                <a:ea typeface="微软雅黑" panose="020B0503020204020204" charset="-122"/>
              </a:rPr>
              <a:t>单击编辑标题</a:t>
            </a:r>
          </a:p>
          <a:p>
            <a:pPr defTabSz="1218565">
              <a:spcBef>
                <a:spcPct val="20000"/>
              </a:spcBef>
              <a:defRPr/>
            </a:pPr>
            <a:r>
              <a:rPr lang="zh-CN" altLang="en-US" sz="1400" dirty="0">
                <a:solidFill>
                  <a:schemeClr val="tx1"/>
                </a:solidFill>
                <a:latin typeface="微软雅黑" panose="020B0503020204020204" charset="-122"/>
                <a:ea typeface="微软雅黑" panose="020B0503020204020204" charset="-122"/>
              </a:rPr>
              <a:t>单击此处可编辑内容单击此处可编辑内容单击此处可编辑内容</a:t>
            </a:r>
          </a:p>
        </p:txBody>
      </p:sp>
      <p:grpSp>
        <p:nvGrpSpPr>
          <p:cNvPr id="7" name="Group 3"/>
          <p:cNvGrpSpPr/>
          <p:nvPr/>
        </p:nvGrpSpPr>
        <p:grpSpPr>
          <a:xfrm>
            <a:off x="5824713" y="918851"/>
            <a:ext cx="866232" cy="1739348"/>
            <a:chOff x="3667125" y="1804988"/>
            <a:chExt cx="998538" cy="2005012"/>
          </a:xfrm>
          <a:effectLst/>
        </p:grpSpPr>
        <p:sp>
          <p:nvSpPr>
            <p:cNvPr id="8" name="Freeform 51"/>
            <p:cNvSpPr/>
            <p:nvPr/>
          </p:nvSpPr>
          <p:spPr bwMode="auto">
            <a:xfrm>
              <a:off x="4019550" y="3644900"/>
              <a:ext cx="233363" cy="165100"/>
            </a:xfrm>
            <a:custGeom>
              <a:avLst/>
              <a:gdLst/>
              <a:ahLst/>
              <a:cxnLst>
                <a:cxn ang="0">
                  <a:pos x="11" y="3"/>
                </a:cxn>
                <a:cxn ang="0">
                  <a:pos x="1" y="46"/>
                </a:cxn>
                <a:cxn ang="0">
                  <a:pos x="10" y="63"/>
                </a:cxn>
                <a:cxn ang="0">
                  <a:pos x="21" y="64"/>
                </a:cxn>
                <a:cxn ang="0">
                  <a:pos x="46" y="80"/>
                </a:cxn>
                <a:cxn ang="0">
                  <a:pos x="92" y="95"/>
                </a:cxn>
                <a:cxn ang="0">
                  <a:pos x="134" y="80"/>
                </a:cxn>
                <a:cxn ang="0">
                  <a:pos x="111" y="52"/>
                </a:cxn>
                <a:cxn ang="0">
                  <a:pos x="75" y="10"/>
                </a:cxn>
                <a:cxn ang="0">
                  <a:pos x="48" y="6"/>
                </a:cxn>
                <a:cxn ang="0">
                  <a:pos x="25" y="21"/>
                </a:cxn>
                <a:cxn ang="0">
                  <a:pos x="11" y="3"/>
                </a:cxn>
              </a:cxnLst>
              <a:rect l="0" t="0" r="r" b="b"/>
              <a:pathLst>
                <a:path w="134" h="95">
                  <a:moveTo>
                    <a:pt x="11" y="3"/>
                  </a:moveTo>
                  <a:cubicBezTo>
                    <a:pt x="5" y="10"/>
                    <a:pt x="0" y="34"/>
                    <a:pt x="1" y="46"/>
                  </a:cubicBezTo>
                  <a:cubicBezTo>
                    <a:pt x="2" y="59"/>
                    <a:pt x="2" y="60"/>
                    <a:pt x="10" y="63"/>
                  </a:cubicBezTo>
                  <a:cubicBezTo>
                    <a:pt x="17" y="67"/>
                    <a:pt x="19" y="68"/>
                    <a:pt x="21" y="64"/>
                  </a:cubicBezTo>
                  <a:cubicBezTo>
                    <a:pt x="22" y="61"/>
                    <a:pt x="38" y="76"/>
                    <a:pt x="46" y="80"/>
                  </a:cubicBezTo>
                  <a:cubicBezTo>
                    <a:pt x="53" y="85"/>
                    <a:pt x="71" y="94"/>
                    <a:pt x="92" y="95"/>
                  </a:cubicBezTo>
                  <a:cubicBezTo>
                    <a:pt x="114" y="95"/>
                    <a:pt x="134" y="92"/>
                    <a:pt x="134" y="80"/>
                  </a:cubicBezTo>
                  <a:cubicBezTo>
                    <a:pt x="134" y="69"/>
                    <a:pt x="127" y="63"/>
                    <a:pt x="111" y="52"/>
                  </a:cubicBezTo>
                  <a:cubicBezTo>
                    <a:pt x="95" y="41"/>
                    <a:pt x="80" y="20"/>
                    <a:pt x="75" y="10"/>
                  </a:cubicBezTo>
                  <a:cubicBezTo>
                    <a:pt x="70" y="1"/>
                    <a:pt x="55" y="3"/>
                    <a:pt x="48" y="6"/>
                  </a:cubicBezTo>
                  <a:cubicBezTo>
                    <a:pt x="41" y="9"/>
                    <a:pt x="34" y="27"/>
                    <a:pt x="25" y="21"/>
                  </a:cubicBezTo>
                  <a:cubicBezTo>
                    <a:pt x="15" y="15"/>
                    <a:pt x="14" y="0"/>
                    <a:pt x="11" y="3"/>
                  </a:cubicBezTo>
                  <a:close/>
                </a:path>
              </a:pathLst>
            </a:custGeom>
            <a:solidFill>
              <a:schemeClr val="tx1">
                <a:lumMod val="50000"/>
                <a:lumOff val="50000"/>
              </a:schemeClr>
            </a:solidFill>
            <a:ln w="9525">
              <a:noFill/>
              <a:round/>
            </a:ln>
          </p:spPr>
          <p:txBody>
            <a:bodyPr vert="horz" wrap="square" lIns="121920" tIns="60960" rIns="121920" bIns="60960" numCol="1" anchor="t" anchorCtr="0" compatLnSpc="1"/>
            <a:lstStyle/>
            <a:p>
              <a:endParaRPr lang="en-US" sz="2400" b="1" dirty="0">
                <a:latin typeface="微软雅黑" panose="020B0503020204020204" charset="-122"/>
              </a:endParaRPr>
            </a:p>
          </p:txBody>
        </p:sp>
        <p:sp>
          <p:nvSpPr>
            <p:cNvPr id="9" name="Freeform 52"/>
            <p:cNvSpPr/>
            <p:nvPr/>
          </p:nvSpPr>
          <p:spPr bwMode="auto">
            <a:xfrm>
              <a:off x="3759200" y="3644900"/>
              <a:ext cx="231775" cy="165100"/>
            </a:xfrm>
            <a:custGeom>
              <a:avLst/>
              <a:gdLst/>
              <a:ahLst/>
              <a:cxnLst>
                <a:cxn ang="0">
                  <a:pos x="123" y="3"/>
                </a:cxn>
                <a:cxn ang="0">
                  <a:pos x="132" y="46"/>
                </a:cxn>
                <a:cxn ang="0">
                  <a:pos x="124" y="63"/>
                </a:cxn>
                <a:cxn ang="0">
                  <a:pos x="113" y="64"/>
                </a:cxn>
                <a:cxn ang="0">
                  <a:pos x="88" y="80"/>
                </a:cxn>
                <a:cxn ang="0">
                  <a:pos x="41" y="95"/>
                </a:cxn>
                <a:cxn ang="0">
                  <a:pos x="0" y="80"/>
                </a:cxn>
                <a:cxn ang="0">
                  <a:pos x="23" y="52"/>
                </a:cxn>
                <a:cxn ang="0">
                  <a:pos x="59" y="10"/>
                </a:cxn>
                <a:cxn ang="0">
                  <a:pos x="86" y="6"/>
                </a:cxn>
                <a:cxn ang="0">
                  <a:pos x="109" y="21"/>
                </a:cxn>
                <a:cxn ang="0">
                  <a:pos x="123" y="3"/>
                </a:cxn>
              </a:cxnLst>
              <a:rect l="0" t="0" r="r" b="b"/>
              <a:pathLst>
                <a:path w="133" h="95">
                  <a:moveTo>
                    <a:pt x="123" y="3"/>
                  </a:moveTo>
                  <a:cubicBezTo>
                    <a:pt x="128" y="10"/>
                    <a:pt x="133" y="34"/>
                    <a:pt x="132" y="46"/>
                  </a:cubicBezTo>
                  <a:cubicBezTo>
                    <a:pt x="131" y="59"/>
                    <a:pt x="131" y="60"/>
                    <a:pt x="124" y="63"/>
                  </a:cubicBezTo>
                  <a:cubicBezTo>
                    <a:pt x="117" y="67"/>
                    <a:pt x="114" y="68"/>
                    <a:pt x="113" y="64"/>
                  </a:cubicBezTo>
                  <a:cubicBezTo>
                    <a:pt x="111" y="61"/>
                    <a:pt x="95" y="76"/>
                    <a:pt x="88" y="80"/>
                  </a:cubicBezTo>
                  <a:cubicBezTo>
                    <a:pt x="80" y="85"/>
                    <a:pt x="63" y="94"/>
                    <a:pt x="41" y="95"/>
                  </a:cubicBezTo>
                  <a:cubicBezTo>
                    <a:pt x="19" y="95"/>
                    <a:pt x="0" y="92"/>
                    <a:pt x="0" y="80"/>
                  </a:cubicBezTo>
                  <a:cubicBezTo>
                    <a:pt x="0" y="69"/>
                    <a:pt x="7" y="63"/>
                    <a:pt x="23" y="52"/>
                  </a:cubicBezTo>
                  <a:cubicBezTo>
                    <a:pt x="38" y="41"/>
                    <a:pt x="54" y="20"/>
                    <a:pt x="59" y="10"/>
                  </a:cubicBezTo>
                  <a:cubicBezTo>
                    <a:pt x="63" y="1"/>
                    <a:pt x="79" y="3"/>
                    <a:pt x="86" y="6"/>
                  </a:cubicBezTo>
                  <a:cubicBezTo>
                    <a:pt x="93" y="9"/>
                    <a:pt x="100" y="27"/>
                    <a:pt x="109" y="21"/>
                  </a:cubicBezTo>
                  <a:cubicBezTo>
                    <a:pt x="118" y="15"/>
                    <a:pt x="120" y="0"/>
                    <a:pt x="123" y="3"/>
                  </a:cubicBezTo>
                  <a:close/>
                </a:path>
              </a:pathLst>
            </a:custGeom>
            <a:solidFill>
              <a:schemeClr val="tx1">
                <a:lumMod val="50000"/>
                <a:lumOff val="50000"/>
              </a:schemeClr>
            </a:solidFill>
            <a:ln w="9525">
              <a:noFill/>
              <a:round/>
            </a:ln>
          </p:spPr>
          <p:txBody>
            <a:bodyPr vert="horz" wrap="square" lIns="121920" tIns="60960" rIns="121920" bIns="60960" numCol="1" anchor="t" anchorCtr="0" compatLnSpc="1"/>
            <a:lstStyle/>
            <a:p>
              <a:endParaRPr lang="en-US" sz="2400" b="1" dirty="0">
                <a:latin typeface="微软雅黑" panose="020B0503020204020204" charset="-122"/>
              </a:endParaRPr>
            </a:p>
          </p:txBody>
        </p:sp>
        <p:sp>
          <p:nvSpPr>
            <p:cNvPr id="10" name="Freeform 53"/>
            <p:cNvSpPr/>
            <p:nvPr/>
          </p:nvSpPr>
          <p:spPr bwMode="auto">
            <a:xfrm>
              <a:off x="3833813" y="2855913"/>
              <a:ext cx="158750" cy="836613"/>
            </a:xfrm>
            <a:custGeom>
              <a:avLst/>
              <a:gdLst/>
              <a:ahLst/>
              <a:cxnLst>
                <a:cxn ang="0">
                  <a:pos x="15" y="0"/>
                </a:cxn>
                <a:cxn ang="0">
                  <a:pos x="76" y="0"/>
                </a:cxn>
                <a:cxn ang="0">
                  <a:pos x="91" y="15"/>
                </a:cxn>
                <a:cxn ang="0">
                  <a:pos x="91" y="465"/>
                </a:cxn>
                <a:cxn ang="0">
                  <a:pos x="76" y="480"/>
                </a:cxn>
                <a:cxn ang="0">
                  <a:pos x="15" y="480"/>
                </a:cxn>
                <a:cxn ang="0">
                  <a:pos x="0" y="465"/>
                </a:cxn>
                <a:cxn ang="0">
                  <a:pos x="0" y="15"/>
                </a:cxn>
                <a:cxn ang="0">
                  <a:pos x="15" y="0"/>
                </a:cxn>
              </a:cxnLst>
              <a:rect l="0" t="0" r="r" b="b"/>
              <a:pathLst>
                <a:path w="91" h="480">
                  <a:moveTo>
                    <a:pt x="15" y="0"/>
                  </a:moveTo>
                  <a:cubicBezTo>
                    <a:pt x="76" y="0"/>
                    <a:pt x="76" y="0"/>
                    <a:pt x="76" y="0"/>
                  </a:cubicBezTo>
                  <a:cubicBezTo>
                    <a:pt x="84" y="0"/>
                    <a:pt x="91" y="6"/>
                    <a:pt x="91" y="15"/>
                  </a:cubicBezTo>
                  <a:cubicBezTo>
                    <a:pt x="91" y="465"/>
                    <a:pt x="91" y="465"/>
                    <a:pt x="91" y="465"/>
                  </a:cubicBezTo>
                  <a:cubicBezTo>
                    <a:pt x="91" y="474"/>
                    <a:pt x="84" y="480"/>
                    <a:pt x="76" y="480"/>
                  </a:cubicBezTo>
                  <a:cubicBezTo>
                    <a:pt x="15" y="480"/>
                    <a:pt x="15" y="480"/>
                    <a:pt x="15" y="480"/>
                  </a:cubicBezTo>
                  <a:cubicBezTo>
                    <a:pt x="7" y="480"/>
                    <a:pt x="0" y="474"/>
                    <a:pt x="0" y="465"/>
                  </a:cubicBezTo>
                  <a:cubicBezTo>
                    <a:pt x="0" y="15"/>
                    <a:pt x="0" y="15"/>
                    <a:pt x="0" y="15"/>
                  </a:cubicBezTo>
                  <a:cubicBezTo>
                    <a:pt x="0" y="6"/>
                    <a:pt x="7" y="0"/>
                    <a:pt x="15" y="0"/>
                  </a:cubicBezTo>
                  <a:close/>
                </a:path>
              </a:pathLst>
            </a:custGeom>
            <a:solidFill>
              <a:schemeClr val="tx1">
                <a:lumMod val="65000"/>
                <a:lumOff val="35000"/>
              </a:schemeClr>
            </a:solidFill>
            <a:ln w="9525">
              <a:noFill/>
              <a:round/>
            </a:ln>
          </p:spPr>
          <p:txBody>
            <a:bodyPr vert="horz" wrap="square" lIns="121920" tIns="60960" rIns="121920" bIns="60960" numCol="1" anchor="t" anchorCtr="0" compatLnSpc="1"/>
            <a:lstStyle/>
            <a:p>
              <a:endParaRPr lang="en-US" sz="2400" b="1" dirty="0">
                <a:latin typeface="微软雅黑" panose="020B0503020204020204" charset="-122"/>
              </a:endParaRPr>
            </a:p>
          </p:txBody>
        </p:sp>
        <p:sp>
          <p:nvSpPr>
            <p:cNvPr id="11" name="Freeform 54"/>
            <p:cNvSpPr/>
            <p:nvPr/>
          </p:nvSpPr>
          <p:spPr bwMode="auto">
            <a:xfrm>
              <a:off x="4017963" y="2855913"/>
              <a:ext cx="158750" cy="836613"/>
            </a:xfrm>
            <a:custGeom>
              <a:avLst/>
              <a:gdLst/>
              <a:ahLst/>
              <a:cxnLst>
                <a:cxn ang="0">
                  <a:pos x="15" y="0"/>
                </a:cxn>
                <a:cxn ang="0">
                  <a:pos x="76" y="0"/>
                </a:cxn>
                <a:cxn ang="0">
                  <a:pos x="91" y="15"/>
                </a:cxn>
                <a:cxn ang="0">
                  <a:pos x="91" y="465"/>
                </a:cxn>
                <a:cxn ang="0">
                  <a:pos x="76" y="480"/>
                </a:cxn>
                <a:cxn ang="0">
                  <a:pos x="15" y="480"/>
                </a:cxn>
                <a:cxn ang="0">
                  <a:pos x="0" y="465"/>
                </a:cxn>
                <a:cxn ang="0">
                  <a:pos x="0" y="15"/>
                </a:cxn>
                <a:cxn ang="0">
                  <a:pos x="15" y="0"/>
                </a:cxn>
              </a:cxnLst>
              <a:rect l="0" t="0" r="r" b="b"/>
              <a:pathLst>
                <a:path w="91" h="480">
                  <a:moveTo>
                    <a:pt x="15" y="0"/>
                  </a:moveTo>
                  <a:cubicBezTo>
                    <a:pt x="76" y="0"/>
                    <a:pt x="76" y="0"/>
                    <a:pt x="76" y="0"/>
                  </a:cubicBezTo>
                  <a:cubicBezTo>
                    <a:pt x="84" y="0"/>
                    <a:pt x="91" y="6"/>
                    <a:pt x="91" y="15"/>
                  </a:cubicBezTo>
                  <a:cubicBezTo>
                    <a:pt x="91" y="465"/>
                    <a:pt x="91" y="465"/>
                    <a:pt x="91" y="465"/>
                  </a:cubicBezTo>
                  <a:cubicBezTo>
                    <a:pt x="91" y="474"/>
                    <a:pt x="84" y="480"/>
                    <a:pt x="76" y="480"/>
                  </a:cubicBezTo>
                  <a:cubicBezTo>
                    <a:pt x="15" y="480"/>
                    <a:pt x="15" y="480"/>
                    <a:pt x="15" y="480"/>
                  </a:cubicBezTo>
                  <a:cubicBezTo>
                    <a:pt x="7" y="480"/>
                    <a:pt x="0" y="474"/>
                    <a:pt x="0" y="465"/>
                  </a:cubicBezTo>
                  <a:cubicBezTo>
                    <a:pt x="0" y="15"/>
                    <a:pt x="0" y="15"/>
                    <a:pt x="0" y="15"/>
                  </a:cubicBezTo>
                  <a:cubicBezTo>
                    <a:pt x="0" y="6"/>
                    <a:pt x="7" y="0"/>
                    <a:pt x="15" y="0"/>
                  </a:cubicBezTo>
                  <a:close/>
                </a:path>
              </a:pathLst>
            </a:custGeom>
            <a:solidFill>
              <a:schemeClr val="tx1">
                <a:lumMod val="65000"/>
                <a:lumOff val="35000"/>
              </a:schemeClr>
            </a:solidFill>
            <a:ln w="9525">
              <a:noFill/>
              <a:round/>
            </a:ln>
          </p:spPr>
          <p:txBody>
            <a:bodyPr vert="horz" wrap="square" lIns="121920" tIns="60960" rIns="121920" bIns="60960" numCol="1" anchor="t" anchorCtr="0" compatLnSpc="1"/>
            <a:lstStyle/>
            <a:p>
              <a:endParaRPr lang="en-US" sz="2400" b="1" dirty="0">
                <a:latin typeface="微软雅黑" panose="020B0503020204020204" charset="-122"/>
              </a:endParaRPr>
            </a:p>
          </p:txBody>
        </p:sp>
        <p:sp>
          <p:nvSpPr>
            <p:cNvPr id="12" name="Freeform 55"/>
            <p:cNvSpPr>
              <a:spLocks noEditPoints="1"/>
            </p:cNvSpPr>
            <p:nvPr/>
          </p:nvSpPr>
          <p:spPr bwMode="auto">
            <a:xfrm>
              <a:off x="4102100" y="2901950"/>
              <a:ext cx="563563" cy="485775"/>
            </a:xfrm>
            <a:custGeom>
              <a:avLst/>
              <a:gdLst/>
              <a:ahLst/>
              <a:cxnLst>
                <a:cxn ang="0">
                  <a:pos x="117" y="14"/>
                </a:cxn>
                <a:cxn ang="0">
                  <a:pos x="141" y="2"/>
                </a:cxn>
                <a:cxn ang="0">
                  <a:pos x="155" y="7"/>
                </a:cxn>
                <a:cxn ang="0">
                  <a:pos x="169" y="36"/>
                </a:cxn>
                <a:cxn ang="0">
                  <a:pos x="223" y="9"/>
                </a:cxn>
                <a:cxn ang="0">
                  <a:pos x="262" y="23"/>
                </a:cxn>
                <a:cxn ang="0">
                  <a:pos x="316" y="132"/>
                </a:cxn>
                <a:cxn ang="0">
                  <a:pos x="303" y="171"/>
                </a:cxn>
                <a:cxn ang="0">
                  <a:pos x="117" y="263"/>
                </a:cxn>
                <a:cxn ang="0">
                  <a:pos x="117" y="62"/>
                </a:cxn>
                <a:cxn ang="0">
                  <a:pos x="157" y="42"/>
                </a:cxn>
                <a:cxn ang="0">
                  <a:pos x="149" y="25"/>
                </a:cxn>
                <a:cxn ang="0">
                  <a:pos x="135" y="20"/>
                </a:cxn>
                <a:cxn ang="0">
                  <a:pos x="117" y="29"/>
                </a:cxn>
                <a:cxn ang="0">
                  <a:pos x="117" y="14"/>
                </a:cxn>
                <a:cxn ang="0">
                  <a:pos x="20" y="109"/>
                </a:cxn>
                <a:cxn ang="0">
                  <a:pos x="74" y="83"/>
                </a:cxn>
                <a:cxn ang="0">
                  <a:pos x="60" y="55"/>
                </a:cxn>
                <a:cxn ang="0">
                  <a:pos x="65" y="40"/>
                </a:cxn>
                <a:cxn ang="0">
                  <a:pos x="117" y="14"/>
                </a:cxn>
                <a:cxn ang="0">
                  <a:pos x="117" y="29"/>
                </a:cxn>
                <a:cxn ang="0">
                  <a:pos x="82" y="46"/>
                </a:cxn>
                <a:cxn ang="0">
                  <a:pos x="77" y="60"/>
                </a:cxn>
                <a:cxn ang="0">
                  <a:pos x="86" y="77"/>
                </a:cxn>
                <a:cxn ang="0">
                  <a:pos x="117" y="62"/>
                </a:cxn>
                <a:cxn ang="0">
                  <a:pos x="117" y="263"/>
                </a:cxn>
                <a:cxn ang="0">
                  <a:pos x="101" y="271"/>
                </a:cxn>
                <a:cxn ang="0">
                  <a:pos x="62" y="258"/>
                </a:cxn>
                <a:cxn ang="0">
                  <a:pos x="7" y="148"/>
                </a:cxn>
                <a:cxn ang="0">
                  <a:pos x="20" y="109"/>
                </a:cxn>
              </a:cxnLst>
              <a:rect l="0" t="0" r="r" b="b"/>
              <a:pathLst>
                <a:path w="323" h="278">
                  <a:moveTo>
                    <a:pt x="117" y="14"/>
                  </a:moveTo>
                  <a:cubicBezTo>
                    <a:pt x="141" y="2"/>
                    <a:pt x="141" y="2"/>
                    <a:pt x="141" y="2"/>
                  </a:cubicBezTo>
                  <a:cubicBezTo>
                    <a:pt x="146" y="0"/>
                    <a:pt x="153" y="2"/>
                    <a:pt x="155" y="7"/>
                  </a:cubicBezTo>
                  <a:cubicBezTo>
                    <a:pt x="169" y="36"/>
                    <a:pt x="169" y="36"/>
                    <a:pt x="169" y="36"/>
                  </a:cubicBezTo>
                  <a:cubicBezTo>
                    <a:pt x="223" y="9"/>
                    <a:pt x="223" y="9"/>
                    <a:pt x="223" y="9"/>
                  </a:cubicBezTo>
                  <a:cubicBezTo>
                    <a:pt x="237" y="2"/>
                    <a:pt x="254" y="8"/>
                    <a:pt x="262" y="23"/>
                  </a:cubicBezTo>
                  <a:cubicBezTo>
                    <a:pt x="316" y="132"/>
                    <a:pt x="316" y="132"/>
                    <a:pt x="316" y="132"/>
                  </a:cubicBezTo>
                  <a:cubicBezTo>
                    <a:pt x="323" y="147"/>
                    <a:pt x="317" y="164"/>
                    <a:pt x="303" y="171"/>
                  </a:cubicBezTo>
                  <a:cubicBezTo>
                    <a:pt x="117" y="263"/>
                    <a:pt x="117" y="263"/>
                    <a:pt x="117" y="263"/>
                  </a:cubicBezTo>
                  <a:cubicBezTo>
                    <a:pt x="117" y="62"/>
                    <a:pt x="117" y="62"/>
                    <a:pt x="117" y="62"/>
                  </a:cubicBezTo>
                  <a:cubicBezTo>
                    <a:pt x="157" y="42"/>
                    <a:pt x="157" y="42"/>
                    <a:pt x="157" y="42"/>
                  </a:cubicBezTo>
                  <a:cubicBezTo>
                    <a:pt x="149" y="25"/>
                    <a:pt x="149" y="25"/>
                    <a:pt x="149" y="25"/>
                  </a:cubicBezTo>
                  <a:cubicBezTo>
                    <a:pt x="147" y="20"/>
                    <a:pt x="140" y="17"/>
                    <a:pt x="135" y="20"/>
                  </a:cubicBezTo>
                  <a:cubicBezTo>
                    <a:pt x="117" y="29"/>
                    <a:pt x="117" y="29"/>
                    <a:pt x="117" y="29"/>
                  </a:cubicBezTo>
                  <a:lnTo>
                    <a:pt x="117" y="14"/>
                  </a:lnTo>
                  <a:close/>
                  <a:moveTo>
                    <a:pt x="20" y="109"/>
                  </a:moveTo>
                  <a:cubicBezTo>
                    <a:pt x="74" y="83"/>
                    <a:pt x="74" y="83"/>
                    <a:pt x="74" y="83"/>
                  </a:cubicBezTo>
                  <a:cubicBezTo>
                    <a:pt x="60" y="55"/>
                    <a:pt x="60" y="55"/>
                    <a:pt x="60" y="55"/>
                  </a:cubicBezTo>
                  <a:cubicBezTo>
                    <a:pt x="57" y="49"/>
                    <a:pt x="59" y="43"/>
                    <a:pt x="65" y="40"/>
                  </a:cubicBezTo>
                  <a:cubicBezTo>
                    <a:pt x="117" y="14"/>
                    <a:pt x="117" y="14"/>
                    <a:pt x="117" y="14"/>
                  </a:cubicBezTo>
                  <a:cubicBezTo>
                    <a:pt x="117" y="29"/>
                    <a:pt x="117" y="29"/>
                    <a:pt x="117" y="29"/>
                  </a:cubicBezTo>
                  <a:cubicBezTo>
                    <a:pt x="82" y="46"/>
                    <a:pt x="82" y="46"/>
                    <a:pt x="82" y="46"/>
                  </a:cubicBezTo>
                  <a:cubicBezTo>
                    <a:pt x="77" y="49"/>
                    <a:pt x="75" y="55"/>
                    <a:pt x="77" y="60"/>
                  </a:cubicBezTo>
                  <a:cubicBezTo>
                    <a:pt x="86" y="77"/>
                    <a:pt x="86" y="77"/>
                    <a:pt x="86" y="77"/>
                  </a:cubicBezTo>
                  <a:cubicBezTo>
                    <a:pt x="117" y="62"/>
                    <a:pt x="117" y="62"/>
                    <a:pt x="117" y="62"/>
                  </a:cubicBezTo>
                  <a:cubicBezTo>
                    <a:pt x="117" y="263"/>
                    <a:pt x="117" y="263"/>
                    <a:pt x="117" y="263"/>
                  </a:cubicBezTo>
                  <a:cubicBezTo>
                    <a:pt x="101" y="271"/>
                    <a:pt x="101" y="271"/>
                    <a:pt x="101" y="271"/>
                  </a:cubicBezTo>
                  <a:cubicBezTo>
                    <a:pt x="86" y="278"/>
                    <a:pt x="69" y="272"/>
                    <a:pt x="62" y="258"/>
                  </a:cubicBezTo>
                  <a:cubicBezTo>
                    <a:pt x="7" y="148"/>
                    <a:pt x="7" y="148"/>
                    <a:pt x="7" y="148"/>
                  </a:cubicBezTo>
                  <a:cubicBezTo>
                    <a:pt x="0" y="134"/>
                    <a:pt x="6" y="116"/>
                    <a:pt x="20" y="109"/>
                  </a:cubicBezTo>
                  <a:close/>
                </a:path>
              </a:pathLst>
            </a:custGeom>
            <a:solidFill>
              <a:schemeClr val="tx1">
                <a:lumMod val="50000"/>
                <a:lumOff val="50000"/>
              </a:schemeClr>
            </a:solidFill>
            <a:ln w="9525">
              <a:noFill/>
              <a:round/>
            </a:ln>
          </p:spPr>
          <p:txBody>
            <a:bodyPr vert="horz" wrap="square" lIns="121920" tIns="60960" rIns="121920" bIns="60960" numCol="1" anchor="t" anchorCtr="0" compatLnSpc="1"/>
            <a:lstStyle/>
            <a:p>
              <a:endParaRPr lang="en-US" sz="2400" b="1" dirty="0">
                <a:latin typeface="微软雅黑" panose="020B0503020204020204" charset="-122"/>
              </a:endParaRPr>
            </a:p>
          </p:txBody>
        </p:sp>
        <p:sp>
          <p:nvSpPr>
            <p:cNvPr id="13" name="Freeform 56"/>
            <p:cNvSpPr/>
            <p:nvPr/>
          </p:nvSpPr>
          <p:spPr bwMode="auto">
            <a:xfrm>
              <a:off x="4210050" y="2774950"/>
              <a:ext cx="100013" cy="117475"/>
            </a:xfrm>
            <a:custGeom>
              <a:avLst/>
              <a:gdLst/>
              <a:ahLst/>
              <a:cxnLst>
                <a:cxn ang="0">
                  <a:pos x="63" y="59"/>
                </a:cxn>
                <a:cxn ang="0">
                  <a:pos x="21" y="74"/>
                </a:cxn>
                <a:cxn ang="0">
                  <a:pos x="0" y="15"/>
                </a:cxn>
                <a:cxn ang="0">
                  <a:pos x="42" y="0"/>
                </a:cxn>
                <a:cxn ang="0">
                  <a:pos x="63" y="59"/>
                </a:cxn>
              </a:cxnLst>
              <a:rect l="0" t="0" r="r" b="b"/>
              <a:pathLst>
                <a:path w="63" h="74">
                  <a:moveTo>
                    <a:pt x="63" y="59"/>
                  </a:moveTo>
                  <a:lnTo>
                    <a:pt x="21" y="74"/>
                  </a:lnTo>
                  <a:lnTo>
                    <a:pt x="0" y="15"/>
                  </a:lnTo>
                  <a:lnTo>
                    <a:pt x="42" y="0"/>
                  </a:lnTo>
                  <a:lnTo>
                    <a:pt x="63" y="59"/>
                  </a:lnTo>
                  <a:close/>
                </a:path>
              </a:pathLst>
            </a:custGeom>
            <a:solidFill>
              <a:srgbClr val="F2CAA9"/>
            </a:solidFill>
            <a:ln w="9525">
              <a:noFill/>
              <a:round/>
            </a:ln>
          </p:spPr>
          <p:txBody>
            <a:bodyPr vert="horz" wrap="square" lIns="121920" tIns="60960" rIns="121920" bIns="60960" numCol="1" anchor="t" anchorCtr="0" compatLnSpc="1"/>
            <a:lstStyle/>
            <a:p>
              <a:endParaRPr lang="en-US" sz="2400" b="1" dirty="0">
                <a:latin typeface="微软雅黑" panose="020B0503020204020204" charset="-122"/>
              </a:endParaRPr>
            </a:p>
          </p:txBody>
        </p:sp>
        <p:sp>
          <p:nvSpPr>
            <p:cNvPr id="14" name="Freeform 57"/>
            <p:cNvSpPr/>
            <p:nvPr/>
          </p:nvSpPr>
          <p:spPr bwMode="auto">
            <a:xfrm>
              <a:off x="4224338" y="2808288"/>
              <a:ext cx="98425" cy="134938"/>
            </a:xfrm>
            <a:custGeom>
              <a:avLst/>
              <a:gdLst/>
              <a:ahLst/>
              <a:cxnLst>
                <a:cxn ang="0">
                  <a:pos x="0" y="4"/>
                </a:cxn>
                <a:cxn ang="0">
                  <a:pos x="38" y="0"/>
                </a:cxn>
                <a:cxn ang="0">
                  <a:pos x="41" y="29"/>
                </a:cxn>
                <a:cxn ang="0">
                  <a:pos x="57" y="60"/>
                </a:cxn>
                <a:cxn ang="0">
                  <a:pos x="13" y="77"/>
                </a:cxn>
                <a:cxn ang="0">
                  <a:pos x="0" y="4"/>
                </a:cxn>
              </a:cxnLst>
              <a:rect l="0" t="0" r="r" b="b"/>
              <a:pathLst>
                <a:path w="57" h="77">
                  <a:moveTo>
                    <a:pt x="0" y="4"/>
                  </a:moveTo>
                  <a:cubicBezTo>
                    <a:pt x="38" y="0"/>
                    <a:pt x="38" y="0"/>
                    <a:pt x="38" y="0"/>
                  </a:cubicBezTo>
                  <a:cubicBezTo>
                    <a:pt x="41" y="29"/>
                    <a:pt x="41" y="29"/>
                    <a:pt x="41" y="29"/>
                  </a:cubicBezTo>
                  <a:cubicBezTo>
                    <a:pt x="57" y="60"/>
                    <a:pt x="57" y="60"/>
                    <a:pt x="57" y="60"/>
                  </a:cubicBezTo>
                  <a:cubicBezTo>
                    <a:pt x="41" y="65"/>
                    <a:pt x="13" y="54"/>
                    <a:pt x="13" y="77"/>
                  </a:cubicBezTo>
                  <a:lnTo>
                    <a:pt x="0" y="4"/>
                  </a:lnTo>
                  <a:close/>
                </a:path>
              </a:pathLst>
            </a:custGeom>
            <a:solidFill>
              <a:srgbClr val="F2CAA9"/>
            </a:solidFill>
            <a:ln w="9525">
              <a:noFill/>
              <a:round/>
            </a:ln>
          </p:spPr>
          <p:txBody>
            <a:bodyPr vert="horz" wrap="square" lIns="121920" tIns="60960" rIns="121920" bIns="60960" numCol="1" anchor="t" anchorCtr="0" compatLnSpc="1"/>
            <a:lstStyle/>
            <a:p>
              <a:endParaRPr lang="en-US" sz="2400" b="1" dirty="0">
                <a:latin typeface="微软雅黑" panose="020B0503020204020204" charset="-122"/>
              </a:endParaRPr>
            </a:p>
          </p:txBody>
        </p:sp>
        <p:sp>
          <p:nvSpPr>
            <p:cNvPr id="15" name="Freeform 58"/>
            <p:cNvSpPr/>
            <p:nvPr/>
          </p:nvSpPr>
          <p:spPr bwMode="auto">
            <a:xfrm>
              <a:off x="4219575" y="2805113"/>
              <a:ext cx="119063" cy="163513"/>
            </a:xfrm>
            <a:custGeom>
              <a:avLst/>
              <a:gdLst/>
              <a:ahLst/>
              <a:cxnLst>
                <a:cxn ang="0">
                  <a:pos x="63" y="74"/>
                </a:cxn>
                <a:cxn ang="0">
                  <a:pos x="44" y="16"/>
                </a:cxn>
                <a:cxn ang="0">
                  <a:pos x="33" y="11"/>
                </a:cxn>
                <a:cxn ang="0">
                  <a:pos x="33" y="11"/>
                </a:cxn>
                <a:cxn ang="0">
                  <a:pos x="32" y="12"/>
                </a:cxn>
                <a:cxn ang="0">
                  <a:pos x="31" y="7"/>
                </a:cxn>
                <a:cxn ang="0">
                  <a:pos x="19" y="2"/>
                </a:cxn>
                <a:cxn ang="0">
                  <a:pos x="19" y="2"/>
                </a:cxn>
                <a:cxn ang="0">
                  <a:pos x="13" y="9"/>
                </a:cxn>
                <a:cxn ang="0">
                  <a:pos x="7" y="10"/>
                </a:cxn>
                <a:cxn ang="0">
                  <a:pos x="7" y="10"/>
                </a:cxn>
                <a:cxn ang="0">
                  <a:pos x="2" y="22"/>
                </a:cxn>
                <a:cxn ang="0">
                  <a:pos x="26" y="84"/>
                </a:cxn>
                <a:cxn ang="0">
                  <a:pos x="31" y="89"/>
                </a:cxn>
                <a:cxn ang="0">
                  <a:pos x="42" y="81"/>
                </a:cxn>
                <a:cxn ang="0">
                  <a:pos x="42" y="81"/>
                </a:cxn>
                <a:cxn ang="0">
                  <a:pos x="47" y="71"/>
                </a:cxn>
                <a:cxn ang="0">
                  <a:pos x="63" y="74"/>
                </a:cxn>
              </a:cxnLst>
              <a:rect l="0" t="0" r="r" b="b"/>
              <a:pathLst>
                <a:path w="68" h="94">
                  <a:moveTo>
                    <a:pt x="63" y="74"/>
                  </a:moveTo>
                  <a:cubicBezTo>
                    <a:pt x="44" y="16"/>
                    <a:pt x="44" y="16"/>
                    <a:pt x="44" y="16"/>
                  </a:cubicBezTo>
                  <a:cubicBezTo>
                    <a:pt x="43" y="12"/>
                    <a:pt x="38" y="10"/>
                    <a:pt x="33" y="11"/>
                  </a:cubicBezTo>
                  <a:cubicBezTo>
                    <a:pt x="33" y="11"/>
                    <a:pt x="33" y="11"/>
                    <a:pt x="33" y="11"/>
                  </a:cubicBezTo>
                  <a:cubicBezTo>
                    <a:pt x="33" y="12"/>
                    <a:pt x="33" y="12"/>
                    <a:pt x="32" y="12"/>
                  </a:cubicBezTo>
                  <a:cubicBezTo>
                    <a:pt x="31" y="7"/>
                    <a:pt x="31" y="7"/>
                    <a:pt x="31" y="7"/>
                  </a:cubicBezTo>
                  <a:cubicBezTo>
                    <a:pt x="29" y="3"/>
                    <a:pt x="24" y="0"/>
                    <a:pt x="19" y="2"/>
                  </a:cubicBezTo>
                  <a:cubicBezTo>
                    <a:pt x="19" y="2"/>
                    <a:pt x="19" y="2"/>
                    <a:pt x="19" y="2"/>
                  </a:cubicBezTo>
                  <a:cubicBezTo>
                    <a:pt x="16" y="3"/>
                    <a:pt x="14" y="6"/>
                    <a:pt x="13" y="9"/>
                  </a:cubicBezTo>
                  <a:cubicBezTo>
                    <a:pt x="11" y="9"/>
                    <a:pt x="9" y="9"/>
                    <a:pt x="7" y="10"/>
                  </a:cubicBezTo>
                  <a:cubicBezTo>
                    <a:pt x="7" y="10"/>
                    <a:pt x="7" y="10"/>
                    <a:pt x="7" y="10"/>
                  </a:cubicBezTo>
                  <a:cubicBezTo>
                    <a:pt x="2" y="11"/>
                    <a:pt x="0" y="17"/>
                    <a:pt x="2" y="22"/>
                  </a:cubicBezTo>
                  <a:cubicBezTo>
                    <a:pt x="26" y="84"/>
                    <a:pt x="26" y="84"/>
                    <a:pt x="26" y="84"/>
                  </a:cubicBezTo>
                  <a:cubicBezTo>
                    <a:pt x="31" y="89"/>
                    <a:pt x="31" y="89"/>
                    <a:pt x="31" y="89"/>
                  </a:cubicBezTo>
                  <a:cubicBezTo>
                    <a:pt x="33" y="94"/>
                    <a:pt x="37" y="83"/>
                    <a:pt x="42" y="81"/>
                  </a:cubicBezTo>
                  <a:cubicBezTo>
                    <a:pt x="42" y="81"/>
                    <a:pt x="42" y="81"/>
                    <a:pt x="42" y="81"/>
                  </a:cubicBezTo>
                  <a:cubicBezTo>
                    <a:pt x="47" y="80"/>
                    <a:pt x="48" y="76"/>
                    <a:pt x="47" y="71"/>
                  </a:cubicBezTo>
                  <a:cubicBezTo>
                    <a:pt x="48" y="67"/>
                    <a:pt x="68" y="85"/>
                    <a:pt x="63" y="74"/>
                  </a:cubicBezTo>
                  <a:close/>
                </a:path>
              </a:pathLst>
            </a:custGeom>
            <a:solidFill>
              <a:srgbClr val="F2CAA9"/>
            </a:solidFill>
            <a:ln w="9525">
              <a:noFill/>
              <a:round/>
            </a:ln>
          </p:spPr>
          <p:txBody>
            <a:bodyPr vert="horz" wrap="square" lIns="121920" tIns="60960" rIns="121920" bIns="60960" numCol="1" anchor="t" anchorCtr="0" compatLnSpc="1"/>
            <a:lstStyle/>
            <a:p>
              <a:endParaRPr lang="en-US" sz="2400" b="1" dirty="0">
                <a:latin typeface="微软雅黑" panose="020B0503020204020204" charset="-122"/>
              </a:endParaRPr>
            </a:p>
          </p:txBody>
        </p:sp>
        <p:sp>
          <p:nvSpPr>
            <p:cNvPr id="16" name="Freeform 59"/>
            <p:cNvSpPr/>
            <p:nvPr/>
          </p:nvSpPr>
          <p:spPr bwMode="auto">
            <a:xfrm>
              <a:off x="4257675" y="2928938"/>
              <a:ext cx="39688" cy="52388"/>
            </a:xfrm>
            <a:custGeom>
              <a:avLst/>
              <a:gdLst/>
              <a:ahLst/>
              <a:cxnLst>
                <a:cxn ang="0">
                  <a:pos x="18" y="28"/>
                </a:cxn>
                <a:cxn ang="0">
                  <a:pos x="18" y="28"/>
                </a:cxn>
                <a:cxn ang="0">
                  <a:pos x="21" y="20"/>
                </a:cxn>
                <a:cxn ang="0">
                  <a:pos x="17" y="6"/>
                </a:cxn>
                <a:cxn ang="0">
                  <a:pos x="17" y="6"/>
                </a:cxn>
                <a:cxn ang="0">
                  <a:pos x="0" y="0"/>
                </a:cxn>
                <a:cxn ang="0">
                  <a:pos x="9" y="25"/>
                </a:cxn>
                <a:cxn ang="0">
                  <a:pos x="18" y="28"/>
                </a:cxn>
              </a:cxnLst>
              <a:rect l="0" t="0" r="r" b="b"/>
              <a:pathLst>
                <a:path w="23" h="30">
                  <a:moveTo>
                    <a:pt x="18" y="28"/>
                  </a:moveTo>
                  <a:cubicBezTo>
                    <a:pt x="18" y="28"/>
                    <a:pt x="18" y="28"/>
                    <a:pt x="18" y="28"/>
                  </a:cubicBezTo>
                  <a:cubicBezTo>
                    <a:pt x="21" y="27"/>
                    <a:pt x="23" y="23"/>
                    <a:pt x="21" y="20"/>
                  </a:cubicBezTo>
                  <a:cubicBezTo>
                    <a:pt x="17" y="6"/>
                    <a:pt x="17" y="6"/>
                    <a:pt x="17" y="6"/>
                  </a:cubicBezTo>
                  <a:cubicBezTo>
                    <a:pt x="17" y="6"/>
                    <a:pt x="17" y="6"/>
                    <a:pt x="17" y="6"/>
                  </a:cubicBezTo>
                  <a:cubicBezTo>
                    <a:pt x="0" y="0"/>
                    <a:pt x="0" y="0"/>
                    <a:pt x="0" y="0"/>
                  </a:cubicBezTo>
                  <a:cubicBezTo>
                    <a:pt x="9" y="25"/>
                    <a:pt x="9" y="25"/>
                    <a:pt x="9" y="25"/>
                  </a:cubicBezTo>
                  <a:cubicBezTo>
                    <a:pt x="10" y="28"/>
                    <a:pt x="14" y="30"/>
                    <a:pt x="18" y="28"/>
                  </a:cubicBezTo>
                  <a:close/>
                </a:path>
              </a:pathLst>
            </a:custGeom>
            <a:solidFill>
              <a:srgbClr val="F2CAA9"/>
            </a:solidFill>
            <a:ln w="9525">
              <a:noFill/>
              <a:round/>
            </a:ln>
          </p:spPr>
          <p:txBody>
            <a:bodyPr vert="horz" wrap="square" lIns="121920" tIns="60960" rIns="121920" bIns="60960" numCol="1" anchor="t" anchorCtr="0" compatLnSpc="1"/>
            <a:lstStyle/>
            <a:p>
              <a:endParaRPr lang="en-US" sz="2400" b="1" dirty="0">
                <a:latin typeface="微软雅黑" panose="020B0503020204020204" charset="-122"/>
              </a:endParaRPr>
            </a:p>
          </p:txBody>
        </p:sp>
        <p:sp>
          <p:nvSpPr>
            <p:cNvPr id="17" name="Freeform 60"/>
            <p:cNvSpPr/>
            <p:nvPr/>
          </p:nvSpPr>
          <p:spPr bwMode="auto">
            <a:xfrm>
              <a:off x="4222750" y="2835275"/>
              <a:ext cx="71438" cy="133350"/>
            </a:xfrm>
            <a:custGeom>
              <a:avLst/>
              <a:gdLst/>
              <a:ahLst/>
              <a:cxnLst>
                <a:cxn ang="0">
                  <a:pos x="15" y="69"/>
                </a:cxn>
                <a:cxn ang="0">
                  <a:pos x="26" y="69"/>
                </a:cxn>
                <a:cxn ang="0">
                  <a:pos x="41" y="17"/>
                </a:cxn>
                <a:cxn ang="0">
                  <a:pos x="20" y="0"/>
                </a:cxn>
                <a:cxn ang="0">
                  <a:pos x="9" y="18"/>
                </a:cxn>
                <a:cxn ang="0">
                  <a:pos x="0" y="35"/>
                </a:cxn>
                <a:cxn ang="0">
                  <a:pos x="0" y="77"/>
                </a:cxn>
                <a:cxn ang="0">
                  <a:pos x="15" y="69"/>
                </a:cxn>
              </a:cxnLst>
              <a:rect l="0" t="0" r="r" b="b"/>
              <a:pathLst>
                <a:path w="41" h="77">
                  <a:moveTo>
                    <a:pt x="15" y="69"/>
                  </a:moveTo>
                  <a:cubicBezTo>
                    <a:pt x="15" y="63"/>
                    <a:pt x="22" y="60"/>
                    <a:pt x="26" y="69"/>
                  </a:cubicBezTo>
                  <a:cubicBezTo>
                    <a:pt x="41" y="17"/>
                    <a:pt x="41" y="17"/>
                    <a:pt x="41" y="17"/>
                  </a:cubicBezTo>
                  <a:cubicBezTo>
                    <a:pt x="20" y="0"/>
                    <a:pt x="20" y="0"/>
                    <a:pt x="20" y="0"/>
                  </a:cubicBezTo>
                  <a:cubicBezTo>
                    <a:pt x="9" y="18"/>
                    <a:pt x="9" y="18"/>
                    <a:pt x="9" y="18"/>
                  </a:cubicBezTo>
                  <a:cubicBezTo>
                    <a:pt x="3" y="19"/>
                    <a:pt x="0" y="29"/>
                    <a:pt x="0" y="35"/>
                  </a:cubicBezTo>
                  <a:cubicBezTo>
                    <a:pt x="0" y="77"/>
                    <a:pt x="0" y="77"/>
                    <a:pt x="0" y="77"/>
                  </a:cubicBezTo>
                  <a:lnTo>
                    <a:pt x="15" y="69"/>
                  </a:lnTo>
                  <a:close/>
                </a:path>
              </a:pathLst>
            </a:custGeom>
            <a:solidFill>
              <a:srgbClr val="F2CAA9"/>
            </a:solidFill>
            <a:ln w="9525">
              <a:noFill/>
              <a:round/>
            </a:ln>
          </p:spPr>
          <p:txBody>
            <a:bodyPr vert="horz" wrap="square" lIns="121920" tIns="60960" rIns="121920" bIns="60960" numCol="1" anchor="t" anchorCtr="0" compatLnSpc="1"/>
            <a:lstStyle/>
            <a:p>
              <a:endParaRPr lang="en-US" sz="2400" b="1" dirty="0">
                <a:latin typeface="微软雅黑" panose="020B0503020204020204" charset="-122"/>
              </a:endParaRPr>
            </a:p>
          </p:txBody>
        </p:sp>
        <p:sp>
          <p:nvSpPr>
            <p:cNvPr id="18" name="Freeform 61"/>
            <p:cNvSpPr/>
            <p:nvPr/>
          </p:nvSpPr>
          <p:spPr bwMode="auto">
            <a:xfrm>
              <a:off x="4295775" y="2909888"/>
              <a:ext cx="41275" cy="53975"/>
            </a:xfrm>
            <a:custGeom>
              <a:avLst/>
              <a:gdLst/>
              <a:ahLst/>
              <a:cxnLst>
                <a:cxn ang="0">
                  <a:pos x="18" y="30"/>
                </a:cxn>
                <a:cxn ang="0">
                  <a:pos x="18" y="30"/>
                </a:cxn>
                <a:cxn ang="0">
                  <a:pos x="23" y="22"/>
                </a:cxn>
                <a:cxn ang="0">
                  <a:pos x="16" y="0"/>
                </a:cxn>
                <a:cxn ang="0">
                  <a:pos x="0" y="7"/>
                </a:cxn>
                <a:cxn ang="0">
                  <a:pos x="10" y="25"/>
                </a:cxn>
                <a:cxn ang="0">
                  <a:pos x="18" y="30"/>
                </a:cxn>
              </a:cxnLst>
              <a:rect l="0" t="0" r="r" b="b"/>
              <a:pathLst>
                <a:path w="24" h="31">
                  <a:moveTo>
                    <a:pt x="18" y="30"/>
                  </a:moveTo>
                  <a:cubicBezTo>
                    <a:pt x="18" y="30"/>
                    <a:pt x="18" y="30"/>
                    <a:pt x="18" y="30"/>
                  </a:cubicBezTo>
                  <a:cubicBezTo>
                    <a:pt x="22" y="29"/>
                    <a:pt x="24" y="25"/>
                    <a:pt x="23" y="22"/>
                  </a:cubicBezTo>
                  <a:cubicBezTo>
                    <a:pt x="16" y="0"/>
                    <a:pt x="16" y="0"/>
                    <a:pt x="16" y="0"/>
                  </a:cubicBezTo>
                  <a:cubicBezTo>
                    <a:pt x="0" y="7"/>
                    <a:pt x="0" y="7"/>
                    <a:pt x="0" y="7"/>
                  </a:cubicBezTo>
                  <a:cubicBezTo>
                    <a:pt x="10" y="25"/>
                    <a:pt x="10" y="25"/>
                    <a:pt x="10" y="25"/>
                  </a:cubicBezTo>
                  <a:cubicBezTo>
                    <a:pt x="11" y="28"/>
                    <a:pt x="15" y="31"/>
                    <a:pt x="18" y="30"/>
                  </a:cubicBezTo>
                  <a:close/>
                </a:path>
              </a:pathLst>
            </a:custGeom>
            <a:solidFill>
              <a:srgbClr val="F2CAA9"/>
            </a:solidFill>
            <a:ln w="9525">
              <a:noFill/>
              <a:round/>
            </a:ln>
          </p:spPr>
          <p:txBody>
            <a:bodyPr vert="horz" wrap="square" lIns="121920" tIns="60960" rIns="121920" bIns="60960" numCol="1" anchor="t" anchorCtr="0" compatLnSpc="1"/>
            <a:lstStyle/>
            <a:p>
              <a:endParaRPr lang="en-US" sz="2400" b="1" dirty="0">
                <a:latin typeface="微软雅黑" panose="020B0503020204020204" charset="-122"/>
              </a:endParaRPr>
            </a:p>
          </p:txBody>
        </p:sp>
        <p:sp>
          <p:nvSpPr>
            <p:cNvPr id="19" name="Freeform 62"/>
            <p:cNvSpPr/>
            <p:nvPr/>
          </p:nvSpPr>
          <p:spPr bwMode="auto">
            <a:xfrm>
              <a:off x="4287838" y="2894013"/>
              <a:ext cx="28575" cy="76200"/>
            </a:xfrm>
            <a:custGeom>
              <a:avLst/>
              <a:gdLst/>
              <a:ahLst/>
              <a:cxnLst>
                <a:cxn ang="0">
                  <a:pos x="11" y="43"/>
                </a:cxn>
                <a:cxn ang="0">
                  <a:pos x="11" y="43"/>
                </a:cxn>
                <a:cxn ang="0">
                  <a:pos x="15" y="34"/>
                </a:cxn>
                <a:cxn ang="0">
                  <a:pos x="10" y="21"/>
                </a:cxn>
                <a:cxn ang="0">
                  <a:pos x="10" y="0"/>
                </a:cxn>
                <a:cxn ang="0">
                  <a:pos x="0" y="31"/>
                </a:cxn>
                <a:cxn ang="0">
                  <a:pos x="3" y="39"/>
                </a:cxn>
                <a:cxn ang="0">
                  <a:pos x="11" y="43"/>
                </a:cxn>
              </a:cxnLst>
              <a:rect l="0" t="0" r="r" b="b"/>
              <a:pathLst>
                <a:path w="16" h="44">
                  <a:moveTo>
                    <a:pt x="11" y="43"/>
                  </a:moveTo>
                  <a:cubicBezTo>
                    <a:pt x="11" y="43"/>
                    <a:pt x="11" y="43"/>
                    <a:pt x="11" y="43"/>
                  </a:cubicBezTo>
                  <a:cubicBezTo>
                    <a:pt x="15" y="41"/>
                    <a:pt x="16" y="37"/>
                    <a:pt x="15" y="34"/>
                  </a:cubicBezTo>
                  <a:cubicBezTo>
                    <a:pt x="10" y="21"/>
                    <a:pt x="10" y="21"/>
                    <a:pt x="10" y="21"/>
                  </a:cubicBezTo>
                  <a:cubicBezTo>
                    <a:pt x="10" y="0"/>
                    <a:pt x="10" y="0"/>
                    <a:pt x="10" y="0"/>
                  </a:cubicBezTo>
                  <a:cubicBezTo>
                    <a:pt x="0" y="31"/>
                    <a:pt x="0" y="31"/>
                    <a:pt x="0" y="31"/>
                  </a:cubicBezTo>
                  <a:cubicBezTo>
                    <a:pt x="3" y="39"/>
                    <a:pt x="3" y="39"/>
                    <a:pt x="3" y="39"/>
                  </a:cubicBezTo>
                  <a:cubicBezTo>
                    <a:pt x="4" y="42"/>
                    <a:pt x="8" y="44"/>
                    <a:pt x="11" y="43"/>
                  </a:cubicBezTo>
                  <a:close/>
                </a:path>
              </a:pathLst>
            </a:custGeom>
            <a:solidFill>
              <a:srgbClr val="F2CAA9"/>
            </a:solidFill>
            <a:ln w="9525">
              <a:noFill/>
              <a:round/>
            </a:ln>
          </p:spPr>
          <p:txBody>
            <a:bodyPr vert="horz" wrap="square" lIns="121920" tIns="60960" rIns="121920" bIns="60960" numCol="1" anchor="t" anchorCtr="0" compatLnSpc="1"/>
            <a:lstStyle/>
            <a:p>
              <a:endParaRPr lang="en-US" sz="2400" b="1" dirty="0">
                <a:latin typeface="微软雅黑" panose="020B0503020204020204" charset="-122"/>
              </a:endParaRPr>
            </a:p>
          </p:txBody>
        </p:sp>
        <p:sp>
          <p:nvSpPr>
            <p:cNvPr id="20" name="Freeform 63"/>
            <p:cNvSpPr/>
            <p:nvPr/>
          </p:nvSpPr>
          <p:spPr bwMode="auto">
            <a:xfrm>
              <a:off x="4292600" y="2882900"/>
              <a:ext cx="60325" cy="71438"/>
            </a:xfrm>
            <a:custGeom>
              <a:avLst/>
              <a:gdLst/>
              <a:ahLst/>
              <a:cxnLst>
                <a:cxn ang="0">
                  <a:pos x="29" y="40"/>
                </a:cxn>
                <a:cxn ang="0">
                  <a:pos x="29" y="40"/>
                </a:cxn>
                <a:cxn ang="0">
                  <a:pos x="34" y="32"/>
                </a:cxn>
                <a:cxn ang="0">
                  <a:pos x="17" y="0"/>
                </a:cxn>
                <a:cxn ang="0">
                  <a:pos x="0" y="3"/>
                </a:cxn>
                <a:cxn ang="0">
                  <a:pos x="22" y="32"/>
                </a:cxn>
                <a:cxn ang="0">
                  <a:pos x="21" y="35"/>
                </a:cxn>
                <a:cxn ang="0">
                  <a:pos x="29" y="40"/>
                </a:cxn>
              </a:cxnLst>
              <a:rect l="0" t="0" r="r" b="b"/>
              <a:pathLst>
                <a:path w="35" h="41">
                  <a:moveTo>
                    <a:pt x="29" y="40"/>
                  </a:moveTo>
                  <a:cubicBezTo>
                    <a:pt x="29" y="40"/>
                    <a:pt x="29" y="40"/>
                    <a:pt x="29" y="40"/>
                  </a:cubicBezTo>
                  <a:cubicBezTo>
                    <a:pt x="33" y="39"/>
                    <a:pt x="35" y="36"/>
                    <a:pt x="34" y="32"/>
                  </a:cubicBezTo>
                  <a:cubicBezTo>
                    <a:pt x="17" y="0"/>
                    <a:pt x="17" y="0"/>
                    <a:pt x="17" y="0"/>
                  </a:cubicBezTo>
                  <a:cubicBezTo>
                    <a:pt x="0" y="3"/>
                    <a:pt x="0" y="3"/>
                    <a:pt x="0" y="3"/>
                  </a:cubicBezTo>
                  <a:cubicBezTo>
                    <a:pt x="22" y="32"/>
                    <a:pt x="22" y="32"/>
                    <a:pt x="22" y="32"/>
                  </a:cubicBezTo>
                  <a:cubicBezTo>
                    <a:pt x="21" y="35"/>
                    <a:pt x="21" y="35"/>
                    <a:pt x="21" y="35"/>
                  </a:cubicBezTo>
                  <a:cubicBezTo>
                    <a:pt x="22" y="39"/>
                    <a:pt x="26" y="41"/>
                    <a:pt x="29" y="40"/>
                  </a:cubicBezTo>
                  <a:close/>
                </a:path>
              </a:pathLst>
            </a:custGeom>
            <a:solidFill>
              <a:srgbClr val="F2CAA9"/>
            </a:solidFill>
            <a:ln w="9525">
              <a:noFill/>
              <a:round/>
            </a:ln>
          </p:spPr>
          <p:txBody>
            <a:bodyPr vert="horz" wrap="square" lIns="121920" tIns="60960" rIns="121920" bIns="60960" numCol="1" anchor="t" anchorCtr="0" compatLnSpc="1"/>
            <a:lstStyle/>
            <a:p>
              <a:endParaRPr lang="en-US" sz="2400" b="1" dirty="0">
                <a:latin typeface="微软雅黑" panose="020B0503020204020204" charset="-122"/>
              </a:endParaRPr>
            </a:p>
          </p:txBody>
        </p:sp>
        <p:sp>
          <p:nvSpPr>
            <p:cNvPr id="21" name="Freeform 64"/>
            <p:cNvSpPr/>
            <p:nvPr/>
          </p:nvSpPr>
          <p:spPr bwMode="auto">
            <a:xfrm>
              <a:off x="4211638" y="2855913"/>
              <a:ext cx="119063" cy="41275"/>
            </a:xfrm>
            <a:custGeom>
              <a:avLst/>
              <a:gdLst/>
              <a:ahLst/>
              <a:cxnLst>
                <a:cxn ang="0">
                  <a:pos x="75" y="17"/>
                </a:cxn>
                <a:cxn ang="0">
                  <a:pos x="2" y="26"/>
                </a:cxn>
                <a:cxn ang="0">
                  <a:pos x="0" y="10"/>
                </a:cxn>
                <a:cxn ang="0">
                  <a:pos x="73" y="0"/>
                </a:cxn>
                <a:cxn ang="0">
                  <a:pos x="75" y="17"/>
                </a:cxn>
              </a:cxnLst>
              <a:rect l="0" t="0" r="r" b="b"/>
              <a:pathLst>
                <a:path w="75" h="26">
                  <a:moveTo>
                    <a:pt x="75" y="17"/>
                  </a:moveTo>
                  <a:lnTo>
                    <a:pt x="2" y="26"/>
                  </a:lnTo>
                  <a:lnTo>
                    <a:pt x="0" y="10"/>
                  </a:lnTo>
                  <a:lnTo>
                    <a:pt x="73" y="0"/>
                  </a:lnTo>
                  <a:lnTo>
                    <a:pt x="75" y="17"/>
                  </a:lnTo>
                  <a:close/>
                </a:path>
              </a:pathLst>
            </a:custGeom>
            <a:solidFill>
              <a:srgbClr val="FFFFFF"/>
            </a:solidFill>
            <a:ln w="9525">
              <a:noFill/>
              <a:round/>
            </a:ln>
          </p:spPr>
          <p:txBody>
            <a:bodyPr vert="horz" wrap="square" lIns="121920" tIns="60960" rIns="121920" bIns="60960" numCol="1" anchor="t" anchorCtr="0" compatLnSpc="1"/>
            <a:lstStyle/>
            <a:p>
              <a:endParaRPr lang="en-US" sz="2400" b="1" dirty="0">
                <a:latin typeface="微软雅黑" panose="020B0503020204020204" charset="-122"/>
              </a:endParaRPr>
            </a:p>
          </p:txBody>
        </p:sp>
        <p:sp>
          <p:nvSpPr>
            <p:cNvPr id="22" name="Freeform 65"/>
            <p:cNvSpPr/>
            <p:nvPr/>
          </p:nvSpPr>
          <p:spPr bwMode="auto">
            <a:xfrm>
              <a:off x="4130675" y="2260600"/>
              <a:ext cx="201613" cy="617538"/>
            </a:xfrm>
            <a:custGeom>
              <a:avLst/>
              <a:gdLst/>
              <a:ahLst/>
              <a:cxnLst>
                <a:cxn ang="0">
                  <a:pos x="0" y="36"/>
                </a:cxn>
                <a:cxn ang="0">
                  <a:pos x="53" y="0"/>
                </a:cxn>
                <a:cxn ang="0">
                  <a:pos x="77" y="55"/>
                </a:cxn>
                <a:cxn ang="0">
                  <a:pos x="115" y="344"/>
                </a:cxn>
                <a:cxn ang="0">
                  <a:pos x="115" y="344"/>
                </a:cxn>
                <a:cxn ang="0">
                  <a:pos x="42" y="354"/>
                </a:cxn>
                <a:cxn ang="0">
                  <a:pos x="42" y="354"/>
                </a:cxn>
                <a:cxn ang="0">
                  <a:pos x="0" y="36"/>
                </a:cxn>
                <a:cxn ang="0">
                  <a:pos x="0" y="36"/>
                </a:cxn>
              </a:cxnLst>
              <a:rect l="0" t="0" r="r" b="b"/>
              <a:pathLst>
                <a:path w="115" h="354">
                  <a:moveTo>
                    <a:pt x="0" y="36"/>
                  </a:moveTo>
                  <a:cubicBezTo>
                    <a:pt x="53" y="0"/>
                    <a:pt x="53" y="0"/>
                    <a:pt x="53" y="0"/>
                  </a:cubicBezTo>
                  <a:cubicBezTo>
                    <a:pt x="72" y="13"/>
                    <a:pt x="76" y="47"/>
                    <a:pt x="77" y="55"/>
                  </a:cubicBezTo>
                  <a:cubicBezTo>
                    <a:pt x="115" y="344"/>
                    <a:pt x="115" y="344"/>
                    <a:pt x="115" y="344"/>
                  </a:cubicBezTo>
                  <a:cubicBezTo>
                    <a:pt x="115" y="344"/>
                    <a:pt x="115" y="344"/>
                    <a:pt x="115" y="344"/>
                  </a:cubicBezTo>
                  <a:cubicBezTo>
                    <a:pt x="42" y="354"/>
                    <a:pt x="42" y="354"/>
                    <a:pt x="42" y="354"/>
                  </a:cubicBezTo>
                  <a:cubicBezTo>
                    <a:pt x="42" y="354"/>
                    <a:pt x="42" y="354"/>
                    <a:pt x="42" y="354"/>
                  </a:cubicBezTo>
                  <a:cubicBezTo>
                    <a:pt x="0" y="36"/>
                    <a:pt x="0" y="36"/>
                    <a:pt x="0" y="36"/>
                  </a:cubicBezTo>
                  <a:cubicBezTo>
                    <a:pt x="0" y="36"/>
                    <a:pt x="0" y="36"/>
                    <a:pt x="0" y="36"/>
                  </a:cubicBezTo>
                  <a:close/>
                </a:path>
              </a:pathLst>
            </a:custGeom>
            <a:solidFill>
              <a:schemeClr val="tx1">
                <a:lumMod val="65000"/>
                <a:lumOff val="35000"/>
              </a:schemeClr>
            </a:solidFill>
            <a:ln w="9525">
              <a:noFill/>
              <a:round/>
            </a:ln>
          </p:spPr>
          <p:txBody>
            <a:bodyPr vert="horz" wrap="square" lIns="121920" tIns="60960" rIns="121920" bIns="60960" numCol="1" anchor="t" anchorCtr="0" compatLnSpc="1"/>
            <a:lstStyle/>
            <a:p>
              <a:endParaRPr lang="en-US" sz="2400" b="1" dirty="0">
                <a:latin typeface="微软雅黑" panose="020B0503020204020204" charset="-122"/>
              </a:endParaRPr>
            </a:p>
          </p:txBody>
        </p:sp>
        <p:sp>
          <p:nvSpPr>
            <p:cNvPr id="23" name="Freeform 66"/>
            <p:cNvSpPr/>
            <p:nvPr/>
          </p:nvSpPr>
          <p:spPr bwMode="auto">
            <a:xfrm>
              <a:off x="3697288" y="2787650"/>
              <a:ext cx="100013" cy="117475"/>
            </a:xfrm>
            <a:custGeom>
              <a:avLst/>
              <a:gdLst/>
              <a:ahLst/>
              <a:cxnLst>
                <a:cxn ang="0">
                  <a:pos x="0" y="58"/>
                </a:cxn>
                <a:cxn ang="0">
                  <a:pos x="42" y="74"/>
                </a:cxn>
                <a:cxn ang="0">
                  <a:pos x="63" y="14"/>
                </a:cxn>
                <a:cxn ang="0">
                  <a:pos x="20" y="0"/>
                </a:cxn>
                <a:cxn ang="0">
                  <a:pos x="0" y="58"/>
                </a:cxn>
              </a:cxnLst>
              <a:rect l="0" t="0" r="r" b="b"/>
              <a:pathLst>
                <a:path w="63" h="74">
                  <a:moveTo>
                    <a:pt x="0" y="58"/>
                  </a:moveTo>
                  <a:lnTo>
                    <a:pt x="42" y="74"/>
                  </a:lnTo>
                  <a:lnTo>
                    <a:pt x="63" y="14"/>
                  </a:lnTo>
                  <a:lnTo>
                    <a:pt x="20" y="0"/>
                  </a:lnTo>
                  <a:lnTo>
                    <a:pt x="0" y="58"/>
                  </a:lnTo>
                  <a:close/>
                </a:path>
              </a:pathLst>
            </a:custGeom>
            <a:solidFill>
              <a:srgbClr val="F2CAA9"/>
            </a:solidFill>
            <a:ln w="9525">
              <a:noFill/>
              <a:round/>
            </a:ln>
          </p:spPr>
          <p:txBody>
            <a:bodyPr vert="horz" wrap="square" lIns="121920" tIns="60960" rIns="121920" bIns="60960" numCol="1" anchor="t" anchorCtr="0" compatLnSpc="1"/>
            <a:lstStyle/>
            <a:p>
              <a:endParaRPr lang="en-US" sz="2400" b="1" dirty="0">
                <a:latin typeface="微软雅黑" panose="020B0503020204020204" charset="-122"/>
              </a:endParaRPr>
            </a:p>
          </p:txBody>
        </p:sp>
        <p:sp>
          <p:nvSpPr>
            <p:cNvPr id="24" name="Freeform 67"/>
            <p:cNvSpPr/>
            <p:nvPr/>
          </p:nvSpPr>
          <p:spPr bwMode="auto">
            <a:xfrm>
              <a:off x="3683000" y="2820988"/>
              <a:ext cx="100013" cy="136525"/>
            </a:xfrm>
            <a:custGeom>
              <a:avLst/>
              <a:gdLst/>
              <a:ahLst/>
              <a:cxnLst>
                <a:cxn ang="0">
                  <a:pos x="57" y="4"/>
                </a:cxn>
                <a:cxn ang="0">
                  <a:pos x="19" y="0"/>
                </a:cxn>
                <a:cxn ang="0">
                  <a:pos x="15" y="30"/>
                </a:cxn>
                <a:cxn ang="0">
                  <a:pos x="0" y="60"/>
                </a:cxn>
                <a:cxn ang="0">
                  <a:pos x="44" y="78"/>
                </a:cxn>
                <a:cxn ang="0">
                  <a:pos x="57" y="4"/>
                </a:cxn>
              </a:cxnLst>
              <a:rect l="0" t="0" r="r" b="b"/>
              <a:pathLst>
                <a:path w="57" h="78">
                  <a:moveTo>
                    <a:pt x="57" y="4"/>
                  </a:moveTo>
                  <a:cubicBezTo>
                    <a:pt x="19" y="0"/>
                    <a:pt x="19" y="0"/>
                    <a:pt x="19" y="0"/>
                  </a:cubicBezTo>
                  <a:cubicBezTo>
                    <a:pt x="15" y="30"/>
                    <a:pt x="15" y="30"/>
                    <a:pt x="15" y="30"/>
                  </a:cubicBezTo>
                  <a:cubicBezTo>
                    <a:pt x="0" y="60"/>
                    <a:pt x="0" y="60"/>
                    <a:pt x="0" y="60"/>
                  </a:cubicBezTo>
                  <a:cubicBezTo>
                    <a:pt x="16" y="65"/>
                    <a:pt x="43" y="54"/>
                    <a:pt x="44" y="78"/>
                  </a:cubicBezTo>
                  <a:lnTo>
                    <a:pt x="57" y="4"/>
                  </a:lnTo>
                  <a:close/>
                </a:path>
              </a:pathLst>
            </a:custGeom>
            <a:solidFill>
              <a:srgbClr val="F2CAA9"/>
            </a:solidFill>
            <a:ln w="9525">
              <a:noFill/>
              <a:round/>
            </a:ln>
          </p:spPr>
          <p:txBody>
            <a:bodyPr vert="horz" wrap="square" lIns="121920" tIns="60960" rIns="121920" bIns="60960" numCol="1" anchor="t" anchorCtr="0" compatLnSpc="1"/>
            <a:lstStyle/>
            <a:p>
              <a:endParaRPr lang="en-US" sz="2400" b="1" dirty="0">
                <a:latin typeface="微软雅黑" panose="020B0503020204020204" charset="-122"/>
              </a:endParaRPr>
            </a:p>
          </p:txBody>
        </p:sp>
        <p:sp>
          <p:nvSpPr>
            <p:cNvPr id="25" name="Freeform 68"/>
            <p:cNvSpPr/>
            <p:nvPr/>
          </p:nvSpPr>
          <p:spPr bwMode="auto">
            <a:xfrm>
              <a:off x="3667125" y="2819400"/>
              <a:ext cx="119063" cy="201613"/>
            </a:xfrm>
            <a:custGeom>
              <a:avLst/>
              <a:gdLst/>
              <a:ahLst/>
              <a:cxnLst>
                <a:cxn ang="0">
                  <a:pos x="4" y="73"/>
                </a:cxn>
                <a:cxn ang="0">
                  <a:pos x="23" y="16"/>
                </a:cxn>
                <a:cxn ang="0">
                  <a:pos x="34" y="11"/>
                </a:cxn>
                <a:cxn ang="0">
                  <a:pos x="34" y="11"/>
                </a:cxn>
                <a:cxn ang="0">
                  <a:pos x="35" y="11"/>
                </a:cxn>
                <a:cxn ang="0">
                  <a:pos x="37" y="6"/>
                </a:cxn>
                <a:cxn ang="0">
                  <a:pos x="49" y="1"/>
                </a:cxn>
                <a:cxn ang="0">
                  <a:pos x="49" y="1"/>
                </a:cxn>
                <a:cxn ang="0">
                  <a:pos x="54" y="8"/>
                </a:cxn>
                <a:cxn ang="0">
                  <a:pos x="60" y="9"/>
                </a:cxn>
                <a:cxn ang="0">
                  <a:pos x="60" y="9"/>
                </a:cxn>
                <a:cxn ang="0">
                  <a:pos x="66" y="21"/>
                </a:cxn>
                <a:cxn ang="0">
                  <a:pos x="40" y="82"/>
                </a:cxn>
                <a:cxn ang="0">
                  <a:pos x="34" y="109"/>
                </a:cxn>
                <a:cxn ang="0">
                  <a:pos x="22" y="114"/>
                </a:cxn>
                <a:cxn ang="0">
                  <a:pos x="22" y="114"/>
                </a:cxn>
                <a:cxn ang="0">
                  <a:pos x="18" y="100"/>
                </a:cxn>
                <a:cxn ang="0">
                  <a:pos x="4" y="73"/>
                </a:cxn>
              </a:cxnLst>
              <a:rect l="0" t="0" r="r" b="b"/>
              <a:pathLst>
                <a:path w="68" h="116">
                  <a:moveTo>
                    <a:pt x="4" y="73"/>
                  </a:moveTo>
                  <a:cubicBezTo>
                    <a:pt x="23" y="16"/>
                    <a:pt x="23" y="16"/>
                    <a:pt x="23" y="16"/>
                  </a:cubicBezTo>
                  <a:cubicBezTo>
                    <a:pt x="25" y="11"/>
                    <a:pt x="30" y="9"/>
                    <a:pt x="34" y="11"/>
                  </a:cubicBezTo>
                  <a:cubicBezTo>
                    <a:pt x="34" y="11"/>
                    <a:pt x="34" y="11"/>
                    <a:pt x="34" y="11"/>
                  </a:cubicBezTo>
                  <a:cubicBezTo>
                    <a:pt x="35" y="11"/>
                    <a:pt x="35" y="11"/>
                    <a:pt x="35" y="11"/>
                  </a:cubicBezTo>
                  <a:cubicBezTo>
                    <a:pt x="37" y="6"/>
                    <a:pt x="37" y="6"/>
                    <a:pt x="37" y="6"/>
                  </a:cubicBezTo>
                  <a:cubicBezTo>
                    <a:pt x="39" y="2"/>
                    <a:pt x="44" y="0"/>
                    <a:pt x="49" y="1"/>
                  </a:cubicBezTo>
                  <a:cubicBezTo>
                    <a:pt x="49" y="1"/>
                    <a:pt x="49" y="1"/>
                    <a:pt x="49" y="1"/>
                  </a:cubicBezTo>
                  <a:cubicBezTo>
                    <a:pt x="52" y="2"/>
                    <a:pt x="54" y="5"/>
                    <a:pt x="54" y="8"/>
                  </a:cubicBezTo>
                  <a:cubicBezTo>
                    <a:pt x="56" y="8"/>
                    <a:pt x="58" y="8"/>
                    <a:pt x="60" y="9"/>
                  </a:cubicBezTo>
                  <a:cubicBezTo>
                    <a:pt x="60" y="9"/>
                    <a:pt x="60" y="9"/>
                    <a:pt x="60" y="9"/>
                  </a:cubicBezTo>
                  <a:cubicBezTo>
                    <a:pt x="65" y="11"/>
                    <a:pt x="68" y="16"/>
                    <a:pt x="66" y="21"/>
                  </a:cubicBezTo>
                  <a:cubicBezTo>
                    <a:pt x="40" y="82"/>
                    <a:pt x="40" y="82"/>
                    <a:pt x="40" y="82"/>
                  </a:cubicBezTo>
                  <a:cubicBezTo>
                    <a:pt x="34" y="109"/>
                    <a:pt x="34" y="109"/>
                    <a:pt x="34" y="109"/>
                  </a:cubicBezTo>
                  <a:cubicBezTo>
                    <a:pt x="32" y="114"/>
                    <a:pt x="26" y="116"/>
                    <a:pt x="22" y="114"/>
                  </a:cubicBezTo>
                  <a:cubicBezTo>
                    <a:pt x="22" y="114"/>
                    <a:pt x="22" y="114"/>
                    <a:pt x="22" y="114"/>
                  </a:cubicBezTo>
                  <a:cubicBezTo>
                    <a:pt x="17" y="112"/>
                    <a:pt x="16" y="105"/>
                    <a:pt x="18" y="100"/>
                  </a:cubicBezTo>
                  <a:cubicBezTo>
                    <a:pt x="17" y="96"/>
                    <a:pt x="0" y="84"/>
                    <a:pt x="4" y="73"/>
                  </a:cubicBezTo>
                  <a:close/>
                </a:path>
              </a:pathLst>
            </a:custGeom>
            <a:solidFill>
              <a:srgbClr val="F2CAA9"/>
            </a:solidFill>
            <a:ln w="9525">
              <a:noFill/>
              <a:round/>
            </a:ln>
          </p:spPr>
          <p:txBody>
            <a:bodyPr vert="horz" wrap="square" lIns="121920" tIns="60960" rIns="121920" bIns="60960" numCol="1" anchor="t" anchorCtr="0" compatLnSpc="1"/>
            <a:lstStyle/>
            <a:p>
              <a:endParaRPr lang="en-US" sz="2400" b="1" dirty="0">
                <a:latin typeface="微软雅黑" panose="020B0503020204020204" charset="-122"/>
              </a:endParaRPr>
            </a:p>
          </p:txBody>
        </p:sp>
        <p:sp>
          <p:nvSpPr>
            <p:cNvPr id="26" name="Freeform 69"/>
            <p:cNvSpPr/>
            <p:nvPr/>
          </p:nvSpPr>
          <p:spPr bwMode="auto">
            <a:xfrm>
              <a:off x="3702050" y="2960688"/>
              <a:ext cx="31750" cy="111125"/>
            </a:xfrm>
            <a:custGeom>
              <a:avLst/>
              <a:gdLst/>
              <a:ahLst/>
              <a:cxnLst>
                <a:cxn ang="0">
                  <a:pos x="6" y="64"/>
                </a:cxn>
                <a:cxn ang="0">
                  <a:pos x="6" y="64"/>
                </a:cxn>
                <a:cxn ang="0">
                  <a:pos x="0" y="57"/>
                </a:cxn>
                <a:cxn ang="0">
                  <a:pos x="5" y="0"/>
                </a:cxn>
                <a:cxn ang="0">
                  <a:pos x="5" y="0"/>
                </a:cxn>
                <a:cxn ang="0">
                  <a:pos x="18" y="7"/>
                </a:cxn>
                <a:cxn ang="0">
                  <a:pos x="13" y="58"/>
                </a:cxn>
                <a:cxn ang="0">
                  <a:pos x="6" y="64"/>
                </a:cxn>
              </a:cxnLst>
              <a:rect l="0" t="0" r="r" b="b"/>
              <a:pathLst>
                <a:path w="18" h="64">
                  <a:moveTo>
                    <a:pt x="6" y="64"/>
                  </a:moveTo>
                  <a:cubicBezTo>
                    <a:pt x="6" y="64"/>
                    <a:pt x="6" y="64"/>
                    <a:pt x="6" y="64"/>
                  </a:cubicBezTo>
                  <a:cubicBezTo>
                    <a:pt x="3" y="64"/>
                    <a:pt x="0" y="61"/>
                    <a:pt x="0" y="57"/>
                  </a:cubicBezTo>
                  <a:cubicBezTo>
                    <a:pt x="5" y="0"/>
                    <a:pt x="5" y="0"/>
                    <a:pt x="5" y="0"/>
                  </a:cubicBezTo>
                  <a:cubicBezTo>
                    <a:pt x="5" y="0"/>
                    <a:pt x="5" y="0"/>
                    <a:pt x="5" y="0"/>
                  </a:cubicBezTo>
                  <a:cubicBezTo>
                    <a:pt x="18" y="7"/>
                    <a:pt x="18" y="7"/>
                    <a:pt x="18" y="7"/>
                  </a:cubicBezTo>
                  <a:cubicBezTo>
                    <a:pt x="13" y="58"/>
                    <a:pt x="13" y="58"/>
                    <a:pt x="13" y="58"/>
                  </a:cubicBezTo>
                  <a:cubicBezTo>
                    <a:pt x="13" y="62"/>
                    <a:pt x="10" y="64"/>
                    <a:pt x="6" y="64"/>
                  </a:cubicBezTo>
                  <a:close/>
                </a:path>
              </a:pathLst>
            </a:custGeom>
            <a:solidFill>
              <a:srgbClr val="F2CAA9"/>
            </a:solidFill>
            <a:ln w="9525">
              <a:noFill/>
              <a:round/>
            </a:ln>
          </p:spPr>
          <p:txBody>
            <a:bodyPr vert="horz" wrap="square" lIns="121920" tIns="60960" rIns="121920" bIns="60960" numCol="1" anchor="t" anchorCtr="0" compatLnSpc="1"/>
            <a:lstStyle/>
            <a:p>
              <a:endParaRPr lang="en-US" sz="2400" b="1" dirty="0">
                <a:latin typeface="微软雅黑" panose="020B0503020204020204" charset="-122"/>
              </a:endParaRPr>
            </a:p>
          </p:txBody>
        </p:sp>
        <p:sp>
          <p:nvSpPr>
            <p:cNvPr id="27" name="Freeform 70"/>
            <p:cNvSpPr/>
            <p:nvPr/>
          </p:nvSpPr>
          <p:spPr bwMode="auto">
            <a:xfrm>
              <a:off x="3711575" y="2846388"/>
              <a:ext cx="73025" cy="153988"/>
            </a:xfrm>
            <a:custGeom>
              <a:avLst/>
              <a:gdLst/>
              <a:ahLst/>
              <a:cxnLst>
                <a:cxn ang="0">
                  <a:pos x="35" y="88"/>
                </a:cxn>
                <a:cxn ang="0">
                  <a:pos x="35" y="88"/>
                </a:cxn>
                <a:cxn ang="0">
                  <a:pos x="28" y="80"/>
                </a:cxn>
                <a:cxn ang="0">
                  <a:pos x="28" y="59"/>
                </a:cxn>
                <a:cxn ang="0">
                  <a:pos x="17" y="62"/>
                </a:cxn>
                <a:cxn ang="0">
                  <a:pos x="0" y="17"/>
                </a:cxn>
                <a:cxn ang="0">
                  <a:pos x="22" y="0"/>
                </a:cxn>
                <a:cxn ang="0">
                  <a:pos x="33" y="18"/>
                </a:cxn>
                <a:cxn ang="0">
                  <a:pos x="42" y="35"/>
                </a:cxn>
                <a:cxn ang="0">
                  <a:pos x="42" y="81"/>
                </a:cxn>
                <a:cxn ang="0">
                  <a:pos x="35" y="88"/>
                </a:cxn>
              </a:cxnLst>
              <a:rect l="0" t="0" r="r" b="b"/>
              <a:pathLst>
                <a:path w="42" h="88">
                  <a:moveTo>
                    <a:pt x="35" y="88"/>
                  </a:moveTo>
                  <a:cubicBezTo>
                    <a:pt x="35" y="88"/>
                    <a:pt x="35" y="88"/>
                    <a:pt x="35" y="88"/>
                  </a:cubicBezTo>
                  <a:cubicBezTo>
                    <a:pt x="31" y="88"/>
                    <a:pt x="28" y="84"/>
                    <a:pt x="28" y="80"/>
                  </a:cubicBezTo>
                  <a:cubicBezTo>
                    <a:pt x="28" y="59"/>
                    <a:pt x="28" y="59"/>
                    <a:pt x="28" y="59"/>
                  </a:cubicBezTo>
                  <a:cubicBezTo>
                    <a:pt x="27" y="51"/>
                    <a:pt x="21" y="53"/>
                    <a:pt x="17" y="62"/>
                  </a:cubicBezTo>
                  <a:cubicBezTo>
                    <a:pt x="0" y="17"/>
                    <a:pt x="0" y="17"/>
                    <a:pt x="0" y="17"/>
                  </a:cubicBezTo>
                  <a:cubicBezTo>
                    <a:pt x="22" y="0"/>
                    <a:pt x="22" y="0"/>
                    <a:pt x="22" y="0"/>
                  </a:cubicBezTo>
                  <a:cubicBezTo>
                    <a:pt x="33" y="18"/>
                    <a:pt x="33" y="18"/>
                    <a:pt x="33" y="18"/>
                  </a:cubicBezTo>
                  <a:cubicBezTo>
                    <a:pt x="39" y="19"/>
                    <a:pt x="42" y="30"/>
                    <a:pt x="42" y="35"/>
                  </a:cubicBezTo>
                  <a:cubicBezTo>
                    <a:pt x="42" y="81"/>
                    <a:pt x="42" y="81"/>
                    <a:pt x="42" y="81"/>
                  </a:cubicBezTo>
                  <a:cubicBezTo>
                    <a:pt x="42" y="84"/>
                    <a:pt x="39" y="88"/>
                    <a:pt x="35" y="88"/>
                  </a:cubicBezTo>
                  <a:close/>
                </a:path>
              </a:pathLst>
            </a:custGeom>
            <a:solidFill>
              <a:srgbClr val="F2CAA9"/>
            </a:solidFill>
            <a:ln w="9525">
              <a:noFill/>
              <a:round/>
            </a:ln>
          </p:spPr>
          <p:txBody>
            <a:bodyPr vert="horz" wrap="square" lIns="121920" tIns="60960" rIns="121920" bIns="60960" numCol="1" anchor="t" anchorCtr="0" compatLnSpc="1"/>
            <a:lstStyle/>
            <a:p>
              <a:endParaRPr lang="en-US" sz="2400" b="1" dirty="0">
                <a:latin typeface="微软雅黑" panose="020B0503020204020204" charset="-122"/>
              </a:endParaRPr>
            </a:p>
          </p:txBody>
        </p:sp>
        <p:sp>
          <p:nvSpPr>
            <p:cNvPr id="28" name="Freeform 71"/>
            <p:cNvSpPr/>
            <p:nvPr/>
          </p:nvSpPr>
          <p:spPr bwMode="auto">
            <a:xfrm>
              <a:off x="3679825" y="2944813"/>
              <a:ext cx="44450" cy="109538"/>
            </a:xfrm>
            <a:custGeom>
              <a:avLst/>
              <a:gdLst/>
              <a:ahLst/>
              <a:cxnLst>
                <a:cxn ang="0">
                  <a:pos x="19" y="62"/>
                </a:cxn>
                <a:cxn ang="0">
                  <a:pos x="19" y="62"/>
                </a:cxn>
                <a:cxn ang="0">
                  <a:pos x="11" y="57"/>
                </a:cxn>
                <a:cxn ang="0">
                  <a:pos x="0" y="1"/>
                </a:cxn>
                <a:cxn ang="0">
                  <a:pos x="0" y="0"/>
                </a:cxn>
                <a:cxn ang="0">
                  <a:pos x="14" y="3"/>
                </a:cxn>
                <a:cxn ang="0">
                  <a:pos x="24" y="54"/>
                </a:cxn>
                <a:cxn ang="0">
                  <a:pos x="19" y="62"/>
                </a:cxn>
              </a:cxnLst>
              <a:rect l="0" t="0" r="r" b="b"/>
              <a:pathLst>
                <a:path w="25" h="63">
                  <a:moveTo>
                    <a:pt x="19" y="62"/>
                  </a:moveTo>
                  <a:cubicBezTo>
                    <a:pt x="19" y="62"/>
                    <a:pt x="19" y="62"/>
                    <a:pt x="19" y="62"/>
                  </a:cubicBezTo>
                  <a:cubicBezTo>
                    <a:pt x="15" y="63"/>
                    <a:pt x="12" y="60"/>
                    <a:pt x="11" y="57"/>
                  </a:cubicBezTo>
                  <a:cubicBezTo>
                    <a:pt x="0" y="1"/>
                    <a:pt x="0" y="1"/>
                    <a:pt x="0" y="1"/>
                  </a:cubicBezTo>
                  <a:cubicBezTo>
                    <a:pt x="0" y="0"/>
                    <a:pt x="0" y="0"/>
                    <a:pt x="0" y="0"/>
                  </a:cubicBezTo>
                  <a:cubicBezTo>
                    <a:pt x="14" y="3"/>
                    <a:pt x="14" y="3"/>
                    <a:pt x="14" y="3"/>
                  </a:cubicBezTo>
                  <a:cubicBezTo>
                    <a:pt x="24" y="54"/>
                    <a:pt x="24" y="54"/>
                    <a:pt x="24" y="54"/>
                  </a:cubicBezTo>
                  <a:cubicBezTo>
                    <a:pt x="25" y="57"/>
                    <a:pt x="23" y="61"/>
                    <a:pt x="19" y="62"/>
                  </a:cubicBezTo>
                  <a:close/>
                </a:path>
              </a:pathLst>
            </a:custGeom>
            <a:solidFill>
              <a:srgbClr val="F2CAA9"/>
            </a:solidFill>
            <a:ln w="9525">
              <a:noFill/>
              <a:round/>
            </a:ln>
          </p:spPr>
          <p:txBody>
            <a:bodyPr vert="horz" wrap="square" lIns="121920" tIns="60960" rIns="121920" bIns="60960" numCol="1" anchor="t" anchorCtr="0" compatLnSpc="1"/>
            <a:lstStyle/>
            <a:p>
              <a:endParaRPr lang="en-US" sz="2400" b="1" dirty="0">
                <a:latin typeface="微软雅黑" panose="020B0503020204020204" charset="-122"/>
              </a:endParaRPr>
            </a:p>
          </p:txBody>
        </p:sp>
        <p:sp>
          <p:nvSpPr>
            <p:cNvPr id="29" name="Freeform 72"/>
            <p:cNvSpPr/>
            <p:nvPr/>
          </p:nvSpPr>
          <p:spPr bwMode="auto">
            <a:xfrm>
              <a:off x="3676650" y="2962275"/>
              <a:ext cx="61913" cy="92075"/>
            </a:xfrm>
            <a:custGeom>
              <a:avLst/>
              <a:gdLst/>
              <a:ahLst/>
              <a:cxnLst>
                <a:cxn ang="0">
                  <a:pos x="31" y="51"/>
                </a:cxn>
                <a:cxn ang="0">
                  <a:pos x="31" y="51"/>
                </a:cxn>
                <a:cxn ang="0">
                  <a:pos x="22" y="49"/>
                </a:cxn>
                <a:cxn ang="0">
                  <a:pos x="0" y="0"/>
                </a:cxn>
                <a:cxn ang="0">
                  <a:pos x="15" y="7"/>
                </a:cxn>
                <a:cxn ang="0">
                  <a:pos x="34" y="43"/>
                </a:cxn>
                <a:cxn ang="0">
                  <a:pos x="31" y="51"/>
                </a:cxn>
              </a:cxnLst>
              <a:rect l="0" t="0" r="r" b="b"/>
              <a:pathLst>
                <a:path w="36" h="53">
                  <a:moveTo>
                    <a:pt x="31" y="51"/>
                  </a:moveTo>
                  <a:cubicBezTo>
                    <a:pt x="31" y="51"/>
                    <a:pt x="31" y="51"/>
                    <a:pt x="31" y="51"/>
                  </a:cubicBezTo>
                  <a:cubicBezTo>
                    <a:pt x="28" y="53"/>
                    <a:pt x="24" y="52"/>
                    <a:pt x="22" y="49"/>
                  </a:cubicBezTo>
                  <a:cubicBezTo>
                    <a:pt x="0" y="0"/>
                    <a:pt x="0" y="0"/>
                    <a:pt x="0" y="0"/>
                  </a:cubicBezTo>
                  <a:cubicBezTo>
                    <a:pt x="15" y="7"/>
                    <a:pt x="15" y="7"/>
                    <a:pt x="15" y="7"/>
                  </a:cubicBezTo>
                  <a:cubicBezTo>
                    <a:pt x="34" y="43"/>
                    <a:pt x="34" y="43"/>
                    <a:pt x="34" y="43"/>
                  </a:cubicBezTo>
                  <a:cubicBezTo>
                    <a:pt x="36" y="46"/>
                    <a:pt x="34" y="50"/>
                    <a:pt x="31" y="51"/>
                  </a:cubicBezTo>
                  <a:close/>
                </a:path>
              </a:pathLst>
            </a:custGeom>
            <a:solidFill>
              <a:srgbClr val="F2CAA9"/>
            </a:solidFill>
            <a:ln w="9525">
              <a:noFill/>
              <a:round/>
            </a:ln>
          </p:spPr>
          <p:txBody>
            <a:bodyPr vert="horz" wrap="square" lIns="121920" tIns="60960" rIns="121920" bIns="60960" numCol="1" anchor="t" anchorCtr="0" compatLnSpc="1"/>
            <a:lstStyle/>
            <a:p>
              <a:endParaRPr lang="en-US" sz="2400" b="1" dirty="0">
                <a:latin typeface="微软雅黑" panose="020B0503020204020204" charset="-122"/>
              </a:endParaRPr>
            </a:p>
          </p:txBody>
        </p:sp>
        <p:sp>
          <p:nvSpPr>
            <p:cNvPr id="30" name="Freeform 73"/>
            <p:cNvSpPr/>
            <p:nvPr/>
          </p:nvSpPr>
          <p:spPr bwMode="auto">
            <a:xfrm>
              <a:off x="3679825" y="2868613"/>
              <a:ext cx="119063" cy="39688"/>
            </a:xfrm>
            <a:custGeom>
              <a:avLst/>
              <a:gdLst/>
              <a:ahLst/>
              <a:cxnLst>
                <a:cxn ang="0">
                  <a:pos x="0" y="16"/>
                </a:cxn>
                <a:cxn ang="0">
                  <a:pos x="73" y="25"/>
                </a:cxn>
                <a:cxn ang="0">
                  <a:pos x="75" y="8"/>
                </a:cxn>
                <a:cxn ang="0">
                  <a:pos x="1" y="0"/>
                </a:cxn>
                <a:cxn ang="0">
                  <a:pos x="0" y="16"/>
                </a:cxn>
              </a:cxnLst>
              <a:rect l="0" t="0" r="r" b="b"/>
              <a:pathLst>
                <a:path w="75" h="25">
                  <a:moveTo>
                    <a:pt x="0" y="16"/>
                  </a:moveTo>
                  <a:lnTo>
                    <a:pt x="73" y="25"/>
                  </a:lnTo>
                  <a:lnTo>
                    <a:pt x="75" y="8"/>
                  </a:lnTo>
                  <a:lnTo>
                    <a:pt x="1" y="0"/>
                  </a:lnTo>
                  <a:lnTo>
                    <a:pt x="0" y="16"/>
                  </a:lnTo>
                  <a:close/>
                </a:path>
              </a:pathLst>
            </a:custGeom>
            <a:solidFill>
              <a:srgbClr val="FFFFFF"/>
            </a:solidFill>
            <a:ln w="9525">
              <a:noFill/>
              <a:round/>
            </a:ln>
          </p:spPr>
          <p:txBody>
            <a:bodyPr vert="horz" wrap="square" lIns="121920" tIns="60960" rIns="121920" bIns="60960" numCol="1" anchor="t" anchorCtr="0" compatLnSpc="1"/>
            <a:lstStyle/>
            <a:p>
              <a:endParaRPr lang="en-US" sz="2400" b="1" dirty="0">
                <a:latin typeface="微软雅黑" panose="020B0503020204020204" charset="-122"/>
              </a:endParaRPr>
            </a:p>
          </p:txBody>
        </p:sp>
        <p:sp>
          <p:nvSpPr>
            <p:cNvPr id="31" name="Freeform 74"/>
            <p:cNvSpPr/>
            <p:nvPr/>
          </p:nvSpPr>
          <p:spPr bwMode="auto">
            <a:xfrm>
              <a:off x="3675063" y="2257425"/>
              <a:ext cx="200025" cy="633413"/>
            </a:xfrm>
            <a:custGeom>
              <a:avLst/>
              <a:gdLst/>
              <a:ahLst/>
              <a:cxnLst>
                <a:cxn ang="0">
                  <a:pos x="115" y="45"/>
                </a:cxn>
                <a:cxn ang="0">
                  <a:pos x="68" y="0"/>
                </a:cxn>
                <a:cxn ang="0">
                  <a:pos x="39" y="64"/>
                </a:cxn>
                <a:cxn ang="0">
                  <a:pos x="1" y="353"/>
                </a:cxn>
                <a:cxn ang="0">
                  <a:pos x="1" y="353"/>
                </a:cxn>
                <a:cxn ang="0">
                  <a:pos x="73" y="363"/>
                </a:cxn>
                <a:cxn ang="0">
                  <a:pos x="73" y="363"/>
                </a:cxn>
                <a:cxn ang="0">
                  <a:pos x="115" y="45"/>
                </a:cxn>
                <a:cxn ang="0">
                  <a:pos x="115" y="45"/>
                </a:cxn>
              </a:cxnLst>
              <a:rect l="0" t="0" r="r" b="b"/>
              <a:pathLst>
                <a:path w="115" h="363">
                  <a:moveTo>
                    <a:pt x="115" y="45"/>
                  </a:moveTo>
                  <a:cubicBezTo>
                    <a:pt x="68" y="0"/>
                    <a:pt x="68" y="0"/>
                    <a:pt x="68" y="0"/>
                  </a:cubicBezTo>
                  <a:cubicBezTo>
                    <a:pt x="49" y="17"/>
                    <a:pt x="40" y="51"/>
                    <a:pt x="39" y="64"/>
                  </a:cubicBezTo>
                  <a:cubicBezTo>
                    <a:pt x="1" y="353"/>
                    <a:pt x="1" y="353"/>
                    <a:pt x="1" y="353"/>
                  </a:cubicBezTo>
                  <a:cubicBezTo>
                    <a:pt x="0" y="353"/>
                    <a:pt x="1" y="353"/>
                    <a:pt x="1" y="353"/>
                  </a:cubicBezTo>
                  <a:cubicBezTo>
                    <a:pt x="73" y="363"/>
                    <a:pt x="73" y="363"/>
                    <a:pt x="73" y="363"/>
                  </a:cubicBezTo>
                  <a:cubicBezTo>
                    <a:pt x="73" y="363"/>
                    <a:pt x="73" y="363"/>
                    <a:pt x="73" y="363"/>
                  </a:cubicBezTo>
                  <a:cubicBezTo>
                    <a:pt x="115" y="45"/>
                    <a:pt x="115" y="45"/>
                    <a:pt x="115" y="45"/>
                  </a:cubicBezTo>
                  <a:cubicBezTo>
                    <a:pt x="115" y="45"/>
                    <a:pt x="115" y="45"/>
                    <a:pt x="115" y="45"/>
                  </a:cubicBezTo>
                  <a:close/>
                </a:path>
              </a:pathLst>
            </a:custGeom>
            <a:solidFill>
              <a:schemeClr val="tx1">
                <a:lumMod val="65000"/>
                <a:lumOff val="35000"/>
              </a:schemeClr>
            </a:solidFill>
            <a:ln w="9525">
              <a:noFill/>
              <a:round/>
            </a:ln>
          </p:spPr>
          <p:txBody>
            <a:bodyPr vert="horz" wrap="square" lIns="121920" tIns="60960" rIns="121920" bIns="60960" numCol="1" anchor="t" anchorCtr="0" compatLnSpc="1"/>
            <a:lstStyle/>
            <a:p>
              <a:endParaRPr lang="en-US" sz="2400" b="1" dirty="0">
                <a:latin typeface="微软雅黑" panose="020B0503020204020204" charset="-122"/>
              </a:endParaRPr>
            </a:p>
          </p:txBody>
        </p:sp>
        <p:sp>
          <p:nvSpPr>
            <p:cNvPr id="32" name="Freeform 75"/>
            <p:cNvSpPr/>
            <p:nvPr/>
          </p:nvSpPr>
          <p:spPr bwMode="auto">
            <a:xfrm>
              <a:off x="3792538" y="2166938"/>
              <a:ext cx="431800" cy="796925"/>
            </a:xfrm>
            <a:custGeom>
              <a:avLst/>
              <a:gdLst/>
              <a:ahLst/>
              <a:cxnLst>
                <a:cxn ang="0">
                  <a:pos x="231" y="436"/>
                </a:cxn>
                <a:cxn ang="0">
                  <a:pos x="16" y="436"/>
                </a:cxn>
                <a:cxn ang="0">
                  <a:pos x="4" y="185"/>
                </a:cxn>
                <a:cxn ang="0">
                  <a:pos x="0" y="52"/>
                </a:cxn>
                <a:cxn ang="0">
                  <a:pos x="91" y="0"/>
                </a:cxn>
                <a:cxn ang="0">
                  <a:pos x="123" y="13"/>
                </a:cxn>
                <a:cxn ang="0">
                  <a:pos x="155" y="0"/>
                </a:cxn>
                <a:cxn ang="0">
                  <a:pos x="247" y="53"/>
                </a:cxn>
                <a:cxn ang="0">
                  <a:pos x="242" y="189"/>
                </a:cxn>
                <a:cxn ang="0">
                  <a:pos x="231" y="436"/>
                </a:cxn>
              </a:cxnLst>
              <a:rect l="0" t="0" r="r" b="b"/>
              <a:pathLst>
                <a:path w="247" h="457">
                  <a:moveTo>
                    <a:pt x="231" y="436"/>
                  </a:moveTo>
                  <a:cubicBezTo>
                    <a:pt x="159" y="456"/>
                    <a:pt x="87" y="457"/>
                    <a:pt x="16" y="436"/>
                  </a:cubicBezTo>
                  <a:cubicBezTo>
                    <a:pt x="4" y="185"/>
                    <a:pt x="4" y="185"/>
                    <a:pt x="4" y="185"/>
                  </a:cubicBezTo>
                  <a:cubicBezTo>
                    <a:pt x="1" y="123"/>
                    <a:pt x="13" y="125"/>
                    <a:pt x="0" y="52"/>
                  </a:cubicBezTo>
                  <a:cubicBezTo>
                    <a:pt x="30" y="31"/>
                    <a:pt x="73" y="14"/>
                    <a:pt x="91" y="0"/>
                  </a:cubicBezTo>
                  <a:cubicBezTo>
                    <a:pt x="101" y="8"/>
                    <a:pt x="112" y="13"/>
                    <a:pt x="123" y="13"/>
                  </a:cubicBezTo>
                  <a:cubicBezTo>
                    <a:pt x="134" y="13"/>
                    <a:pt x="145" y="8"/>
                    <a:pt x="155" y="0"/>
                  </a:cubicBezTo>
                  <a:cubicBezTo>
                    <a:pt x="173" y="14"/>
                    <a:pt x="217" y="31"/>
                    <a:pt x="247" y="53"/>
                  </a:cubicBezTo>
                  <a:cubicBezTo>
                    <a:pt x="230" y="123"/>
                    <a:pt x="245" y="124"/>
                    <a:pt x="242" y="189"/>
                  </a:cubicBezTo>
                  <a:lnTo>
                    <a:pt x="231" y="436"/>
                  </a:lnTo>
                  <a:close/>
                </a:path>
              </a:pathLst>
            </a:custGeom>
            <a:solidFill>
              <a:schemeClr val="tx1">
                <a:lumMod val="50000"/>
                <a:lumOff val="50000"/>
              </a:schemeClr>
            </a:solidFill>
            <a:ln w="9525">
              <a:noFill/>
              <a:round/>
            </a:ln>
          </p:spPr>
          <p:txBody>
            <a:bodyPr vert="horz" wrap="square" lIns="121920" tIns="60960" rIns="121920" bIns="60960" numCol="1" anchor="t" anchorCtr="0" compatLnSpc="1"/>
            <a:lstStyle/>
            <a:p>
              <a:endParaRPr lang="en-US" sz="2400" b="1" dirty="0">
                <a:latin typeface="微软雅黑" panose="020B0503020204020204" charset="-122"/>
              </a:endParaRPr>
            </a:p>
          </p:txBody>
        </p:sp>
        <p:sp>
          <p:nvSpPr>
            <p:cNvPr id="33" name="Freeform 76"/>
            <p:cNvSpPr/>
            <p:nvPr/>
          </p:nvSpPr>
          <p:spPr bwMode="auto">
            <a:xfrm>
              <a:off x="3897313" y="2170113"/>
              <a:ext cx="217488" cy="388938"/>
            </a:xfrm>
            <a:custGeom>
              <a:avLst/>
              <a:gdLst/>
              <a:ahLst/>
              <a:cxnLst>
                <a:cxn ang="0">
                  <a:pos x="0" y="18"/>
                </a:cxn>
                <a:cxn ang="0">
                  <a:pos x="7" y="90"/>
                </a:cxn>
                <a:cxn ang="0">
                  <a:pos x="69" y="245"/>
                </a:cxn>
                <a:cxn ang="0">
                  <a:pos x="130" y="90"/>
                </a:cxn>
                <a:cxn ang="0">
                  <a:pos x="137" y="18"/>
                </a:cxn>
                <a:cxn ang="0">
                  <a:pos x="108" y="0"/>
                </a:cxn>
                <a:cxn ang="0">
                  <a:pos x="29" y="0"/>
                </a:cxn>
                <a:cxn ang="0">
                  <a:pos x="0" y="18"/>
                </a:cxn>
              </a:cxnLst>
              <a:rect l="0" t="0" r="r" b="b"/>
              <a:pathLst>
                <a:path w="137" h="245">
                  <a:moveTo>
                    <a:pt x="0" y="18"/>
                  </a:moveTo>
                  <a:lnTo>
                    <a:pt x="7" y="90"/>
                  </a:lnTo>
                  <a:lnTo>
                    <a:pt x="69" y="245"/>
                  </a:lnTo>
                  <a:lnTo>
                    <a:pt x="130" y="90"/>
                  </a:lnTo>
                  <a:lnTo>
                    <a:pt x="137" y="18"/>
                  </a:lnTo>
                  <a:lnTo>
                    <a:pt x="108" y="0"/>
                  </a:lnTo>
                  <a:lnTo>
                    <a:pt x="29" y="0"/>
                  </a:lnTo>
                  <a:lnTo>
                    <a:pt x="0" y="18"/>
                  </a:lnTo>
                  <a:close/>
                </a:path>
              </a:pathLst>
            </a:custGeom>
            <a:solidFill>
              <a:srgbClr val="FFFFFF"/>
            </a:solidFill>
            <a:ln w="9525">
              <a:noFill/>
              <a:round/>
            </a:ln>
          </p:spPr>
          <p:txBody>
            <a:bodyPr vert="horz" wrap="square" lIns="121920" tIns="60960" rIns="121920" bIns="60960" numCol="1" anchor="t" anchorCtr="0" compatLnSpc="1"/>
            <a:lstStyle/>
            <a:p>
              <a:endParaRPr lang="en-US" sz="2400" b="1" dirty="0">
                <a:latin typeface="微软雅黑" panose="020B0503020204020204" charset="-122"/>
              </a:endParaRPr>
            </a:p>
          </p:txBody>
        </p:sp>
        <p:sp>
          <p:nvSpPr>
            <p:cNvPr id="34" name="Rectangle 77"/>
            <p:cNvSpPr>
              <a:spLocks noChangeArrowheads="1"/>
            </p:cNvSpPr>
            <p:nvPr/>
          </p:nvSpPr>
          <p:spPr bwMode="auto">
            <a:xfrm>
              <a:off x="3943350" y="2130425"/>
              <a:ext cx="122238" cy="100013"/>
            </a:xfrm>
            <a:prstGeom prst="rect">
              <a:avLst/>
            </a:prstGeom>
            <a:solidFill>
              <a:srgbClr val="D1A886"/>
            </a:solidFill>
            <a:ln w="9525">
              <a:noFill/>
              <a:miter lim="800000"/>
            </a:ln>
          </p:spPr>
          <p:txBody>
            <a:bodyPr vert="horz" wrap="square" lIns="121920" tIns="60960" rIns="121920" bIns="60960" numCol="1" anchor="t" anchorCtr="0" compatLnSpc="1"/>
            <a:lstStyle/>
            <a:p>
              <a:endParaRPr lang="en-US" sz="2400" b="1" dirty="0">
                <a:latin typeface="微软雅黑" panose="020B0503020204020204" charset="-122"/>
              </a:endParaRPr>
            </a:p>
          </p:txBody>
        </p:sp>
        <p:sp>
          <p:nvSpPr>
            <p:cNvPr id="35" name="Freeform 78"/>
            <p:cNvSpPr/>
            <p:nvPr/>
          </p:nvSpPr>
          <p:spPr bwMode="auto">
            <a:xfrm>
              <a:off x="3852863" y="1819275"/>
              <a:ext cx="304800" cy="369888"/>
            </a:xfrm>
            <a:custGeom>
              <a:avLst/>
              <a:gdLst/>
              <a:ahLst/>
              <a:cxnLst>
                <a:cxn ang="0">
                  <a:pos x="87" y="212"/>
                </a:cxn>
                <a:cxn ang="0">
                  <a:pos x="155" y="142"/>
                </a:cxn>
                <a:cxn ang="0">
                  <a:pos x="157" y="143"/>
                </a:cxn>
                <a:cxn ang="0">
                  <a:pos x="172" y="120"/>
                </a:cxn>
                <a:cxn ang="0">
                  <a:pos x="166" y="93"/>
                </a:cxn>
                <a:cxn ang="0">
                  <a:pos x="164" y="93"/>
                </a:cxn>
                <a:cxn ang="0">
                  <a:pos x="87" y="0"/>
                </a:cxn>
                <a:cxn ang="0">
                  <a:pos x="10" y="93"/>
                </a:cxn>
                <a:cxn ang="0">
                  <a:pos x="9" y="93"/>
                </a:cxn>
                <a:cxn ang="0">
                  <a:pos x="3" y="120"/>
                </a:cxn>
                <a:cxn ang="0">
                  <a:pos x="17" y="143"/>
                </a:cxn>
                <a:cxn ang="0">
                  <a:pos x="20" y="141"/>
                </a:cxn>
                <a:cxn ang="0">
                  <a:pos x="87" y="212"/>
                </a:cxn>
              </a:cxnLst>
              <a:rect l="0" t="0" r="r" b="b"/>
              <a:pathLst>
                <a:path w="174" h="212">
                  <a:moveTo>
                    <a:pt x="87" y="212"/>
                  </a:moveTo>
                  <a:cubicBezTo>
                    <a:pt x="115" y="212"/>
                    <a:pt x="141" y="181"/>
                    <a:pt x="155" y="142"/>
                  </a:cubicBezTo>
                  <a:cubicBezTo>
                    <a:pt x="155" y="142"/>
                    <a:pt x="156" y="143"/>
                    <a:pt x="157" y="143"/>
                  </a:cubicBezTo>
                  <a:cubicBezTo>
                    <a:pt x="163" y="144"/>
                    <a:pt x="169" y="134"/>
                    <a:pt x="172" y="120"/>
                  </a:cubicBezTo>
                  <a:cubicBezTo>
                    <a:pt x="174" y="106"/>
                    <a:pt x="171" y="94"/>
                    <a:pt x="166" y="93"/>
                  </a:cubicBezTo>
                  <a:cubicBezTo>
                    <a:pt x="165" y="93"/>
                    <a:pt x="165" y="93"/>
                    <a:pt x="164" y="93"/>
                  </a:cubicBezTo>
                  <a:cubicBezTo>
                    <a:pt x="167" y="45"/>
                    <a:pt x="147" y="0"/>
                    <a:pt x="87" y="0"/>
                  </a:cubicBezTo>
                  <a:cubicBezTo>
                    <a:pt x="28" y="0"/>
                    <a:pt x="8" y="45"/>
                    <a:pt x="10" y="93"/>
                  </a:cubicBezTo>
                  <a:cubicBezTo>
                    <a:pt x="10" y="93"/>
                    <a:pt x="9" y="93"/>
                    <a:pt x="9" y="93"/>
                  </a:cubicBezTo>
                  <a:cubicBezTo>
                    <a:pt x="3" y="94"/>
                    <a:pt x="0" y="106"/>
                    <a:pt x="3" y="120"/>
                  </a:cubicBezTo>
                  <a:cubicBezTo>
                    <a:pt x="5" y="134"/>
                    <a:pt x="11" y="144"/>
                    <a:pt x="17" y="143"/>
                  </a:cubicBezTo>
                  <a:cubicBezTo>
                    <a:pt x="18" y="143"/>
                    <a:pt x="19" y="142"/>
                    <a:pt x="20" y="141"/>
                  </a:cubicBezTo>
                  <a:cubicBezTo>
                    <a:pt x="34" y="180"/>
                    <a:pt x="59" y="212"/>
                    <a:pt x="87" y="212"/>
                  </a:cubicBezTo>
                  <a:close/>
                </a:path>
              </a:pathLst>
            </a:custGeom>
            <a:solidFill>
              <a:srgbClr val="F2CAA9"/>
            </a:solidFill>
            <a:ln w="9525">
              <a:noFill/>
              <a:round/>
            </a:ln>
          </p:spPr>
          <p:txBody>
            <a:bodyPr vert="horz" wrap="square" lIns="121920" tIns="60960" rIns="121920" bIns="60960" numCol="1" anchor="t" anchorCtr="0" compatLnSpc="1"/>
            <a:lstStyle/>
            <a:p>
              <a:endParaRPr lang="en-US" sz="2400" b="1" dirty="0">
                <a:latin typeface="微软雅黑" panose="020B0503020204020204" charset="-122"/>
              </a:endParaRPr>
            </a:p>
          </p:txBody>
        </p:sp>
        <p:sp>
          <p:nvSpPr>
            <p:cNvPr id="36" name="Freeform 79"/>
            <p:cNvSpPr/>
            <p:nvPr/>
          </p:nvSpPr>
          <p:spPr bwMode="auto">
            <a:xfrm>
              <a:off x="3867150" y="1819275"/>
              <a:ext cx="277813" cy="203200"/>
            </a:xfrm>
            <a:custGeom>
              <a:avLst/>
              <a:gdLst/>
              <a:ahLst/>
              <a:cxnLst>
                <a:cxn ang="0">
                  <a:pos x="156" y="93"/>
                </a:cxn>
                <a:cxn ang="0">
                  <a:pos x="79" y="0"/>
                </a:cxn>
                <a:cxn ang="0">
                  <a:pos x="2" y="93"/>
                </a:cxn>
                <a:cxn ang="0">
                  <a:pos x="15" y="115"/>
                </a:cxn>
                <a:cxn ang="0">
                  <a:pos x="21" y="106"/>
                </a:cxn>
                <a:cxn ang="0">
                  <a:pos x="44" y="46"/>
                </a:cxn>
                <a:cxn ang="0">
                  <a:pos x="79" y="53"/>
                </a:cxn>
                <a:cxn ang="0">
                  <a:pos x="115" y="46"/>
                </a:cxn>
                <a:cxn ang="0">
                  <a:pos x="137" y="106"/>
                </a:cxn>
                <a:cxn ang="0">
                  <a:pos x="144" y="115"/>
                </a:cxn>
                <a:cxn ang="0">
                  <a:pos x="156" y="93"/>
                </a:cxn>
              </a:cxnLst>
              <a:rect l="0" t="0" r="r" b="b"/>
              <a:pathLst>
                <a:path w="159" h="117">
                  <a:moveTo>
                    <a:pt x="156" y="93"/>
                  </a:moveTo>
                  <a:cubicBezTo>
                    <a:pt x="159" y="45"/>
                    <a:pt x="139" y="0"/>
                    <a:pt x="79" y="0"/>
                  </a:cubicBezTo>
                  <a:cubicBezTo>
                    <a:pt x="20" y="0"/>
                    <a:pt x="0" y="45"/>
                    <a:pt x="2" y="93"/>
                  </a:cubicBezTo>
                  <a:cubicBezTo>
                    <a:pt x="7" y="94"/>
                    <a:pt x="12" y="103"/>
                    <a:pt x="15" y="115"/>
                  </a:cubicBezTo>
                  <a:cubicBezTo>
                    <a:pt x="18" y="117"/>
                    <a:pt x="21" y="116"/>
                    <a:pt x="21" y="106"/>
                  </a:cubicBezTo>
                  <a:cubicBezTo>
                    <a:pt x="21" y="77"/>
                    <a:pt x="25" y="52"/>
                    <a:pt x="44" y="46"/>
                  </a:cubicBezTo>
                  <a:cubicBezTo>
                    <a:pt x="62" y="40"/>
                    <a:pt x="66" y="53"/>
                    <a:pt x="79" y="53"/>
                  </a:cubicBezTo>
                  <a:cubicBezTo>
                    <a:pt x="93" y="53"/>
                    <a:pt x="97" y="41"/>
                    <a:pt x="115" y="46"/>
                  </a:cubicBezTo>
                  <a:cubicBezTo>
                    <a:pt x="133" y="51"/>
                    <a:pt x="137" y="77"/>
                    <a:pt x="137" y="106"/>
                  </a:cubicBezTo>
                  <a:cubicBezTo>
                    <a:pt x="137" y="116"/>
                    <a:pt x="140" y="117"/>
                    <a:pt x="144" y="115"/>
                  </a:cubicBezTo>
                  <a:cubicBezTo>
                    <a:pt x="146" y="103"/>
                    <a:pt x="151" y="94"/>
                    <a:pt x="156" y="93"/>
                  </a:cubicBezTo>
                  <a:close/>
                </a:path>
              </a:pathLst>
            </a:custGeom>
            <a:solidFill>
              <a:schemeClr val="tx1">
                <a:lumMod val="50000"/>
                <a:lumOff val="50000"/>
              </a:schemeClr>
            </a:solidFill>
            <a:ln w="9525">
              <a:noFill/>
              <a:round/>
            </a:ln>
          </p:spPr>
          <p:txBody>
            <a:bodyPr vert="horz" wrap="square" lIns="121920" tIns="60960" rIns="121920" bIns="60960" numCol="1" anchor="t" anchorCtr="0" compatLnSpc="1"/>
            <a:lstStyle/>
            <a:p>
              <a:endParaRPr lang="en-US" sz="2400" b="1" dirty="0">
                <a:latin typeface="微软雅黑" panose="020B0503020204020204" charset="-122"/>
              </a:endParaRPr>
            </a:p>
          </p:txBody>
        </p:sp>
        <p:sp>
          <p:nvSpPr>
            <p:cNvPr id="37" name="Freeform 80"/>
            <p:cNvSpPr/>
            <p:nvPr/>
          </p:nvSpPr>
          <p:spPr bwMode="auto">
            <a:xfrm>
              <a:off x="3984625" y="2224088"/>
              <a:ext cx="44450" cy="69850"/>
            </a:xfrm>
            <a:custGeom>
              <a:avLst/>
              <a:gdLst/>
              <a:ahLst/>
              <a:cxnLst>
                <a:cxn ang="0">
                  <a:pos x="22" y="40"/>
                </a:cxn>
                <a:cxn ang="0">
                  <a:pos x="26" y="31"/>
                </a:cxn>
                <a:cxn ang="0">
                  <a:pos x="12" y="0"/>
                </a:cxn>
                <a:cxn ang="0">
                  <a:pos x="0" y="31"/>
                </a:cxn>
                <a:cxn ang="0">
                  <a:pos x="4" y="40"/>
                </a:cxn>
                <a:cxn ang="0">
                  <a:pos x="22" y="40"/>
                </a:cxn>
              </a:cxnLst>
              <a:rect l="0" t="0" r="r" b="b"/>
              <a:pathLst>
                <a:path w="26" h="40">
                  <a:moveTo>
                    <a:pt x="22" y="40"/>
                  </a:moveTo>
                  <a:cubicBezTo>
                    <a:pt x="26" y="31"/>
                    <a:pt x="26" y="31"/>
                    <a:pt x="26" y="31"/>
                  </a:cubicBezTo>
                  <a:cubicBezTo>
                    <a:pt x="12" y="0"/>
                    <a:pt x="12" y="0"/>
                    <a:pt x="12" y="0"/>
                  </a:cubicBezTo>
                  <a:cubicBezTo>
                    <a:pt x="0" y="31"/>
                    <a:pt x="0" y="31"/>
                    <a:pt x="0" y="31"/>
                  </a:cubicBezTo>
                  <a:cubicBezTo>
                    <a:pt x="4" y="40"/>
                    <a:pt x="4" y="40"/>
                    <a:pt x="4" y="40"/>
                  </a:cubicBezTo>
                  <a:cubicBezTo>
                    <a:pt x="10" y="40"/>
                    <a:pt x="16" y="40"/>
                    <a:pt x="22" y="40"/>
                  </a:cubicBezTo>
                  <a:close/>
                </a:path>
              </a:pathLst>
            </a:custGeom>
            <a:solidFill>
              <a:schemeClr val="tx1">
                <a:lumMod val="65000"/>
                <a:lumOff val="35000"/>
              </a:schemeClr>
            </a:solidFill>
            <a:ln w="9525">
              <a:noFill/>
              <a:round/>
            </a:ln>
          </p:spPr>
          <p:txBody>
            <a:bodyPr vert="horz" wrap="square" lIns="121920" tIns="60960" rIns="121920" bIns="60960" numCol="1" anchor="t" anchorCtr="0" compatLnSpc="1"/>
            <a:lstStyle/>
            <a:p>
              <a:endParaRPr lang="en-US" sz="2400" b="1" dirty="0">
                <a:latin typeface="微软雅黑" panose="020B0503020204020204" charset="-122"/>
              </a:endParaRPr>
            </a:p>
          </p:txBody>
        </p:sp>
        <p:sp>
          <p:nvSpPr>
            <p:cNvPr id="38" name="Freeform 81"/>
            <p:cNvSpPr/>
            <p:nvPr/>
          </p:nvSpPr>
          <p:spPr bwMode="auto">
            <a:xfrm>
              <a:off x="3914775" y="2170113"/>
              <a:ext cx="90488" cy="146050"/>
            </a:xfrm>
            <a:custGeom>
              <a:avLst/>
              <a:gdLst/>
              <a:ahLst/>
              <a:cxnLst>
                <a:cxn ang="0">
                  <a:pos x="18" y="0"/>
                </a:cxn>
                <a:cxn ang="0">
                  <a:pos x="57" y="34"/>
                </a:cxn>
                <a:cxn ang="0">
                  <a:pos x="35" y="92"/>
                </a:cxn>
                <a:cxn ang="0">
                  <a:pos x="0" y="12"/>
                </a:cxn>
                <a:cxn ang="0">
                  <a:pos x="18" y="0"/>
                </a:cxn>
              </a:cxnLst>
              <a:rect l="0" t="0" r="r" b="b"/>
              <a:pathLst>
                <a:path w="57" h="92">
                  <a:moveTo>
                    <a:pt x="18" y="0"/>
                  </a:moveTo>
                  <a:lnTo>
                    <a:pt x="57" y="34"/>
                  </a:lnTo>
                  <a:lnTo>
                    <a:pt x="35" y="92"/>
                  </a:lnTo>
                  <a:lnTo>
                    <a:pt x="0" y="12"/>
                  </a:lnTo>
                  <a:lnTo>
                    <a:pt x="18" y="0"/>
                  </a:lnTo>
                  <a:close/>
                </a:path>
              </a:pathLst>
            </a:custGeom>
            <a:solidFill>
              <a:schemeClr val="tx1">
                <a:lumMod val="50000"/>
                <a:lumOff val="50000"/>
              </a:schemeClr>
            </a:solidFill>
            <a:ln w="9525">
              <a:noFill/>
              <a:round/>
            </a:ln>
          </p:spPr>
          <p:txBody>
            <a:bodyPr vert="horz" wrap="square" lIns="121920" tIns="60960" rIns="121920" bIns="60960" numCol="1" anchor="t" anchorCtr="0" compatLnSpc="1"/>
            <a:lstStyle/>
            <a:p>
              <a:endParaRPr lang="en-US" sz="2400" b="1" dirty="0">
                <a:latin typeface="微软雅黑" panose="020B0503020204020204" charset="-122"/>
              </a:endParaRPr>
            </a:p>
          </p:txBody>
        </p:sp>
        <p:sp>
          <p:nvSpPr>
            <p:cNvPr id="39" name="Freeform 82"/>
            <p:cNvSpPr/>
            <p:nvPr/>
          </p:nvSpPr>
          <p:spPr bwMode="auto">
            <a:xfrm>
              <a:off x="3857625" y="2189163"/>
              <a:ext cx="147638" cy="369888"/>
            </a:xfrm>
            <a:custGeom>
              <a:avLst/>
              <a:gdLst/>
              <a:ahLst/>
              <a:cxnLst>
                <a:cxn ang="0">
                  <a:pos x="36" y="0"/>
                </a:cxn>
                <a:cxn ang="0">
                  <a:pos x="93" y="233"/>
                </a:cxn>
                <a:cxn ang="0">
                  <a:pos x="13" y="105"/>
                </a:cxn>
                <a:cxn ang="0">
                  <a:pos x="24" y="82"/>
                </a:cxn>
                <a:cxn ang="0">
                  <a:pos x="0" y="64"/>
                </a:cxn>
                <a:cxn ang="0">
                  <a:pos x="25" y="6"/>
                </a:cxn>
                <a:cxn ang="0">
                  <a:pos x="36" y="0"/>
                </a:cxn>
              </a:cxnLst>
              <a:rect l="0" t="0" r="r" b="b"/>
              <a:pathLst>
                <a:path w="93" h="233">
                  <a:moveTo>
                    <a:pt x="36" y="0"/>
                  </a:moveTo>
                  <a:lnTo>
                    <a:pt x="93" y="233"/>
                  </a:lnTo>
                  <a:lnTo>
                    <a:pt x="13" y="105"/>
                  </a:lnTo>
                  <a:lnTo>
                    <a:pt x="24" y="82"/>
                  </a:lnTo>
                  <a:lnTo>
                    <a:pt x="0" y="64"/>
                  </a:lnTo>
                  <a:lnTo>
                    <a:pt x="25" y="6"/>
                  </a:lnTo>
                  <a:lnTo>
                    <a:pt x="36" y="0"/>
                  </a:lnTo>
                  <a:close/>
                </a:path>
              </a:pathLst>
            </a:custGeom>
            <a:solidFill>
              <a:schemeClr val="tx1">
                <a:lumMod val="65000"/>
                <a:lumOff val="35000"/>
              </a:schemeClr>
            </a:solidFill>
            <a:ln w="9525">
              <a:noFill/>
              <a:round/>
            </a:ln>
          </p:spPr>
          <p:txBody>
            <a:bodyPr vert="horz" wrap="square" lIns="121920" tIns="60960" rIns="121920" bIns="60960" numCol="1" anchor="t" anchorCtr="0" compatLnSpc="1"/>
            <a:lstStyle/>
            <a:p>
              <a:endParaRPr lang="en-US" sz="2400" b="1" dirty="0">
                <a:latin typeface="微软雅黑" panose="020B0503020204020204" charset="-122"/>
              </a:endParaRPr>
            </a:p>
          </p:txBody>
        </p:sp>
        <p:sp>
          <p:nvSpPr>
            <p:cNvPr id="40" name="Freeform 83"/>
            <p:cNvSpPr/>
            <p:nvPr/>
          </p:nvSpPr>
          <p:spPr bwMode="auto">
            <a:xfrm>
              <a:off x="4005263" y="2170113"/>
              <a:ext cx="92075" cy="146050"/>
            </a:xfrm>
            <a:custGeom>
              <a:avLst/>
              <a:gdLst/>
              <a:ahLst/>
              <a:cxnLst>
                <a:cxn ang="0">
                  <a:pos x="40" y="0"/>
                </a:cxn>
                <a:cxn ang="0">
                  <a:pos x="0" y="34"/>
                </a:cxn>
                <a:cxn ang="0">
                  <a:pos x="22" y="92"/>
                </a:cxn>
                <a:cxn ang="0">
                  <a:pos x="58" y="12"/>
                </a:cxn>
                <a:cxn ang="0">
                  <a:pos x="40" y="0"/>
                </a:cxn>
              </a:cxnLst>
              <a:rect l="0" t="0" r="r" b="b"/>
              <a:pathLst>
                <a:path w="58" h="92">
                  <a:moveTo>
                    <a:pt x="40" y="0"/>
                  </a:moveTo>
                  <a:lnTo>
                    <a:pt x="0" y="34"/>
                  </a:lnTo>
                  <a:lnTo>
                    <a:pt x="22" y="92"/>
                  </a:lnTo>
                  <a:lnTo>
                    <a:pt x="58" y="12"/>
                  </a:lnTo>
                  <a:lnTo>
                    <a:pt x="40" y="0"/>
                  </a:lnTo>
                  <a:close/>
                </a:path>
              </a:pathLst>
            </a:custGeom>
            <a:solidFill>
              <a:schemeClr val="tx1">
                <a:lumMod val="50000"/>
                <a:lumOff val="50000"/>
              </a:schemeClr>
            </a:solidFill>
            <a:ln w="9525">
              <a:noFill/>
              <a:round/>
            </a:ln>
          </p:spPr>
          <p:txBody>
            <a:bodyPr vert="horz" wrap="square" lIns="121920" tIns="60960" rIns="121920" bIns="60960" numCol="1" anchor="t" anchorCtr="0" compatLnSpc="1"/>
            <a:lstStyle/>
            <a:p>
              <a:endParaRPr lang="en-US" sz="2400" b="1" dirty="0">
                <a:latin typeface="微软雅黑" panose="020B0503020204020204" charset="-122"/>
              </a:endParaRPr>
            </a:p>
          </p:txBody>
        </p:sp>
        <p:sp>
          <p:nvSpPr>
            <p:cNvPr id="41" name="Freeform 84"/>
            <p:cNvSpPr/>
            <p:nvPr/>
          </p:nvSpPr>
          <p:spPr bwMode="auto">
            <a:xfrm>
              <a:off x="3975100" y="2328863"/>
              <a:ext cx="63500" cy="230188"/>
            </a:xfrm>
            <a:custGeom>
              <a:avLst/>
              <a:gdLst/>
              <a:ahLst/>
              <a:cxnLst>
                <a:cxn ang="0">
                  <a:pos x="10" y="0"/>
                </a:cxn>
                <a:cxn ang="0">
                  <a:pos x="30" y="0"/>
                </a:cxn>
                <a:cxn ang="0">
                  <a:pos x="40" y="99"/>
                </a:cxn>
                <a:cxn ang="0">
                  <a:pos x="19" y="145"/>
                </a:cxn>
                <a:cxn ang="0">
                  <a:pos x="0" y="99"/>
                </a:cxn>
                <a:cxn ang="0">
                  <a:pos x="10" y="0"/>
                </a:cxn>
              </a:cxnLst>
              <a:rect l="0" t="0" r="r" b="b"/>
              <a:pathLst>
                <a:path w="40" h="145">
                  <a:moveTo>
                    <a:pt x="10" y="0"/>
                  </a:moveTo>
                  <a:lnTo>
                    <a:pt x="30" y="0"/>
                  </a:lnTo>
                  <a:lnTo>
                    <a:pt x="40" y="99"/>
                  </a:lnTo>
                  <a:lnTo>
                    <a:pt x="19" y="145"/>
                  </a:lnTo>
                  <a:lnTo>
                    <a:pt x="0" y="99"/>
                  </a:lnTo>
                  <a:lnTo>
                    <a:pt x="10" y="0"/>
                  </a:lnTo>
                  <a:close/>
                </a:path>
              </a:pathLst>
            </a:custGeom>
            <a:solidFill>
              <a:schemeClr val="tx1">
                <a:lumMod val="65000"/>
                <a:lumOff val="35000"/>
              </a:schemeClr>
            </a:solidFill>
            <a:ln w="9525">
              <a:noFill/>
              <a:round/>
            </a:ln>
          </p:spPr>
          <p:txBody>
            <a:bodyPr vert="horz" wrap="square" lIns="121920" tIns="60960" rIns="121920" bIns="60960" numCol="1" anchor="t" anchorCtr="0" compatLnSpc="1"/>
            <a:lstStyle/>
            <a:p>
              <a:endParaRPr lang="en-US" sz="2400" b="1" dirty="0">
                <a:latin typeface="微软雅黑" panose="020B0503020204020204" charset="-122"/>
              </a:endParaRPr>
            </a:p>
          </p:txBody>
        </p:sp>
        <p:sp>
          <p:nvSpPr>
            <p:cNvPr id="42" name="Freeform 85"/>
            <p:cNvSpPr/>
            <p:nvPr/>
          </p:nvSpPr>
          <p:spPr bwMode="auto">
            <a:xfrm>
              <a:off x="3859213" y="1804988"/>
              <a:ext cx="239713" cy="179388"/>
            </a:xfrm>
            <a:custGeom>
              <a:avLst/>
              <a:gdLst/>
              <a:ahLst/>
              <a:cxnLst>
                <a:cxn ang="0">
                  <a:pos x="137" y="40"/>
                </a:cxn>
                <a:cxn ang="0">
                  <a:pos x="26" y="101"/>
                </a:cxn>
                <a:cxn ang="0">
                  <a:pos x="137" y="40"/>
                </a:cxn>
              </a:cxnLst>
              <a:rect l="0" t="0" r="r" b="b"/>
              <a:pathLst>
                <a:path w="137" h="103">
                  <a:moveTo>
                    <a:pt x="137" y="40"/>
                  </a:moveTo>
                  <a:cubicBezTo>
                    <a:pt x="129" y="55"/>
                    <a:pt x="52" y="99"/>
                    <a:pt x="26" y="101"/>
                  </a:cubicBezTo>
                  <a:cubicBezTo>
                    <a:pt x="0" y="103"/>
                    <a:pt x="25" y="0"/>
                    <a:pt x="137" y="40"/>
                  </a:cubicBezTo>
                  <a:close/>
                </a:path>
              </a:pathLst>
            </a:custGeom>
            <a:solidFill>
              <a:schemeClr val="tx1">
                <a:lumMod val="50000"/>
                <a:lumOff val="50000"/>
              </a:schemeClr>
            </a:solidFill>
            <a:ln w="9525">
              <a:noFill/>
              <a:round/>
            </a:ln>
          </p:spPr>
          <p:txBody>
            <a:bodyPr vert="horz" wrap="square" lIns="121920" tIns="60960" rIns="121920" bIns="60960" numCol="1" anchor="t" anchorCtr="0" compatLnSpc="1"/>
            <a:lstStyle/>
            <a:p>
              <a:endParaRPr lang="en-US" sz="2400" b="1" dirty="0">
                <a:latin typeface="微软雅黑" panose="020B0503020204020204" charset="-122"/>
              </a:endParaRPr>
            </a:p>
          </p:txBody>
        </p:sp>
        <p:sp>
          <p:nvSpPr>
            <p:cNvPr id="43" name="Freeform 86"/>
            <p:cNvSpPr/>
            <p:nvPr/>
          </p:nvSpPr>
          <p:spPr bwMode="auto">
            <a:xfrm>
              <a:off x="4035425" y="1804988"/>
              <a:ext cx="103188" cy="179388"/>
            </a:xfrm>
            <a:custGeom>
              <a:avLst/>
              <a:gdLst/>
              <a:ahLst/>
              <a:cxnLst>
                <a:cxn ang="0">
                  <a:pos x="0" y="40"/>
                </a:cxn>
                <a:cxn ang="0">
                  <a:pos x="48" y="101"/>
                </a:cxn>
                <a:cxn ang="0">
                  <a:pos x="0" y="40"/>
                </a:cxn>
              </a:cxnLst>
              <a:rect l="0" t="0" r="r" b="b"/>
              <a:pathLst>
                <a:path w="59" h="103">
                  <a:moveTo>
                    <a:pt x="0" y="40"/>
                  </a:moveTo>
                  <a:cubicBezTo>
                    <a:pt x="4" y="55"/>
                    <a:pt x="37" y="99"/>
                    <a:pt x="48" y="101"/>
                  </a:cubicBezTo>
                  <a:cubicBezTo>
                    <a:pt x="59" y="103"/>
                    <a:pt x="49" y="0"/>
                    <a:pt x="0" y="40"/>
                  </a:cubicBezTo>
                  <a:close/>
                </a:path>
              </a:pathLst>
            </a:custGeom>
            <a:solidFill>
              <a:schemeClr val="tx1">
                <a:lumMod val="50000"/>
                <a:lumOff val="50000"/>
              </a:schemeClr>
            </a:solidFill>
            <a:ln w="9525">
              <a:noFill/>
              <a:round/>
            </a:ln>
          </p:spPr>
          <p:txBody>
            <a:bodyPr vert="horz" wrap="square" lIns="121920" tIns="60960" rIns="121920" bIns="60960" numCol="1" anchor="t" anchorCtr="0" compatLnSpc="1"/>
            <a:lstStyle/>
            <a:p>
              <a:endParaRPr lang="en-US" sz="2400" b="1" dirty="0">
                <a:latin typeface="微软雅黑" panose="020B0503020204020204" charset="-122"/>
              </a:endParaRPr>
            </a:p>
          </p:txBody>
        </p:sp>
        <p:sp>
          <p:nvSpPr>
            <p:cNvPr id="44" name="Freeform 87"/>
            <p:cNvSpPr/>
            <p:nvPr/>
          </p:nvSpPr>
          <p:spPr bwMode="auto">
            <a:xfrm>
              <a:off x="3914775" y="2170113"/>
              <a:ext cx="90488" cy="123825"/>
            </a:xfrm>
            <a:custGeom>
              <a:avLst/>
              <a:gdLst/>
              <a:ahLst/>
              <a:cxnLst>
                <a:cxn ang="0">
                  <a:pos x="18" y="0"/>
                </a:cxn>
                <a:cxn ang="0">
                  <a:pos x="57" y="34"/>
                </a:cxn>
                <a:cxn ang="0">
                  <a:pos x="35" y="78"/>
                </a:cxn>
                <a:cxn ang="0">
                  <a:pos x="0" y="12"/>
                </a:cxn>
                <a:cxn ang="0">
                  <a:pos x="18" y="0"/>
                </a:cxn>
              </a:cxnLst>
              <a:rect l="0" t="0" r="r" b="b"/>
              <a:pathLst>
                <a:path w="57" h="78">
                  <a:moveTo>
                    <a:pt x="18" y="0"/>
                  </a:moveTo>
                  <a:lnTo>
                    <a:pt x="57" y="34"/>
                  </a:lnTo>
                  <a:lnTo>
                    <a:pt x="35" y="78"/>
                  </a:lnTo>
                  <a:lnTo>
                    <a:pt x="0" y="12"/>
                  </a:lnTo>
                  <a:lnTo>
                    <a:pt x="18" y="0"/>
                  </a:lnTo>
                  <a:close/>
                </a:path>
              </a:pathLst>
            </a:custGeom>
            <a:solidFill>
              <a:srgbClr val="FFFFFF"/>
            </a:solidFill>
            <a:ln w="9525">
              <a:noFill/>
              <a:round/>
            </a:ln>
          </p:spPr>
          <p:txBody>
            <a:bodyPr vert="horz" wrap="square" lIns="121920" tIns="60960" rIns="121920" bIns="60960" numCol="1" anchor="t" anchorCtr="0" compatLnSpc="1"/>
            <a:lstStyle/>
            <a:p>
              <a:endParaRPr lang="en-US" sz="2400" b="1" dirty="0">
                <a:latin typeface="微软雅黑" panose="020B0503020204020204" charset="-122"/>
              </a:endParaRPr>
            </a:p>
          </p:txBody>
        </p:sp>
        <p:sp>
          <p:nvSpPr>
            <p:cNvPr id="45" name="Freeform 88"/>
            <p:cNvSpPr/>
            <p:nvPr/>
          </p:nvSpPr>
          <p:spPr bwMode="auto">
            <a:xfrm>
              <a:off x="3871913" y="2189163"/>
              <a:ext cx="133350" cy="369888"/>
            </a:xfrm>
            <a:custGeom>
              <a:avLst/>
              <a:gdLst/>
              <a:ahLst/>
              <a:cxnLst>
                <a:cxn ang="0">
                  <a:pos x="27" y="0"/>
                </a:cxn>
                <a:cxn ang="0">
                  <a:pos x="84" y="233"/>
                </a:cxn>
                <a:cxn ang="0">
                  <a:pos x="11" y="94"/>
                </a:cxn>
                <a:cxn ang="0">
                  <a:pos x="23" y="78"/>
                </a:cxn>
                <a:cxn ang="0">
                  <a:pos x="0" y="59"/>
                </a:cxn>
                <a:cxn ang="0">
                  <a:pos x="16" y="6"/>
                </a:cxn>
                <a:cxn ang="0">
                  <a:pos x="27" y="0"/>
                </a:cxn>
              </a:cxnLst>
              <a:rect l="0" t="0" r="r" b="b"/>
              <a:pathLst>
                <a:path w="84" h="233">
                  <a:moveTo>
                    <a:pt x="27" y="0"/>
                  </a:moveTo>
                  <a:lnTo>
                    <a:pt x="84" y="233"/>
                  </a:lnTo>
                  <a:lnTo>
                    <a:pt x="11" y="94"/>
                  </a:lnTo>
                  <a:lnTo>
                    <a:pt x="23" y="78"/>
                  </a:lnTo>
                  <a:lnTo>
                    <a:pt x="0" y="59"/>
                  </a:lnTo>
                  <a:lnTo>
                    <a:pt x="16" y="6"/>
                  </a:lnTo>
                  <a:lnTo>
                    <a:pt x="27" y="0"/>
                  </a:lnTo>
                  <a:close/>
                </a:path>
              </a:pathLst>
            </a:custGeom>
            <a:solidFill>
              <a:schemeClr val="tx1">
                <a:lumMod val="50000"/>
                <a:lumOff val="50000"/>
              </a:schemeClr>
            </a:solidFill>
            <a:ln w="9525">
              <a:noFill/>
              <a:round/>
            </a:ln>
          </p:spPr>
          <p:txBody>
            <a:bodyPr vert="horz" wrap="square" lIns="121920" tIns="60960" rIns="121920" bIns="60960" numCol="1" anchor="t" anchorCtr="0" compatLnSpc="1"/>
            <a:lstStyle/>
            <a:p>
              <a:endParaRPr lang="en-US" sz="2400" b="1" dirty="0">
                <a:latin typeface="微软雅黑" panose="020B0503020204020204" charset="-122"/>
              </a:endParaRPr>
            </a:p>
          </p:txBody>
        </p:sp>
        <p:sp>
          <p:nvSpPr>
            <p:cNvPr id="46" name="Freeform 89"/>
            <p:cNvSpPr/>
            <p:nvPr/>
          </p:nvSpPr>
          <p:spPr bwMode="auto">
            <a:xfrm>
              <a:off x="4005263" y="2189163"/>
              <a:ext cx="149225" cy="369888"/>
            </a:xfrm>
            <a:custGeom>
              <a:avLst/>
              <a:gdLst/>
              <a:ahLst/>
              <a:cxnLst>
                <a:cxn ang="0">
                  <a:pos x="58" y="0"/>
                </a:cxn>
                <a:cxn ang="0">
                  <a:pos x="0" y="233"/>
                </a:cxn>
                <a:cxn ang="0">
                  <a:pos x="81" y="105"/>
                </a:cxn>
                <a:cxn ang="0">
                  <a:pos x="70" y="82"/>
                </a:cxn>
                <a:cxn ang="0">
                  <a:pos x="94" y="64"/>
                </a:cxn>
                <a:cxn ang="0">
                  <a:pos x="69" y="6"/>
                </a:cxn>
                <a:cxn ang="0">
                  <a:pos x="58" y="0"/>
                </a:cxn>
              </a:cxnLst>
              <a:rect l="0" t="0" r="r" b="b"/>
              <a:pathLst>
                <a:path w="94" h="233">
                  <a:moveTo>
                    <a:pt x="58" y="0"/>
                  </a:moveTo>
                  <a:lnTo>
                    <a:pt x="0" y="233"/>
                  </a:lnTo>
                  <a:lnTo>
                    <a:pt x="81" y="105"/>
                  </a:lnTo>
                  <a:lnTo>
                    <a:pt x="70" y="82"/>
                  </a:lnTo>
                  <a:lnTo>
                    <a:pt x="94" y="64"/>
                  </a:lnTo>
                  <a:lnTo>
                    <a:pt x="69" y="6"/>
                  </a:lnTo>
                  <a:lnTo>
                    <a:pt x="58" y="0"/>
                  </a:lnTo>
                  <a:close/>
                </a:path>
              </a:pathLst>
            </a:custGeom>
            <a:solidFill>
              <a:schemeClr val="tx1">
                <a:lumMod val="65000"/>
                <a:lumOff val="35000"/>
              </a:schemeClr>
            </a:solidFill>
            <a:ln w="9525">
              <a:noFill/>
              <a:round/>
            </a:ln>
          </p:spPr>
          <p:txBody>
            <a:bodyPr vert="horz" wrap="square" lIns="121920" tIns="60960" rIns="121920" bIns="60960" numCol="1" anchor="t" anchorCtr="0" compatLnSpc="1"/>
            <a:lstStyle/>
            <a:p>
              <a:endParaRPr lang="en-US" sz="2400" b="1" dirty="0">
                <a:latin typeface="微软雅黑" panose="020B0503020204020204" charset="-122"/>
              </a:endParaRPr>
            </a:p>
          </p:txBody>
        </p:sp>
        <p:sp>
          <p:nvSpPr>
            <p:cNvPr id="47" name="Freeform 90"/>
            <p:cNvSpPr/>
            <p:nvPr/>
          </p:nvSpPr>
          <p:spPr bwMode="auto">
            <a:xfrm>
              <a:off x="4005263" y="2189163"/>
              <a:ext cx="134938" cy="369888"/>
            </a:xfrm>
            <a:custGeom>
              <a:avLst/>
              <a:gdLst/>
              <a:ahLst/>
              <a:cxnLst>
                <a:cxn ang="0">
                  <a:pos x="58" y="0"/>
                </a:cxn>
                <a:cxn ang="0">
                  <a:pos x="0" y="233"/>
                </a:cxn>
                <a:cxn ang="0">
                  <a:pos x="74" y="94"/>
                </a:cxn>
                <a:cxn ang="0">
                  <a:pos x="62" y="78"/>
                </a:cxn>
                <a:cxn ang="0">
                  <a:pos x="85" y="59"/>
                </a:cxn>
                <a:cxn ang="0">
                  <a:pos x="69" y="6"/>
                </a:cxn>
                <a:cxn ang="0">
                  <a:pos x="58" y="0"/>
                </a:cxn>
              </a:cxnLst>
              <a:rect l="0" t="0" r="r" b="b"/>
              <a:pathLst>
                <a:path w="85" h="233">
                  <a:moveTo>
                    <a:pt x="58" y="0"/>
                  </a:moveTo>
                  <a:lnTo>
                    <a:pt x="0" y="233"/>
                  </a:lnTo>
                  <a:lnTo>
                    <a:pt x="74" y="94"/>
                  </a:lnTo>
                  <a:lnTo>
                    <a:pt x="62" y="78"/>
                  </a:lnTo>
                  <a:lnTo>
                    <a:pt x="85" y="59"/>
                  </a:lnTo>
                  <a:lnTo>
                    <a:pt x="69" y="6"/>
                  </a:lnTo>
                  <a:lnTo>
                    <a:pt x="58" y="0"/>
                  </a:lnTo>
                  <a:close/>
                </a:path>
              </a:pathLst>
            </a:custGeom>
            <a:solidFill>
              <a:schemeClr val="tx1">
                <a:lumMod val="50000"/>
                <a:lumOff val="50000"/>
              </a:schemeClr>
            </a:solidFill>
            <a:ln w="9525">
              <a:noFill/>
              <a:round/>
            </a:ln>
          </p:spPr>
          <p:txBody>
            <a:bodyPr vert="horz" wrap="square" lIns="121920" tIns="60960" rIns="121920" bIns="60960" numCol="1" anchor="t" anchorCtr="0" compatLnSpc="1"/>
            <a:lstStyle/>
            <a:p>
              <a:endParaRPr lang="en-US" sz="2400" b="1" dirty="0">
                <a:latin typeface="微软雅黑" panose="020B0503020204020204" charset="-122"/>
              </a:endParaRPr>
            </a:p>
          </p:txBody>
        </p:sp>
        <p:sp>
          <p:nvSpPr>
            <p:cNvPr id="48" name="Freeform 91"/>
            <p:cNvSpPr/>
            <p:nvPr/>
          </p:nvSpPr>
          <p:spPr bwMode="auto">
            <a:xfrm>
              <a:off x="4005263" y="2170113"/>
              <a:ext cx="92075" cy="123825"/>
            </a:xfrm>
            <a:custGeom>
              <a:avLst/>
              <a:gdLst/>
              <a:ahLst/>
              <a:cxnLst>
                <a:cxn ang="0">
                  <a:pos x="40" y="0"/>
                </a:cxn>
                <a:cxn ang="0">
                  <a:pos x="0" y="34"/>
                </a:cxn>
                <a:cxn ang="0">
                  <a:pos x="23" y="78"/>
                </a:cxn>
                <a:cxn ang="0">
                  <a:pos x="58" y="12"/>
                </a:cxn>
                <a:cxn ang="0">
                  <a:pos x="40" y="0"/>
                </a:cxn>
              </a:cxnLst>
              <a:rect l="0" t="0" r="r" b="b"/>
              <a:pathLst>
                <a:path w="58" h="78">
                  <a:moveTo>
                    <a:pt x="40" y="0"/>
                  </a:moveTo>
                  <a:lnTo>
                    <a:pt x="0" y="34"/>
                  </a:lnTo>
                  <a:lnTo>
                    <a:pt x="23" y="78"/>
                  </a:lnTo>
                  <a:lnTo>
                    <a:pt x="58" y="12"/>
                  </a:lnTo>
                  <a:lnTo>
                    <a:pt x="40" y="0"/>
                  </a:lnTo>
                  <a:close/>
                </a:path>
              </a:pathLst>
            </a:custGeom>
            <a:solidFill>
              <a:srgbClr val="FFFFFF"/>
            </a:solidFill>
            <a:ln w="9525">
              <a:noFill/>
              <a:round/>
            </a:ln>
          </p:spPr>
          <p:txBody>
            <a:bodyPr vert="horz" wrap="square" lIns="121920" tIns="60960" rIns="121920" bIns="60960" numCol="1" anchor="t" anchorCtr="0" compatLnSpc="1"/>
            <a:lstStyle/>
            <a:p>
              <a:endParaRPr lang="en-US" sz="2400" b="1" dirty="0">
                <a:latin typeface="微软雅黑" panose="020B0503020204020204" charset="-122"/>
              </a:endParaRPr>
            </a:p>
          </p:txBody>
        </p:sp>
        <p:sp>
          <p:nvSpPr>
            <p:cNvPr id="49" name="Freeform 92"/>
            <p:cNvSpPr/>
            <p:nvPr/>
          </p:nvSpPr>
          <p:spPr bwMode="auto">
            <a:xfrm>
              <a:off x="3984625" y="2290763"/>
              <a:ext cx="44450" cy="39688"/>
            </a:xfrm>
            <a:custGeom>
              <a:avLst/>
              <a:gdLst/>
              <a:ahLst/>
              <a:cxnLst>
                <a:cxn ang="0">
                  <a:pos x="4" y="0"/>
                </a:cxn>
                <a:cxn ang="0">
                  <a:pos x="22" y="0"/>
                </a:cxn>
                <a:cxn ang="0">
                  <a:pos x="22" y="23"/>
                </a:cxn>
                <a:cxn ang="0">
                  <a:pos x="4" y="23"/>
                </a:cxn>
                <a:cxn ang="0">
                  <a:pos x="4" y="0"/>
                </a:cxn>
              </a:cxnLst>
              <a:rect l="0" t="0" r="r" b="b"/>
              <a:pathLst>
                <a:path w="26" h="23">
                  <a:moveTo>
                    <a:pt x="4" y="0"/>
                  </a:moveTo>
                  <a:cubicBezTo>
                    <a:pt x="22" y="0"/>
                    <a:pt x="22" y="0"/>
                    <a:pt x="22" y="0"/>
                  </a:cubicBezTo>
                  <a:cubicBezTo>
                    <a:pt x="26" y="8"/>
                    <a:pt x="25" y="16"/>
                    <a:pt x="22" y="23"/>
                  </a:cubicBezTo>
                  <a:cubicBezTo>
                    <a:pt x="4" y="23"/>
                    <a:pt x="4" y="23"/>
                    <a:pt x="4" y="23"/>
                  </a:cubicBezTo>
                  <a:cubicBezTo>
                    <a:pt x="0" y="16"/>
                    <a:pt x="0" y="8"/>
                    <a:pt x="4" y="0"/>
                  </a:cubicBezTo>
                  <a:close/>
                </a:path>
              </a:pathLst>
            </a:custGeom>
            <a:solidFill>
              <a:schemeClr val="tx1">
                <a:lumMod val="65000"/>
                <a:lumOff val="35000"/>
              </a:schemeClr>
            </a:solidFill>
            <a:ln w="9525">
              <a:noFill/>
              <a:round/>
            </a:ln>
          </p:spPr>
          <p:txBody>
            <a:bodyPr vert="horz" wrap="square" lIns="121920" tIns="60960" rIns="121920" bIns="60960" numCol="1" anchor="t" anchorCtr="0" compatLnSpc="1"/>
            <a:lstStyle/>
            <a:p>
              <a:endParaRPr lang="en-US" sz="2400" b="1" dirty="0">
                <a:latin typeface="微软雅黑" panose="020B0503020204020204" charset="-122"/>
              </a:endParaRPr>
            </a:p>
          </p:txBody>
        </p:sp>
        <p:sp>
          <p:nvSpPr>
            <p:cNvPr id="50" name="Freeform 93"/>
            <p:cNvSpPr/>
            <p:nvPr/>
          </p:nvSpPr>
          <p:spPr bwMode="auto">
            <a:xfrm>
              <a:off x="3994150" y="2527300"/>
              <a:ext cx="26988" cy="427038"/>
            </a:xfrm>
            <a:custGeom>
              <a:avLst/>
              <a:gdLst/>
              <a:ahLst/>
              <a:cxnLst>
                <a:cxn ang="0">
                  <a:pos x="8" y="245"/>
                </a:cxn>
                <a:cxn ang="0">
                  <a:pos x="6" y="0"/>
                </a:cxn>
                <a:cxn ang="0">
                  <a:pos x="8" y="245"/>
                </a:cxn>
              </a:cxnLst>
              <a:rect l="0" t="0" r="r" b="b"/>
              <a:pathLst>
                <a:path w="15" h="245">
                  <a:moveTo>
                    <a:pt x="8" y="245"/>
                  </a:moveTo>
                  <a:cubicBezTo>
                    <a:pt x="1" y="174"/>
                    <a:pt x="0" y="81"/>
                    <a:pt x="6" y="0"/>
                  </a:cubicBezTo>
                  <a:cubicBezTo>
                    <a:pt x="13" y="81"/>
                    <a:pt x="15" y="174"/>
                    <a:pt x="8" y="245"/>
                  </a:cubicBezTo>
                  <a:close/>
                </a:path>
              </a:pathLst>
            </a:custGeom>
            <a:solidFill>
              <a:schemeClr val="tx1">
                <a:lumMod val="65000"/>
                <a:lumOff val="35000"/>
              </a:schemeClr>
            </a:solidFill>
            <a:ln w="9525">
              <a:noFill/>
              <a:round/>
            </a:ln>
          </p:spPr>
          <p:txBody>
            <a:bodyPr vert="horz" wrap="square" lIns="121920" tIns="60960" rIns="121920" bIns="60960" numCol="1" anchor="t" anchorCtr="0" compatLnSpc="1"/>
            <a:lstStyle/>
            <a:p>
              <a:endParaRPr lang="en-US" sz="2400" b="1" dirty="0">
                <a:latin typeface="微软雅黑" panose="020B0503020204020204" charset="-122"/>
              </a:endParaRPr>
            </a:p>
          </p:txBody>
        </p:sp>
      </p:grpSp>
      <p:sp>
        <p:nvSpPr>
          <p:cNvPr id="51" name="Isosceles Triangle 66"/>
          <p:cNvSpPr/>
          <p:nvPr/>
        </p:nvSpPr>
        <p:spPr>
          <a:xfrm rot="2160000">
            <a:off x="5326052" y="2574245"/>
            <a:ext cx="88928" cy="1493984"/>
          </a:xfrm>
          <a:prstGeom prst="triangle">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tx1"/>
              </a:solidFill>
              <a:latin typeface="微软雅黑" panose="020B0503020204020204" charset="-122"/>
            </a:endParaRPr>
          </a:p>
        </p:txBody>
      </p:sp>
      <p:sp>
        <p:nvSpPr>
          <p:cNvPr id="52" name="Isosceles Triangle 76"/>
          <p:cNvSpPr/>
          <p:nvPr/>
        </p:nvSpPr>
        <p:spPr>
          <a:xfrm rot="19440000" flipH="1">
            <a:off x="6799533" y="2574245"/>
            <a:ext cx="88928" cy="1493984"/>
          </a:xfrm>
          <a:prstGeom prst="triangle">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tx1"/>
              </a:solidFill>
              <a:latin typeface="微软雅黑" panose="020B0503020204020204" charset="-122"/>
            </a:endParaRPr>
          </a:p>
        </p:txBody>
      </p:sp>
      <p:sp>
        <p:nvSpPr>
          <p:cNvPr id="53" name="Isosceles Triangle 83"/>
          <p:cNvSpPr/>
          <p:nvPr/>
        </p:nvSpPr>
        <p:spPr>
          <a:xfrm flipH="1">
            <a:off x="6049271" y="2716268"/>
            <a:ext cx="88928" cy="1341120"/>
          </a:xfrm>
          <a:prstGeom prst="triangle">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tx1"/>
              </a:solidFill>
              <a:latin typeface="微软雅黑" panose="020B0503020204020204" charset="-122"/>
            </a:endParaRPr>
          </a:p>
        </p:txBody>
      </p:sp>
      <p:sp>
        <p:nvSpPr>
          <p:cNvPr id="54" name="Isosceles Triangle 88"/>
          <p:cNvSpPr/>
          <p:nvPr/>
        </p:nvSpPr>
        <p:spPr>
          <a:xfrm rot="4380000">
            <a:off x="5129632" y="2140870"/>
            <a:ext cx="88928" cy="1219200"/>
          </a:xfrm>
          <a:prstGeom prst="triangle">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tx1"/>
              </a:solidFill>
              <a:latin typeface="微软雅黑" panose="020B0503020204020204" charset="-122"/>
            </a:endParaRPr>
          </a:p>
        </p:txBody>
      </p:sp>
      <p:grpSp>
        <p:nvGrpSpPr>
          <p:cNvPr id="55" name="Group 94"/>
          <p:cNvGrpSpPr/>
          <p:nvPr/>
        </p:nvGrpSpPr>
        <p:grpSpPr>
          <a:xfrm>
            <a:off x="3878708" y="2660562"/>
            <a:ext cx="713365" cy="713364"/>
            <a:chOff x="2874747" y="2419351"/>
            <a:chExt cx="535024" cy="535023"/>
          </a:xfrm>
        </p:grpSpPr>
        <p:sp>
          <p:nvSpPr>
            <p:cNvPr id="56" name="Oval 89"/>
            <p:cNvSpPr>
              <a:spLocks noChangeAspect="1"/>
            </p:cNvSpPr>
            <p:nvPr/>
          </p:nvSpPr>
          <p:spPr>
            <a:xfrm>
              <a:off x="2874747" y="2419351"/>
              <a:ext cx="535024" cy="535023"/>
            </a:xfrm>
            <a:prstGeom prst="ellipse">
              <a:avLst/>
            </a:prstGeom>
            <a:gradFill>
              <a:gsLst>
                <a:gs pos="0">
                  <a:srgbClr val="E30000"/>
                </a:gs>
                <a:gs pos="100000">
                  <a:srgbClr val="760303"/>
                </a:gs>
              </a:gsLst>
              <a:lin ang="5400000" scaled="0"/>
            </a:gradFill>
            <a:ln w="38100">
              <a:noFill/>
            </a:ln>
            <a:effectLst/>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0" tIns="0" rIns="0" bIns="0" numCol="1" spcCol="1270" anchor="ctr" anchorCtr="0">
              <a:noAutofit/>
            </a:bodyPr>
            <a:lstStyle/>
            <a:p>
              <a:pPr algn="ctr" defTabSz="1184910">
                <a:lnSpc>
                  <a:spcPct val="90000"/>
                </a:lnSpc>
                <a:spcBef>
                  <a:spcPct val="0"/>
                </a:spcBef>
                <a:spcAft>
                  <a:spcPct val="35000"/>
                </a:spcAft>
              </a:pPr>
              <a:endParaRPr lang="en-US" sz="2000" b="1" dirty="0">
                <a:solidFill>
                  <a:schemeClr val="tx1"/>
                </a:solidFill>
                <a:latin typeface="微软雅黑" panose="020B0503020204020204" charset="-122"/>
              </a:endParaRPr>
            </a:p>
          </p:txBody>
        </p:sp>
        <p:sp>
          <p:nvSpPr>
            <p:cNvPr id="57" name="Freeform 103"/>
            <p:cNvSpPr>
              <a:spLocks noEditPoints="1"/>
            </p:cNvSpPr>
            <p:nvPr/>
          </p:nvSpPr>
          <p:spPr bwMode="auto">
            <a:xfrm>
              <a:off x="3023197" y="2511539"/>
              <a:ext cx="238125" cy="350647"/>
            </a:xfrm>
            <a:custGeom>
              <a:avLst/>
              <a:gdLst/>
              <a:ahLst/>
              <a:cxnLst>
                <a:cxn ang="0">
                  <a:pos x="37" y="29"/>
                </a:cxn>
                <a:cxn ang="0">
                  <a:pos x="31" y="41"/>
                </a:cxn>
                <a:cxn ang="0">
                  <a:pos x="33" y="44"/>
                </a:cxn>
                <a:cxn ang="0">
                  <a:pos x="32" y="47"/>
                </a:cxn>
                <a:cxn ang="0">
                  <a:pos x="33" y="49"/>
                </a:cxn>
                <a:cxn ang="0">
                  <a:pos x="31" y="53"/>
                </a:cxn>
                <a:cxn ang="0">
                  <a:pos x="31" y="54"/>
                </a:cxn>
                <a:cxn ang="0">
                  <a:pos x="27" y="58"/>
                </a:cxn>
                <a:cxn ang="0">
                  <a:pos x="21" y="62"/>
                </a:cxn>
                <a:cxn ang="0">
                  <a:pos x="15" y="58"/>
                </a:cxn>
                <a:cxn ang="0">
                  <a:pos x="11" y="54"/>
                </a:cxn>
                <a:cxn ang="0">
                  <a:pos x="11" y="53"/>
                </a:cxn>
                <a:cxn ang="0">
                  <a:pos x="9" y="49"/>
                </a:cxn>
                <a:cxn ang="0">
                  <a:pos x="10" y="47"/>
                </a:cxn>
                <a:cxn ang="0">
                  <a:pos x="9" y="44"/>
                </a:cxn>
                <a:cxn ang="0">
                  <a:pos x="11" y="41"/>
                </a:cxn>
                <a:cxn ang="0">
                  <a:pos x="5" y="29"/>
                </a:cxn>
                <a:cxn ang="0">
                  <a:pos x="0" y="18"/>
                </a:cxn>
                <a:cxn ang="0">
                  <a:pos x="21" y="0"/>
                </a:cxn>
                <a:cxn ang="0">
                  <a:pos x="42" y="18"/>
                </a:cxn>
                <a:cxn ang="0">
                  <a:pos x="37" y="29"/>
                </a:cxn>
                <a:cxn ang="0">
                  <a:pos x="21" y="6"/>
                </a:cxn>
                <a:cxn ang="0">
                  <a:pos x="6" y="18"/>
                </a:cxn>
                <a:cxn ang="0">
                  <a:pos x="8" y="26"/>
                </a:cxn>
                <a:cxn ang="0">
                  <a:pos x="11" y="28"/>
                </a:cxn>
                <a:cxn ang="0">
                  <a:pos x="16" y="40"/>
                </a:cxn>
                <a:cxn ang="0">
                  <a:pos x="26" y="40"/>
                </a:cxn>
                <a:cxn ang="0">
                  <a:pos x="31" y="28"/>
                </a:cxn>
                <a:cxn ang="0">
                  <a:pos x="34" y="26"/>
                </a:cxn>
                <a:cxn ang="0">
                  <a:pos x="36" y="18"/>
                </a:cxn>
                <a:cxn ang="0">
                  <a:pos x="21" y="6"/>
                </a:cxn>
                <a:cxn ang="0">
                  <a:pos x="29" y="20"/>
                </a:cxn>
                <a:cxn ang="0">
                  <a:pos x="27" y="18"/>
                </a:cxn>
                <a:cxn ang="0">
                  <a:pos x="21" y="15"/>
                </a:cxn>
                <a:cxn ang="0">
                  <a:pos x="20" y="13"/>
                </a:cxn>
                <a:cxn ang="0">
                  <a:pos x="21" y="12"/>
                </a:cxn>
                <a:cxn ang="0">
                  <a:pos x="30" y="18"/>
                </a:cxn>
                <a:cxn ang="0">
                  <a:pos x="29" y="20"/>
                </a:cxn>
              </a:cxnLst>
              <a:rect l="0" t="0" r="r" b="b"/>
              <a:pathLst>
                <a:path w="42" h="62">
                  <a:moveTo>
                    <a:pt x="37" y="29"/>
                  </a:moveTo>
                  <a:cubicBezTo>
                    <a:pt x="35" y="32"/>
                    <a:pt x="31" y="37"/>
                    <a:pt x="31" y="41"/>
                  </a:cubicBezTo>
                  <a:cubicBezTo>
                    <a:pt x="32" y="42"/>
                    <a:pt x="33" y="43"/>
                    <a:pt x="33" y="44"/>
                  </a:cubicBezTo>
                  <a:cubicBezTo>
                    <a:pt x="33" y="45"/>
                    <a:pt x="32" y="46"/>
                    <a:pt x="32" y="47"/>
                  </a:cubicBezTo>
                  <a:cubicBezTo>
                    <a:pt x="32" y="47"/>
                    <a:pt x="33" y="48"/>
                    <a:pt x="33" y="49"/>
                  </a:cubicBezTo>
                  <a:cubicBezTo>
                    <a:pt x="33" y="51"/>
                    <a:pt x="32" y="52"/>
                    <a:pt x="31" y="53"/>
                  </a:cubicBezTo>
                  <a:cubicBezTo>
                    <a:pt x="31" y="53"/>
                    <a:pt x="31" y="54"/>
                    <a:pt x="31" y="54"/>
                  </a:cubicBezTo>
                  <a:cubicBezTo>
                    <a:pt x="31" y="57"/>
                    <a:pt x="29" y="58"/>
                    <a:pt x="27" y="58"/>
                  </a:cubicBezTo>
                  <a:cubicBezTo>
                    <a:pt x="26" y="61"/>
                    <a:pt x="24" y="62"/>
                    <a:pt x="21" y="62"/>
                  </a:cubicBezTo>
                  <a:cubicBezTo>
                    <a:pt x="19" y="62"/>
                    <a:pt x="16" y="61"/>
                    <a:pt x="15" y="58"/>
                  </a:cubicBezTo>
                  <a:cubicBezTo>
                    <a:pt x="13" y="58"/>
                    <a:pt x="11" y="57"/>
                    <a:pt x="11" y="54"/>
                  </a:cubicBezTo>
                  <a:cubicBezTo>
                    <a:pt x="11" y="54"/>
                    <a:pt x="11" y="53"/>
                    <a:pt x="11" y="53"/>
                  </a:cubicBezTo>
                  <a:cubicBezTo>
                    <a:pt x="10" y="52"/>
                    <a:pt x="9" y="51"/>
                    <a:pt x="9" y="49"/>
                  </a:cubicBezTo>
                  <a:cubicBezTo>
                    <a:pt x="9" y="48"/>
                    <a:pt x="10" y="47"/>
                    <a:pt x="10" y="47"/>
                  </a:cubicBezTo>
                  <a:cubicBezTo>
                    <a:pt x="10" y="46"/>
                    <a:pt x="9" y="45"/>
                    <a:pt x="9" y="44"/>
                  </a:cubicBezTo>
                  <a:cubicBezTo>
                    <a:pt x="9" y="43"/>
                    <a:pt x="10" y="42"/>
                    <a:pt x="11" y="41"/>
                  </a:cubicBezTo>
                  <a:cubicBezTo>
                    <a:pt x="11" y="37"/>
                    <a:pt x="7" y="32"/>
                    <a:pt x="5" y="29"/>
                  </a:cubicBezTo>
                  <a:cubicBezTo>
                    <a:pt x="2" y="26"/>
                    <a:pt x="0" y="23"/>
                    <a:pt x="0" y="18"/>
                  </a:cubicBezTo>
                  <a:cubicBezTo>
                    <a:pt x="0" y="8"/>
                    <a:pt x="11" y="0"/>
                    <a:pt x="21" y="0"/>
                  </a:cubicBezTo>
                  <a:cubicBezTo>
                    <a:pt x="31" y="0"/>
                    <a:pt x="42" y="8"/>
                    <a:pt x="42" y="18"/>
                  </a:cubicBezTo>
                  <a:cubicBezTo>
                    <a:pt x="42" y="23"/>
                    <a:pt x="40" y="26"/>
                    <a:pt x="37" y="29"/>
                  </a:cubicBezTo>
                  <a:close/>
                  <a:moveTo>
                    <a:pt x="21" y="6"/>
                  </a:moveTo>
                  <a:cubicBezTo>
                    <a:pt x="14" y="6"/>
                    <a:pt x="6" y="10"/>
                    <a:pt x="6" y="18"/>
                  </a:cubicBezTo>
                  <a:cubicBezTo>
                    <a:pt x="6" y="21"/>
                    <a:pt x="7" y="24"/>
                    <a:pt x="8" y="26"/>
                  </a:cubicBezTo>
                  <a:cubicBezTo>
                    <a:pt x="9" y="27"/>
                    <a:pt x="10" y="27"/>
                    <a:pt x="11" y="28"/>
                  </a:cubicBezTo>
                  <a:cubicBezTo>
                    <a:pt x="14" y="32"/>
                    <a:pt x="16" y="36"/>
                    <a:pt x="16" y="40"/>
                  </a:cubicBezTo>
                  <a:cubicBezTo>
                    <a:pt x="26" y="40"/>
                    <a:pt x="26" y="40"/>
                    <a:pt x="26" y="40"/>
                  </a:cubicBezTo>
                  <a:cubicBezTo>
                    <a:pt x="26" y="36"/>
                    <a:pt x="28" y="32"/>
                    <a:pt x="31" y="28"/>
                  </a:cubicBezTo>
                  <a:cubicBezTo>
                    <a:pt x="32" y="27"/>
                    <a:pt x="33" y="27"/>
                    <a:pt x="34" y="26"/>
                  </a:cubicBezTo>
                  <a:cubicBezTo>
                    <a:pt x="35" y="24"/>
                    <a:pt x="36" y="21"/>
                    <a:pt x="36" y="18"/>
                  </a:cubicBezTo>
                  <a:cubicBezTo>
                    <a:pt x="36" y="10"/>
                    <a:pt x="28" y="6"/>
                    <a:pt x="21" y="6"/>
                  </a:cubicBezTo>
                  <a:close/>
                  <a:moveTo>
                    <a:pt x="29" y="20"/>
                  </a:moveTo>
                  <a:cubicBezTo>
                    <a:pt x="28" y="20"/>
                    <a:pt x="27" y="19"/>
                    <a:pt x="27" y="18"/>
                  </a:cubicBezTo>
                  <a:cubicBezTo>
                    <a:pt x="27" y="16"/>
                    <a:pt x="23" y="15"/>
                    <a:pt x="21" y="15"/>
                  </a:cubicBezTo>
                  <a:cubicBezTo>
                    <a:pt x="20" y="15"/>
                    <a:pt x="20" y="14"/>
                    <a:pt x="20" y="13"/>
                  </a:cubicBezTo>
                  <a:cubicBezTo>
                    <a:pt x="20" y="13"/>
                    <a:pt x="20" y="12"/>
                    <a:pt x="21" y="12"/>
                  </a:cubicBezTo>
                  <a:cubicBezTo>
                    <a:pt x="25" y="12"/>
                    <a:pt x="30" y="14"/>
                    <a:pt x="30" y="18"/>
                  </a:cubicBezTo>
                  <a:cubicBezTo>
                    <a:pt x="30" y="19"/>
                    <a:pt x="29" y="20"/>
                    <a:pt x="29" y="20"/>
                  </a:cubicBezTo>
                  <a:close/>
                </a:path>
              </a:pathLst>
            </a:custGeom>
            <a:solidFill>
              <a:schemeClr val="bg1"/>
            </a:solidFill>
            <a:ln w="9525">
              <a:noFill/>
              <a:round/>
            </a:ln>
          </p:spPr>
          <p:txBody>
            <a:bodyPr vert="horz" wrap="square" lIns="121920" tIns="60960" rIns="121920" bIns="60960" numCol="1" anchor="t" anchorCtr="0" compatLnSpc="1"/>
            <a:lstStyle/>
            <a:p>
              <a:endParaRPr lang="en-US" sz="2800" dirty="0">
                <a:solidFill>
                  <a:schemeClr val="tx1"/>
                </a:solidFill>
                <a:latin typeface="微软雅黑" panose="020B0503020204020204" charset="-122"/>
              </a:endParaRPr>
            </a:p>
          </p:txBody>
        </p:sp>
      </p:grpSp>
      <p:grpSp>
        <p:nvGrpSpPr>
          <p:cNvPr id="58" name="Group 96"/>
          <p:cNvGrpSpPr/>
          <p:nvPr/>
        </p:nvGrpSpPr>
        <p:grpSpPr>
          <a:xfrm>
            <a:off x="4366750" y="3842674"/>
            <a:ext cx="713365" cy="713364"/>
            <a:chOff x="3153690" y="3164417"/>
            <a:chExt cx="535024" cy="535023"/>
          </a:xfrm>
        </p:grpSpPr>
        <p:sp>
          <p:nvSpPr>
            <p:cNvPr id="59" name="Oval 68"/>
            <p:cNvSpPr>
              <a:spLocks noChangeAspect="1"/>
            </p:cNvSpPr>
            <p:nvPr/>
          </p:nvSpPr>
          <p:spPr>
            <a:xfrm rot="19980000">
              <a:off x="3153690" y="3164417"/>
              <a:ext cx="535024" cy="535023"/>
            </a:xfrm>
            <a:prstGeom prst="ellipse">
              <a:avLst/>
            </a:prstGeom>
            <a:gradFill>
              <a:gsLst>
                <a:gs pos="0">
                  <a:srgbClr val="E30000"/>
                </a:gs>
                <a:gs pos="100000">
                  <a:srgbClr val="760303"/>
                </a:gs>
              </a:gsLst>
              <a:lin ang="5400000" scaled="0"/>
            </a:gradFill>
            <a:ln w="38100">
              <a:noFill/>
            </a:ln>
            <a:effectLst/>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0" tIns="0" rIns="0" bIns="0" numCol="1" spcCol="1270" anchor="ctr" anchorCtr="0">
              <a:noAutofit/>
            </a:bodyPr>
            <a:lstStyle/>
            <a:p>
              <a:pPr algn="ctr" defTabSz="1184910">
                <a:lnSpc>
                  <a:spcPct val="90000"/>
                </a:lnSpc>
                <a:spcBef>
                  <a:spcPct val="0"/>
                </a:spcBef>
                <a:spcAft>
                  <a:spcPct val="35000"/>
                </a:spcAft>
              </a:pPr>
              <a:endParaRPr lang="en-US" sz="2000" b="1" dirty="0">
                <a:solidFill>
                  <a:schemeClr val="tx1"/>
                </a:solidFill>
                <a:latin typeface="微软雅黑" panose="020B0503020204020204" charset="-122"/>
              </a:endParaRPr>
            </a:p>
          </p:txBody>
        </p:sp>
        <p:sp>
          <p:nvSpPr>
            <p:cNvPr id="60" name="Freeform 52"/>
            <p:cNvSpPr>
              <a:spLocks noChangeAspect="1" noEditPoints="1"/>
            </p:cNvSpPr>
            <p:nvPr/>
          </p:nvSpPr>
          <p:spPr bwMode="auto">
            <a:xfrm>
              <a:off x="3287852" y="3288462"/>
              <a:ext cx="266700" cy="286933"/>
            </a:xfrm>
            <a:custGeom>
              <a:avLst/>
              <a:gdLst/>
              <a:ahLst/>
              <a:cxnLst>
                <a:cxn ang="0">
                  <a:pos x="67" y="67"/>
                </a:cxn>
                <a:cxn ang="0">
                  <a:pos x="61" y="72"/>
                </a:cxn>
                <a:cxn ang="0">
                  <a:pos x="5" y="72"/>
                </a:cxn>
                <a:cxn ang="0">
                  <a:pos x="0" y="67"/>
                </a:cxn>
                <a:cxn ang="0">
                  <a:pos x="0" y="16"/>
                </a:cxn>
                <a:cxn ang="0">
                  <a:pos x="5" y="11"/>
                </a:cxn>
                <a:cxn ang="0">
                  <a:pos x="10" y="11"/>
                </a:cxn>
                <a:cxn ang="0">
                  <a:pos x="10" y="7"/>
                </a:cxn>
                <a:cxn ang="0">
                  <a:pos x="16" y="0"/>
                </a:cxn>
                <a:cxn ang="0">
                  <a:pos x="19" y="0"/>
                </a:cxn>
                <a:cxn ang="0">
                  <a:pos x="25" y="7"/>
                </a:cxn>
                <a:cxn ang="0">
                  <a:pos x="25" y="11"/>
                </a:cxn>
                <a:cxn ang="0">
                  <a:pos x="41" y="11"/>
                </a:cxn>
                <a:cxn ang="0">
                  <a:pos x="41" y="7"/>
                </a:cxn>
                <a:cxn ang="0">
                  <a:pos x="47" y="0"/>
                </a:cxn>
                <a:cxn ang="0">
                  <a:pos x="50" y="0"/>
                </a:cxn>
                <a:cxn ang="0">
                  <a:pos x="56" y="7"/>
                </a:cxn>
                <a:cxn ang="0">
                  <a:pos x="56" y="11"/>
                </a:cxn>
                <a:cxn ang="0">
                  <a:pos x="61" y="11"/>
                </a:cxn>
                <a:cxn ang="0">
                  <a:pos x="67" y="16"/>
                </a:cxn>
                <a:cxn ang="0">
                  <a:pos x="67" y="67"/>
                </a:cxn>
                <a:cxn ang="0">
                  <a:pos x="61" y="67"/>
                </a:cxn>
                <a:cxn ang="0">
                  <a:pos x="61" y="26"/>
                </a:cxn>
                <a:cxn ang="0">
                  <a:pos x="5" y="26"/>
                </a:cxn>
                <a:cxn ang="0">
                  <a:pos x="5" y="67"/>
                </a:cxn>
                <a:cxn ang="0">
                  <a:pos x="61" y="67"/>
                </a:cxn>
                <a:cxn ang="0">
                  <a:pos x="20" y="7"/>
                </a:cxn>
                <a:cxn ang="0">
                  <a:pos x="19" y="5"/>
                </a:cxn>
                <a:cxn ang="0">
                  <a:pos x="16" y="5"/>
                </a:cxn>
                <a:cxn ang="0">
                  <a:pos x="15" y="7"/>
                </a:cxn>
                <a:cxn ang="0">
                  <a:pos x="15" y="18"/>
                </a:cxn>
                <a:cxn ang="0">
                  <a:pos x="16" y="20"/>
                </a:cxn>
                <a:cxn ang="0">
                  <a:pos x="19" y="20"/>
                </a:cxn>
                <a:cxn ang="0">
                  <a:pos x="20" y="18"/>
                </a:cxn>
                <a:cxn ang="0">
                  <a:pos x="20" y="7"/>
                </a:cxn>
                <a:cxn ang="0">
                  <a:pos x="51" y="7"/>
                </a:cxn>
                <a:cxn ang="0">
                  <a:pos x="50" y="5"/>
                </a:cxn>
                <a:cxn ang="0">
                  <a:pos x="47" y="5"/>
                </a:cxn>
                <a:cxn ang="0">
                  <a:pos x="46" y="7"/>
                </a:cxn>
                <a:cxn ang="0">
                  <a:pos x="46" y="18"/>
                </a:cxn>
                <a:cxn ang="0">
                  <a:pos x="47" y="20"/>
                </a:cxn>
                <a:cxn ang="0">
                  <a:pos x="50" y="20"/>
                </a:cxn>
                <a:cxn ang="0">
                  <a:pos x="51" y="18"/>
                </a:cxn>
                <a:cxn ang="0">
                  <a:pos x="51" y="7"/>
                </a:cxn>
              </a:cxnLst>
              <a:rect l="0" t="0" r="r" b="b"/>
              <a:pathLst>
                <a:path w="67" h="72">
                  <a:moveTo>
                    <a:pt x="67" y="67"/>
                  </a:moveTo>
                  <a:cubicBezTo>
                    <a:pt x="67" y="70"/>
                    <a:pt x="64" y="72"/>
                    <a:pt x="61" y="72"/>
                  </a:cubicBezTo>
                  <a:cubicBezTo>
                    <a:pt x="5" y="72"/>
                    <a:pt x="5" y="72"/>
                    <a:pt x="5" y="72"/>
                  </a:cubicBezTo>
                  <a:cubicBezTo>
                    <a:pt x="2" y="72"/>
                    <a:pt x="0" y="70"/>
                    <a:pt x="0" y="67"/>
                  </a:cubicBezTo>
                  <a:cubicBezTo>
                    <a:pt x="0" y="16"/>
                    <a:pt x="0" y="16"/>
                    <a:pt x="0" y="16"/>
                  </a:cubicBezTo>
                  <a:cubicBezTo>
                    <a:pt x="0" y="13"/>
                    <a:pt x="2" y="11"/>
                    <a:pt x="5" y="11"/>
                  </a:cubicBezTo>
                  <a:cubicBezTo>
                    <a:pt x="10" y="11"/>
                    <a:pt x="10" y="11"/>
                    <a:pt x="10" y="11"/>
                  </a:cubicBezTo>
                  <a:cubicBezTo>
                    <a:pt x="10" y="7"/>
                    <a:pt x="10" y="7"/>
                    <a:pt x="10" y="7"/>
                  </a:cubicBezTo>
                  <a:cubicBezTo>
                    <a:pt x="10" y="3"/>
                    <a:pt x="13" y="0"/>
                    <a:pt x="16" y="0"/>
                  </a:cubicBezTo>
                  <a:cubicBezTo>
                    <a:pt x="19" y="0"/>
                    <a:pt x="19" y="0"/>
                    <a:pt x="19" y="0"/>
                  </a:cubicBezTo>
                  <a:cubicBezTo>
                    <a:pt x="23" y="0"/>
                    <a:pt x="25" y="3"/>
                    <a:pt x="25" y="7"/>
                  </a:cubicBezTo>
                  <a:cubicBezTo>
                    <a:pt x="25" y="11"/>
                    <a:pt x="25" y="11"/>
                    <a:pt x="25" y="11"/>
                  </a:cubicBezTo>
                  <a:cubicBezTo>
                    <a:pt x="41" y="11"/>
                    <a:pt x="41" y="11"/>
                    <a:pt x="41" y="11"/>
                  </a:cubicBezTo>
                  <a:cubicBezTo>
                    <a:pt x="41" y="7"/>
                    <a:pt x="41" y="7"/>
                    <a:pt x="41" y="7"/>
                  </a:cubicBezTo>
                  <a:cubicBezTo>
                    <a:pt x="41" y="3"/>
                    <a:pt x="44" y="0"/>
                    <a:pt x="47" y="0"/>
                  </a:cubicBezTo>
                  <a:cubicBezTo>
                    <a:pt x="50" y="0"/>
                    <a:pt x="50" y="0"/>
                    <a:pt x="50" y="0"/>
                  </a:cubicBezTo>
                  <a:cubicBezTo>
                    <a:pt x="53" y="0"/>
                    <a:pt x="56" y="3"/>
                    <a:pt x="56" y="7"/>
                  </a:cubicBezTo>
                  <a:cubicBezTo>
                    <a:pt x="56" y="11"/>
                    <a:pt x="56" y="11"/>
                    <a:pt x="56" y="11"/>
                  </a:cubicBezTo>
                  <a:cubicBezTo>
                    <a:pt x="61" y="11"/>
                    <a:pt x="61" y="11"/>
                    <a:pt x="61" y="11"/>
                  </a:cubicBezTo>
                  <a:cubicBezTo>
                    <a:pt x="64" y="11"/>
                    <a:pt x="67" y="13"/>
                    <a:pt x="67" y="16"/>
                  </a:cubicBezTo>
                  <a:lnTo>
                    <a:pt x="67" y="67"/>
                  </a:lnTo>
                  <a:close/>
                  <a:moveTo>
                    <a:pt x="61" y="67"/>
                  </a:moveTo>
                  <a:cubicBezTo>
                    <a:pt x="61" y="26"/>
                    <a:pt x="61" y="26"/>
                    <a:pt x="61" y="26"/>
                  </a:cubicBezTo>
                  <a:cubicBezTo>
                    <a:pt x="5" y="26"/>
                    <a:pt x="5" y="26"/>
                    <a:pt x="5" y="26"/>
                  </a:cubicBezTo>
                  <a:cubicBezTo>
                    <a:pt x="5" y="67"/>
                    <a:pt x="5" y="67"/>
                    <a:pt x="5" y="67"/>
                  </a:cubicBezTo>
                  <a:lnTo>
                    <a:pt x="61" y="67"/>
                  </a:lnTo>
                  <a:close/>
                  <a:moveTo>
                    <a:pt x="20" y="7"/>
                  </a:moveTo>
                  <a:cubicBezTo>
                    <a:pt x="20" y="6"/>
                    <a:pt x="20" y="5"/>
                    <a:pt x="19" y="5"/>
                  </a:cubicBezTo>
                  <a:cubicBezTo>
                    <a:pt x="16" y="5"/>
                    <a:pt x="16" y="5"/>
                    <a:pt x="16" y="5"/>
                  </a:cubicBezTo>
                  <a:cubicBezTo>
                    <a:pt x="16" y="5"/>
                    <a:pt x="15" y="6"/>
                    <a:pt x="15" y="7"/>
                  </a:cubicBezTo>
                  <a:cubicBezTo>
                    <a:pt x="15" y="18"/>
                    <a:pt x="15" y="18"/>
                    <a:pt x="15" y="18"/>
                  </a:cubicBezTo>
                  <a:cubicBezTo>
                    <a:pt x="15" y="19"/>
                    <a:pt x="16" y="20"/>
                    <a:pt x="16" y="20"/>
                  </a:cubicBezTo>
                  <a:cubicBezTo>
                    <a:pt x="19" y="20"/>
                    <a:pt x="19" y="20"/>
                    <a:pt x="19" y="20"/>
                  </a:cubicBezTo>
                  <a:cubicBezTo>
                    <a:pt x="20" y="20"/>
                    <a:pt x="20" y="19"/>
                    <a:pt x="20" y="18"/>
                  </a:cubicBezTo>
                  <a:lnTo>
                    <a:pt x="20" y="7"/>
                  </a:lnTo>
                  <a:close/>
                  <a:moveTo>
                    <a:pt x="51" y="7"/>
                  </a:moveTo>
                  <a:cubicBezTo>
                    <a:pt x="51" y="6"/>
                    <a:pt x="51" y="5"/>
                    <a:pt x="50" y="5"/>
                  </a:cubicBezTo>
                  <a:cubicBezTo>
                    <a:pt x="47" y="5"/>
                    <a:pt x="47" y="5"/>
                    <a:pt x="47" y="5"/>
                  </a:cubicBezTo>
                  <a:cubicBezTo>
                    <a:pt x="47" y="5"/>
                    <a:pt x="46" y="6"/>
                    <a:pt x="46" y="7"/>
                  </a:cubicBezTo>
                  <a:cubicBezTo>
                    <a:pt x="46" y="18"/>
                    <a:pt x="46" y="18"/>
                    <a:pt x="46" y="18"/>
                  </a:cubicBezTo>
                  <a:cubicBezTo>
                    <a:pt x="46" y="19"/>
                    <a:pt x="47" y="20"/>
                    <a:pt x="47" y="20"/>
                  </a:cubicBezTo>
                  <a:cubicBezTo>
                    <a:pt x="50" y="20"/>
                    <a:pt x="50" y="20"/>
                    <a:pt x="50" y="20"/>
                  </a:cubicBezTo>
                  <a:cubicBezTo>
                    <a:pt x="51" y="20"/>
                    <a:pt x="51" y="19"/>
                    <a:pt x="51" y="18"/>
                  </a:cubicBezTo>
                  <a:lnTo>
                    <a:pt x="51" y="7"/>
                  </a:lnTo>
                  <a:close/>
                </a:path>
              </a:pathLst>
            </a:custGeom>
            <a:solidFill>
              <a:schemeClr val="bg1"/>
            </a:solidFill>
            <a:ln w="9525">
              <a:noFill/>
              <a:round/>
            </a:ln>
          </p:spPr>
          <p:txBody>
            <a:bodyPr vert="horz" wrap="square" lIns="121920" tIns="60960" rIns="121920" bIns="60960" numCol="1" anchor="t" anchorCtr="0" compatLnSpc="1"/>
            <a:lstStyle/>
            <a:p>
              <a:endParaRPr lang="en-US" sz="2800" dirty="0">
                <a:solidFill>
                  <a:schemeClr val="tx1"/>
                </a:solidFill>
                <a:latin typeface="微软雅黑" panose="020B0503020204020204" charset="-122"/>
              </a:endParaRPr>
            </a:p>
          </p:txBody>
        </p:sp>
      </p:grpSp>
      <p:grpSp>
        <p:nvGrpSpPr>
          <p:cNvPr id="61" name="Group 98"/>
          <p:cNvGrpSpPr/>
          <p:nvPr/>
        </p:nvGrpSpPr>
        <p:grpSpPr>
          <a:xfrm>
            <a:off x="5737052" y="4078802"/>
            <a:ext cx="713365" cy="713364"/>
            <a:chOff x="4181417" y="3341513"/>
            <a:chExt cx="535024" cy="535023"/>
          </a:xfrm>
        </p:grpSpPr>
        <p:sp>
          <p:nvSpPr>
            <p:cNvPr id="62" name="Oval 85"/>
            <p:cNvSpPr>
              <a:spLocks noChangeAspect="1"/>
            </p:cNvSpPr>
            <p:nvPr/>
          </p:nvSpPr>
          <p:spPr>
            <a:xfrm rot="3780000" flipH="1">
              <a:off x="4181417" y="3341513"/>
              <a:ext cx="535023" cy="535024"/>
            </a:xfrm>
            <a:prstGeom prst="ellipse">
              <a:avLst/>
            </a:prstGeom>
            <a:gradFill>
              <a:gsLst>
                <a:gs pos="0">
                  <a:srgbClr val="E30000"/>
                </a:gs>
                <a:gs pos="100000">
                  <a:srgbClr val="760303"/>
                </a:gs>
              </a:gsLst>
              <a:lin ang="5400000" scaled="0"/>
            </a:gradFill>
            <a:ln w="38100">
              <a:noFill/>
            </a:ln>
            <a:effectLst/>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0" tIns="0" rIns="0" bIns="0" numCol="1" spcCol="1270" anchor="ctr" anchorCtr="0">
              <a:noAutofit/>
            </a:bodyPr>
            <a:lstStyle/>
            <a:p>
              <a:pPr algn="ctr" defTabSz="1184910">
                <a:lnSpc>
                  <a:spcPct val="90000"/>
                </a:lnSpc>
                <a:spcBef>
                  <a:spcPct val="0"/>
                </a:spcBef>
                <a:spcAft>
                  <a:spcPct val="35000"/>
                </a:spcAft>
              </a:pPr>
              <a:endParaRPr lang="en-US" sz="2000" b="1" dirty="0">
                <a:solidFill>
                  <a:schemeClr val="tx1"/>
                </a:solidFill>
                <a:latin typeface="微软雅黑" panose="020B0503020204020204" charset="-122"/>
              </a:endParaRPr>
            </a:p>
          </p:txBody>
        </p:sp>
        <p:sp>
          <p:nvSpPr>
            <p:cNvPr id="63" name="Freeform 70"/>
            <p:cNvSpPr>
              <a:spLocks noEditPoints="1"/>
            </p:cNvSpPr>
            <p:nvPr/>
          </p:nvSpPr>
          <p:spPr bwMode="auto">
            <a:xfrm>
              <a:off x="4292445" y="3462400"/>
              <a:ext cx="312966" cy="293250"/>
            </a:xfrm>
            <a:custGeom>
              <a:avLst/>
              <a:gdLst/>
              <a:ahLst/>
              <a:cxnLst>
                <a:cxn ang="0">
                  <a:pos x="59" y="51"/>
                </a:cxn>
                <a:cxn ang="0">
                  <a:pos x="56" y="55"/>
                </a:cxn>
                <a:cxn ang="0">
                  <a:pos x="3" y="55"/>
                </a:cxn>
                <a:cxn ang="0">
                  <a:pos x="0" y="51"/>
                </a:cxn>
                <a:cxn ang="0">
                  <a:pos x="0" y="40"/>
                </a:cxn>
                <a:cxn ang="0">
                  <a:pos x="3" y="37"/>
                </a:cxn>
                <a:cxn ang="0">
                  <a:pos x="20" y="37"/>
                </a:cxn>
                <a:cxn ang="0">
                  <a:pos x="25" y="41"/>
                </a:cxn>
                <a:cxn ang="0">
                  <a:pos x="29" y="43"/>
                </a:cxn>
                <a:cxn ang="0">
                  <a:pos x="34" y="41"/>
                </a:cxn>
                <a:cxn ang="0">
                  <a:pos x="39" y="37"/>
                </a:cxn>
                <a:cxn ang="0">
                  <a:pos x="56" y="37"/>
                </a:cxn>
                <a:cxn ang="0">
                  <a:pos x="59" y="40"/>
                </a:cxn>
                <a:cxn ang="0">
                  <a:pos x="59" y="51"/>
                </a:cxn>
                <a:cxn ang="0">
                  <a:pos x="47" y="22"/>
                </a:cxn>
                <a:cxn ang="0">
                  <a:pos x="31" y="38"/>
                </a:cxn>
                <a:cxn ang="0">
                  <a:pos x="29" y="39"/>
                </a:cxn>
                <a:cxn ang="0">
                  <a:pos x="28" y="38"/>
                </a:cxn>
                <a:cxn ang="0">
                  <a:pos x="12" y="22"/>
                </a:cxn>
                <a:cxn ang="0">
                  <a:pos x="11" y="20"/>
                </a:cxn>
                <a:cxn ang="0">
                  <a:pos x="13" y="18"/>
                </a:cxn>
                <a:cxn ang="0">
                  <a:pos x="23" y="18"/>
                </a:cxn>
                <a:cxn ang="0">
                  <a:pos x="23" y="2"/>
                </a:cxn>
                <a:cxn ang="0">
                  <a:pos x="25" y="0"/>
                </a:cxn>
                <a:cxn ang="0">
                  <a:pos x="34" y="0"/>
                </a:cxn>
                <a:cxn ang="0">
                  <a:pos x="36" y="2"/>
                </a:cxn>
                <a:cxn ang="0">
                  <a:pos x="36" y="18"/>
                </a:cxn>
                <a:cxn ang="0">
                  <a:pos x="45" y="18"/>
                </a:cxn>
                <a:cxn ang="0">
                  <a:pos x="48" y="20"/>
                </a:cxn>
                <a:cxn ang="0">
                  <a:pos x="47" y="22"/>
                </a:cxn>
                <a:cxn ang="0">
                  <a:pos x="43" y="46"/>
                </a:cxn>
                <a:cxn ang="0">
                  <a:pos x="41" y="48"/>
                </a:cxn>
                <a:cxn ang="0">
                  <a:pos x="43" y="50"/>
                </a:cxn>
                <a:cxn ang="0">
                  <a:pos x="45" y="48"/>
                </a:cxn>
                <a:cxn ang="0">
                  <a:pos x="43" y="46"/>
                </a:cxn>
                <a:cxn ang="0">
                  <a:pos x="52" y="46"/>
                </a:cxn>
                <a:cxn ang="0">
                  <a:pos x="50" y="48"/>
                </a:cxn>
                <a:cxn ang="0">
                  <a:pos x="52" y="50"/>
                </a:cxn>
                <a:cxn ang="0">
                  <a:pos x="55" y="48"/>
                </a:cxn>
                <a:cxn ang="0">
                  <a:pos x="52" y="46"/>
                </a:cxn>
              </a:cxnLst>
              <a:rect l="0" t="0" r="r" b="b"/>
              <a:pathLst>
                <a:path w="59" h="55">
                  <a:moveTo>
                    <a:pt x="59" y="51"/>
                  </a:moveTo>
                  <a:cubicBezTo>
                    <a:pt x="59" y="53"/>
                    <a:pt x="58" y="55"/>
                    <a:pt x="56" y="55"/>
                  </a:cubicBezTo>
                  <a:cubicBezTo>
                    <a:pt x="3" y="55"/>
                    <a:pt x="3" y="55"/>
                    <a:pt x="3" y="55"/>
                  </a:cubicBezTo>
                  <a:cubicBezTo>
                    <a:pt x="1" y="55"/>
                    <a:pt x="0" y="53"/>
                    <a:pt x="0" y="51"/>
                  </a:cubicBezTo>
                  <a:cubicBezTo>
                    <a:pt x="0" y="40"/>
                    <a:pt x="0" y="40"/>
                    <a:pt x="0" y="40"/>
                  </a:cubicBezTo>
                  <a:cubicBezTo>
                    <a:pt x="0" y="38"/>
                    <a:pt x="1" y="37"/>
                    <a:pt x="3" y="37"/>
                  </a:cubicBezTo>
                  <a:cubicBezTo>
                    <a:pt x="20" y="37"/>
                    <a:pt x="20" y="37"/>
                    <a:pt x="20" y="37"/>
                  </a:cubicBezTo>
                  <a:cubicBezTo>
                    <a:pt x="25" y="41"/>
                    <a:pt x="25" y="41"/>
                    <a:pt x="25" y="41"/>
                  </a:cubicBezTo>
                  <a:cubicBezTo>
                    <a:pt x="26" y="43"/>
                    <a:pt x="28" y="43"/>
                    <a:pt x="29" y="43"/>
                  </a:cubicBezTo>
                  <a:cubicBezTo>
                    <a:pt x="31" y="43"/>
                    <a:pt x="33" y="43"/>
                    <a:pt x="34" y="41"/>
                  </a:cubicBezTo>
                  <a:cubicBezTo>
                    <a:pt x="39" y="37"/>
                    <a:pt x="39" y="37"/>
                    <a:pt x="39" y="37"/>
                  </a:cubicBezTo>
                  <a:cubicBezTo>
                    <a:pt x="56" y="37"/>
                    <a:pt x="56" y="37"/>
                    <a:pt x="56" y="37"/>
                  </a:cubicBezTo>
                  <a:cubicBezTo>
                    <a:pt x="58" y="37"/>
                    <a:pt x="59" y="38"/>
                    <a:pt x="59" y="40"/>
                  </a:cubicBezTo>
                  <a:lnTo>
                    <a:pt x="59" y="51"/>
                  </a:lnTo>
                  <a:close/>
                  <a:moveTo>
                    <a:pt x="47" y="22"/>
                  </a:moveTo>
                  <a:cubicBezTo>
                    <a:pt x="31" y="38"/>
                    <a:pt x="31" y="38"/>
                    <a:pt x="31" y="38"/>
                  </a:cubicBezTo>
                  <a:cubicBezTo>
                    <a:pt x="31" y="39"/>
                    <a:pt x="30" y="39"/>
                    <a:pt x="29" y="39"/>
                  </a:cubicBezTo>
                  <a:cubicBezTo>
                    <a:pt x="29" y="39"/>
                    <a:pt x="28" y="39"/>
                    <a:pt x="28" y="38"/>
                  </a:cubicBezTo>
                  <a:cubicBezTo>
                    <a:pt x="12" y="22"/>
                    <a:pt x="12" y="22"/>
                    <a:pt x="12" y="22"/>
                  </a:cubicBezTo>
                  <a:cubicBezTo>
                    <a:pt x="11" y="21"/>
                    <a:pt x="11" y="20"/>
                    <a:pt x="11" y="20"/>
                  </a:cubicBezTo>
                  <a:cubicBezTo>
                    <a:pt x="12" y="19"/>
                    <a:pt x="13" y="18"/>
                    <a:pt x="13" y="18"/>
                  </a:cubicBezTo>
                  <a:cubicBezTo>
                    <a:pt x="23" y="18"/>
                    <a:pt x="23" y="18"/>
                    <a:pt x="23" y="18"/>
                  </a:cubicBezTo>
                  <a:cubicBezTo>
                    <a:pt x="23" y="2"/>
                    <a:pt x="23" y="2"/>
                    <a:pt x="23" y="2"/>
                  </a:cubicBezTo>
                  <a:cubicBezTo>
                    <a:pt x="23" y="1"/>
                    <a:pt x="24" y="0"/>
                    <a:pt x="25" y="0"/>
                  </a:cubicBezTo>
                  <a:cubicBezTo>
                    <a:pt x="34" y="0"/>
                    <a:pt x="34" y="0"/>
                    <a:pt x="34" y="0"/>
                  </a:cubicBezTo>
                  <a:cubicBezTo>
                    <a:pt x="35" y="0"/>
                    <a:pt x="36" y="1"/>
                    <a:pt x="36" y="2"/>
                  </a:cubicBezTo>
                  <a:cubicBezTo>
                    <a:pt x="36" y="18"/>
                    <a:pt x="36" y="18"/>
                    <a:pt x="36" y="18"/>
                  </a:cubicBezTo>
                  <a:cubicBezTo>
                    <a:pt x="45" y="18"/>
                    <a:pt x="45" y="18"/>
                    <a:pt x="45" y="18"/>
                  </a:cubicBezTo>
                  <a:cubicBezTo>
                    <a:pt x="46" y="18"/>
                    <a:pt x="47" y="19"/>
                    <a:pt x="48" y="20"/>
                  </a:cubicBezTo>
                  <a:cubicBezTo>
                    <a:pt x="48" y="20"/>
                    <a:pt x="48" y="21"/>
                    <a:pt x="47" y="22"/>
                  </a:cubicBezTo>
                  <a:close/>
                  <a:moveTo>
                    <a:pt x="43" y="46"/>
                  </a:moveTo>
                  <a:cubicBezTo>
                    <a:pt x="42" y="46"/>
                    <a:pt x="41" y="47"/>
                    <a:pt x="41" y="48"/>
                  </a:cubicBezTo>
                  <a:cubicBezTo>
                    <a:pt x="41" y="49"/>
                    <a:pt x="42" y="50"/>
                    <a:pt x="43" y="50"/>
                  </a:cubicBezTo>
                  <a:cubicBezTo>
                    <a:pt x="44" y="50"/>
                    <a:pt x="45" y="49"/>
                    <a:pt x="45" y="48"/>
                  </a:cubicBezTo>
                  <a:cubicBezTo>
                    <a:pt x="45" y="47"/>
                    <a:pt x="44" y="46"/>
                    <a:pt x="43" y="46"/>
                  </a:cubicBezTo>
                  <a:close/>
                  <a:moveTo>
                    <a:pt x="52" y="46"/>
                  </a:moveTo>
                  <a:cubicBezTo>
                    <a:pt x="51" y="46"/>
                    <a:pt x="50" y="47"/>
                    <a:pt x="50" y="48"/>
                  </a:cubicBezTo>
                  <a:cubicBezTo>
                    <a:pt x="50" y="49"/>
                    <a:pt x="51" y="50"/>
                    <a:pt x="52" y="50"/>
                  </a:cubicBezTo>
                  <a:cubicBezTo>
                    <a:pt x="54" y="50"/>
                    <a:pt x="55" y="49"/>
                    <a:pt x="55" y="48"/>
                  </a:cubicBezTo>
                  <a:cubicBezTo>
                    <a:pt x="55" y="47"/>
                    <a:pt x="54" y="46"/>
                    <a:pt x="52" y="46"/>
                  </a:cubicBezTo>
                  <a:close/>
                </a:path>
              </a:pathLst>
            </a:custGeom>
            <a:solidFill>
              <a:schemeClr val="bg1"/>
            </a:solidFill>
            <a:ln w="9525">
              <a:noFill/>
              <a:round/>
            </a:ln>
          </p:spPr>
          <p:txBody>
            <a:bodyPr vert="horz" wrap="square" lIns="121920" tIns="60960" rIns="121920" bIns="60960" numCol="1" anchor="t" anchorCtr="0" compatLnSpc="1"/>
            <a:lstStyle/>
            <a:p>
              <a:endParaRPr lang="en-US" sz="2800" dirty="0">
                <a:solidFill>
                  <a:schemeClr val="tx1"/>
                </a:solidFill>
                <a:latin typeface="微软雅黑" panose="020B0503020204020204" charset="-122"/>
              </a:endParaRPr>
            </a:p>
          </p:txBody>
        </p:sp>
      </p:grpSp>
      <p:grpSp>
        <p:nvGrpSpPr>
          <p:cNvPr id="64" name="Group 100"/>
          <p:cNvGrpSpPr/>
          <p:nvPr/>
        </p:nvGrpSpPr>
        <p:grpSpPr>
          <a:xfrm>
            <a:off x="7134398" y="3842674"/>
            <a:ext cx="713365" cy="713364"/>
            <a:chOff x="5229426" y="3164417"/>
            <a:chExt cx="535024" cy="535023"/>
          </a:xfrm>
        </p:grpSpPr>
        <p:sp>
          <p:nvSpPr>
            <p:cNvPr id="65" name="Oval 78"/>
            <p:cNvSpPr>
              <a:spLocks noChangeAspect="1"/>
            </p:cNvSpPr>
            <p:nvPr/>
          </p:nvSpPr>
          <p:spPr>
            <a:xfrm rot="1620000" flipH="1">
              <a:off x="5229426" y="3164417"/>
              <a:ext cx="535024" cy="535023"/>
            </a:xfrm>
            <a:prstGeom prst="ellipse">
              <a:avLst/>
            </a:prstGeom>
            <a:gradFill>
              <a:gsLst>
                <a:gs pos="0">
                  <a:srgbClr val="E30000"/>
                </a:gs>
                <a:gs pos="100000">
                  <a:srgbClr val="760303"/>
                </a:gs>
              </a:gsLst>
              <a:lin ang="5400000" scaled="0"/>
            </a:gradFill>
            <a:ln w="38100">
              <a:noFill/>
            </a:ln>
            <a:effectLst/>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0" tIns="0" rIns="0" bIns="0" numCol="1" spcCol="1270" anchor="ctr" anchorCtr="0">
              <a:noAutofit/>
            </a:bodyPr>
            <a:lstStyle/>
            <a:p>
              <a:pPr algn="ctr" defTabSz="1184910">
                <a:lnSpc>
                  <a:spcPct val="90000"/>
                </a:lnSpc>
                <a:spcBef>
                  <a:spcPct val="0"/>
                </a:spcBef>
                <a:spcAft>
                  <a:spcPct val="35000"/>
                </a:spcAft>
              </a:pPr>
              <a:endParaRPr lang="en-US" sz="2000" b="1" dirty="0">
                <a:solidFill>
                  <a:schemeClr val="tx1"/>
                </a:solidFill>
                <a:latin typeface="微软雅黑" panose="020B0503020204020204" charset="-122"/>
              </a:endParaRPr>
            </a:p>
          </p:txBody>
        </p:sp>
        <p:sp>
          <p:nvSpPr>
            <p:cNvPr id="66" name="Freeform 193"/>
            <p:cNvSpPr>
              <a:spLocks noEditPoints="1"/>
            </p:cNvSpPr>
            <p:nvPr/>
          </p:nvSpPr>
          <p:spPr bwMode="auto">
            <a:xfrm>
              <a:off x="5330251" y="3265241"/>
              <a:ext cx="333375" cy="333375"/>
            </a:xfrm>
            <a:custGeom>
              <a:avLst/>
              <a:gdLst/>
              <a:ahLst/>
              <a:cxnLst>
                <a:cxn ang="0">
                  <a:pos x="81" y="37"/>
                </a:cxn>
                <a:cxn ang="0">
                  <a:pos x="38" y="80"/>
                </a:cxn>
                <a:cxn ang="0">
                  <a:pos x="21" y="77"/>
                </a:cxn>
                <a:cxn ang="0">
                  <a:pos x="0" y="124"/>
                </a:cxn>
                <a:cxn ang="0">
                  <a:pos x="38" y="167"/>
                </a:cxn>
                <a:cxn ang="0">
                  <a:pos x="1" y="210"/>
                </a:cxn>
                <a:cxn ang="0">
                  <a:pos x="21" y="257"/>
                </a:cxn>
                <a:cxn ang="0">
                  <a:pos x="38" y="253"/>
                </a:cxn>
                <a:cxn ang="0">
                  <a:pos x="81" y="297"/>
                </a:cxn>
                <a:cxn ang="0">
                  <a:pos x="78" y="314"/>
                </a:cxn>
                <a:cxn ang="0">
                  <a:pos x="125" y="334"/>
                </a:cxn>
                <a:cxn ang="0">
                  <a:pos x="168" y="297"/>
                </a:cxn>
                <a:cxn ang="0">
                  <a:pos x="210" y="334"/>
                </a:cxn>
                <a:cxn ang="0">
                  <a:pos x="258" y="314"/>
                </a:cxn>
                <a:cxn ang="0">
                  <a:pos x="254" y="297"/>
                </a:cxn>
                <a:cxn ang="0">
                  <a:pos x="297" y="253"/>
                </a:cxn>
                <a:cxn ang="0">
                  <a:pos x="315" y="257"/>
                </a:cxn>
                <a:cxn ang="0">
                  <a:pos x="335" y="210"/>
                </a:cxn>
                <a:cxn ang="0">
                  <a:pos x="297" y="167"/>
                </a:cxn>
                <a:cxn ang="0">
                  <a:pos x="335" y="124"/>
                </a:cxn>
                <a:cxn ang="0">
                  <a:pos x="315" y="77"/>
                </a:cxn>
                <a:cxn ang="0">
                  <a:pos x="297" y="80"/>
                </a:cxn>
                <a:cxn ang="0">
                  <a:pos x="254" y="37"/>
                </a:cxn>
                <a:cxn ang="0">
                  <a:pos x="258" y="20"/>
                </a:cxn>
                <a:cxn ang="0">
                  <a:pos x="210" y="0"/>
                </a:cxn>
                <a:cxn ang="0">
                  <a:pos x="168" y="37"/>
                </a:cxn>
                <a:cxn ang="0">
                  <a:pos x="125" y="0"/>
                </a:cxn>
                <a:cxn ang="0">
                  <a:pos x="78" y="20"/>
                </a:cxn>
                <a:cxn ang="0">
                  <a:pos x="81" y="37"/>
                </a:cxn>
                <a:cxn ang="0">
                  <a:pos x="168" y="60"/>
                </a:cxn>
                <a:cxn ang="0">
                  <a:pos x="274" y="167"/>
                </a:cxn>
                <a:cxn ang="0">
                  <a:pos x="168" y="274"/>
                </a:cxn>
                <a:cxn ang="0">
                  <a:pos x="61" y="167"/>
                </a:cxn>
                <a:cxn ang="0">
                  <a:pos x="168" y="60"/>
                </a:cxn>
              </a:cxnLst>
              <a:rect l="0" t="0" r="r" b="b"/>
              <a:pathLst>
                <a:path w="335" h="334">
                  <a:moveTo>
                    <a:pt x="81" y="37"/>
                  </a:moveTo>
                  <a:cubicBezTo>
                    <a:pt x="81" y="61"/>
                    <a:pt x="62" y="80"/>
                    <a:pt x="38" y="80"/>
                  </a:cubicBezTo>
                  <a:cubicBezTo>
                    <a:pt x="32" y="80"/>
                    <a:pt x="26" y="79"/>
                    <a:pt x="21" y="77"/>
                  </a:cubicBezTo>
                  <a:cubicBezTo>
                    <a:pt x="12" y="91"/>
                    <a:pt x="5" y="107"/>
                    <a:pt x="0" y="124"/>
                  </a:cubicBezTo>
                  <a:cubicBezTo>
                    <a:pt x="22" y="127"/>
                    <a:pt x="38" y="145"/>
                    <a:pt x="38" y="167"/>
                  </a:cubicBezTo>
                  <a:cubicBezTo>
                    <a:pt x="38" y="189"/>
                    <a:pt x="22" y="207"/>
                    <a:pt x="1" y="210"/>
                  </a:cubicBezTo>
                  <a:cubicBezTo>
                    <a:pt x="5" y="227"/>
                    <a:pt x="12" y="243"/>
                    <a:pt x="21" y="257"/>
                  </a:cubicBezTo>
                  <a:cubicBezTo>
                    <a:pt x="26" y="255"/>
                    <a:pt x="32" y="253"/>
                    <a:pt x="38" y="253"/>
                  </a:cubicBezTo>
                  <a:cubicBezTo>
                    <a:pt x="62" y="253"/>
                    <a:pt x="81" y="273"/>
                    <a:pt x="81" y="297"/>
                  </a:cubicBezTo>
                  <a:cubicBezTo>
                    <a:pt x="81" y="303"/>
                    <a:pt x="80" y="309"/>
                    <a:pt x="78" y="314"/>
                  </a:cubicBezTo>
                  <a:cubicBezTo>
                    <a:pt x="92" y="323"/>
                    <a:pt x="108" y="330"/>
                    <a:pt x="125" y="334"/>
                  </a:cubicBezTo>
                  <a:cubicBezTo>
                    <a:pt x="128" y="313"/>
                    <a:pt x="146" y="297"/>
                    <a:pt x="168" y="297"/>
                  </a:cubicBezTo>
                  <a:cubicBezTo>
                    <a:pt x="190" y="297"/>
                    <a:pt x="208" y="313"/>
                    <a:pt x="210" y="334"/>
                  </a:cubicBezTo>
                  <a:cubicBezTo>
                    <a:pt x="227" y="330"/>
                    <a:pt x="243" y="323"/>
                    <a:pt x="258" y="314"/>
                  </a:cubicBezTo>
                  <a:cubicBezTo>
                    <a:pt x="255" y="309"/>
                    <a:pt x="254" y="303"/>
                    <a:pt x="254" y="297"/>
                  </a:cubicBezTo>
                  <a:cubicBezTo>
                    <a:pt x="254" y="273"/>
                    <a:pt x="273" y="253"/>
                    <a:pt x="297" y="253"/>
                  </a:cubicBezTo>
                  <a:cubicBezTo>
                    <a:pt x="304" y="253"/>
                    <a:pt x="309" y="255"/>
                    <a:pt x="315" y="257"/>
                  </a:cubicBezTo>
                  <a:cubicBezTo>
                    <a:pt x="324" y="243"/>
                    <a:pt x="331" y="227"/>
                    <a:pt x="335" y="210"/>
                  </a:cubicBezTo>
                  <a:cubicBezTo>
                    <a:pt x="314" y="207"/>
                    <a:pt x="297" y="189"/>
                    <a:pt x="297" y="167"/>
                  </a:cubicBezTo>
                  <a:cubicBezTo>
                    <a:pt x="297" y="145"/>
                    <a:pt x="314" y="127"/>
                    <a:pt x="335" y="124"/>
                  </a:cubicBezTo>
                  <a:cubicBezTo>
                    <a:pt x="331" y="107"/>
                    <a:pt x="324" y="91"/>
                    <a:pt x="315" y="77"/>
                  </a:cubicBezTo>
                  <a:cubicBezTo>
                    <a:pt x="309" y="79"/>
                    <a:pt x="304" y="80"/>
                    <a:pt x="297" y="80"/>
                  </a:cubicBezTo>
                  <a:cubicBezTo>
                    <a:pt x="273" y="80"/>
                    <a:pt x="254" y="61"/>
                    <a:pt x="254" y="37"/>
                  </a:cubicBezTo>
                  <a:cubicBezTo>
                    <a:pt x="254" y="31"/>
                    <a:pt x="255" y="25"/>
                    <a:pt x="258" y="20"/>
                  </a:cubicBezTo>
                  <a:cubicBezTo>
                    <a:pt x="243" y="11"/>
                    <a:pt x="227" y="4"/>
                    <a:pt x="210" y="0"/>
                  </a:cubicBezTo>
                  <a:cubicBezTo>
                    <a:pt x="208" y="21"/>
                    <a:pt x="190" y="37"/>
                    <a:pt x="168" y="37"/>
                  </a:cubicBezTo>
                  <a:cubicBezTo>
                    <a:pt x="146" y="37"/>
                    <a:pt x="128" y="21"/>
                    <a:pt x="125" y="0"/>
                  </a:cubicBezTo>
                  <a:cubicBezTo>
                    <a:pt x="108" y="4"/>
                    <a:pt x="92" y="11"/>
                    <a:pt x="78" y="20"/>
                  </a:cubicBezTo>
                  <a:cubicBezTo>
                    <a:pt x="80" y="25"/>
                    <a:pt x="81" y="31"/>
                    <a:pt x="81" y="37"/>
                  </a:cubicBezTo>
                  <a:close/>
                  <a:moveTo>
                    <a:pt x="168" y="60"/>
                  </a:moveTo>
                  <a:cubicBezTo>
                    <a:pt x="227" y="60"/>
                    <a:pt x="274" y="108"/>
                    <a:pt x="274" y="167"/>
                  </a:cubicBezTo>
                  <a:cubicBezTo>
                    <a:pt x="274" y="226"/>
                    <a:pt x="227" y="274"/>
                    <a:pt x="168" y="274"/>
                  </a:cubicBezTo>
                  <a:cubicBezTo>
                    <a:pt x="109" y="274"/>
                    <a:pt x="61" y="226"/>
                    <a:pt x="61" y="167"/>
                  </a:cubicBezTo>
                  <a:cubicBezTo>
                    <a:pt x="61" y="108"/>
                    <a:pt x="109" y="60"/>
                    <a:pt x="168" y="60"/>
                  </a:cubicBezTo>
                  <a:close/>
                </a:path>
              </a:pathLst>
            </a:custGeom>
            <a:solidFill>
              <a:schemeClr val="bg1"/>
            </a:solidFill>
            <a:ln w="9525">
              <a:noFill/>
              <a:round/>
            </a:ln>
          </p:spPr>
          <p:txBody>
            <a:bodyPr vert="horz" wrap="square" lIns="121920" tIns="60960" rIns="121920" bIns="60960" numCol="1" anchor="t" anchorCtr="0" compatLnSpc="1"/>
            <a:lstStyle/>
            <a:p>
              <a:endParaRPr lang="en-US" sz="2800" dirty="0">
                <a:solidFill>
                  <a:schemeClr val="tx1"/>
                </a:solidFill>
                <a:latin typeface="微软雅黑" panose="020B0503020204020204" charset="-122"/>
              </a:endParaRPr>
            </a:p>
          </p:txBody>
        </p:sp>
      </p:grpSp>
      <p:sp>
        <p:nvSpPr>
          <p:cNvPr id="67" name="Isosceles Triangle 109"/>
          <p:cNvSpPr/>
          <p:nvPr/>
        </p:nvSpPr>
        <p:spPr>
          <a:xfrm rot="17220000" flipH="1">
            <a:off x="6973440" y="2140870"/>
            <a:ext cx="88928" cy="1219200"/>
          </a:xfrm>
          <a:prstGeom prst="triangle">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tx1"/>
              </a:solidFill>
              <a:latin typeface="微软雅黑" panose="020B0503020204020204" charset="-122"/>
            </a:endParaRPr>
          </a:p>
        </p:txBody>
      </p:sp>
      <p:grpSp>
        <p:nvGrpSpPr>
          <p:cNvPr id="68" name="Group 114"/>
          <p:cNvGrpSpPr/>
          <p:nvPr/>
        </p:nvGrpSpPr>
        <p:grpSpPr>
          <a:xfrm>
            <a:off x="7599927" y="2660562"/>
            <a:ext cx="713365" cy="713364"/>
            <a:chOff x="5702488" y="2277833"/>
            <a:chExt cx="535024" cy="535023"/>
          </a:xfrm>
        </p:grpSpPr>
        <p:sp>
          <p:nvSpPr>
            <p:cNvPr id="69" name="Oval 111"/>
            <p:cNvSpPr>
              <a:spLocks noChangeAspect="1"/>
            </p:cNvSpPr>
            <p:nvPr/>
          </p:nvSpPr>
          <p:spPr>
            <a:xfrm flipH="1">
              <a:off x="5702488" y="2277833"/>
              <a:ext cx="535024" cy="535023"/>
            </a:xfrm>
            <a:prstGeom prst="ellipse">
              <a:avLst/>
            </a:prstGeom>
            <a:gradFill>
              <a:gsLst>
                <a:gs pos="0">
                  <a:srgbClr val="E30000"/>
                </a:gs>
                <a:gs pos="100000">
                  <a:srgbClr val="760303"/>
                </a:gs>
              </a:gsLst>
              <a:lin ang="5400000" scaled="0"/>
            </a:gradFill>
            <a:ln w="38100">
              <a:noFill/>
            </a:ln>
            <a:effectLst/>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0" tIns="0" rIns="0" bIns="0" numCol="1" spcCol="1270" anchor="ctr" anchorCtr="0">
              <a:noAutofit/>
            </a:bodyPr>
            <a:lstStyle/>
            <a:p>
              <a:pPr algn="ctr" defTabSz="1184910">
                <a:lnSpc>
                  <a:spcPct val="90000"/>
                </a:lnSpc>
                <a:spcBef>
                  <a:spcPct val="0"/>
                </a:spcBef>
                <a:spcAft>
                  <a:spcPct val="35000"/>
                </a:spcAft>
              </a:pPr>
              <a:endParaRPr lang="en-US" sz="2000" b="1" dirty="0">
                <a:solidFill>
                  <a:schemeClr val="tx1"/>
                </a:solidFill>
                <a:latin typeface="微软雅黑" panose="020B0503020204020204" charset="-122"/>
              </a:endParaRPr>
            </a:p>
          </p:txBody>
        </p:sp>
        <p:sp>
          <p:nvSpPr>
            <p:cNvPr id="70" name="Freeform 152"/>
            <p:cNvSpPr>
              <a:spLocks noChangeAspect="1" noEditPoints="1"/>
            </p:cNvSpPr>
            <p:nvPr/>
          </p:nvSpPr>
          <p:spPr bwMode="auto">
            <a:xfrm>
              <a:off x="5814011" y="2401189"/>
              <a:ext cx="311979" cy="288310"/>
            </a:xfrm>
            <a:custGeom>
              <a:avLst/>
              <a:gdLst/>
              <a:ahLst/>
              <a:cxnLst>
                <a:cxn ang="0">
                  <a:pos x="67" y="20"/>
                </a:cxn>
                <a:cxn ang="0">
                  <a:pos x="46" y="36"/>
                </a:cxn>
                <a:cxn ang="0">
                  <a:pos x="42" y="40"/>
                </a:cxn>
                <a:cxn ang="0">
                  <a:pos x="39" y="47"/>
                </a:cxn>
                <a:cxn ang="0">
                  <a:pos x="44" y="52"/>
                </a:cxn>
                <a:cxn ang="0">
                  <a:pos x="52" y="58"/>
                </a:cxn>
                <a:cxn ang="0">
                  <a:pos x="52" y="61"/>
                </a:cxn>
                <a:cxn ang="0">
                  <a:pos x="51" y="62"/>
                </a:cxn>
                <a:cxn ang="0">
                  <a:pos x="17" y="62"/>
                </a:cxn>
                <a:cxn ang="0">
                  <a:pos x="16" y="61"/>
                </a:cxn>
                <a:cxn ang="0">
                  <a:pos x="16" y="58"/>
                </a:cxn>
                <a:cxn ang="0">
                  <a:pos x="24" y="52"/>
                </a:cxn>
                <a:cxn ang="0">
                  <a:pos x="29" y="47"/>
                </a:cxn>
                <a:cxn ang="0">
                  <a:pos x="26" y="40"/>
                </a:cxn>
                <a:cxn ang="0">
                  <a:pos x="22" y="36"/>
                </a:cxn>
                <a:cxn ang="0">
                  <a:pos x="0" y="20"/>
                </a:cxn>
                <a:cxn ang="0">
                  <a:pos x="0" y="15"/>
                </a:cxn>
                <a:cxn ang="0">
                  <a:pos x="4" y="11"/>
                </a:cxn>
                <a:cxn ang="0">
                  <a:pos x="16" y="11"/>
                </a:cxn>
                <a:cxn ang="0">
                  <a:pos x="16" y="7"/>
                </a:cxn>
                <a:cxn ang="0">
                  <a:pos x="22" y="0"/>
                </a:cxn>
                <a:cxn ang="0">
                  <a:pos x="45" y="0"/>
                </a:cxn>
                <a:cxn ang="0">
                  <a:pos x="52" y="7"/>
                </a:cxn>
                <a:cxn ang="0">
                  <a:pos x="52" y="11"/>
                </a:cxn>
                <a:cxn ang="0">
                  <a:pos x="63" y="11"/>
                </a:cxn>
                <a:cxn ang="0">
                  <a:pos x="67" y="15"/>
                </a:cxn>
                <a:cxn ang="0">
                  <a:pos x="67" y="20"/>
                </a:cxn>
                <a:cxn ang="0">
                  <a:pos x="16" y="16"/>
                </a:cxn>
                <a:cxn ang="0">
                  <a:pos x="6" y="16"/>
                </a:cxn>
                <a:cxn ang="0">
                  <a:pos x="6" y="20"/>
                </a:cxn>
                <a:cxn ang="0">
                  <a:pos x="19" y="31"/>
                </a:cxn>
                <a:cxn ang="0">
                  <a:pos x="16" y="16"/>
                </a:cxn>
                <a:cxn ang="0">
                  <a:pos x="62" y="16"/>
                </a:cxn>
                <a:cxn ang="0">
                  <a:pos x="52" y="16"/>
                </a:cxn>
                <a:cxn ang="0">
                  <a:pos x="49" y="31"/>
                </a:cxn>
                <a:cxn ang="0">
                  <a:pos x="62" y="20"/>
                </a:cxn>
                <a:cxn ang="0">
                  <a:pos x="62" y="16"/>
                </a:cxn>
              </a:cxnLst>
              <a:rect l="0" t="0" r="r" b="b"/>
              <a:pathLst>
                <a:path w="67" h="62">
                  <a:moveTo>
                    <a:pt x="67" y="20"/>
                  </a:moveTo>
                  <a:cubicBezTo>
                    <a:pt x="67" y="27"/>
                    <a:pt x="58" y="36"/>
                    <a:pt x="46" y="36"/>
                  </a:cubicBezTo>
                  <a:cubicBezTo>
                    <a:pt x="44" y="38"/>
                    <a:pt x="42" y="40"/>
                    <a:pt x="42" y="40"/>
                  </a:cubicBezTo>
                  <a:cubicBezTo>
                    <a:pt x="40" y="42"/>
                    <a:pt x="39" y="44"/>
                    <a:pt x="39" y="47"/>
                  </a:cubicBezTo>
                  <a:cubicBezTo>
                    <a:pt x="39" y="49"/>
                    <a:pt x="40" y="52"/>
                    <a:pt x="44" y="52"/>
                  </a:cubicBezTo>
                  <a:cubicBezTo>
                    <a:pt x="48" y="52"/>
                    <a:pt x="52" y="54"/>
                    <a:pt x="52" y="58"/>
                  </a:cubicBezTo>
                  <a:cubicBezTo>
                    <a:pt x="52" y="61"/>
                    <a:pt x="52" y="61"/>
                    <a:pt x="52" y="61"/>
                  </a:cubicBezTo>
                  <a:cubicBezTo>
                    <a:pt x="52" y="62"/>
                    <a:pt x="51" y="62"/>
                    <a:pt x="51" y="62"/>
                  </a:cubicBezTo>
                  <a:cubicBezTo>
                    <a:pt x="17" y="62"/>
                    <a:pt x="17" y="62"/>
                    <a:pt x="17" y="62"/>
                  </a:cubicBezTo>
                  <a:cubicBezTo>
                    <a:pt x="16" y="62"/>
                    <a:pt x="16" y="62"/>
                    <a:pt x="16" y="61"/>
                  </a:cubicBezTo>
                  <a:cubicBezTo>
                    <a:pt x="16" y="58"/>
                    <a:pt x="16" y="58"/>
                    <a:pt x="16" y="58"/>
                  </a:cubicBezTo>
                  <a:cubicBezTo>
                    <a:pt x="16" y="54"/>
                    <a:pt x="20" y="52"/>
                    <a:pt x="24" y="52"/>
                  </a:cubicBezTo>
                  <a:cubicBezTo>
                    <a:pt x="27" y="52"/>
                    <a:pt x="29" y="49"/>
                    <a:pt x="29" y="47"/>
                  </a:cubicBezTo>
                  <a:cubicBezTo>
                    <a:pt x="29" y="44"/>
                    <a:pt x="28" y="42"/>
                    <a:pt x="26" y="40"/>
                  </a:cubicBezTo>
                  <a:cubicBezTo>
                    <a:pt x="25" y="40"/>
                    <a:pt x="24" y="38"/>
                    <a:pt x="22" y="36"/>
                  </a:cubicBezTo>
                  <a:cubicBezTo>
                    <a:pt x="10" y="36"/>
                    <a:pt x="0" y="27"/>
                    <a:pt x="0" y="20"/>
                  </a:cubicBezTo>
                  <a:cubicBezTo>
                    <a:pt x="0" y="15"/>
                    <a:pt x="0" y="15"/>
                    <a:pt x="0" y="15"/>
                  </a:cubicBezTo>
                  <a:cubicBezTo>
                    <a:pt x="0" y="12"/>
                    <a:pt x="2" y="11"/>
                    <a:pt x="4" y="11"/>
                  </a:cubicBezTo>
                  <a:cubicBezTo>
                    <a:pt x="16" y="11"/>
                    <a:pt x="16" y="11"/>
                    <a:pt x="16" y="11"/>
                  </a:cubicBezTo>
                  <a:cubicBezTo>
                    <a:pt x="16" y="7"/>
                    <a:pt x="16" y="7"/>
                    <a:pt x="16" y="7"/>
                  </a:cubicBezTo>
                  <a:cubicBezTo>
                    <a:pt x="16" y="3"/>
                    <a:pt x="19" y="0"/>
                    <a:pt x="22" y="0"/>
                  </a:cubicBezTo>
                  <a:cubicBezTo>
                    <a:pt x="45" y="0"/>
                    <a:pt x="45" y="0"/>
                    <a:pt x="45" y="0"/>
                  </a:cubicBezTo>
                  <a:cubicBezTo>
                    <a:pt x="49" y="0"/>
                    <a:pt x="52" y="3"/>
                    <a:pt x="52" y="7"/>
                  </a:cubicBezTo>
                  <a:cubicBezTo>
                    <a:pt x="52" y="11"/>
                    <a:pt x="52" y="11"/>
                    <a:pt x="52" y="11"/>
                  </a:cubicBezTo>
                  <a:cubicBezTo>
                    <a:pt x="63" y="11"/>
                    <a:pt x="63" y="11"/>
                    <a:pt x="63" y="11"/>
                  </a:cubicBezTo>
                  <a:cubicBezTo>
                    <a:pt x="66" y="11"/>
                    <a:pt x="67" y="12"/>
                    <a:pt x="67" y="15"/>
                  </a:cubicBezTo>
                  <a:lnTo>
                    <a:pt x="67" y="20"/>
                  </a:lnTo>
                  <a:close/>
                  <a:moveTo>
                    <a:pt x="16" y="16"/>
                  </a:moveTo>
                  <a:cubicBezTo>
                    <a:pt x="6" y="16"/>
                    <a:pt x="6" y="16"/>
                    <a:pt x="6" y="16"/>
                  </a:cubicBezTo>
                  <a:cubicBezTo>
                    <a:pt x="6" y="20"/>
                    <a:pt x="6" y="20"/>
                    <a:pt x="6" y="20"/>
                  </a:cubicBezTo>
                  <a:cubicBezTo>
                    <a:pt x="6" y="24"/>
                    <a:pt x="11" y="29"/>
                    <a:pt x="19" y="31"/>
                  </a:cubicBezTo>
                  <a:cubicBezTo>
                    <a:pt x="17" y="27"/>
                    <a:pt x="16" y="22"/>
                    <a:pt x="16" y="16"/>
                  </a:cubicBezTo>
                  <a:close/>
                  <a:moveTo>
                    <a:pt x="62" y="16"/>
                  </a:moveTo>
                  <a:cubicBezTo>
                    <a:pt x="52" y="16"/>
                    <a:pt x="52" y="16"/>
                    <a:pt x="52" y="16"/>
                  </a:cubicBezTo>
                  <a:cubicBezTo>
                    <a:pt x="52" y="22"/>
                    <a:pt x="51" y="27"/>
                    <a:pt x="49" y="31"/>
                  </a:cubicBezTo>
                  <a:cubicBezTo>
                    <a:pt x="57" y="29"/>
                    <a:pt x="62" y="24"/>
                    <a:pt x="62" y="20"/>
                  </a:cubicBezTo>
                  <a:lnTo>
                    <a:pt x="62" y="16"/>
                  </a:lnTo>
                  <a:close/>
                </a:path>
              </a:pathLst>
            </a:custGeom>
            <a:solidFill>
              <a:schemeClr val="bg1"/>
            </a:solidFill>
            <a:ln w="9525">
              <a:noFill/>
              <a:round/>
            </a:ln>
          </p:spPr>
          <p:txBody>
            <a:bodyPr vert="horz" wrap="square" lIns="121920" tIns="60960" rIns="121920" bIns="60960" numCol="1" anchor="t" anchorCtr="0" compatLnSpc="1"/>
            <a:lstStyle/>
            <a:p>
              <a:endParaRPr lang="en-US" sz="2800" dirty="0">
                <a:solidFill>
                  <a:schemeClr val="tx1"/>
                </a:solidFill>
                <a:latin typeface="微软雅黑" panose="020B0503020204020204" charset="-122"/>
              </a:endParaRPr>
            </a:p>
          </p:txBody>
        </p:sp>
      </p:grpSp>
      <p:sp>
        <p:nvSpPr>
          <p:cNvPr id="71" name="TextBox 115"/>
          <p:cNvSpPr txBox="1"/>
          <p:nvPr/>
        </p:nvSpPr>
        <p:spPr>
          <a:xfrm>
            <a:off x="885377" y="2558965"/>
            <a:ext cx="2819732" cy="750975"/>
          </a:xfrm>
          <a:prstGeom prst="rect">
            <a:avLst/>
          </a:prstGeom>
          <a:noFill/>
        </p:spPr>
        <p:txBody>
          <a:bodyPr wrap="square" lIns="0" tIns="0" rIns="0" bIns="0" rtlCol="0" anchor="t">
            <a:spAutoFit/>
          </a:bodyPr>
          <a:lstStyle/>
          <a:p>
            <a:pPr algn="r" defTabSz="1218565">
              <a:spcBef>
                <a:spcPct val="20000"/>
              </a:spcBef>
              <a:defRPr/>
            </a:pPr>
            <a:r>
              <a:rPr lang="zh-CN" altLang="en-US" b="1" dirty="0">
                <a:solidFill>
                  <a:schemeClr val="tx1"/>
                </a:solidFill>
                <a:latin typeface="微软雅黑" panose="020B0503020204020204" charset="-122"/>
                <a:ea typeface="微软雅黑" panose="020B0503020204020204" charset="-122"/>
              </a:rPr>
              <a:t>单击编辑标题</a:t>
            </a:r>
          </a:p>
          <a:p>
            <a:pPr algn="r" defTabSz="1218565">
              <a:spcBef>
                <a:spcPct val="20000"/>
              </a:spcBef>
              <a:defRPr/>
            </a:pPr>
            <a:r>
              <a:rPr lang="zh-CN" altLang="en-US" sz="1400" dirty="0">
                <a:solidFill>
                  <a:schemeClr val="tx1"/>
                </a:solidFill>
                <a:latin typeface="微软雅黑" panose="020B0503020204020204" charset="-122"/>
                <a:ea typeface="微软雅黑" panose="020B0503020204020204" charset="-122"/>
              </a:rPr>
              <a:t>单击此处可编辑内容单击此处可编辑内容单击此处可编辑内容</a:t>
            </a:r>
          </a:p>
        </p:txBody>
      </p:sp>
      <p:sp>
        <p:nvSpPr>
          <p:cNvPr id="72" name="TextBox 117"/>
          <p:cNvSpPr txBox="1"/>
          <p:nvPr/>
        </p:nvSpPr>
        <p:spPr>
          <a:xfrm>
            <a:off x="8026401" y="3749133"/>
            <a:ext cx="2819732" cy="750975"/>
          </a:xfrm>
          <a:prstGeom prst="rect">
            <a:avLst/>
          </a:prstGeom>
          <a:noFill/>
        </p:spPr>
        <p:txBody>
          <a:bodyPr wrap="square" lIns="0" tIns="0" rIns="0" bIns="0" rtlCol="0" anchor="t">
            <a:spAutoFit/>
          </a:bodyPr>
          <a:lstStyle/>
          <a:p>
            <a:pPr defTabSz="1218565">
              <a:spcBef>
                <a:spcPct val="20000"/>
              </a:spcBef>
              <a:defRPr/>
            </a:pPr>
            <a:r>
              <a:rPr lang="zh-CN" altLang="en-US" b="1" dirty="0">
                <a:solidFill>
                  <a:schemeClr val="tx1"/>
                </a:solidFill>
                <a:latin typeface="微软雅黑" panose="020B0503020204020204" charset="-122"/>
                <a:ea typeface="微软雅黑" panose="020B0503020204020204" charset="-122"/>
              </a:rPr>
              <a:t>单击编辑标题</a:t>
            </a:r>
          </a:p>
          <a:p>
            <a:pPr defTabSz="1218565">
              <a:spcBef>
                <a:spcPct val="20000"/>
              </a:spcBef>
              <a:defRPr/>
            </a:pPr>
            <a:r>
              <a:rPr lang="zh-CN" altLang="en-US" sz="1400" dirty="0">
                <a:solidFill>
                  <a:schemeClr val="tx1"/>
                </a:solidFill>
                <a:latin typeface="微软雅黑" panose="020B0503020204020204" charset="-122"/>
                <a:ea typeface="微软雅黑" panose="020B0503020204020204" charset="-122"/>
              </a:rPr>
              <a:t>单击此处可编辑内容单击此处可编辑内容单击此处可编辑内容</a:t>
            </a:r>
          </a:p>
        </p:txBody>
      </p:sp>
      <p:sp>
        <p:nvSpPr>
          <p:cNvPr id="73" name="TextBox 118"/>
          <p:cNvSpPr txBox="1"/>
          <p:nvPr/>
        </p:nvSpPr>
        <p:spPr>
          <a:xfrm>
            <a:off x="1244269" y="3749133"/>
            <a:ext cx="2819732" cy="750975"/>
          </a:xfrm>
          <a:prstGeom prst="rect">
            <a:avLst/>
          </a:prstGeom>
          <a:noFill/>
        </p:spPr>
        <p:txBody>
          <a:bodyPr wrap="square" lIns="0" tIns="0" rIns="0" bIns="0" rtlCol="0" anchor="t">
            <a:spAutoFit/>
          </a:bodyPr>
          <a:lstStyle/>
          <a:p>
            <a:pPr algn="r" defTabSz="1218565">
              <a:spcBef>
                <a:spcPct val="20000"/>
              </a:spcBef>
              <a:defRPr/>
            </a:pPr>
            <a:r>
              <a:rPr lang="zh-CN" altLang="en-US" b="1" dirty="0">
                <a:solidFill>
                  <a:schemeClr val="tx1"/>
                </a:solidFill>
                <a:latin typeface="微软雅黑" panose="020B0503020204020204" charset="-122"/>
                <a:ea typeface="微软雅黑" panose="020B0503020204020204" charset="-122"/>
              </a:rPr>
              <a:t>单击编辑标题</a:t>
            </a:r>
          </a:p>
          <a:p>
            <a:pPr algn="r" defTabSz="1218565">
              <a:spcBef>
                <a:spcPct val="20000"/>
              </a:spcBef>
              <a:defRPr/>
            </a:pPr>
            <a:r>
              <a:rPr lang="zh-CN" altLang="en-US" sz="1400" dirty="0">
                <a:solidFill>
                  <a:schemeClr val="tx1"/>
                </a:solidFill>
                <a:latin typeface="微软雅黑" panose="020B0503020204020204" charset="-122"/>
                <a:ea typeface="微软雅黑" panose="020B0503020204020204" charset="-122"/>
              </a:rPr>
              <a:t>单击此处可编辑内容单击此处可编辑内容单击此处可编辑内容</a:t>
            </a:r>
          </a:p>
        </p:txBody>
      </p:sp>
      <p:sp>
        <p:nvSpPr>
          <p:cNvPr id="74" name="TextBox 119"/>
          <p:cNvSpPr txBox="1"/>
          <p:nvPr/>
        </p:nvSpPr>
        <p:spPr>
          <a:xfrm>
            <a:off x="4688110" y="5026386"/>
            <a:ext cx="2819732" cy="750975"/>
          </a:xfrm>
          <a:prstGeom prst="rect">
            <a:avLst/>
          </a:prstGeom>
          <a:noFill/>
        </p:spPr>
        <p:txBody>
          <a:bodyPr wrap="square" lIns="0" tIns="0" rIns="0" bIns="0" rtlCol="0" anchor="t">
            <a:spAutoFit/>
          </a:bodyPr>
          <a:lstStyle/>
          <a:p>
            <a:pPr algn="ctr" defTabSz="1218565">
              <a:spcBef>
                <a:spcPct val="20000"/>
              </a:spcBef>
              <a:defRPr/>
            </a:pPr>
            <a:r>
              <a:rPr lang="zh-CN" altLang="en-US" b="1" dirty="0">
                <a:solidFill>
                  <a:schemeClr val="tx1"/>
                </a:solidFill>
                <a:latin typeface="微软雅黑" panose="020B0503020204020204" charset="-122"/>
                <a:ea typeface="微软雅黑" panose="020B0503020204020204" charset="-122"/>
              </a:rPr>
              <a:t>单击编辑标题</a:t>
            </a:r>
          </a:p>
          <a:p>
            <a:pPr algn="ctr" defTabSz="1218565">
              <a:spcBef>
                <a:spcPct val="20000"/>
              </a:spcBef>
              <a:defRPr/>
            </a:pPr>
            <a:r>
              <a:rPr lang="zh-CN" altLang="en-US" sz="1400" dirty="0">
                <a:solidFill>
                  <a:schemeClr val="tx1"/>
                </a:solidFill>
                <a:latin typeface="微软雅黑" panose="020B0503020204020204" charset="-122"/>
                <a:ea typeface="微软雅黑" panose="020B0503020204020204" charset="-122"/>
              </a:rPr>
              <a:t>单击此处可编辑内容单击此处可编辑内容单击此处可编辑内容</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ppt_w</p:attrName>
                                        </p:attrNameLst>
                                      </p:cBhvr>
                                      <p:tavLst>
                                        <p:tav tm="0">
                                          <p:val>
                                            <p:fltVal val="0"/>
                                          </p:val>
                                        </p:tav>
                                        <p:tav tm="100000">
                                          <p:val>
                                            <p:strVal val="#ppt_w"/>
                                          </p:val>
                                        </p:tav>
                                      </p:tavLst>
                                    </p:anim>
                                    <p:anim calcmode="lin" valueType="num">
                                      <p:cBhvr>
                                        <p:cTn id="13" dur="500" fill="hold"/>
                                        <p:tgtEl>
                                          <p:spTgt spid="5"/>
                                        </p:tgtEl>
                                        <p:attrNameLst>
                                          <p:attrName>ppt_h</p:attrName>
                                        </p:attrNameLst>
                                      </p:cBhvr>
                                      <p:tavLst>
                                        <p:tav tm="0">
                                          <p:val>
                                            <p:fltVal val="0"/>
                                          </p:val>
                                        </p:tav>
                                        <p:tav tm="100000">
                                          <p:val>
                                            <p:strVal val="#ppt_h"/>
                                          </p:val>
                                        </p:tav>
                                      </p:tavLst>
                                    </p:anim>
                                    <p:animEffect transition="in" filter="fade">
                                      <p:cBhvr>
                                        <p:cTn id="14" dur="500"/>
                                        <p:tgtEl>
                                          <p:spTgt spid="5"/>
                                        </p:tgtEl>
                                      </p:cBhvr>
                                    </p:animEffect>
                                  </p:childTnLst>
                                </p:cTn>
                              </p:par>
                            </p:childTnLst>
                          </p:cTn>
                        </p:par>
                        <p:par>
                          <p:cTn id="15" fill="hold">
                            <p:stCondLst>
                              <p:cond delay="1000"/>
                            </p:stCondLst>
                            <p:childTnLst>
                              <p:par>
                                <p:cTn id="16" presetID="2" presetClass="entr" presetSubtype="1" accel="50000" decel="50000" fill="hold" nodeType="afterEffect">
                                  <p:stCondLst>
                                    <p:cond delay="0"/>
                                  </p:stCondLst>
                                  <p:childTnLst>
                                    <p:set>
                                      <p:cBhvr>
                                        <p:cTn id="17" dur="1" fill="hold">
                                          <p:stCondLst>
                                            <p:cond delay="0"/>
                                          </p:stCondLst>
                                        </p:cTn>
                                        <p:tgtEl>
                                          <p:spTgt spid="7"/>
                                        </p:tgtEl>
                                        <p:attrNameLst>
                                          <p:attrName>style.visibility</p:attrName>
                                        </p:attrNameLst>
                                      </p:cBhvr>
                                      <p:to>
                                        <p:strVal val="visible"/>
                                      </p:to>
                                    </p:set>
                                    <p:anim calcmode="lin" valueType="num">
                                      <p:cBhvr additive="base">
                                        <p:cTn id="18" dur="500" fill="hold"/>
                                        <p:tgtEl>
                                          <p:spTgt spid="7"/>
                                        </p:tgtEl>
                                        <p:attrNameLst>
                                          <p:attrName>ppt_x</p:attrName>
                                        </p:attrNameLst>
                                      </p:cBhvr>
                                      <p:tavLst>
                                        <p:tav tm="0">
                                          <p:val>
                                            <p:strVal val="#ppt_x"/>
                                          </p:val>
                                        </p:tav>
                                        <p:tav tm="100000">
                                          <p:val>
                                            <p:strVal val="#ppt_x"/>
                                          </p:val>
                                        </p:tav>
                                      </p:tavLst>
                                    </p:anim>
                                    <p:anim calcmode="lin" valueType="num">
                                      <p:cBhvr additive="base">
                                        <p:cTn id="19" dur="500" fill="hold"/>
                                        <p:tgtEl>
                                          <p:spTgt spid="7"/>
                                        </p:tgtEl>
                                        <p:attrNameLst>
                                          <p:attrName>ppt_y</p:attrName>
                                        </p:attrNameLst>
                                      </p:cBhvr>
                                      <p:tavLst>
                                        <p:tav tm="0">
                                          <p:val>
                                            <p:strVal val="0-#ppt_h/2"/>
                                          </p:val>
                                        </p:tav>
                                        <p:tav tm="100000">
                                          <p:val>
                                            <p:strVal val="#ppt_y"/>
                                          </p:val>
                                        </p:tav>
                                      </p:tavLst>
                                    </p:anim>
                                  </p:childTnLst>
                                </p:cTn>
                              </p:par>
                            </p:childTnLst>
                          </p:cTn>
                        </p:par>
                        <p:par>
                          <p:cTn id="20" fill="hold">
                            <p:stCondLst>
                              <p:cond delay="1500"/>
                            </p:stCondLst>
                            <p:childTnLst>
                              <p:par>
                                <p:cTn id="21" presetID="18" presetClass="entr" presetSubtype="12" fill="hold" grpId="0" nodeType="afterEffect">
                                  <p:stCondLst>
                                    <p:cond delay="0"/>
                                  </p:stCondLst>
                                  <p:childTnLst>
                                    <p:set>
                                      <p:cBhvr>
                                        <p:cTn id="22" dur="1" fill="hold">
                                          <p:stCondLst>
                                            <p:cond delay="0"/>
                                          </p:stCondLst>
                                        </p:cTn>
                                        <p:tgtEl>
                                          <p:spTgt spid="54"/>
                                        </p:tgtEl>
                                        <p:attrNameLst>
                                          <p:attrName>style.visibility</p:attrName>
                                        </p:attrNameLst>
                                      </p:cBhvr>
                                      <p:to>
                                        <p:strVal val="visible"/>
                                      </p:to>
                                    </p:set>
                                    <p:animEffect transition="in" filter="strips(downLeft)">
                                      <p:cBhvr>
                                        <p:cTn id="23" dur="500"/>
                                        <p:tgtEl>
                                          <p:spTgt spid="54"/>
                                        </p:tgtEl>
                                      </p:cBhvr>
                                    </p:animEffect>
                                  </p:childTnLst>
                                </p:cTn>
                              </p:par>
                              <p:par>
                                <p:cTn id="24" presetID="23" presetClass="entr" presetSubtype="16" fill="hold" nodeType="withEffect">
                                  <p:stCondLst>
                                    <p:cond delay="0"/>
                                  </p:stCondLst>
                                  <p:childTnLst>
                                    <p:set>
                                      <p:cBhvr>
                                        <p:cTn id="25" dur="1" fill="hold">
                                          <p:stCondLst>
                                            <p:cond delay="0"/>
                                          </p:stCondLst>
                                        </p:cTn>
                                        <p:tgtEl>
                                          <p:spTgt spid="55"/>
                                        </p:tgtEl>
                                        <p:attrNameLst>
                                          <p:attrName>style.visibility</p:attrName>
                                        </p:attrNameLst>
                                      </p:cBhvr>
                                      <p:to>
                                        <p:strVal val="visible"/>
                                      </p:to>
                                    </p:set>
                                    <p:anim calcmode="lin" valueType="num">
                                      <p:cBhvr>
                                        <p:cTn id="26" dur="500" fill="hold"/>
                                        <p:tgtEl>
                                          <p:spTgt spid="55"/>
                                        </p:tgtEl>
                                        <p:attrNameLst>
                                          <p:attrName>ppt_w</p:attrName>
                                        </p:attrNameLst>
                                      </p:cBhvr>
                                      <p:tavLst>
                                        <p:tav tm="0">
                                          <p:val>
                                            <p:fltVal val="0"/>
                                          </p:val>
                                        </p:tav>
                                        <p:tav tm="100000">
                                          <p:val>
                                            <p:strVal val="#ppt_w"/>
                                          </p:val>
                                        </p:tav>
                                      </p:tavLst>
                                    </p:anim>
                                    <p:anim calcmode="lin" valueType="num">
                                      <p:cBhvr>
                                        <p:cTn id="27" dur="500" fill="hold"/>
                                        <p:tgtEl>
                                          <p:spTgt spid="55"/>
                                        </p:tgtEl>
                                        <p:attrNameLst>
                                          <p:attrName>ppt_h</p:attrName>
                                        </p:attrNameLst>
                                      </p:cBhvr>
                                      <p:tavLst>
                                        <p:tav tm="0">
                                          <p:val>
                                            <p:fltVal val="0"/>
                                          </p:val>
                                        </p:tav>
                                        <p:tav tm="100000">
                                          <p:val>
                                            <p:strVal val="#ppt_h"/>
                                          </p:val>
                                        </p:tav>
                                      </p:tavLst>
                                    </p:anim>
                                  </p:childTnLst>
                                </p:cTn>
                              </p:par>
                            </p:childTnLst>
                          </p:cTn>
                        </p:par>
                        <p:par>
                          <p:cTn id="28" fill="hold">
                            <p:stCondLst>
                              <p:cond delay="2000"/>
                            </p:stCondLst>
                            <p:childTnLst>
                              <p:par>
                                <p:cTn id="29" presetID="2" presetClass="entr" presetSubtype="8" accel="50000" decel="50000" fill="hold" grpId="0" nodeType="afterEffect">
                                  <p:stCondLst>
                                    <p:cond delay="0"/>
                                  </p:stCondLst>
                                  <p:childTnLst>
                                    <p:set>
                                      <p:cBhvr>
                                        <p:cTn id="30" dur="1" fill="hold">
                                          <p:stCondLst>
                                            <p:cond delay="0"/>
                                          </p:stCondLst>
                                        </p:cTn>
                                        <p:tgtEl>
                                          <p:spTgt spid="71"/>
                                        </p:tgtEl>
                                        <p:attrNameLst>
                                          <p:attrName>style.visibility</p:attrName>
                                        </p:attrNameLst>
                                      </p:cBhvr>
                                      <p:to>
                                        <p:strVal val="visible"/>
                                      </p:to>
                                    </p:set>
                                    <p:anim calcmode="lin" valueType="num">
                                      <p:cBhvr additive="base">
                                        <p:cTn id="31" dur="500" fill="hold"/>
                                        <p:tgtEl>
                                          <p:spTgt spid="71"/>
                                        </p:tgtEl>
                                        <p:attrNameLst>
                                          <p:attrName>ppt_x</p:attrName>
                                        </p:attrNameLst>
                                      </p:cBhvr>
                                      <p:tavLst>
                                        <p:tav tm="0">
                                          <p:val>
                                            <p:strVal val="0-#ppt_w/2"/>
                                          </p:val>
                                        </p:tav>
                                        <p:tav tm="100000">
                                          <p:val>
                                            <p:strVal val="#ppt_x"/>
                                          </p:val>
                                        </p:tav>
                                      </p:tavLst>
                                    </p:anim>
                                    <p:anim calcmode="lin" valueType="num">
                                      <p:cBhvr additive="base">
                                        <p:cTn id="32" dur="500" fill="hold"/>
                                        <p:tgtEl>
                                          <p:spTgt spid="71"/>
                                        </p:tgtEl>
                                        <p:attrNameLst>
                                          <p:attrName>ppt_y</p:attrName>
                                        </p:attrNameLst>
                                      </p:cBhvr>
                                      <p:tavLst>
                                        <p:tav tm="0">
                                          <p:val>
                                            <p:strVal val="#ppt_y"/>
                                          </p:val>
                                        </p:tav>
                                        <p:tav tm="100000">
                                          <p:val>
                                            <p:strVal val="#ppt_y"/>
                                          </p:val>
                                        </p:tav>
                                      </p:tavLst>
                                    </p:anim>
                                  </p:childTnLst>
                                </p:cTn>
                              </p:par>
                            </p:childTnLst>
                          </p:cTn>
                        </p:par>
                        <p:par>
                          <p:cTn id="33" fill="hold">
                            <p:stCondLst>
                              <p:cond delay="2500"/>
                            </p:stCondLst>
                            <p:childTnLst>
                              <p:par>
                                <p:cTn id="34" presetID="18" presetClass="entr" presetSubtype="12" fill="hold" grpId="0" nodeType="afterEffect">
                                  <p:stCondLst>
                                    <p:cond delay="0"/>
                                  </p:stCondLst>
                                  <p:childTnLst>
                                    <p:set>
                                      <p:cBhvr>
                                        <p:cTn id="35" dur="1" fill="hold">
                                          <p:stCondLst>
                                            <p:cond delay="0"/>
                                          </p:stCondLst>
                                        </p:cTn>
                                        <p:tgtEl>
                                          <p:spTgt spid="51"/>
                                        </p:tgtEl>
                                        <p:attrNameLst>
                                          <p:attrName>style.visibility</p:attrName>
                                        </p:attrNameLst>
                                      </p:cBhvr>
                                      <p:to>
                                        <p:strVal val="visible"/>
                                      </p:to>
                                    </p:set>
                                    <p:animEffect transition="in" filter="strips(downLeft)">
                                      <p:cBhvr>
                                        <p:cTn id="36" dur="500"/>
                                        <p:tgtEl>
                                          <p:spTgt spid="51"/>
                                        </p:tgtEl>
                                      </p:cBhvr>
                                    </p:animEffect>
                                  </p:childTnLst>
                                </p:cTn>
                              </p:par>
                              <p:par>
                                <p:cTn id="37" presetID="23" presetClass="entr" presetSubtype="16" fill="hold" nodeType="withEffect">
                                  <p:stCondLst>
                                    <p:cond delay="0"/>
                                  </p:stCondLst>
                                  <p:childTnLst>
                                    <p:set>
                                      <p:cBhvr>
                                        <p:cTn id="38" dur="1" fill="hold">
                                          <p:stCondLst>
                                            <p:cond delay="0"/>
                                          </p:stCondLst>
                                        </p:cTn>
                                        <p:tgtEl>
                                          <p:spTgt spid="58"/>
                                        </p:tgtEl>
                                        <p:attrNameLst>
                                          <p:attrName>style.visibility</p:attrName>
                                        </p:attrNameLst>
                                      </p:cBhvr>
                                      <p:to>
                                        <p:strVal val="visible"/>
                                      </p:to>
                                    </p:set>
                                    <p:anim calcmode="lin" valueType="num">
                                      <p:cBhvr>
                                        <p:cTn id="39" dur="500" fill="hold"/>
                                        <p:tgtEl>
                                          <p:spTgt spid="58"/>
                                        </p:tgtEl>
                                        <p:attrNameLst>
                                          <p:attrName>ppt_w</p:attrName>
                                        </p:attrNameLst>
                                      </p:cBhvr>
                                      <p:tavLst>
                                        <p:tav tm="0">
                                          <p:val>
                                            <p:fltVal val="0"/>
                                          </p:val>
                                        </p:tav>
                                        <p:tav tm="100000">
                                          <p:val>
                                            <p:strVal val="#ppt_w"/>
                                          </p:val>
                                        </p:tav>
                                      </p:tavLst>
                                    </p:anim>
                                    <p:anim calcmode="lin" valueType="num">
                                      <p:cBhvr>
                                        <p:cTn id="40" dur="500" fill="hold"/>
                                        <p:tgtEl>
                                          <p:spTgt spid="58"/>
                                        </p:tgtEl>
                                        <p:attrNameLst>
                                          <p:attrName>ppt_h</p:attrName>
                                        </p:attrNameLst>
                                      </p:cBhvr>
                                      <p:tavLst>
                                        <p:tav tm="0">
                                          <p:val>
                                            <p:fltVal val="0"/>
                                          </p:val>
                                        </p:tav>
                                        <p:tav tm="100000">
                                          <p:val>
                                            <p:strVal val="#ppt_h"/>
                                          </p:val>
                                        </p:tav>
                                      </p:tavLst>
                                    </p:anim>
                                  </p:childTnLst>
                                </p:cTn>
                              </p:par>
                            </p:childTnLst>
                          </p:cTn>
                        </p:par>
                        <p:par>
                          <p:cTn id="41" fill="hold">
                            <p:stCondLst>
                              <p:cond delay="3000"/>
                            </p:stCondLst>
                            <p:childTnLst>
                              <p:par>
                                <p:cTn id="42" presetID="2" presetClass="entr" presetSubtype="8" accel="50000" decel="50000" fill="hold" grpId="0" nodeType="afterEffect">
                                  <p:stCondLst>
                                    <p:cond delay="0"/>
                                  </p:stCondLst>
                                  <p:childTnLst>
                                    <p:set>
                                      <p:cBhvr>
                                        <p:cTn id="43" dur="1" fill="hold">
                                          <p:stCondLst>
                                            <p:cond delay="0"/>
                                          </p:stCondLst>
                                        </p:cTn>
                                        <p:tgtEl>
                                          <p:spTgt spid="73"/>
                                        </p:tgtEl>
                                        <p:attrNameLst>
                                          <p:attrName>style.visibility</p:attrName>
                                        </p:attrNameLst>
                                      </p:cBhvr>
                                      <p:to>
                                        <p:strVal val="visible"/>
                                      </p:to>
                                    </p:set>
                                    <p:anim calcmode="lin" valueType="num">
                                      <p:cBhvr additive="base">
                                        <p:cTn id="44" dur="500" fill="hold"/>
                                        <p:tgtEl>
                                          <p:spTgt spid="73"/>
                                        </p:tgtEl>
                                        <p:attrNameLst>
                                          <p:attrName>ppt_x</p:attrName>
                                        </p:attrNameLst>
                                      </p:cBhvr>
                                      <p:tavLst>
                                        <p:tav tm="0">
                                          <p:val>
                                            <p:strVal val="0-#ppt_w/2"/>
                                          </p:val>
                                        </p:tav>
                                        <p:tav tm="100000">
                                          <p:val>
                                            <p:strVal val="#ppt_x"/>
                                          </p:val>
                                        </p:tav>
                                      </p:tavLst>
                                    </p:anim>
                                    <p:anim calcmode="lin" valueType="num">
                                      <p:cBhvr additive="base">
                                        <p:cTn id="45" dur="500" fill="hold"/>
                                        <p:tgtEl>
                                          <p:spTgt spid="73"/>
                                        </p:tgtEl>
                                        <p:attrNameLst>
                                          <p:attrName>ppt_y</p:attrName>
                                        </p:attrNameLst>
                                      </p:cBhvr>
                                      <p:tavLst>
                                        <p:tav tm="0">
                                          <p:val>
                                            <p:strVal val="#ppt_y"/>
                                          </p:val>
                                        </p:tav>
                                        <p:tav tm="100000">
                                          <p:val>
                                            <p:strVal val="#ppt_y"/>
                                          </p:val>
                                        </p:tav>
                                      </p:tavLst>
                                    </p:anim>
                                  </p:childTnLst>
                                </p:cTn>
                              </p:par>
                            </p:childTnLst>
                          </p:cTn>
                        </p:par>
                        <p:par>
                          <p:cTn id="46" fill="hold">
                            <p:stCondLst>
                              <p:cond delay="3500"/>
                            </p:stCondLst>
                            <p:childTnLst>
                              <p:par>
                                <p:cTn id="47" presetID="18" presetClass="entr" presetSubtype="12" fill="hold" grpId="0" nodeType="afterEffect">
                                  <p:stCondLst>
                                    <p:cond delay="0"/>
                                  </p:stCondLst>
                                  <p:childTnLst>
                                    <p:set>
                                      <p:cBhvr>
                                        <p:cTn id="48" dur="1" fill="hold">
                                          <p:stCondLst>
                                            <p:cond delay="0"/>
                                          </p:stCondLst>
                                        </p:cTn>
                                        <p:tgtEl>
                                          <p:spTgt spid="53"/>
                                        </p:tgtEl>
                                        <p:attrNameLst>
                                          <p:attrName>style.visibility</p:attrName>
                                        </p:attrNameLst>
                                      </p:cBhvr>
                                      <p:to>
                                        <p:strVal val="visible"/>
                                      </p:to>
                                    </p:set>
                                    <p:animEffect transition="in" filter="strips(downLeft)">
                                      <p:cBhvr>
                                        <p:cTn id="49" dur="500"/>
                                        <p:tgtEl>
                                          <p:spTgt spid="53"/>
                                        </p:tgtEl>
                                      </p:cBhvr>
                                    </p:animEffect>
                                  </p:childTnLst>
                                </p:cTn>
                              </p:par>
                              <p:par>
                                <p:cTn id="50" presetID="23" presetClass="entr" presetSubtype="16" fill="hold" nodeType="withEffect">
                                  <p:stCondLst>
                                    <p:cond delay="0"/>
                                  </p:stCondLst>
                                  <p:childTnLst>
                                    <p:set>
                                      <p:cBhvr>
                                        <p:cTn id="51" dur="1" fill="hold">
                                          <p:stCondLst>
                                            <p:cond delay="0"/>
                                          </p:stCondLst>
                                        </p:cTn>
                                        <p:tgtEl>
                                          <p:spTgt spid="61"/>
                                        </p:tgtEl>
                                        <p:attrNameLst>
                                          <p:attrName>style.visibility</p:attrName>
                                        </p:attrNameLst>
                                      </p:cBhvr>
                                      <p:to>
                                        <p:strVal val="visible"/>
                                      </p:to>
                                    </p:set>
                                    <p:anim calcmode="lin" valueType="num">
                                      <p:cBhvr>
                                        <p:cTn id="52" dur="500" fill="hold"/>
                                        <p:tgtEl>
                                          <p:spTgt spid="61"/>
                                        </p:tgtEl>
                                        <p:attrNameLst>
                                          <p:attrName>ppt_w</p:attrName>
                                        </p:attrNameLst>
                                      </p:cBhvr>
                                      <p:tavLst>
                                        <p:tav tm="0">
                                          <p:val>
                                            <p:fltVal val="0"/>
                                          </p:val>
                                        </p:tav>
                                        <p:tav tm="100000">
                                          <p:val>
                                            <p:strVal val="#ppt_w"/>
                                          </p:val>
                                        </p:tav>
                                      </p:tavLst>
                                    </p:anim>
                                    <p:anim calcmode="lin" valueType="num">
                                      <p:cBhvr>
                                        <p:cTn id="53" dur="500" fill="hold"/>
                                        <p:tgtEl>
                                          <p:spTgt spid="61"/>
                                        </p:tgtEl>
                                        <p:attrNameLst>
                                          <p:attrName>ppt_h</p:attrName>
                                        </p:attrNameLst>
                                      </p:cBhvr>
                                      <p:tavLst>
                                        <p:tav tm="0">
                                          <p:val>
                                            <p:fltVal val="0"/>
                                          </p:val>
                                        </p:tav>
                                        <p:tav tm="100000">
                                          <p:val>
                                            <p:strVal val="#ppt_h"/>
                                          </p:val>
                                        </p:tav>
                                      </p:tavLst>
                                    </p:anim>
                                  </p:childTnLst>
                                </p:cTn>
                              </p:par>
                            </p:childTnLst>
                          </p:cTn>
                        </p:par>
                        <p:par>
                          <p:cTn id="54" fill="hold">
                            <p:stCondLst>
                              <p:cond delay="4000"/>
                            </p:stCondLst>
                            <p:childTnLst>
                              <p:par>
                                <p:cTn id="55" presetID="2" presetClass="entr" presetSubtype="8" accel="50000" decel="50000" fill="hold" grpId="0" nodeType="afterEffect">
                                  <p:stCondLst>
                                    <p:cond delay="0"/>
                                  </p:stCondLst>
                                  <p:childTnLst>
                                    <p:set>
                                      <p:cBhvr>
                                        <p:cTn id="56" dur="1" fill="hold">
                                          <p:stCondLst>
                                            <p:cond delay="0"/>
                                          </p:stCondLst>
                                        </p:cTn>
                                        <p:tgtEl>
                                          <p:spTgt spid="74"/>
                                        </p:tgtEl>
                                        <p:attrNameLst>
                                          <p:attrName>style.visibility</p:attrName>
                                        </p:attrNameLst>
                                      </p:cBhvr>
                                      <p:to>
                                        <p:strVal val="visible"/>
                                      </p:to>
                                    </p:set>
                                    <p:anim calcmode="lin" valueType="num">
                                      <p:cBhvr additive="base">
                                        <p:cTn id="57" dur="500" fill="hold"/>
                                        <p:tgtEl>
                                          <p:spTgt spid="74"/>
                                        </p:tgtEl>
                                        <p:attrNameLst>
                                          <p:attrName>ppt_x</p:attrName>
                                        </p:attrNameLst>
                                      </p:cBhvr>
                                      <p:tavLst>
                                        <p:tav tm="0">
                                          <p:val>
                                            <p:strVal val="0-#ppt_w/2"/>
                                          </p:val>
                                        </p:tav>
                                        <p:tav tm="100000">
                                          <p:val>
                                            <p:strVal val="#ppt_x"/>
                                          </p:val>
                                        </p:tav>
                                      </p:tavLst>
                                    </p:anim>
                                    <p:anim calcmode="lin" valueType="num">
                                      <p:cBhvr additive="base">
                                        <p:cTn id="58" dur="500" fill="hold"/>
                                        <p:tgtEl>
                                          <p:spTgt spid="74"/>
                                        </p:tgtEl>
                                        <p:attrNameLst>
                                          <p:attrName>ppt_y</p:attrName>
                                        </p:attrNameLst>
                                      </p:cBhvr>
                                      <p:tavLst>
                                        <p:tav tm="0">
                                          <p:val>
                                            <p:strVal val="#ppt_y"/>
                                          </p:val>
                                        </p:tav>
                                        <p:tav tm="100000">
                                          <p:val>
                                            <p:strVal val="#ppt_y"/>
                                          </p:val>
                                        </p:tav>
                                      </p:tavLst>
                                    </p:anim>
                                  </p:childTnLst>
                                </p:cTn>
                              </p:par>
                            </p:childTnLst>
                          </p:cTn>
                        </p:par>
                        <p:par>
                          <p:cTn id="59" fill="hold">
                            <p:stCondLst>
                              <p:cond delay="4500"/>
                            </p:stCondLst>
                            <p:childTnLst>
                              <p:par>
                                <p:cTn id="60" presetID="18" presetClass="entr" presetSubtype="6" fill="hold" grpId="0" nodeType="afterEffect">
                                  <p:stCondLst>
                                    <p:cond delay="0"/>
                                  </p:stCondLst>
                                  <p:childTnLst>
                                    <p:set>
                                      <p:cBhvr>
                                        <p:cTn id="61" dur="1" fill="hold">
                                          <p:stCondLst>
                                            <p:cond delay="0"/>
                                          </p:stCondLst>
                                        </p:cTn>
                                        <p:tgtEl>
                                          <p:spTgt spid="52"/>
                                        </p:tgtEl>
                                        <p:attrNameLst>
                                          <p:attrName>style.visibility</p:attrName>
                                        </p:attrNameLst>
                                      </p:cBhvr>
                                      <p:to>
                                        <p:strVal val="visible"/>
                                      </p:to>
                                    </p:set>
                                    <p:animEffect transition="in" filter="strips(downRight)">
                                      <p:cBhvr>
                                        <p:cTn id="62" dur="500"/>
                                        <p:tgtEl>
                                          <p:spTgt spid="52"/>
                                        </p:tgtEl>
                                      </p:cBhvr>
                                    </p:animEffect>
                                  </p:childTnLst>
                                </p:cTn>
                              </p:par>
                              <p:par>
                                <p:cTn id="63" presetID="23" presetClass="entr" presetSubtype="16" fill="hold" nodeType="withEffect">
                                  <p:stCondLst>
                                    <p:cond delay="0"/>
                                  </p:stCondLst>
                                  <p:childTnLst>
                                    <p:set>
                                      <p:cBhvr>
                                        <p:cTn id="64" dur="1" fill="hold">
                                          <p:stCondLst>
                                            <p:cond delay="0"/>
                                          </p:stCondLst>
                                        </p:cTn>
                                        <p:tgtEl>
                                          <p:spTgt spid="64"/>
                                        </p:tgtEl>
                                        <p:attrNameLst>
                                          <p:attrName>style.visibility</p:attrName>
                                        </p:attrNameLst>
                                      </p:cBhvr>
                                      <p:to>
                                        <p:strVal val="visible"/>
                                      </p:to>
                                    </p:set>
                                    <p:anim calcmode="lin" valueType="num">
                                      <p:cBhvr>
                                        <p:cTn id="65" dur="500" fill="hold"/>
                                        <p:tgtEl>
                                          <p:spTgt spid="64"/>
                                        </p:tgtEl>
                                        <p:attrNameLst>
                                          <p:attrName>ppt_w</p:attrName>
                                        </p:attrNameLst>
                                      </p:cBhvr>
                                      <p:tavLst>
                                        <p:tav tm="0">
                                          <p:val>
                                            <p:fltVal val="0"/>
                                          </p:val>
                                        </p:tav>
                                        <p:tav tm="100000">
                                          <p:val>
                                            <p:strVal val="#ppt_w"/>
                                          </p:val>
                                        </p:tav>
                                      </p:tavLst>
                                    </p:anim>
                                    <p:anim calcmode="lin" valueType="num">
                                      <p:cBhvr>
                                        <p:cTn id="66" dur="500" fill="hold"/>
                                        <p:tgtEl>
                                          <p:spTgt spid="64"/>
                                        </p:tgtEl>
                                        <p:attrNameLst>
                                          <p:attrName>ppt_h</p:attrName>
                                        </p:attrNameLst>
                                      </p:cBhvr>
                                      <p:tavLst>
                                        <p:tav tm="0">
                                          <p:val>
                                            <p:fltVal val="0"/>
                                          </p:val>
                                        </p:tav>
                                        <p:tav tm="100000">
                                          <p:val>
                                            <p:strVal val="#ppt_h"/>
                                          </p:val>
                                        </p:tav>
                                      </p:tavLst>
                                    </p:anim>
                                  </p:childTnLst>
                                </p:cTn>
                              </p:par>
                            </p:childTnLst>
                          </p:cTn>
                        </p:par>
                        <p:par>
                          <p:cTn id="67" fill="hold">
                            <p:stCondLst>
                              <p:cond delay="5000"/>
                            </p:stCondLst>
                            <p:childTnLst>
                              <p:par>
                                <p:cTn id="68" presetID="2" presetClass="entr" presetSubtype="2" accel="50000" decel="50000" fill="hold" grpId="0" nodeType="afterEffect">
                                  <p:stCondLst>
                                    <p:cond delay="0"/>
                                  </p:stCondLst>
                                  <p:childTnLst>
                                    <p:set>
                                      <p:cBhvr>
                                        <p:cTn id="69" dur="1" fill="hold">
                                          <p:stCondLst>
                                            <p:cond delay="0"/>
                                          </p:stCondLst>
                                        </p:cTn>
                                        <p:tgtEl>
                                          <p:spTgt spid="72"/>
                                        </p:tgtEl>
                                        <p:attrNameLst>
                                          <p:attrName>style.visibility</p:attrName>
                                        </p:attrNameLst>
                                      </p:cBhvr>
                                      <p:to>
                                        <p:strVal val="visible"/>
                                      </p:to>
                                    </p:set>
                                    <p:anim calcmode="lin" valueType="num">
                                      <p:cBhvr additive="base">
                                        <p:cTn id="70" dur="500" fill="hold"/>
                                        <p:tgtEl>
                                          <p:spTgt spid="72"/>
                                        </p:tgtEl>
                                        <p:attrNameLst>
                                          <p:attrName>ppt_x</p:attrName>
                                        </p:attrNameLst>
                                      </p:cBhvr>
                                      <p:tavLst>
                                        <p:tav tm="0">
                                          <p:val>
                                            <p:strVal val="1+#ppt_w/2"/>
                                          </p:val>
                                        </p:tav>
                                        <p:tav tm="100000">
                                          <p:val>
                                            <p:strVal val="#ppt_x"/>
                                          </p:val>
                                        </p:tav>
                                      </p:tavLst>
                                    </p:anim>
                                    <p:anim calcmode="lin" valueType="num">
                                      <p:cBhvr additive="base">
                                        <p:cTn id="71" dur="500" fill="hold"/>
                                        <p:tgtEl>
                                          <p:spTgt spid="72"/>
                                        </p:tgtEl>
                                        <p:attrNameLst>
                                          <p:attrName>ppt_y</p:attrName>
                                        </p:attrNameLst>
                                      </p:cBhvr>
                                      <p:tavLst>
                                        <p:tav tm="0">
                                          <p:val>
                                            <p:strVal val="#ppt_y"/>
                                          </p:val>
                                        </p:tav>
                                        <p:tav tm="100000">
                                          <p:val>
                                            <p:strVal val="#ppt_y"/>
                                          </p:val>
                                        </p:tav>
                                      </p:tavLst>
                                    </p:anim>
                                  </p:childTnLst>
                                </p:cTn>
                              </p:par>
                            </p:childTnLst>
                          </p:cTn>
                        </p:par>
                        <p:par>
                          <p:cTn id="72" fill="hold">
                            <p:stCondLst>
                              <p:cond delay="5500"/>
                            </p:stCondLst>
                            <p:childTnLst>
                              <p:par>
                                <p:cTn id="73" presetID="18" presetClass="entr" presetSubtype="6" fill="hold" grpId="0" nodeType="afterEffect">
                                  <p:stCondLst>
                                    <p:cond delay="0"/>
                                  </p:stCondLst>
                                  <p:childTnLst>
                                    <p:set>
                                      <p:cBhvr>
                                        <p:cTn id="74" dur="1" fill="hold">
                                          <p:stCondLst>
                                            <p:cond delay="0"/>
                                          </p:stCondLst>
                                        </p:cTn>
                                        <p:tgtEl>
                                          <p:spTgt spid="67"/>
                                        </p:tgtEl>
                                        <p:attrNameLst>
                                          <p:attrName>style.visibility</p:attrName>
                                        </p:attrNameLst>
                                      </p:cBhvr>
                                      <p:to>
                                        <p:strVal val="visible"/>
                                      </p:to>
                                    </p:set>
                                    <p:animEffect transition="in" filter="strips(downRight)">
                                      <p:cBhvr>
                                        <p:cTn id="75" dur="500"/>
                                        <p:tgtEl>
                                          <p:spTgt spid="67"/>
                                        </p:tgtEl>
                                      </p:cBhvr>
                                    </p:animEffect>
                                  </p:childTnLst>
                                </p:cTn>
                              </p:par>
                              <p:par>
                                <p:cTn id="76" presetID="23" presetClass="entr" presetSubtype="16" fill="hold" nodeType="withEffect">
                                  <p:stCondLst>
                                    <p:cond delay="0"/>
                                  </p:stCondLst>
                                  <p:childTnLst>
                                    <p:set>
                                      <p:cBhvr>
                                        <p:cTn id="77" dur="1" fill="hold">
                                          <p:stCondLst>
                                            <p:cond delay="0"/>
                                          </p:stCondLst>
                                        </p:cTn>
                                        <p:tgtEl>
                                          <p:spTgt spid="68"/>
                                        </p:tgtEl>
                                        <p:attrNameLst>
                                          <p:attrName>style.visibility</p:attrName>
                                        </p:attrNameLst>
                                      </p:cBhvr>
                                      <p:to>
                                        <p:strVal val="visible"/>
                                      </p:to>
                                    </p:set>
                                    <p:anim calcmode="lin" valueType="num">
                                      <p:cBhvr>
                                        <p:cTn id="78" dur="500" fill="hold"/>
                                        <p:tgtEl>
                                          <p:spTgt spid="68"/>
                                        </p:tgtEl>
                                        <p:attrNameLst>
                                          <p:attrName>ppt_w</p:attrName>
                                        </p:attrNameLst>
                                      </p:cBhvr>
                                      <p:tavLst>
                                        <p:tav tm="0">
                                          <p:val>
                                            <p:fltVal val="0"/>
                                          </p:val>
                                        </p:tav>
                                        <p:tav tm="100000">
                                          <p:val>
                                            <p:strVal val="#ppt_w"/>
                                          </p:val>
                                        </p:tav>
                                      </p:tavLst>
                                    </p:anim>
                                    <p:anim calcmode="lin" valueType="num">
                                      <p:cBhvr>
                                        <p:cTn id="79" dur="500" fill="hold"/>
                                        <p:tgtEl>
                                          <p:spTgt spid="68"/>
                                        </p:tgtEl>
                                        <p:attrNameLst>
                                          <p:attrName>ppt_h</p:attrName>
                                        </p:attrNameLst>
                                      </p:cBhvr>
                                      <p:tavLst>
                                        <p:tav tm="0">
                                          <p:val>
                                            <p:fltVal val="0"/>
                                          </p:val>
                                        </p:tav>
                                        <p:tav tm="100000">
                                          <p:val>
                                            <p:strVal val="#ppt_h"/>
                                          </p:val>
                                        </p:tav>
                                      </p:tavLst>
                                    </p:anim>
                                  </p:childTnLst>
                                </p:cTn>
                              </p:par>
                            </p:childTnLst>
                          </p:cTn>
                        </p:par>
                        <p:par>
                          <p:cTn id="80" fill="hold">
                            <p:stCondLst>
                              <p:cond delay="6000"/>
                            </p:stCondLst>
                            <p:childTnLst>
                              <p:par>
                                <p:cTn id="81" presetID="2" presetClass="entr" presetSubtype="2" accel="50000" decel="50000" fill="hold" grpId="0" nodeType="afterEffect">
                                  <p:stCondLst>
                                    <p:cond delay="0"/>
                                  </p:stCondLst>
                                  <p:childTnLst>
                                    <p:set>
                                      <p:cBhvr>
                                        <p:cTn id="82" dur="1" fill="hold">
                                          <p:stCondLst>
                                            <p:cond delay="0"/>
                                          </p:stCondLst>
                                        </p:cTn>
                                        <p:tgtEl>
                                          <p:spTgt spid="4"/>
                                        </p:tgtEl>
                                        <p:attrNameLst>
                                          <p:attrName>style.visibility</p:attrName>
                                        </p:attrNameLst>
                                      </p:cBhvr>
                                      <p:to>
                                        <p:strVal val="visible"/>
                                      </p:to>
                                    </p:set>
                                    <p:anim calcmode="lin" valueType="num">
                                      <p:cBhvr additive="base">
                                        <p:cTn id="83" dur="500" fill="hold"/>
                                        <p:tgtEl>
                                          <p:spTgt spid="4"/>
                                        </p:tgtEl>
                                        <p:attrNameLst>
                                          <p:attrName>ppt_x</p:attrName>
                                        </p:attrNameLst>
                                      </p:cBhvr>
                                      <p:tavLst>
                                        <p:tav tm="0">
                                          <p:val>
                                            <p:strVal val="1+#ppt_w/2"/>
                                          </p:val>
                                        </p:tav>
                                        <p:tav tm="100000">
                                          <p:val>
                                            <p:strVal val="#ppt_x"/>
                                          </p:val>
                                        </p:tav>
                                      </p:tavLst>
                                    </p:anim>
                                    <p:anim calcmode="lin" valueType="num">
                                      <p:cBhvr additive="base">
                                        <p:cTn id="84" dur="500" fill="hold"/>
                                        <p:tgtEl>
                                          <p:spTgt spid="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5" grpId="0"/>
      <p:bldP spid="4" grpId="0"/>
      <p:bldP spid="51" grpId="0" bldLvl="0" animBg="1"/>
      <p:bldP spid="52" grpId="0" bldLvl="0" animBg="1"/>
      <p:bldP spid="53" grpId="0" bldLvl="0" animBg="1"/>
      <p:bldP spid="54" grpId="0" bldLvl="0" animBg="1"/>
      <p:bldP spid="67" grpId="0" bldLvl="0" animBg="1"/>
      <p:bldP spid="71" grpId="0"/>
      <p:bldP spid="72" grpId="0"/>
      <p:bldP spid="73" grpId="0"/>
      <p:bldP spid="74"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15" name="文本框 14"/>
          <p:cNvSpPr txBox="1"/>
          <p:nvPr/>
        </p:nvSpPr>
        <p:spPr>
          <a:xfrm>
            <a:off x="4693919" y="1005236"/>
            <a:ext cx="2692400" cy="874395"/>
          </a:xfrm>
          <a:prstGeom prst="rect">
            <a:avLst/>
          </a:prstGeom>
          <a:noFill/>
        </p:spPr>
        <p:txBody>
          <a:bodyPr wrap="square" rtlCol="0">
            <a:spAutoFit/>
          </a:bodyPr>
          <a:lstStyle/>
          <a:p>
            <a:pPr algn="ctr"/>
            <a:r>
              <a:rPr lang="zh-CN" altLang="en-US" sz="4800" b="1" dirty="0">
                <a:gradFill>
                  <a:gsLst>
                    <a:gs pos="0">
                      <a:srgbClr val="E30000"/>
                    </a:gs>
                    <a:gs pos="100000">
                      <a:srgbClr val="760303"/>
                    </a:gs>
                  </a:gsLst>
                  <a:lin ang="16200000" scaled="0"/>
                </a:gradFill>
                <a:effectLst>
                  <a:outerShdw blurRad="38100" dist="38100" dir="2700000" algn="tl">
                    <a:srgbClr val="000000">
                      <a:alpha val="43137"/>
                    </a:srgbClr>
                  </a:outerShdw>
                </a:effectLst>
                <a:latin typeface="微软雅黑" panose="020B0503020204020204" charset="-122"/>
                <a:ea typeface="微软雅黑" panose="020B0503020204020204" charset="-122"/>
              </a:rPr>
              <a:t>目     录 </a:t>
            </a:r>
            <a:endParaRPr lang="zh-CN" altLang="en-US" sz="4800" b="1" dirty="0">
              <a:gradFill>
                <a:gsLst>
                  <a:gs pos="0">
                    <a:srgbClr val="E30000"/>
                  </a:gs>
                  <a:gs pos="100000">
                    <a:srgbClr val="760303"/>
                  </a:gs>
                </a:gsLst>
                <a:lin ang="16200000" scaled="0"/>
              </a:gradFill>
              <a:effectLst>
                <a:outerShdw blurRad="38100" dist="38100" dir="2700000" algn="tl">
                  <a:srgbClr val="000000">
                    <a:alpha val="43137"/>
                  </a:srgbClr>
                </a:outerShdw>
              </a:effectLst>
              <a:latin typeface="微软雅黑" panose="020B0503020204020204" charset="-122"/>
              <a:ea typeface="微软雅黑" panose="020B0503020204020204" charset="-122"/>
              <a:cs typeface="Arial" panose="020B0604020202020204" pitchFamily="34" charset="0"/>
            </a:endParaRPr>
          </a:p>
        </p:txBody>
      </p:sp>
      <p:sp>
        <p:nvSpPr>
          <p:cNvPr id="16" name="文本框 15"/>
          <p:cNvSpPr txBox="1"/>
          <p:nvPr/>
        </p:nvSpPr>
        <p:spPr>
          <a:xfrm>
            <a:off x="4256905" y="2257427"/>
            <a:ext cx="3566427" cy="523220"/>
          </a:xfrm>
          <a:prstGeom prst="rect">
            <a:avLst/>
          </a:prstGeom>
          <a:noFill/>
        </p:spPr>
        <p:txBody>
          <a:bodyPr wrap="square" rtlCol="0">
            <a:spAutoFit/>
          </a:bodyPr>
          <a:lstStyle/>
          <a:p>
            <a:pPr algn="ctr"/>
            <a:r>
              <a:rPr lang="en-US" altLang="zh-CN" sz="2800" dirty="0">
                <a:latin typeface="微软雅黑" panose="020B0503020204020204" charset="-122"/>
                <a:ea typeface="微软雅黑" panose="020B0503020204020204" charset="-122"/>
              </a:rPr>
              <a:t>01 </a:t>
            </a:r>
            <a:r>
              <a:rPr lang="zh-CN" altLang="en-US" sz="2800" dirty="0">
                <a:latin typeface="微软雅黑" panose="020B0503020204020204" charset="-122"/>
                <a:ea typeface="微软雅黑" panose="020B0503020204020204" charset="-122"/>
              </a:rPr>
              <a:t>点击此处编辑标题</a:t>
            </a:r>
            <a:endParaRPr lang="zh-CN" altLang="en-US" sz="2800" dirty="0">
              <a:latin typeface="Arial" panose="020B0604020202020204" pitchFamily="34" charset="0"/>
              <a:ea typeface="微软雅黑" panose="020B0503020204020204" charset="-122"/>
              <a:cs typeface="Arial" panose="020B0604020202020204" pitchFamily="34" charset="0"/>
            </a:endParaRPr>
          </a:p>
        </p:txBody>
      </p:sp>
      <p:sp>
        <p:nvSpPr>
          <p:cNvPr id="17" name="文本框 16"/>
          <p:cNvSpPr txBox="1"/>
          <p:nvPr/>
        </p:nvSpPr>
        <p:spPr>
          <a:xfrm>
            <a:off x="4256905" y="3112471"/>
            <a:ext cx="3566427" cy="523220"/>
          </a:xfrm>
          <a:prstGeom prst="rect">
            <a:avLst/>
          </a:prstGeom>
          <a:noFill/>
        </p:spPr>
        <p:txBody>
          <a:bodyPr wrap="square" rtlCol="0">
            <a:spAutoFit/>
          </a:bodyPr>
          <a:lstStyle/>
          <a:p>
            <a:pPr algn="ctr"/>
            <a:r>
              <a:rPr lang="en-US" altLang="zh-CN" sz="2800" dirty="0">
                <a:latin typeface="微软雅黑" panose="020B0503020204020204" charset="-122"/>
                <a:ea typeface="微软雅黑" panose="020B0503020204020204" charset="-122"/>
              </a:rPr>
              <a:t>02 </a:t>
            </a:r>
            <a:r>
              <a:rPr lang="zh-CN" altLang="en-US" sz="2800" dirty="0">
                <a:latin typeface="微软雅黑" panose="020B0503020204020204" charset="-122"/>
                <a:ea typeface="微软雅黑" panose="020B0503020204020204" charset="-122"/>
              </a:rPr>
              <a:t>点击此处编辑标题</a:t>
            </a:r>
            <a:endParaRPr lang="zh-CN" altLang="en-US" sz="2800" dirty="0">
              <a:latin typeface="Arial" panose="020B0604020202020204" pitchFamily="34" charset="0"/>
              <a:ea typeface="微软雅黑" panose="020B0503020204020204" charset="-122"/>
              <a:cs typeface="Arial" panose="020B0604020202020204" pitchFamily="34" charset="0"/>
            </a:endParaRPr>
          </a:p>
        </p:txBody>
      </p:sp>
      <p:sp>
        <p:nvSpPr>
          <p:cNvPr id="18" name="文本框 17"/>
          <p:cNvSpPr txBox="1"/>
          <p:nvPr/>
        </p:nvSpPr>
        <p:spPr>
          <a:xfrm>
            <a:off x="4256905" y="3967515"/>
            <a:ext cx="3566427" cy="523220"/>
          </a:xfrm>
          <a:prstGeom prst="rect">
            <a:avLst/>
          </a:prstGeom>
          <a:noFill/>
        </p:spPr>
        <p:txBody>
          <a:bodyPr wrap="square" rtlCol="0">
            <a:spAutoFit/>
          </a:bodyPr>
          <a:lstStyle/>
          <a:p>
            <a:pPr algn="ctr"/>
            <a:r>
              <a:rPr lang="en-US" altLang="zh-CN" sz="2800" dirty="0">
                <a:latin typeface="微软雅黑" panose="020B0503020204020204" charset="-122"/>
                <a:ea typeface="微软雅黑" panose="020B0503020204020204" charset="-122"/>
              </a:rPr>
              <a:t>03 </a:t>
            </a:r>
            <a:r>
              <a:rPr lang="zh-CN" altLang="en-US" sz="2800" dirty="0">
                <a:latin typeface="微软雅黑" panose="020B0503020204020204" charset="-122"/>
                <a:ea typeface="微软雅黑" panose="020B0503020204020204" charset="-122"/>
              </a:rPr>
              <a:t>点击此处编辑标题</a:t>
            </a:r>
            <a:endParaRPr lang="zh-CN" altLang="en-US" sz="2800" dirty="0">
              <a:latin typeface="Arial" panose="020B0604020202020204" pitchFamily="34" charset="0"/>
              <a:ea typeface="微软雅黑" panose="020B0503020204020204" charset="-122"/>
              <a:cs typeface="Arial" panose="020B0604020202020204" pitchFamily="34" charset="0"/>
            </a:endParaRPr>
          </a:p>
        </p:txBody>
      </p:sp>
      <p:sp>
        <p:nvSpPr>
          <p:cNvPr id="19" name="文本框 18"/>
          <p:cNvSpPr txBox="1"/>
          <p:nvPr/>
        </p:nvSpPr>
        <p:spPr>
          <a:xfrm>
            <a:off x="4256905" y="4822559"/>
            <a:ext cx="3566427" cy="523220"/>
          </a:xfrm>
          <a:prstGeom prst="rect">
            <a:avLst/>
          </a:prstGeom>
          <a:noFill/>
        </p:spPr>
        <p:txBody>
          <a:bodyPr wrap="square" rtlCol="0">
            <a:spAutoFit/>
          </a:bodyPr>
          <a:lstStyle/>
          <a:p>
            <a:pPr algn="ctr"/>
            <a:r>
              <a:rPr lang="en-US" altLang="zh-CN" sz="2800" dirty="0">
                <a:latin typeface="微软雅黑" panose="020B0503020204020204" charset="-122"/>
                <a:ea typeface="微软雅黑" panose="020B0503020204020204" charset="-122"/>
              </a:rPr>
              <a:t>04 </a:t>
            </a:r>
            <a:r>
              <a:rPr lang="zh-CN" altLang="en-US" sz="2800" dirty="0">
                <a:latin typeface="微软雅黑" panose="020B0503020204020204" charset="-122"/>
                <a:ea typeface="微软雅黑" panose="020B0503020204020204" charset="-122"/>
              </a:rPr>
              <a:t>点击此处编辑标题</a:t>
            </a:r>
            <a:endParaRPr lang="zh-CN" altLang="en-US" sz="2800" dirty="0">
              <a:latin typeface="Arial" panose="020B0604020202020204" pitchFamily="34" charset="0"/>
              <a:ea typeface="微软雅黑" panose="020B0503020204020204" charset="-122"/>
              <a:cs typeface="Arial" panose="020B0604020202020204" pitchFamily="34" charset="0"/>
            </a:endParaRPr>
          </a:p>
        </p:txBody>
      </p:sp>
      <p:sp>
        <p:nvSpPr>
          <p:cNvPr id="219" name=" 219"/>
          <p:cNvSpPr/>
          <p:nvPr/>
        </p:nvSpPr>
        <p:spPr>
          <a:xfrm>
            <a:off x="4003356" y="2257425"/>
            <a:ext cx="4073525" cy="477520"/>
          </a:xfrm>
          <a:prstGeom prst="roundRect">
            <a:avLst>
              <a:gd name="adj" fmla="val 50000"/>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2" name=" 219"/>
          <p:cNvSpPr/>
          <p:nvPr/>
        </p:nvSpPr>
        <p:spPr>
          <a:xfrm>
            <a:off x="4003356" y="3967480"/>
            <a:ext cx="4073525" cy="477520"/>
          </a:xfrm>
          <a:prstGeom prst="roundRect">
            <a:avLst>
              <a:gd name="adj" fmla="val 50000"/>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3" name=" 219"/>
          <p:cNvSpPr/>
          <p:nvPr/>
        </p:nvSpPr>
        <p:spPr>
          <a:xfrm>
            <a:off x="4003356" y="3112770"/>
            <a:ext cx="4073525" cy="477520"/>
          </a:xfrm>
          <a:prstGeom prst="roundRect">
            <a:avLst>
              <a:gd name="adj" fmla="val 50000"/>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4" name=" 219"/>
          <p:cNvSpPr/>
          <p:nvPr/>
        </p:nvSpPr>
        <p:spPr>
          <a:xfrm>
            <a:off x="4003356" y="4822825"/>
            <a:ext cx="4073525" cy="477520"/>
          </a:xfrm>
          <a:prstGeom prst="roundRect">
            <a:avLst>
              <a:gd name="adj" fmla="val 50000"/>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fade">
                                      <p:cBhvr>
                                        <p:cTn id="13" dur="1000"/>
                                        <p:tgtEl>
                                          <p:spTgt spid="16"/>
                                        </p:tgtEl>
                                      </p:cBhvr>
                                    </p:animEffect>
                                    <p:anim calcmode="lin" valueType="num">
                                      <p:cBhvr>
                                        <p:cTn id="14" dur="1000" fill="hold"/>
                                        <p:tgtEl>
                                          <p:spTgt spid="16"/>
                                        </p:tgtEl>
                                        <p:attrNameLst>
                                          <p:attrName>ppt_x</p:attrName>
                                        </p:attrNameLst>
                                      </p:cBhvr>
                                      <p:tavLst>
                                        <p:tav tm="0">
                                          <p:val>
                                            <p:strVal val="#ppt_x"/>
                                          </p:val>
                                        </p:tav>
                                        <p:tav tm="100000">
                                          <p:val>
                                            <p:strVal val="#ppt_x"/>
                                          </p:val>
                                        </p:tav>
                                      </p:tavLst>
                                    </p:anim>
                                    <p:anim calcmode="lin" valueType="num">
                                      <p:cBhvr>
                                        <p:cTn id="15" dur="1000" fill="hold"/>
                                        <p:tgtEl>
                                          <p:spTgt spid="16"/>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grpId="0" nodeType="after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fade">
                                      <p:cBhvr>
                                        <p:cTn id="19" dur="1000"/>
                                        <p:tgtEl>
                                          <p:spTgt spid="17"/>
                                        </p:tgtEl>
                                      </p:cBhvr>
                                    </p:animEffect>
                                    <p:anim calcmode="lin" valueType="num">
                                      <p:cBhvr>
                                        <p:cTn id="20" dur="1000" fill="hold"/>
                                        <p:tgtEl>
                                          <p:spTgt spid="17"/>
                                        </p:tgtEl>
                                        <p:attrNameLst>
                                          <p:attrName>ppt_x</p:attrName>
                                        </p:attrNameLst>
                                      </p:cBhvr>
                                      <p:tavLst>
                                        <p:tav tm="0">
                                          <p:val>
                                            <p:strVal val="#ppt_x"/>
                                          </p:val>
                                        </p:tav>
                                        <p:tav tm="100000">
                                          <p:val>
                                            <p:strVal val="#ppt_x"/>
                                          </p:val>
                                        </p:tav>
                                      </p:tavLst>
                                    </p:anim>
                                    <p:anim calcmode="lin" valueType="num">
                                      <p:cBhvr>
                                        <p:cTn id="21" dur="1000" fill="hold"/>
                                        <p:tgtEl>
                                          <p:spTgt spid="17"/>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2" presetClass="entr" presetSubtype="0" fill="hold" grpId="0" nodeType="afterEffect">
                                  <p:stCondLst>
                                    <p:cond delay="0"/>
                                  </p:stCondLst>
                                  <p:childTnLst>
                                    <p:set>
                                      <p:cBhvr>
                                        <p:cTn id="24" dur="1" fill="hold">
                                          <p:stCondLst>
                                            <p:cond delay="0"/>
                                          </p:stCondLst>
                                        </p:cTn>
                                        <p:tgtEl>
                                          <p:spTgt spid="18"/>
                                        </p:tgtEl>
                                        <p:attrNameLst>
                                          <p:attrName>style.visibility</p:attrName>
                                        </p:attrNameLst>
                                      </p:cBhvr>
                                      <p:to>
                                        <p:strVal val="visible"/>
                                      </p:to>
                                    </p:set>
                                    <p:animEffect transition="in" filter="fade">
                                      <p:cBhvr>
                                        <p:cTn id="25" dur="1000"/>
                                        <p:tgtEl>
                                          <p:spTgt spid="18"/>
                                        </p:tgtEl>
                                      </p:cBhvr>
                                    </p:animEffect>
                                    <p:anim calcmode="lin" valueType="num">
                                      <p:cBhvr>
                                        <p:cTn id="26" dur="1000" fill="hold"/>
                                        <p:tgtEl>
                                          <p:spTgt spid="18"/>
                                        </p:tgtEl>
                                        <p:attrNameLst>
                                          <p:attrName>ppt_x</p:attrName>
                                        </p:attrNameLst>
                                      </p:cBhvr>
                                      <p:tavLst>
                                        <p:tav tm="0">
                                          <p:val>
                                            <p:strVal val="#ppt_x"/>
                                          </p:val>
                                        </p:tav>
                                        <p:tav tm="100000">
                                          <p:val>
                                            <p:strVal val="#ppt_x"/>
                                          </p:val>
                                        </p:tav>
                                      </p:tavLst>
                                    </p:anim>
                                    <p:anim calcmode="lin" valueType="num">
                                      <p:cBhvr>
                                        <p:cTn id="27" dur="1000" fill="hold"/>
                                        <p:tgtEl>
                                          <p:spTgt spid="18"/>
                                        </p:tgtEl>
                                        <p:attrNameLst>
                                          <p:attrName>ppt_y</p:attrName>
                                        </p:attrNameLst>
                                      </p:cBhvr>
                                      <p:tavLst>
                                        <p:tav tm="0">
                                          <p:val>
                                            <p:strVal val="#ppt_y+.1"/>
                                          </p:val>
                                        </p:tav>
                                        <p:tav tm="100000">
                                          <p:val>
                                            <p:strVal val="#ppt_y"/>
                                          </p:val>
                                        </p:tav>
                                      </p:tavLst>
                                    </p:anim>
                                  </p:childTnLst>
                                </p:cTn>
                              </p:par>
                            </p:childTnLst>
                          </p:cTn>
                        </p:par>
                        <p:par>
                          <p:cTn id="28" fill="hold">
                            <p:stCondLst>
                              <p:cond delay="4000"/>
                            </p:stCondLst>
                            <p:childTnLst>
                              <p:par>
                                <p:cTn id="29" presetID="42" presetClass="entr" presetSubtype="0" fill="hold" grpId="0" nodeType="afterEffect">
                                  <p:stCondLst>
                                    <p:cond delay="0"/>
                                  </p:stCondLst>
                                  <p:childTnLst>
                                    <p:set>
                                      <p:cBhvr>
                                        <p:cTn id="30" dur="1" fill="hold">
                                          <p:stCondLst>
                                            <p:cond delay="0"/>
                                          </p:stCondLst>
                                        </p:cTn>
                                        <p:tgtEl>
                                          <p:spTgt spid="19"/>
                                        </p:tgtEl>
                                        <p:attrNameLst>
                                          <p:attrName>style.visibility</p:attrName>
                                        </p:attrNameLst>
                                      </p:cBhvr>
                                      <p:to>
                                        <p:strVal val="visible"/>
                                      </p:to>
                                    </p:set>
                                    <p:animEffect transition="in" filter="fade">
                                      <p:cBhvr>
                                        <p:cTn id="31" dur="1000"/>
                                        <p:tgtEl>
                                          <p:spTgt spid="19"/>
                                        </p:tgtEl>
                                      </p:cBhvr>
                                    </p:animEffect>
                                    <p:anim calcmode="lin" valueType="num">
                                      <p:cBhvr>
                                        <p:cTn id="32" dur="1000" fill="hold"/>
                                        <p:tgtEl>
                                          <p:spTgt spid="19"/>
                                        </p:tgtEl>
                                        <p:attrNameLst>
                                          <p:attrName>ppt_x</p:attrName>
                                        </p:attrNameLst>
                                      </p:cBhvr>
                                      <p:tavLst>
                                        <p:tav tm="0">
                                          <p:val>
                                            <p:strVal val="#ppt_x"/>
                                          </p:val>
                                        </p:tav>
                                        <p:tav tm="100000">
                                          <p:val>
                                            <p:strVal val="#ppt_x"/>
                                          </p:val>
                                        </p:tav>
                                      </p:tavLst>
                                    </p:anim>
                                    <p:anim calcmode="lin" valueType="num">
                                      <p:cBhvr>
                                        <p:cTn id="33"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p:bldP spid="18" grpId="0"/>
      <p:bldP spid="19"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0" y="0"/>
            <a:ext cx="12192000" cy="453390"/>
          </a:xfrm>
          <a:prstGeom prst="rect">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endParaRPr>
          </a:p>
        </p:txBody>
      </p:sp>
      <p:sp>
        <p:nvSpPr>
          <p:cNvPr id="5" name="文本框 4"/>
          <p:cNvSpPr txBox="1"/>
          <p:nvPr/>
        </p:nvSpPr>
        <p:spPr>
          <a:xfrm>
            <a:off x="4312786" y="22870"/>
            <a:ext cx="3566427" cy="417830"/>
          </a:xfrm>
          <a:prstGeom prst="rect">
            <a:avLst/>
          </a:prstGeom>
          <a:noFill/>
        </p:spPr>
        <p:txBody>
          <a:bodyPr wrap="square" rtlCol="0">
            <a:spAutoFit/>
          </a:bodyPr>
          <a:lstStyle/>
          <a:p>
            <a:pPr algn="ctr"/>
            <a:r>
              <a:rPr lang="zh-CN" altLang="en-US" sz="2000" dirty="0">
                <a:solidFill>
                  <a:schemeClr val="bg1"/>
                </a:solidFill>
                <a:latin typeface="微软雅黑" panose="020B0503020204020204" charset="-122"/>
                <a:ea typeface="微软雅黑" panose="020B0503020204020204" charset="-122"/>
              </a:rPr>
              <a:t>点击此处编辑标题</a:t>
            </a:r>
            <a:endParaRPr lang="zh-CN" altLang="en-US" sz="2000" dirty="0">
              <a:solidFill>
                <a:schemeClr val="bg1"/>
              </a:solidFill>
              <a:latin typeface="Arial" panose="020B0604020202020204" pitchFamily="34" charset="0"/>
              <a:ea typeface="微软雅黑" panose="020B0503020204020204" charset="-122"/>
              <a:cs typeface="Arial" panose="020B0604020202020204" pitchFamily="34" charset="0"/>
            </a:endParaRPr>
          </a:p>
        </p:txBody>
      </p:sp>
      <p:grpSp>
        <p:nvGrpSpPr>
          <p:cNvPr id="11" name="Group 10"/>
          <p:cNvGrpSpPr/>
          <p:nvPr/>
        </p:nvGrpSpPr>
        <p:grpSpPr bwMode="auto">
          <a:xfrm>
            <a:off x="1963185" y="4422555"/>
            <a:ext cx="2163763" cy="1754983"/>
            <a:chOff x="0" y="0"/>
            <a:chExt cx="2726" cy="2211"/>
          </a:xfrm>
        </p:grpSpPr>
        <p:sp>
          <p:nvSpPr>
            <p:cNvPr id="12" name="Rectangle 11"/>
            <p:cNvSpPr/>
            <p:nvPr/>
          </p:nvSpPr>
          <p:spPr bwMode="auto">
            <a:xfrm>
              <a:off x="0" y="0"/>
              <a:ext cx="2440" cy="3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pPr eaLnBrk="1" fontAlgn="auto" hangingPunct="1">
                <a:lnSpc>
                  <a:spcPct val="100000"/>
                </a:lnSpc>
                <a:spcBef>
                  <a:spcPts val="0"/>
                </a:spcBef>
                <a:spcAft>
                  <a:spcPts val="0"/>
                </a:spcAft>
                <a:defRPr/>
              </a:pPr>
              <a:r>
                <a:rPr lang="en-US" altLang="zh-CN" dirty="0">
                  <a:solidFill>
                    <a:schemeClr val="tx1">
                      <a:lumMod val="75000"/>
                      <a:lumOff val="25000"/>
                    </a:schemeClr>
                  </a:solidFill>
                  <a:latin typeface="微软雅黑" panose="020B0503020204020204" charset="-122"/>
                  <a:ea typeface="微软雅黑" panose="020B0503020204020204" charset="-122"/>
                </a:rPr>
                <a:t>单击此处添加名称</a:t>
              </a:r>
            </a:p>
          </p:txBody>
        </p:sp>
        <p:sp>
          <p:nvSpPr>
            <p:cNvPr id="13" name="Rectangle 12"/>
            <p:cNvSpPr/>
            <p:nvPr/>
          </p:nvSpPr>
          <p:spPr bwMode="auto">
            <a:xfrm>
              <a:off x="0" y="416"/>
              <a:ext cx="2726" cy="17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marL="0" indent="0" defTabSz="1450340" fontAlgn="auto">
                <a:lnSpc>
                  <a:spcPct val="150000"/>
                </a:lnSpc>
                <a:spcBef>
                  <a:spcPts val="0"/>
                </a:spcBef>
                <a:spcAft>
                  <a:spcPts val="0"/>
                </a:spcAft>
                <a:buNone/>
                <a:defRPr/>
              </a:pPr>
              <a:r>
                <a:rPr lang="en-US" altLang="zh-CN" sz="1100" dirty="0" err="1">
                  <a:solidFill>
                    <a:schemeClr val="tx1">
                      <a:lumMod val="75000"/>
                      <a:lumOff val="25000"/>
                    </a:schemeClr>
                  </a:solidFill>
                  <a:latin typeface="微软雅黑" panose="020B0503020204020204" charset="-122"/>
                  <a:ea typeface="微软雅黑" panose="020B0503020204020204" charset="-122"/>
                </a:rPr>
                <a:t>Lorem</a:t>
              </a:r>
              <a:r>
                <a:rPr lang="en-US" altLang="zh-CN" sz="1100" dirty="0">
                  <a:solidFill>
                    <a:schemeClr val="tx1">
                      <a:lumMod val="75000"/>
                      <a:lumOff val="25000"/>
                    </a:schemeClr>
                  </a:solidFill>
                  <a:latin typeface="微软雅黑" panose="020B0503020204020204" charset="-122"/>
                  <a:ea typeface="微软雅黑" panose="020B0503020204020204" charset="-122"/>
                </a:rPr>
                <a:t> </a:t>
              </a:r>
              <a:r>
                <a:rPr lang="en-US" altLang="zh-CN" sz="1100" dirty="0" err="1">
                  <a:solidFill>
                    <a:schemeClr val="tx1">
                      <a:lumMod val="75000"/>
                      <a:lumOff val="25000"/>
                    </a:schemeClr>
                  </a:solidFill>
                  <a:latin typeface="微软雅黑" panose="020B0503020204020204" charset="-122"/>
                  <a:ea typeface="微软雅黑" panose="020B0503020204020204" charset="-122"/>
                </a:rPr>
                <a:t>ipsum</a:t>
              </a:r>
              <a:r>
                <a:rPr lang="en-US" altLang="zh-CN" sz="1100" dirty="0">
                  <a:solidFill>
                    <a:schemeClr val="tx1">
                      <a:lumMod val="75000"/>
                      <a:lumOff val="25000"/>
                    </a:schemeClr>
                  </a:solidFill>
                  <a:latin typeface="微软雅黑" panose="020B0503020204020204" charset="-122"/>
                  <a:ea typeface="微软雅黑" panose="020B0503020204020204" charset="-122"/>
                </a:rPr>
                <a:t> dolor sit </a:t>
              </a:r>
              <a:r>
                <a:rPr lang="en-US" altLang="zh-CN" sz="1100" dirty="0" err="1">
                  <a:solidFill>
                    <a:schemeClr val="tx1">
                      <a:lumMod val="75000"/>
                      <a:lumOff val="25000"/>
                    </a:schemeClr>
                  </a:solidFill>
                  <a:latin typeface="微软雅黑" panose="020B0503020204020204" charset="-122"/>
                  <a:ea typeface="微软雅黑" panose="020B0503020204020204" charset="-122"/>
                </a:rPr>
                <a:t>amet</a:t>
              </a:r>
              <a:r>
                <a:rPr lang="en-US" altLang="zh-CN" sz="1100" dirty="0">
                  <a:solidFill>
                    <a:schemeClr val="tx1">
                      <a:lumMod val="75000"/>
                      <a:lumOff val="25000"/>
                    </a:schemeClr>
                  </a:solidFill>
                  <a:latin typeface="微软雅黑" panose="020B0503020204020204" charset="-122"/>
                  <a:ea typeface="微软雅黑" panose="020B0503020204020204" charset="-122"/>
                </a:rPr>
                <a:t>, </a:t>
              </a:r>
              <a:r>
                <a:rPr lang="en-US" altLang="zh-CN" sz="1100" dirty="0" err="1">
                  <a:solidFill>
                    <a:schemeClr val="tx1">
                      <a:lumMod val="75000"/>
                      <a:lumOff val="25000"/>
                    </a:schemeClr>
                  </a:solidFill>
                  <a:latin typeface="微软雅黑" panose="020B0503020204020204" charset="-122"/>
                  <a:ea typeface="微软雅黑" panose="020B0503020204020204" charset="-122"/>
                </a:rPr>
                <a:t>consectetur</a:t>
              </a:r>
              <a:r>
                <a:rPr lang="en-US" altLang="zh-CN" sz="1100" dirty="0">
                  <a:solidFill>
                    <a:schemeClr val="tx1">
                      <a:lumMod val="75000"/>
                      <a:lumOff val="25000"/>
                    </a:schemeClr>
                  </a:solidFill>
                  <a:latin typeface="微软雅黑" panose="020B0503020204020204" charset="-122"/>
                  <a:ea typeface="微软雅黑" panose="020B0503020204020204" charset="-122"/>
                </a:rPr>
                <a:t> </a:t>
              </a:r>
              <a:r>
                <a:rPr lang="en-US" altLang="zh-CN" sz="1100" dirty="0" err="1">
                  <a:solidFill>
                    <a:schemeClr val="tx1">
                      <a:lumMod val="75000"/>
                      <a:lumOff val="25000"/>
                    </a:schemeClr>
                  </a:solidFill>
                  <a:latin typeface="微软雅黑" panose="020B0503020204020204" charset="-122"/>
                  <a:ea typeface="微软雅黑" panose="020B0503020204020204" charset="-122"/>
                </a:rPr>
                <a:t>adipisicing</a:t>
              </a:r>
              <a:r>
                <a:rPr lang="en-US" altLang="zh-CN" sz="1100" dirty="0">
                  <a:solidFill>
                    <a:schemeClr val="tx1">
                      <a:lumMod val="75000"/>
                      <a:lumOff val="25000"/>
                    </a:schemeClr>
                  </a:solidFill>
                  <a:latin typeface="微软雅黑" panose="020B0503020204020204" charset="-122"/>
                  <a:ea typeface="微软雅黑" panose="020B0503020204020204" charset="-122"/>
                </a:rPr>
                <a:t> </a:t>
              </a:r>
              <a:r>
                <a:rPr lang="en-US" altLang="zh-CN" sz="1100" dirty="0" err="1">
                  <a:solidFill>
                    <a:schemeClr val="tx1">
                      <a:lumMod val="75000"/>
                      <a:lumOff val="25000"/>
                    </a:schemeClr>
                  </a:solidFill>
                  <a:latin typeface="微软雅黑" panose="020B0503020204020204" charset="-122"/>
                  <a:ea typeface="微软雅黑" panose="020B0503020204020204" charset="-122"/>
                </a:rPr>
                <a:t>elit</a:t>
              </a:r>
              <a:r>
                <a:rPr lang="en-US" altLang="zh-CN" sz="1100" dirty="0">
                  <a:solidFill>
                    <a:schemeClr val="tx1">
                      <a:lumMod val="75000"/>
                      <a:lumOff val="25000"/>
                    </a:schemeClr>
                  </a:solidFill>
                  <a:latin typeface="微软雅黑" panose="020B0503020204020204" charset="-122"/>
                  <a:ea typeface="微软雅黑" panose="020B0503020204020204" charset="-122"/>
                </a:rPr>
                <a:t>, </a:t>
              </a:r>
              <a:r>
                <a:rPr lang="en-US" altLang="zh-CN" sz="1100" dirty="0" err="1">
                  <a:solidFill>
                    <a:schemeClr val="tx1">
                      <a:lumMod val="75000"/>
                      <a:lumOff val="25000"/>
                    </a:schemeClr>
                  </a:solidFill>
                  <a:latin typeface="微软雅黑" panose="020B0503020204020204" charset="-122"/>
                  <a:ea typeface="微软雅黑" panose="020B0503020204020204" charset="-122"/>
                </a:rPr>
                <a:t>sed</a:t>
              </a:r>
              <a:r>
                <a:rPr lang="en-US" altLang="zh-CN" sz="1100" dirty="0">
                  <a:solidFill>
                    <a:schemeClr val="tx1">
                      <a:lumMod val="75000"/>
                      <a:lumOff val="25000"/>
                    </a:schemeClr>
                  </a:solidFill>
                  <a:latin typeface="微软雅黑" panose="020B0503020204020204" charset="-122"/>
                  <a:ea typeface="微软雅黑" panose="020B0503020204020204" charset="-122"/>
                </a:rPr>
                <a:t> do </a:t>
              </a:r>
              <a:r>
                <a:rPr lang="en-US" altLang="zh-CN" sz="1100" dirty="0" err="1">
                  <a:solidFill>
                    <a:schemeClr val="tx1">
                      <a:lumMod val="75000"/>
                      <a:lumOff val="25000"/>
                    </a:schemeClr>
                  </a:solidFill>
                  <a:latin typeface="微软雅黑" panose="020B0503020204020204" charset="-122"/>
                  <a:ea typeface="微软雅黑" panose="020B0503020204020204" charset="-122"/>
                </a:rPr>
                <a:t>eiusmod</a:t>
              </a:r>
              <a:r>
                <a:rPr lang="en-US" altLang="zh-CN" sz="1100" dirty="0">
                  <a:solidFill>
                    <a:schemeClr val="tx1">
                      <a:lumMod val="75000"/>
                      <a:lumOff val="25000"/>
                    </a:schemeClr>
                  </a:solidFill>
                  <a:latin typeface="微软雅黑" panose="020B0503020204020204" charset="-122"/>
                  <a:ea typeface="微软雅黑" panose="020B0503020204020204" charset="-122"/>
                </a:rPr>
                <a:t> </a:t>
              </a:r>
              <a:r>
                <a:rPr lang="en-US" altLang="zh-CN" sz="1100" dirty="0" err="1">
                  <a:solidFill>
                    <a:schemeClr val="tx1">
                      <a:lumMod val="75000"/>
                      <a:lumOff val="25000"/>
                    </a:schemeClr>
                  </a:solidFill>
                  <a:latin typeface="微软雅黑" panose="020B0503020204020204" charset="-122"/>
                  <a:ea typeface="微软雅黑" panose="020B0503020204020204" charset="-122"/>
                </a:rPr>
                <a:t>tempor</a:t>
              </a:r>
              <a:r>
                <a:rPr lang="en-US" altLang="zh-CN" sz="1100" dirty="0">
                  <a:solidFill>
                    <a:schemeClr val="tx1">
                      <a:lumMod val="75000"/>
                      <a:lumOff val="25000"/>
                    </a:schemeClr>
                  </a:solidFill>
                  <a:latin typeface="微软雅黑" panose="020B0503020204020204" charset="-122"/>
                  <a:ea typeface="微软雅黑" panose="020B0503020204020204" charset="-122"/>
                </a:rPr>
                <a:t> </a:t>
              </a:r>
              <a:r>
                <a:rPr lang="en-US" altLang="zh-CN" sz="1100" dirty="0" err="1">
                  <a:solidFill>
                    <a:schemeClr val="tx1">
                      <a:lumMod val="75000"/>
                      <a:lumOff val="25000"/>
                    </a:schemeClr>
                  </a:solidFill>
                  <a:latin typeface="微软雅黑" panose="020B0503020204020204" charset="-122"/>
                  <a:ea typeface="微软雅黑" panose="020B0503020204020204" charset="-122"/>
                </a:rPr>
                <a:t>incididunt</a:t>
              </a:r>
              <a:r>
                <a:rPr lang="en-US" altLang="zh-CN" sz="1100" dirty="0">
                  <a:solidFill>
                    <a:schemeClr val="tx1">
                      <a:lumMod val="75000"/>
                      <a:lumOff val="25000"/>
                    </a:schemeClr>
                  </a:solidFill>
                  <a:latin typeface="微软雅黑" panose="020B0503020204020204" charset="-122"/>
                  <a:ea typeface="微软雅黑" panose="020B0503020204020204" charset="-122"/>
                </a:rPr>
                <a:t> </a:t>
              </a:r>
              <a:r>
                <a:rPr lang="en-US" altLang="zh-CN" sz="1100" dirty="0" err="1">
                  <a:solidFill>
                    <a:schemeClr val="tx1">
                      <a:lumMod val="75000"/>
                      <a:lumOff val="25000"/>
                    </a:schemeClr>
                  </a:solidFill>
                  <a:latin typeface="微软雅黑" panose="020B0503020204020204" charset="-122"/>
                  <a:ea typeface="微软雅黑" panose="020B0503020204020204" charset="-122"/>
                </a:rPr>
                <a:t>ut</a:t>
              </a:r>
              <a:r>
                <a:rPr lang="en-US" altLang="zh-CN" sz="1100" dirty="0">
                  <a:solidFill>
                    <a:schemeClr val="tx1">
                      <a:lumMod val="75000"/>
                      <a:lumOff val="25000"/>
                    </a:schemeClr>
                  </a:solidFill>
                  <a:latin typeface="微软雅黑" panose="020B0503020204020204" charset="-122"/>
                  <a:ea typeface="微软雅黑" panose="020B0503020204020204" charset="-122"/>
                </a:rPr>
                <a:t> </a:t>
              </a:r>
              <a:r>
                <a:rPr lang="en-US" altLang="zh-CN" sz="1100" dirty="0" err="1">
                  <a:solidFill>
                    <a:schemeClr val="tx1">
                      <a:lumMod val="75000"/>
                      <a:lumOff val="25000"/>
                    </a:schemeClr>
                  </a:solidFill>
                  <a:latin typeface="微软雅黑" panose="020B0503020204020204" charset="-122"/>
                  <a:ea typeface="微软雅黑" panose="020B0503020204020204" charset="-122"/>
                </a:rPr>
                <a:t>labore</a:t>
              </a:r>
              <a:r>
                <a:rPr lang="en-US" altLang="zh-CN" sz="1100" dirty="0">
                  <a:solidFill>
                    <a:schemeClr val="tx1">
                      <a:lumMod val="75000"/>
                      <a:lumOff val="25000"/>
                    </a:schemeClr>
                  </a:solidFill>
                  <a:latin typeface="微软雅黑" panose="020B0503020204020204" charset="-122"/>
                  <a:ea typeface="微软雅黑" panose="020B0503020204020204" charset="-122"/>
                </a:rPr>
                <a:t> et </a:t>
              </a:r>
              <a:r>
                <a:rPr lang="en-US" altLang="zh-CN" sz="1100" dirty="0" err="1">
                  <a:solidFill>
                    <a:schemeClr val="tx1">
                      <a:lumMod val="75000"/>
                      <a:lumOff val="25000"/>
                    </a:schemeClr>
                  </a:solidFill>
                  <a:latin typeface="微软雅黑" panose="020B0503020204020204" charset="-122"/>
                  <a:ea typeface="微软雅黑" panose="020B0503020204020204" charset="-122"/>
                </a:rPr>
                <a:t>dolore</a:t>
              </a:r>
              <a:r>
                <a:rPr lang="en-US" altLang="zh-CN" sz="1100" dirty="0">
                  <a:solidFill>
                    <a:schemeClr val="tx1">
                      <a:lumMod val="75000"/>
                      <a:lumOff val="25000"/>
                    </a:schemeClr>
                  </a:solidFill>
                  <a:latin typeface="微软雅黑" panose="020B0503020204020204" charset="-122"/>
                  <a:ea typeface="微软雅黑" panose="020B0503020204020204" charset="-122"/>
                </a:rPr>
                <a:t> magna </a:t>
              </a:r>
              <a:r>
                <a:rPr lang="en-US" altLang="zh-CN" sz="1100" dirty="0" err="1">
                  <a:solidFill>
                    <a:schemeClr val="tx1">
                      <a:lumMod val="75000"/>
                      <a:lumOff val="25000"/>
                    </a:schemeClr>
                  </a:solidFill>
                  <a:latin typeface="微软雅黑" panose="020B0503020204020204" charset="-122"/>
                  <a:ea typeface="微软雅黑" panose="020B0503020204020204" charset="-122"/>
                </a:rPr>
                <a:t>aliqua</a:t>
              </a:r>
              <a:r>
                <a:rPr lang="en-US" altLang="zh-CN" sz="1100" dirty="0">
                  <a:solidFill>
                    <a:schemeClr val="tx1">
                      <a:lumMod val="75000"/>
                      <a:lumOff val="25000"/>
                    </a:schemeClr>
                  </a:solidFill>
                  <a:latin typeface="微软雅黑" panose="020B0503020204020204" charset="-122"/>
                  <a:ea typeface="微软雅黑" panose="020B0503020204020204" charset="-122"/>
                </a:rPr>
                <a:t>. </a:t>
              </a:r>
              <a:r>
                <a:rPr lang="en-US" altLang="zh-CN" sz="1100" dirty="0" err="1">
                  <a:solidFill>
                    <a:schemeClr val="tx1">
                      <a:lumMod val="75000"/>
                      <a:lumOff val="25000"/>
                    </a:schemeClr>
                  </a:solidFill>
                  <a:latin typeface="微软雅黑" panose="020B0503020204020204" charset="-122"/>
                  <a:ea typeface="微软雅黑" panose="020B0503020204020204" charset="-122"/>
                </a:rPr>
                <a:t>Ut</a:t>
              </a:r>
              <a:r>
                <a:rPr lang="en-US" altLang="zh-CN" sz="1100" dirty="0">
                  <a:solidFill>
                    <a:schemeClr val="tx1">
                      <a:lumMod val="75000"/>
                      <a:lumOff val="25000"/>
                    </a:schemeClr>
                  </a:solidFill>
                  <a:latin typeface="微软雅黑" panose="020B0503020204020204" charset="-122"/>
                  <a:ea typeface="微软雅黑" panose="020B0503020204020204" charset="-122"/>
                </a:rPr>
                <a:t> </a:t>
              </a:r>
              <a:r>
                <a:rPr lang="en-US" altLang="zh-CN" sz="1100" dirty="0" err="1">
                  <a:solidFill>
                    <a:schemeClr val="tx1">
                      <a:lumMod val="75000"/>
                      <a:lumOff val="25000"/>
                    </a:schemeClr>
                  </a:solidFill>
                  <a:latin typeface="微软雅黑" panose="020B0503020204020204" charset="-122"/>
                  <a:ea typeface="微软雅黑" panose="020B0503020204020204" charset="-122"/>
                </a:rPr>
                <a:t>enim</a:t>
              </a:r>
              <a:r>
                <a:rPr lang="en-US" altLang="zh-CN" sz="1100" dirty="0">
                  <a:solidFill>
                    <a:schemeClr val="tx1">
                      <a:lumMod val="75000"/>
                      <a:lumOff val="25000"/>
                    </a:schemeClr>
                  </a:solidFill>
                  <a:latin typeface="微软雅黑" panose="020B0503020204020204" charset="-122"/>
                  <a:ea typeface="微软雅黑" panose="020B0503020204020204" charset="-122"/>
                </a:rPr>
                <a:t> ad minim </a:t>
              </a:r>
              <a:r>
                <a:rPr lang="en-US" altLang="zh-CN" sz="1100" dirty="0" err="1">
                  <a:solidFill>
                    <a:schemeClr val="tx1">
                      <a:lumMod val="75000"/>
                      <a:lumOff val="25000"/>
                    </a:schemeClr>
                  </a:solidFill>
                  <a:latin typeface="微软雅黑" panose="020B0503020204020204" charset="-122"/>
                  <a:ea typeface="微软雅黑" panose="020B0503020204020204" charset="-122"/>
                </a:rPr>
                <a:t>veniam</a:t>
              </a:r>
              <a:endParaRPr lang="en-US" altLang="zh-CN" sz="1100" dirty="0">
                <a:solidFill>
                  <a:schemeClr val="tx1">
                    <a:lumMod val="75000"/>
                    <a:lumOff val="25000"/>
                  </a:schemeClr>
                </a:solidFill>
                <a:latin typeface="微软雅黑" panose="020B0503020204020204" charset="-122"/>
                <a:ea typeface="微软雅黑" panose="020B0503020204020204" charset="-122"/>
                <a:cs typeface="Arial" panose="020B0604020202020204" pitchFamily="34" charset="0"/>
              </a:endParaRPr>
            </a:p>
          </p:txBody>
        </p:sp>
      </p:grpSp>
      <p:grpSp>
        <p:nvGrpSpPr>
          <p:cNvPr id="14" name="Group 13"/>
          <p:cNvGrpSpPr/>
          <p:nvPr/>
        </p:nvGrpSpPr>
        <p:grpSpPr bwMode="auto">
          <a:xfrm>
            <a:off x="1292467" y="4405556"/>
            <a:ext cx="464344" cy="463551"/>
            <a:chOff x="0" y="0"/>
            <a:chExt cx="584" cy="584"/>
          </a:xfrm>
        </p:grpSpPr>
        <p:sp>
          <p:nvSpPr>
            <p:cNvPr id="15" name="Oval 14"/>
            <p:cNvSpPr/>
            <p:nvPr/>
          </p:nvSpPr>
          <p:spPr bwMode="auto">
            <a:xfrm>
              <a:off x="0" y="0"/>
              <a:ext cx="584" cy="584"/>
            </a:xfrm>
            <a:prstGeom prst="ellipse">
              <a:avLst/>
            </a:prstGeom>
            <a:solidFill>
              <a:srgbClr val="E31F3B"/>
            </a:solid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pPr algn="ctr" fontAlgn="base">
                <a:spcBef>
                  <a:spcPct val="0"/>
                </a:spcBef>
                <a:spcAft>
                  <a:spcPct val="0"/>
                </a:spcAft>
                <a:defRPr/>
              </a:pPr>
              <a:endParaRPr lang="en-US" b="1" kern="0">
                <a:solidFill>
                  <a:schemeClr val="bg1"/>
                </a:solidFill>
                <a:latin typeface="微软雅黑" panose="020B0503020204020204" charset="-122"/>
                <a:ea typeface="微软雅黑" panose="020B0503020204020204" charset="-122"/>
                <a:cs typeface="+mn-ea"/>
                <a:sym typeface="+mn-lt"/>
              </a:endParaRPr>
            </a:p>
          </p:txBody>
        </p:sp>
        <p:sp>
          <p:nvSpPr>
            <p:cNvPr id="16" name="Rectangle 15"/>
            <p:cNvSpPr/>
            <p:nvPr/>
          </p:nvSpPr>
          <p:spPr bwMode="auto">
            <a:xfrm>
              <a:off x="0" y="8"/>
              <a:ext cx="584" cy="5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pPr algn="ctr" fontAlgn="base">
                <a:spcBef>
                  <a:spcPct val="0"/>
                </a:spcBef>
                <a:spcAft>
                  <a:spcPct val="0"/>
                </a:spcAft>
                <a:defRPr/>
              </a:pPr>
              <a:r>
                <a:rPr lang="en-US" sz="1600" b="1" kern="0" dirty="0">
                  <a:solidFill>
                    <a:schemeClr val="bg1"/>
                  </a:solidFill>
                  <a:latin typeface="微软雅黑" panose="020B0503020204020204" charset="-122"/>
                  <a:ea typeface="微软雅黑" panose="020B0503020204020204" charset="-122"/>
                  <a:cs typeface="+mn-ea"/>
                  <a:sym typeface="+mn-lt"/>
                </a:rPr>
                <a:t>1</a:t>
              </a:r>
            </a:p>
          </p:txBody>
        </p:sp>
      </p:grpSp>
      <p:grpSp>
        <p:nvGrpSpPr>
          <p:cNvPr id="22" name="Group 10"/>
          <p:cNvGrpSpPr/>
          <p:nvPr/>
        </p:nvGrpSpPr>
        <p:grpSpPr bwMode="auto">
          <a:xfrm>
            <a:off x="5467675" y="4422555"/>
            <a:ext cx="2163763" cy="1754983"/>
            <a:chOff x="0" y="0"/>
            <a:chExt cx="2726" cy="2211"/>
          </a:xfrm>
        </p:grpSpPr>
        <p:sp>
          <p:nvSpPr>
            <p:cNvPr id="23" name="Rectangle 11"/>
            <p:cNvSpPr/>
            <p:nvPr/>
          </p:nvSpPr>
          <p:spPr bwMode="auto">
            <a:xfrm>
              <a:off x="0" y="0"/>
              <a:ext cx="2440" cy="3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pPr eaLnBrk="1" fontAlgn="auto" hangingPunct="1">
                <a:lnSpc>
                  <a:spcPct val="100000"/>
                </a:lnSpc>
                <a:spcBef>
                  <a:spcPts val="0"/>
                </a:spcBef>
                <a:spcAft>
                  <a:spcPts val="0"/>
                </a:spcAft>
                <a:defRPr/>
              </a:pPr>
              <a:r>
                <a:rPr lang="en-US" altLang="zh-CN" dirty="0">
                  <a:solidFill>
                    <a:schemeClr val="tx1">
                      <a:lumMod val="75000"/>
                      <a:lumOff val="25000"/>
                    </a:schemeClr>
                  </a:solidFill>
                  <a:latin typeface="微软雅黑" panose="020B0503020204020204" charset="-122"/>
                  <a:ea typeface="微软雅黑" panose="020B0503020204020204" charset="-122"/>
                </a:rPr>
                <a:t>单击此处添加名称</a:t>
              </a:r>
            </a:p>
          </p:txBody>
        </p:sp>
        <p:sp>
          <p:nvSpPr>
            <p:cNvPr id="24" name="Rectangle 12"/>
            <p:cNvSpPr/>
            <p:nvPr/>
          </p:nvSpPr>
          <p:spPr bwMode="auto">
            <a:xfrm>
              <a:off x="0" y="416"/>
              <a:ext cx="2726" cy="17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marL="0" indent="0" defTabSz="1450340" fontAlgn="auto">
                <a:lnSpc>
                  <a:spcPct val="150000"/>
                </a:lnSpc>
                <a:spcBef>
                  <a:spcPts val="0"/>
                </a:spcBef>
                <a:spcAft>
                  <a:spcPts val="0"/>
                </a:spcAft>
                <a:buNone/>
                <a:defRPr/>
              </a:pPr>
              <a:r>
                <a:rPr lang="en-US" altLang="zh-CN" sz="1100" dirty="0" err="1">
                  <a:solidFill>
                    <a:schemeClr val="tx1">
                      <a:lumMod val="75000"/>
                      <a:lumOff val="25000"/>
                    </a:schemeClr>
                  </a:solidFill>
                  <a:latin typeface="微软雅黑" panose="020B0503020204020204" charset="-122"/>
                  <a:ea typeface="微软雅黑" panose="020B0503020204020204" charset="-122"/>
                </a:rPr>
                <a:t>Lorem</a:t>
              </a:r>
              <a:r>
                <a:rPr lang="en-US" altLang="zh-CN" sz="1100" dirty="0">
                  <a:solidFill>
                    <a:schemeClr val="tx1">
                      <a:lumMod val="75000"/>
                      <a:lumOff val="25000"/>
                    </a:schemeClr>
                  </a:solidFill>
                  <a:latin typeface="微软雅黑" panose="020B0503020204020204" charset="-122"/>
                  <a:ea typeface="微软雅黑" panose="020B0503020204020204" charset="-122"/>
                </a:rPr>
                <a:t> </a:t>
              </a:r>
              <a:r>
                <a:rPr lang="en-US" altLang="zh-CN" sz="1100" dirty="0" err="1">
                  <a:solidFill>
                    <a:schemeClr val="tx1">
                      <a:lumMod val="75000"/>
                      <a:lumOff val="25000"/>
                    </a:schemeClr>
                  </a:solidFill>
                  <a:latin typeface="微软雅黑" panose="020B0503020204020204" charset="-122"/>
                  <a:ea typeface="微软雅黑" panose="020B0503020204020204" charset="-122"/>
                </a:rPr>
                <a:t>ipsum</a:t>
              </a:r>
              <a:r>
                <a:rPr lang="en-US" altLang="zh-CN" sz="1100" dirty="0">
                  <a:solidFill>
                    <a:schemeClr val="tx1">
                      <a:lumMod val="75000"/>
                      <a:lumOff val="25000"/>
                    </a:schemeClr>
                  </a:solidFill>
                  <a:latin typeface="微软雅黑" panose="020B0503020204020204" charset="-122"/>
                  <a:ea typeface="微软雅黑" panose="020B0503020204020204" charset="-122"/>
                </a:rPr>
                <a:t> dolor sit </a:t>
              </a:r>
              <a:r>
                <a:rPr lang="en-US" altLang="zh-CN" sz="1100" dirty="0" err="1">
                  <a:solidFill>
                    <a:schemeClr val="tx1">
                      <a:lumMod val="75000"/>
                      <a:lumOff val="25000"/>
                    </a:schemeClr>
                  </a:solidFill>
                  <a:latin typeface="微软雅黑" panose="020B0503020204020204" charset="-122"/>
                  <a:ea typeface="微软雅黑" panose="020B0503020204020204" charset="-122"/>
                </a:rPr>
                <a:t>amet</a:t>
              </a:r>
              <a:r>
                <a:rPr lang="en-US" altLang="zh-CN" sz="1100" dirty="0">
                  <a:solidFill>
                    <a:schemeClr val="tx1">
                      <a:lumMod val="75000"/>
                      <a:lumOff val="25000"/>
                    </a:schemeClr>
                  </a:solidFill>
                  <a:latin typeface="微软雅黑" panose="020B0503020204020204" charset="-122"/>
                  <a:ea typeface="微软雅黑" panose="020B0503020204020204" charset="-122"/>
                </a:rPr>
                <a:t>, </a:t>
              </a:r>
              <a:r>
                <a:rPr lang="en-US" altLang="zh-CN" sz="1100" dirty="0" err="1">
                  <a:solidFill>
                    <a:schemeClr val="tx1">
                      <a:lumMod val="75000"/>
                      <a:lumOff val="25000"/>
                    </a:schemeClr>
                  </a:solidFill>
                  <a:latin typeface="微软雅黑" panose="020B0503020204020204" charset="-122"/>
                  <a:ea typeface="微软雅黑" panose="020B0503020204020204" charset="-122"/>
                </a:rPr>
                <a:t>consectetur</a:t>
              </a:r>
              <a:r>
                <a:rPr lang="en-US" altLang="zh-CN" sz="1100" dirty="0">
                  <a:solidFill>
                    <a:schemeClr val="tx1">
                      <a:lumMod val="75000"/>
                      <a:lumOff val="25000"/>
                    </a:schemeClr>
                  </a:solidFill>
                  <a:latin typeface="微软雅黑" panose="020B0503020204020204" charset="-122"/>
                  <a:ea typeface="微软雅黑" panose="020B0503020204020204" charset="-122"/>
                </a:rPr>
                <a:t> </a:t>
              </a:r>
              <a:r>
                <a:rPr lang="en-US" altLang="zh-CN" sz="1100" dirty="0" err="1">
                  <a:solidFill>
                    <a:schemeClr val="tx1">
                      <a:lumMod val="75000"/>
                      <a:lumOff val="25000"/>
                    </a:schemeClr>
                  </a:solidFill>
                  <a:latin typeface="微软雅黑" panose="020B0503020204020204" charset="-122"/>
                  <a:ea typeface="微软雅黑" panose="020B0503020204020204" charset="-122"/>
                </a:rPr>
                <a:t>adipisicing</a:t>
              </a:r>
              <a:r>
                <a:rPr lang="en-US" altLang="zh-CN" sz="1100" dirty="0">
                  <a:solidFill>
                    <a:schemeClr val="tx1">
                      <a:lumMod val="75000"/>
                      <a:lumOff val="25000"/>
                    </a:schemeClr>
                  </a:solidFill>
                  <a:latin typeface="微软雅黑" panose="020B0503020204020204" charset="-122"/>
                  <a:ea typeface="微软雅黑" panose="020B0503020204020204" charset="-122"/>
                </a:rPr>
                <a:t> </a:t>
              </a:r>
              <a:r>
                <a:rPr lang="en-US" altLang="zh-CN" sz="1100" dirty="0" err="1">
                  <a:solidFill>
                    <a:schemeClr val="tx1">
                      <a:lumMod val="75000"/>
                      <a:lumOff val="25000"/>
                    </a:schemeClr>
                  </a:solidFill>
                  <a:latin typeface="微软雅黑" panose="020B0503020204020204" charset="-122"/>
                  <a:ea typeface="微软雅黑" panose="020B0503020204020204" charset="-122"/>
                </a:rPr>
                <a:t>elit</a:t>
              </a:r>
              <a:r>
                <a:rPr lang="en-US" altLang="zh-CN" sz="1100" dirty="0">
                  <a:solidFill>
                    <a:schemeClr val="tx1">
                      <a:lumMod val="75000"/>
                      <a:lumOff val="25000"/>
                    </a:schemeClr>
                  </a:solidFill>
                  <a:latin typeface="微软雅黑" panose="020B0503020204020204" charset="-122"/>
                  <a:ea typeface="微软雅黑" panose="020B0503020204020204" charset="-122"/>
                </a:rPr>
                <a:t>, </a:t>
              </a:r>
              <a:r>
                <a:rPr lang="en-US" altLang="zh-CN" sz="1100" dirty="0" err="1">
                  <a:solidFill>
                    <a:schemeClr val="tx1">
                      <a:lumMod val="75000"/>
                      <a:lumOff val="25000"/>
                    </a:schemeClr>
                  </a:solidFill>
                  <a:latin typeface="微软雅黑" panose="020B0503020204020204" charset="-122"/>
                  <a:ea typeface="微软雅黑" panose="020B0503020204020204" charset="-122"/>
                </a:rPr>
                <a:t>sed</a:t>
              </a:r>
              <a:r>
                <a:rPr lang="en-US" altLang="zh-CN" sz="1100" dirty="0">
                  <a:solidFill>
                    <a:schemeClr val="tx1">
                      <a:lumMod val="75000"/>
                      <a:lumOff val="25000"/>
                    </a:schemeClr>
                  </a:solidFill>
                  <a:latin typeface="微软雅黑" panose="020B0503020204020204" charset="-122"/>
                  <a:ea typeface="微软雅黑" panose="020B0503020204020204" charset="-122"/>
                </a:rPr>
                <a:t> do </a:t>
              </a:r>
              <a:r>
                <a:rPr lang="en-US" altLang="zh-CN" sz="1100" dirty="0" err="1">
                  <a:solidFill>
                    <a:schemeClr val="tx1">
                      <a:lumMod val="75000"/>
                      <a:lumOff val="25000"/>
                    </a:schemeClr>
                  </a:solidFill>
                  <a:latin typeface="微软雅黑" panose="020B0503020204020204" charset="-122"/>
                  <a:ea typeface="微软雅黑" panose="020B0503020204020204" charset="-122"/>
                </a:rPr>
                <a:t>eiusmod</a:t>
              </a:r>
              <a:r>
                <a:rPr lang="en-US" altLang="zh-CN" sz="1100" dirty="0">
                  <a:solidFill>
                    <a:schemeClr val="tx1">
                      <a:lumMod val="75000"/>
                      <a:lumOff val="25000"/>
                    </a:schemeClr>
                  </a:solidFill>
                  <a:latin typeface="微软雅黑" panose="020B0503020204020204" charset="-122"/>
                  <a:ea typeface="微软雅黑" panose="020B0503020204020204" charset="-122"/>
                </a:rPr>
                <a:t> </a:t>
              </a:r>
              <a:r>
                <a:rPr lang="en-US" altLang="zh-CN" sz="1100" dirty="0" err="1">
                  <a:solidFill>
                    <a:schemeClr val="tx1">
                      <a:lumMod val="75000"/>
                      <a:lumOff val="25000"/>
                    </a:schemeClr>
                  </a:solidFill>
                  <a:latin typeface="微软雅黑" panose="020B0503020204020204" charset="-122"/>
                  <a:ea typeface="微软雅黑" panose="020B0503020204020204" charset="-122"/>
                </a:rPr>
                <a:t>tempor</a:t>
              </a:r>
              <a:r>
                <a:rPr lang="en-US" altLang="zh-CN" sz="1100" dirty="0">
                  <a:solidFill>
                    <a:schemeClr val="tx1">
                      <a:lumMod val="75000"/>
                      <a:lumOff val="25000"/>
                    </a:schemeClr>
                  </a:solidFill>
                  <a:latin typeface="微软雅黑" panose="020B0503020204020204" charset="-122"/>
                  <a:ea typeface="微软雅黑" panose="020B0503020204020204" charset="-122"/>
                </a:rPr>
                <a:t> </a:t>
              </a:r>
              <a:r>
                <a:rPr lang="en-US" altLang="zh-CN" sz="1100" dirty="0" err="1">
                  <a:solidFill>
                    <a:schemeClr val="tx1">
                      <a:lumMod val="75000"/>
                      <a:lumOff val="25000"/>
                    </a:schemeClr>
                  </a:solidFill>
                  <a:latin typeface="微软雅黑" panose="020B0503020204020204" charset="-122"/>
                  <a:ea typeface="微软雅黑" panose="020B0503020204020204" charset="-122"/>
                </a:rPr>
                <a:t>incididunt</a:t>
              </a:r>
              <a:r>
                <a:rPr lang="en-US" altLang="zh-CN" sz="1100" dirty="0">
                  <a:solidFill>
                    <a:schemeClr val="tx1">
                      <a:lumMod val="75000"/>
                      <a:lumOff val="25000"/>
                    </a:schemeClr>
                  </a:solidFill>
                  <a:latin typeface="微软雅黑" panose="020B0503020204020204" charset="-122"/>
                  <a:ea typeface="微软雅黑" panose="020B0503020204020204" charset="-122"/>
                </a:rPr>
                <a:t> </a:t>
              </a:r>
              <a:r>
                <a:rPr lang="en-US" altLang="zh-CN" sz="1100" dirty="0" err="1">
                  <a:solidFill>
                    <a:schemeClr val="tx1">
                      <a:lumMod val="75000"/>
                      <a:lumOff val="25000"/>
                    </a:schemeClr>
                  </a:solidFill>
                  <a:latin typeface="微软雅黑" panose="020B0503020204020204" charset="-122"/>
                  <a:ea typeface="微软雅黑" panose="020B0503020204020204" charset="-122"/>
                </a:rPr>
                <a:t>ut</a:t>
              </a:r>
              <a:r>
                <a:rPr lang="en-US" altLang="zh-CN" sz="1100" dirty="0">
                  <a:solidFill>
                    <a:schemeClr val="tx1">
                      <a:lumMod val="75000"/>
                      <a:lumOff val="25000"/>
                    </a:schemeClr>
                  </a:solidFill>
                  <a:latin typeface="微软雅黑" panose="020B0503020204020204" charset="-122"/>
                  <a:ea typeface="微软雅黑" panose="020B0503020204020204" charset="-122"/>
                </a:rPr>
                <a:t> </a:t>
              </a:r>
              <a:r>
                <a:rPr lang="en-US" altLang="zh-CN" sz="1100" dirty="0" err="1">
                  <a:solidFill>
                    <a:schemeClr val="tx1">
                      <a:lumMod val="75000"/>
                      <a:lumOff val="25000"/>
                    </a:schemeClr>
                  </a:solidFill>
                  <a:latin typeface="微软雅黑" panose="020B0503020204020204" charset="-122"/>
                  <a:ea typeface="微软雅黑" panose="020B0503020204020204" charset="-122"/>
                </a:rPr>
                <a:t>labore</a:t>
              </a:r>
              <a:r>
                <a:rPr lang="en-US" altLang="zh-CN" sz="1100" dirty="0">
                  <a:solidFill>
                    <a:schemeClr val="tx1">
                      <a:lumMod val="75000"/>
                      <a:lumOff val="25000"/>
                    </a:schemeClr>
                  </a:solidFill>
                  <a:latin typeface="微软雅黑" panose="020B0503020204020204" charset="-122"/>
                  <a:ea typeface="微软雅黑" panose="020B0503020204020204" charset="-122"/>
                </a:rPr>
                <a:t> et </a:t>
              </a:r>
              <a:r>
                <a:rPr lang="en-US" altLang="zh-CN" sz="1100" dirty="0" err="1">
                  <a:solidFill>
                    <a:schemeClr val="tx1">
                      <a:lumMod val="75000"/>
                      <a:lumOff val="25000"/>
                    </a:schemeClr>
                  </a:solidFill>
                  <a:latin typeface="微软雅黑" panose="020B0503020204020204" charset="-122"/>
                  <a:ea typeface="微软雅黑" panose="020B0503020204020204" charset="-122"/>
                </a:rPr>
                <a:t>dolore</a:t>
              </a:r>
              <a:r>
                <a:rPr lang="en-US" altLang="zh-CN" sz="1100" dirty="0">
                  <a:solidFill>
                    <a:schemeClr val="tx1">
                      <a:lumMod val="75000"/>
                      <a:lumOff val="25000"/>
                    </a:schemeClr>
                  </a:solidFill>
                  <a:latin typeface="微软雅黑" panose="020B0503020204020204" charset="-122"/>
                  <a:ea typeface="微软雅黑" panose="020B0503020204020204" charset="-122"/>
                </a:rPr>
                <a:t> magna </a:t>
              </a:r>
              <a:r>
                <a:rPr lang="en-US" altLang="zh-CN" sz="1100" dirty="0" err="1">
                  <a:solidFill>
                    <a:schemeClr val="tx1">
                      <a:lumMod val="75000"/>
                      <a:lumOff val="25000"/>
                    </a:schemeClr>
                  </a:solidFill>
                  <a:latin typeface="微软雅黑" panose="020B0503020204020204" charset="-122"/>
                  <a:ea typeface="微软雅黑" panose="020B0503020204020204" charset="-122"/>
                </a:rPr>
                <a:t>aliqua</a:t>
              </a:r>
              <a:r>
                <a:rPr lang="en-US" altLang="zh-CN" sz="1100" dirty="0">
                  <a:solidFill>
                    <a:schemeClr val="tx1">
                      <a:lumMod val="75000"/>
                      <a:lumOff val="25000"/>
                    </a:schemeClr>
                  </a:solidFill>
                  <a:latin typeface="微软雅黑" panose="020B0503020204020204" charset="-122"/>
                  <a:ea typeface="微软雅黑" panose="020B0503020204020204" charset="-122"/>
                </a:rPr>
                <a:t>. </a:t>
              </a:r>
              <a:r>
                <a:rPr lang="en-US" altLang="zh-CN" sz="1100" dirty="0" err="1">
                  <a:solidFill>
                    <a:schemeClr val="tx1">
                      <a:lumMod val="75000"/>
                      <a:lumOff val="25000"/>
                    </a:schemeClr>
                  </a:solidFill>
                  <a:latin typeface="微软雅黑" panose="020B0503020204020204" charset="-122"/>
                  <a:ea typeface="微软雅黑" panose="020B0503020204020204" charset="-122"/>
                </a:rPr>
                <a:t>Ut</a:t>
              </a:r>
              <a:r>
                <a:rPr lang="en-US" altLang="zh-CN" sz="1100" dirty="0">
                  <a:solidFill>
                    <a:schemeClr val="tx1">
                      <a:lumMod val="75000"/>
                      <a:lumOff val="25000"/>
                    </a:schemeClr>
                  </a:solidFill>
                  <a:latin typeface="微软雅黑" panose="020B0503020204020204" charset="-122"/>
                  <a:ea typeface="微软雅黑" panose="020B0503020204020204" charset="-122"/>
                </a:rPr>
                <a:t> </a:t>
              </a:r>
              <a:r>
                <a:rPr lang="en-US" altLang="zh-CN" sz="1100" dirty="0" err="1">
                  <a:solidFill>
                    <a:schemeClr val="tx1">
                      <a:lumMod val="75000"/>
                      <a:lumOff val="25000"/>
                    </a:schemeClr>
                  </a:solidFill>
                  <a:latin typeface="微软雅黑" panose="020B0503020204020204" charset="-122"/>
                  <a:ea typeface="微软雅黑" panose="020B0503020204020204" charset="-122"/>
                </a:rPr>
                <a:t>enim</a:t>
              </a:r>
              <a:r>
                <a:rPr lang="en-US" altLang="zh-CN" sz="1100" dirty="0">
                  <a:solidFill>
                    <a:schemeClr val="tx1">
                      <a:lumMod val="75000"/>
                      <a:lumOff val="25000"/>
                    </a:schemeClr>
                  </a:solidFill>
                  <a:latin typeface="微软雅黑" panose="020B0503020204020204" charset="-122"/>
                  <a:ea typeface="微软雅黑" panose="020B0503020204020204" charset="-122"/>
                </a:rPr>
                <a:t> ad minim </a:t>
              </a:r>
              <a:r>
                <a:rPr lang="en-US" altLang="zh-CN" sz="1100" dirty="0" err="1">
                  <a:solidFill>
                    <a:schemeClr val="tx1">
                      <a:lumMod val="75000"/>
                      <a:lumOff val="25000"/>
                    </a:schemeClr>
                  </a:solidFill>
                  <a:latin typeface="微软雅黑" panose="020B0503020204020204" charset="-122"/>
                  <a:ea typeface="微软雅黑" panose="020B0503020204020204" charset="-122"/>
                </a:rPr>
                <a:t>veniam</a:t>
              </a:r>
              <a:endParaRPr lang="en-US" altLang="zh-CN" sz="1100" dirty="0">
                <a:solidFill>
                  <a:schemeClr val="tx1">
                    <a:lumMod val="75000"/>
                    <a:lumOff val="25000"/>
                  </a:schemeClr>
                </a:solidFill>
                <a:latin typeface="微软雅黑" panose="020B0503020204020204" charset="-122"/>
                <a:ea typeface="微软雅黑" panose="020B0503020204020204" charset="-122"/>
                <a:cs typeface="Arial" panose="020B0604020202020204" pitchFamily="34" charset="0"/>
              </a:endParaRPr>
            </a:p>
          </p:txBody>
        </p:sp>
      </p:grpSp>
      <p:grpSp>
        <p:nvGrpSpPr>
          <p:cNvPr id="17" name="Group 4"/>
          <p:cNvGrpSpPr/>
          <p:nvPr/>
        </p:nvGrpSpPr>
        <p:grpSpPr>
          <a:xfrm>
            <a:off x="1143342" y="3837190"/>
            <a:ext cx="9793087" cy="284515"/>
            <a:chOff x="899592" y="2852807"/>
            <a:chExt cx="7344815" cy="213386"/>
          </a:xfrm>
          <a:solidFill>
            <a:srgbClr val="C00000"/>
          </a:solidFill>
        </p:grpSpPr>
        <p:sp>
          <p:nvSpPr>
            <p:cNvPr id="18" name="Rectangle 61"/>
            <p:cNvSpPr/>
            <p:nvPr/>
          </p:nvSpPr>
          <p:spPr bwMode="auto">
            <a:xfrm>
              <a:off x="899592" y="2852807"/>
              <a:ext cx="7344815" cy="32031"/>
            </a:xfrm>
            <a:prstGeom prst="rect">
              <a:avLst/>
            </a:prstGeom>
            <a:grpFill/>
            <a:ln w="25400" cap="flat" cmpd="sng" algn="ctr">
              <a:noFill/>
              <a:prstDash val="solid"/>
              <a:round/>
              <a:headEnd type="none" w="med" len="med"/>
              <a:tailEnd type="none" w="med" len="med"/>
            </a:ln>
            <a:effectLst/>
          </p:spPr>
          <p:txBody>
            <a:bodyPr vert="horz" wrap="square" lIns="121920" tIns="60960" rIns="121920" bIns="60960" numCol="1" rtlCol="0" anchor="t" anchorCtr="0" compatLnSpc="1"/>
            <a:lstStyle/>
            <a:p>
              <a:pPr algn="ctr" defTabSz="1218565" fontAlgn="base">
                <a:spcBef>
                  <a:spcPct val="0"/>
                </a:spcBef>
                <a:spcAft>
                  <a:spcPct val="0"/>
                </a:spcAft>
                <a:defRPr/>
              </a:pPr>
              <a:endParaRPr lang="en-US" sz="7465" b="1" kern="0">
                <a:solidFill>
                  <a:schemeClr val="bg1"/>
                </a:solidFill>
                <a:latin typeface="微软雅黑" panose="020B0503020204020204" charset="-122"/>
                <a:ea typeface="微软雅黑" panose="020B0503020204020204" charset="-122"/>
                <a:cs typeface="+mn-ea"/>
                <a:sym typeface="+mn-lt"/>
              </a:endParaRPr>
            </a:p>
          </p:txBody>
        </p:sp>
        <p:sp>
          <p:nvSpPr>
            <p:cNvPr id="19" name="Flowchart: Merge 3"/>
            <p:cNvSpPr/>
            <p:nvPr/>
          </p:nvSpPr>
          <p:spPr bwMode="auto">
            <a:xfrm>
              <a:off x="1099027" y="2874792"/>
              <a:ext cx="210541" cy="191401"/>
            </a:xfrm>
            <a:prstGeom prst="flowChartMerge">
              <a:avLst/>
            </a:prstGeom>
            <a:grpFill/>
            <a:ln w="25400" cap="flat" cmpd="sng" algn="ctr">
              <a:noFill/>
              <a:prstDash val="solid"/>
              <a:round/>
              <a:headEnd type="none" w="med" len="med"/>
              <a:tailEnd type="none" w="med" len="med"/>
            </a:ln>
            <a:effectLst/>
          </p:spPr>
          <p:txBody>
            <a:bodyPr vert="horz" wrap="square" lIns="121920" tIns="60960" rIns="121920" bIns="60960" numCol="1" rtlCol="0" anchor="t" anchorCtr="0" compatLnSpc="1"/>
            <a:lstStyle/>
            <a:p>
              <a:pPr algn="ctr" defTabSz="1218565" fontAlgn="base">
                <a:spcBef>
                  <a:spcPct val="0"/>
                </a:spcBef>
                <a:spcAft>
                  <a:spcPct val="0"/>
                </a:spcAft>
                <a:defRPr/>
              </a:pPr>
              <a:endParaRPr lang="en-US" sz="7465" b="1" kern="0">
                <a:solidFill>
                  <a:schemeClr val="bg1"/>
                </a:solidFill>
                <a:latin typeface="微软雅黑" panose="020B0503020204020204" charset="-122"/>
                <a:ea typeface="微软雅黑" panose="020B0503020204020204" charset="-122"/>
                <a:cs typeface="+mn-ea"/>
                <a:sym typeface="+mn-lt"/>
              </a:endParaRPr>
            </a:p>
          </p:txBody>
        </p:sp>
        <p:sp>
          <p:nvSpPr>
            <p:cNvPr id="20" name="Flowchart: Merge 64"/>
            <p:cNvSpPr/>
            <p:nvPr/>
          </p:nvSpPr>
          <p:spPr bwMode="auto">
            <a:xfrm>
              <a:off x="3708663" y="2874792"/>
              <a:ext cx="210541" cy="191401"/>
            </a:xfrm>
            <a:prstGeom prst="flowChartMerge">
              <a:avLst/>
            </a:prstGeom>
            <a:grpFill/>
            <a:ln w="25400" cap="flat" cmpd="sng" algn="ctr">
              <a:noFill/>
              <a:prstDash val="solid"/>
              <a:round/>
              <a:headEnd type="none" w="med" len="med"/>
              <a:tailEnd type="none" w="med" len="med"/>
            </a:ln>
            <a:effectLst/>
          </p:spPr>
          <p:txBody>
            <a:bodyPr vert="horz" wrap="square" lIns="121920" tIns="60960" rIns="121920" bIns="60960" numCol="1" rtlCol="0" anchor="t" anchorCtr="0" compatLnSpc="1"/>
            <a:lstStyle/>
            <a:p>
              <a:pPr algn="ctr" defTabSz="1218565" fontAlgn="base">
                <a:spcBef>
                  <a:spcPct val="0"/>
                </a:spcBef>
                <a:spcAft>
                  <a:spcPct val="0"/>
                </a:spcAft>
                <a:defRPr/>
              </a:pPr>
              <a:endParaRPr lang="en-US" sz="7465" b="1" kern="0">
                <a:solidFill>
                  <a:schemeClr val="bg1"/>
                </a:solidFill>
                <a:latin typeface="微软雅黑" panose="020B0503020204020204" charset="-122"/>
                <a:ea typeface="微软雅黑" panose="020B0503020204020204" charset="-122"/>
                <a:cs typeface="+mn-ea"/>
                <a:sym typeface="+mn-lt"/>
              </a:endParaRPr>
            </a:p>
          </p:txBody>
        </p:sp>
        <p:sp>
          <p:nvSpPr>
            <p:cNvPr id="21" name="Flowchart: Merge 65"/>
            <p:cNvSpPr/>
            <p:nvPr/>
          </p:nvSpPr>
          <p:spPr bwMode="auto">
            <a:xfrm>
              <a:off x="6174461" y="2874792"/>
              <a:ext cx="210541" cy="191401"/>
            </a:xfrm>
            <a:prstGeom prst="flowChartMerge">
              <a:avLst/>
            </a:prstGeom>
            <a:grpFill/>
            <a:ln w="25400" cap="flat" cmpd="sng" algn="ctr">
              <a:noFill/>
              <a:prstDash val="solid"/>
              <a:round/>
              <a:headEnd type="none" w="med" len="med"/>
              <a:tailEnd type="none" w="med" len="med"/>
            </a:ln>
            <a:effectLst/>
          </p:spPr>
          <p:txBody>
            <a:bodyPr vert="horz" wrap="square" lIns="121920" tIns="60960" rIns="121920" bIns="60960" numCol="1" rtlCol="0" anchor="t" anchorCtr="0" compatLnSpc="1"/>
            <a:lstStyle/>
            <a:p>
              <a:pPr algn="ctr" defTabSz="1218565" fontAlgn="base">
                <a:spcBef>
                  <a:spcPct val="0"/>
                </a:spcBef>
                <a:spcAft>
                  <a:spcPct val="0"/>
                </a:spcAft>
                <a:defRPr/>
              </a:pPr>
              <a:endParaRPr lang="en-US" sz="7465" b="1" kern="0">
                <a:solidFill>
                  <a:schemeClr val="bg1"/>
                </a:solidFill>
                <a:latin typeface="微软雅黑" panose="020B0503020204020204" charset="-122"/>
                <a:ea typeface="微软雅黑" panose="020B0503020204020204" charset="-122"/>
                <a:cs typeface="+mn-ea"/>
                <a:sym typeface="+mn-lt"/>
              </a:endParaRPr>
            </a:p>
          </p:txBody>
        </p:sp>
      </p:grpSp>
      <p:grpSp>
        <p:nvGrpSpPr>
          <p:cNvPr id="25" name="Group 13"/>
          <p:cNvGrpSpPr/>
          <p:nvPr/>
        </p:nvGrpSpPr>
        <p:grpSpPr bwMode="auto">
          <a:xfrm>
            <a:off x="4796957" y="4399206"/>
            <a:ext cx="464344" cy="463551"/>
            <a:chOff x="0" y="0"/>
            <a:chExt cx="584" cy="584"/>
          </a:xfrm>
        </p:grpSpPr>
        <p:sp>
          <p:nvSpPr>
            <p:cNvPr id="26" name="Oval 14"/>
            <p:cNvSpPr/>
            <p:nvPr/>
          </p:nvSpPr>
          <p:spPr bwMode="auto">
            <a:xfrm>
              <a:off x="0" y="0"/>
              <a:ext cx="584" cy="584"/>
            </a:xfrm>
            <a:prstGeom prst="ellipse">
              <a:avLst/>
            </a:prstGeom>
            <a:gradFill>
              <a:gsLst>
                <a:gs pos="0">
                  <a:srgbClr val="E30000"/>
                </a:gs>
                <a:gs pos="100000">
                  <a:srgbClr val="760303"/>
                </a:gs>
              </a:gsLst>
              <a:lin ang="5400000" scaled="0"/>
            </a:grad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pPr algn="ctr" fontAlgn="base">
                <a:spcBef>
                  <a:spcPct val="0"/>
                </a:spcBef>
                <a:spcAft>
                  <a:spcPct val="0"/>
                </a:spcAft>
                <a:defRPr/>
              </a:pPr>
              <a:endParaRPr lang="en-US" b="1" kern="0">
                <a:solidFill>
                  <a:schemeClr val="bg1"/>
                </a:solidFill>
                <a:latin typeface="微软雅黑" panose="020B0503020204020204" charset="-122"/>
                <a:ea typeface="微软雅黑" panose="020B0503020204020204" charset="-122"/>
                <a:cs typeface="+mn-ea"/>
                <a:sym typeface="+mn-lt"/>
              </a:endParaRPr>
            </a:p>
          </p:txBody>
        </p:sp>
        <p:sp>
          <p:nvSpPr>
            <p:cNvPr id="27" name="Rectangle 15"/>
            <p:cNvSpPr/>
            <p:nvPr/>
          </p:nvSpPr>
          <p:spPr bwMode="auto">
            <a:xfrm>
              <a:off x="0" y="8"/>
              <a:ext cx="584" cy="5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pPr algn="ctr" fontAlgn="base">
                <a:spcBef>
                  <a:spcPct val="0"/>
                </a:spcBef>
                <a:spcAft>
                  <a:spcPct val="0"/>
                </a:spcAft>
                <a:defRPr/>
              </a:pPr>
              <a:r>
                <a:rPr lang="en-US" sz="1600" b="1" kern="0" dirty="0">
                  <a:solidFill>
                    <a:schemeClr val="bg1"/>
                  </a:solidFill>
                  <a:latin typeface="微软雅黑" panose="020B0503020204020204" charset="-122"/>
                  <a:ea typeface="微软雅黑" panose="020B0503020204020204" charset="-122"/>
                  <a:cs typeface="+mn-ea"/>
                  <a:sym typeface="+mn-lt"/>
                </a:rPr>
                <a:t>2</a:t>
              </a:r>
            </a:p>
          </p:txBody>
        </p:sp>
      </p:grpSp>
      <p:grpSp>
        <p:nvGrpSpPr>
          <p:cNvPr id="28" name="Group 10"/>
          <p:cNvGrpSpPr/>
          <p:nvPr/>
        </p:nvGrpSpPr>
        <p:grpSpPr bwMode="auto">
          <a:xfrm>
            <a:off x="8784620" y="4422555"/>
            <a:ext cx="2163763" cy="1754983"/>
            <a:chOff x="0" y="0"/>
            <a:chExt cx="2726" cy="2211"/>
          </a:xfrm>
        </p:grpSpPr>
        <p:sp>
          <p:nvSpPr>
            <p:cNvPr id="29" name="Rectangle 11"/>
            <p:cNvSpPr/>
            <p:nvPr/>
          </p:nvSpPr>
          <p:spPr bwMode="auto">
            <a:xfrm>
              <a:off x="0" y="0"/>
              <a:ext cx="2440" cy="3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pPr eaLnBrk="1" fontAlgn="auto" hangingPunct="1">
                <a:lnSpc>
                  <a:spcPct val="100000"/>
                </a:lnSpc>
                <a:spcBef>
                  <a:spcPts val="0"/>
                </a:spcBef>
                <a:spcAft>
                  <a:spcPts val="0"/>
                </a:spcAft>
                <a:defRPr/>
              </a:pPr>
              <a:r>
                <a:rPr lang="en-US" altLang="zh-CN" dirty="0">
                  <a:solidFill>
                    <a:schemeClr val="tx1">
                      <a:lumMod val="75000"/>
                      <a:lumOff val="25000"/>
                    </a:schemeClr>
                  </a:solidFill>
                  <a:latin typeface="微软雅黑" panose="020B0503020204020204" charset="-122"/>
                  <a:ea typeface="微软雅黑" panose="020B0503020204020204" charset="-122"/>
                </a:rPr>
                <a:t>单击此处添加名称</a:t>
              </a:r>
            </a:p>
          </p:txBody>
        </p:sp>
        <p:sp>
          <p:nvSpPr>
            <p:cNvPr id="30" name="Rectangle 12"/>
            <p:cNvSpPr/>
            <p:nvPr/>
          </p:nvSpPr>
          <p:spPr bwMode="auto">
            <a:xfrm>
              <a:off x="0" y="416"/>
              <a:ext cx="2726" cy="17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marL="0" indent="0" defTabSz="1450340" fontAlgn="auto">
                <a:lnSpc>
                  <a:spcPct val="150000"/>
                </a:lnSpc>
                <a:spcBef>
                  <a:spcPts val="0"/>
                </a:spcBef>
                <a:spcAft>
                  <a:spcPts val="0"/>
                </a:spcAft>
                <a:buNone/>
                <a:defRPr/>
              </a:pPr>
              <a:r>
                <a:rPr lang="en-US" altLang="zh-CN" sz="1100" dirty="0" err="1">
                  <a:solidFill>
                    <a:schemeClr val="tx1">
                      <a:lumMod val="75000"/>
                      <a:lumOff val="25000"/>
                    </a:schemeClr>
                  </a:solidFill>
                  <a:latin typeface="微软雅黑" panose="020B0503020204020204" charset="-122"/>
                  <a:ea typeface="微软雅黑" panose="020B0503020204020204" charset="-122"/>
                </a:rPr>
                <a:t>Lorem</a:t>
              </a:r>
              <a:r>
                <a:rPr lang="en-US" altLang="zh-CN" sz="1100" dirty="0">
                  <a:solidFill>
                    <a:schemeClr val="tx1">
                      <a:lumMod val="75000"/>
                      <a:lumOff val="25000"/>
                    </a:schemeClr>
                  </a:solidFill>
                  <a:latin typeface="微软雅黑" panose="020B0503020204020204" charset="-122"/>
                  <a:ea typeface="微软雅黑" panose="020B0503020204020204" charset="-122"/>
                </a:rPr>
                <a:t> </a:t>
              </a:r>
              <a:r>
                <a:rPr lang="en-US" altLang="zh-CN" sz="1100" dirty="0" err="1">
                  <a:solidFill>
                    <a:schemeClr val="tx1">
                      <a:lumMod val="75000"/>
                      <a:lumOff val="25000"/>
                    </a:schemeClr>
                  </a:solidFill>
                  <a:latin typeface="微软雅黑" panose="020B0503020204020204" charset="-122"/>
                  <a:ea typeface="微软雅黑" panose="020B0503020204020204" charset="-122"/>
                </a:rPr>
                <a:t>ipsum</a:t>
              </a:r>
              <a:r>
                <a:rPr lang="en-US" altLang="zh-CN" sz="1100" dirty="0">
                  <a:solidFill>
                    <a:schemeClr val="tx1">
                      <a:lumMod val="75000"/>
                      <a:lumOff val="25000"/>
                    </a:schemeClr>
                  </a:solidFill>
                  <a:latin typeface="微软雅黑" panose="020B0503020204020204" charset="-122"/>
                  <a:ea typeface="微软雅黑" panose="020B0503020204020204" charset="-122"/>
                </a:rPr>
                <a:t> dolor sit </a:t>
              </a:r>
              <a:r>
                <a:rPr lang="en-US" altLang="zh-CN" sz="1100" dirty="0" err="1">
                  <a:solidFill>
                    <a:schemeClr val="tx1">
                      <a:lumMod val="75000"/>
                      <a:lumOff val="25000"/>
                    </a:schemeClr>
                  </a:solidFill>
                  <a:latin typeface="微软雅黑" panose="020B0503020204020204" charset="-122"/>
                  <a:ea typeface="微软雅黑" panose="020B0503020204020204" charset="-122"/>
                </a:rPr>
                <a:t>amet</a:t>
              </a:r>
              <a:r>
                <a:rPr lang="en-US" altLang="zh-CN" sz="1100" dirty="0">
                  <a:solidFill>
                    <a:schemeClr val="tx1">
                      <a:lumMod val="75000"/>
                      <a:lumOff val="25000"/>
                    </a:schemeClr>
                  </a:solidFill>
                  <a:latin typeface="微软雅黑" panose="020B0503020204020204" charset="-122"/>
                  <a:ea typeface="微软雅黑" panose="020B0503020204020204" charset="-122"/>
                </a:rPr>
                <a:t>, </a:t>
              </a:r>
              <a:r>
                <a:rPr lang="en-US" altLang="zh-CN" sz="1100" dirty="0" err="1">
                  <a:solidFill>
                    <a:schemeClr val="tx1">
                      <a:lumMod val="75000"/>
                      <a:lumOff val="25000"/>
                    </a:schemeClr>
                  </a:solidFill>
                  <a:latin typeface="微软雅黑" panose="020B0503020204020204" charset="-122"/>
                  <a:ea typeface="微软雅黑" panose="020B0503020204020204" charset="-122"/>
                </a:rPr>
                <a:t>consectetur</a:t>
              </a:r>
              <a:r>
                <a:rPr lang="en-US" altLang="zh-CN" sz="1100" dirty="0">
                  <a:solidFill>
                    <a:schemeClr val="tx1">
                      <a:lumMod val="75000"/>
                      <a:lumOff val="25000"/>
                    </a:schemeClr>
                  </a:solidFill>
                  <a:latin typeface="微软雅黑" panose="020B0503020204020204" charset="-122"/>
                  <a:ea typeface="微软雅黑" panose="020B0503020204020204" charset="-122"/>
                </a:rPr>
                <a:t> </a:t>
              </a:r>
              <a:r>
                <a:rPr lang="en-US" altLang="zh-CN" sz="1100" dirty="0" err="1">
                  <a:solidFill>
                    <a:schemeClr val="tx1">
                      <a:lumMod val="75000"/>
                      <a:lumOff val="25000"/>
                    </a:schemeClr>
                  </a:solidFill>
                  <a:latin typeface="微软雅黑" panose="020B0503020204020204" charset="-122"/>
                  <a:ea typeface="微软雅黑" panose="020B0503020204020204" charset="-122"/>
                </a:rPr>
                <a:t>adipisicing</a:t>
              </a:r>
              <a:r>
                <a:rPr lang="en-US" altLang="zh-CN" sz="1100" dirty="0">
                  <a:solidFill>
                    <a:schemeClr val="tx1">
                      <a:lumMod val="75000"/>
                      <a:lumOff val="25000"/>
                    </a:schemeClr>
                  </a:solidFill>
                  <a:latin typeface="微软雅黑" panose="020B0503020204020204" charset="-122"/>
                  <a:ea typeface="微软雅黑" panose="020B0503020204020204" charset="-122"/>
                </a:rPr>
                <a:t> </a:t>
              </a:r>
              <a:r>
                <a:rPr lang="en-US" altLang="zh-CN" sz="1100" dirty="0" err="1">
                  <a:solidFill>
                    <a:schemeClr val="tx1">
                      <a:lumMod val="75000"/>
                      <a:lumOff val="25000"/>
                    </a:schemeClr>
                  </a:solidFill>
                  <a:latin typeface="微软雅黑" panose="020B0503020204020204" charset="-122"/>
                  <a:ea typeface="微软雅黑" panose="020B0503020204020204" charset="-122"/>
                </a:rPr>
                <a:t>elit</a:t>
              </a:r>
              <a:r>
                <a:rPr lang="en-US" altLang="zh-CN" sz="1100" dirty="0">
                  <a:solidFill>
                    <a:schemeClr val="tx1">
                      <a:lumMod val="75000"/>
                      <a:lumOff val="25000"/>
                    </a:schemeClr>
                  </a:solidFill>
                  <a:latin typeface="微软雅黑" panose="020B0503020204020204" charset="-122"/>
                  <a:ea typeface="微软雅黑" panose="020B0503020204020204" charset="-122"/>
                </a:rPr>
                <a:t>, </a:t>
              </a:r>
              <a:r>
                <a:rPr lang="en-US" altLang="zh-CN" sz="1100" dirty="0" err="1">
                  <a:solidFill>
                    <a:schemeClr val="tx1">
                      <a:lumMod val="75000"/>
                      <a:lumOff val="25000"/>
                    </a:schemeClr>
                  </a:solidFill>
                  <a:latin typeface="微软雅黑" panose="020B0503020204020204" charset="-122"/>
                  <a:ea typeface="微软雅黑" panose="020B0503020204020204" charset="-122"/>
                </a:rPr>
                <a:t>sed</a:t>
              </a:r>
              <a:r>
                <a:rPr lang="en-US" altLang="zh-CN" sz="1100" dirty="0">
                  <a:solidFill>
                    <a:schemeClr val="tx1">
                      <a:lumMod val="75000"/>
                      <a:lumOff val="25000"/>
                    </a:schemeClr>
                  </a:solidFill>
                  <a:latin typeface="微软雅黑" panose="020B0503020204020204" charset="-122"/>
                  <a:ea typeface="微软雅黑" panose="020B0503020204020204" charset="-122"/>
                </a:rPr>
                <a:t> do </a:t>
              </a:r>
              <a:r>
                <a:rPr lang="en-US" altLang="zh-CN" sz="1100" dirty="0" err="1">
                  <a:solidFill>
                    <a:schemeClr val="tx1">
                      <a:lumMod val="75000"/>
                      <a:lumOff val="25000"/>
                    </a:schemeClr>
                  </a:solidFill>
                  <a:latin typeface="微软雅黑" panose="020B0503020204020204" charset="-122"/>
                  <a:ea typeface="微软雅黑" panose="020B0503020204020204" charset="-122"/>
                </a:rPr>
                <a:t>eiusmod</a:t>
              </a:r>
              <a:r>
                <a:rPr lang="en-US" altLang="zh-CN" sz="1100" dirty="0">
                  <a:solidFill>
                    <a:schemeClr val="tx1">
                      <a:lumMod val="75000"/>
                      <a:lumOff val="25000"/>
                    </a:schemeClr>
                  </a:solidFill>
                  <a:latin typeface="微软雅黑" panose="020B0503020204020204" charset="-122"/>
                  <a:ea typeface="微软雅黑" panose="020B0503020204020204" charset="-122"/>
                </a:rPr>
                <a:t> </a:t>
              </a:r>
              <a:r>
                <a:rPr lang="en-US" altLang="zh-CN" sz="1100" dirty="0" err="1">
                  <a:solidFill>
                    <a:schemeClr val="tx1">
                      <a:lumMod val="75000"/>
                      <a:lumOff val="25000"/>
                    </a:schemeClr>
                  </a:solidFill>
                  <a:latin typeface="微软雅黑" panose="020B0503020204020204" charset="-122"/>
                  <a:ea typeface="微软雅黑" panose="020B0503020204020204" charset="-122"/>
                </a:rPr>
                <a:t>tempor</a:t>
              </a:r>
              <a:r>
                <a:rPr lang="en-US" altLang="zh-CN" sz="1100" dirty="0">
                  <a:solidFill>
                    <a:schemeClr val="tx1">
                      <a:lumMod val="75000"/>
                      <a:lumOff val="25000"/>
                    </a:schemeClr>
                  </a:solidFill>
                  <a:latin typeface="微软雅黑" panose="020B0503020204020204" charset="-122"/>
                  <a:ea typeface="微软雅黑" panose="020B0503020204020204" charset="-122"/>
                </a:rPr>
                <a:t> </a:t>
              </a:r>
              <a:r>
                <a:rPr lang="en-US" altLang="zh-CN" sz="1100" dirty="0" err="1">
                  <a:solidFill>
                    <a:schemeClr val="tx1">
                      <a:lumMod val="75000"/>
                      <a:lumOff val="25000"/>
                    </a:schemeClr>
                  </a:solidFill>
                  <a:latin typeface="微软雅黑" panose="020B0503020204020204" charset="-122"/>
                  <a:ea typeface="微软雅黑" panose="020B0503020204020204" charset="-122"/>
                </a:rPr>
                <a:t>incididunt</a:t>
              </a:r>
              <a:r>
                <a:rPr lang="en-US" altLang="zh-CN" sz="1100" dirty="0">
                  <a:solidFill>
                    <a:schemeClr val="tx1">
                      <a:lumMod val="75000"/>
                      <a:lumOff val="25000"/>
                    </a:schemeClr>
                  </a:solidFill>
                  <a:latin typeface="微软雅黑" panose="020B0503020204020204" charset="-122"/>
                  <a:ea typeface="微软雅黑" panose="020B0503020204020204" charset="-122"/>
                </a:rPr>
                <a:t> </a:t>
              </a:r>
              <a:r>
                <a:rPr lang="en-US" altLang="zh-CN" sz="1100" dirty="0" err="1">
                  <a:solidFill>
                    <a:schemeClr val="tx1">
                      <a:lumMod val="75000"/>
                      <a:lumOff val="25000"/>
                    </a:schemeClr>
                  </a:solidFill>
                  <a:latin typeface="微软雅黑" panose="020B0503020204020204" charset="-122"/>
                  <a:ea typeface="微软雅黑" panose="020B0503020204020204" charset="-122"/>
                </a:rPr>
                <a:t>ut</a:t>
              </a:r>
              <a:r>
                <a:rPr lang="en-US" altLang="zh-CN" sz="1100" dirty="0">
                  <a:solidFill>
                    <a:schemeClr val="tx1">
                      <a:lumMod val="75000"/>
                      <a:lumOff val="25000"/>
                    </a:schemeClr>
                  </a:solidFill>
                  <a:latin typeface="微软雅黑" panose="020B0503020204020204" charset="-122"/>
                  <a:ea typeface="微软雅黑" panose="020B0503020204020204" charset="-122"/>
                </a:rPr>
                <a:t> </a:t>
              </a:r>
              <a:r>
                <a:rPr lang="en-US" altLang="zh-CN" sz="1100" dirty="0" err="1">
                  <a:solidFill>
                    <a:schemeClr val="tx1">
                      <a:lumMod val="75000"/>
                      <a:lumOff val="25000"/>
                    </a:schemeClr>
                  </a:solidFill>
                  <a:latin typeface="微软雅黑" panose="020B0503020204020204" charset="-122"/>
                  <a:ea typeface="微软雅黑" panose="020B0503020204020204" charset="-122"/>
                </a:rPr>
                <a:t>labore</a:t>
              </a:r>
              <a:r>
                <a:rPr lang="en-US" altLang="zh-CN" sz="1100" dirty="0">
                  <a:solidFill>
                    <a:schemeClr val="tx1">
                      <a:lumMod val="75000"/>
                      <a:lumOff val="25000"/>
                    </a:schemeClr>
                  </a:solidFill>
                  <a:latin typeface="微软雅黑" panose="020B0503020204020204" charset="-122"/>
                  <a:ea typeface="微软雅黑" panose="020B0503020204020204" charset="-122"/>
                </a:rPr>
                <a:t> et </a:t>
              </a:r>
              <a:r>
                <a:rPr lang="en-US" altLang="zh-CN" sz="1100" dirty="0" err="1">
                  <a:solidFill>
                    <a:schemeClr val="tx1">
                      <a:lumMod val="75000"/>
                      <a:lumOff val="25000"/>
                    </a:schemeClr>
                  </a:solidFill>
                  <a:latin typeface="微软雅黑" panose="020B0503020204020204" charset="-122"/>
                  <a:ea typeface="微软雅黑" panose="020B0503020204020204" charset="-122"/>
                </a:rPr>
                <a:t>dolore</a:t>
              </a:r>
              <a:r>
                <a:rPr lang="en-US" altLang="zh-CN" sz="1100" dirty="0">
                  <a:solidFill>
                    <a:schemeClr val="tx1">
                      <a:lumMod val="75000"/>
                      <a:lumOff val="25000"/>
                    </a:schemeClr>
                  </a:solidFill>
                  <a:latin typeface="微软雅黑" panose="020B0503020204020204" charset="-122"/>
                  <a:ea typeface="微软雅黑" panose="020B0503020204020204" charset="-122"/>
                </a:rPr>
                <a:t> magna </a:t>
              </a:r>
              <a:r>
                <a:rPr lang="en-US" altLang="zh-CN" sz="1100" dirty="0" err="1">
                  <a:solidFill>
                    <a:schemeClr val="tx1">
                      <a:lumMod val="75000"/>
                      <a:lumOff val="25000"/>
                    </a:schemeClr>
                  </a:solidFill>
                  <a:latin typeface="微软雅黑" panose="020B0503020204020204" charset="-122"/>
                  <a:ea typeface="微软雅黑" panose="020B0503020204020204" charset="-122"/>
                </a:rPr>
                <a:t>aliqua</a:t>
              </a:r>
              <a:r>
                <a:rPr lang="en-US" altLang="zh-CN" sz="1100" dirty="0">
                  <a:solidFill>
                    <a:schemeClr val="tx1">
                      <a:lumMod val="75000"/>
                      <a:lumOff val="25000"/>
                    </a:schemeClr>
                  </a:solidFill>
                  <a:latin typeface="微软雅黑" panose="020B0503020204020204" charset="-122"/>
                  <a:ea typeface="微软雅黑" panose="020B0503020204020204" charset="-122"/>
                </a:rPr>
                <a:t>. </a:t>
              </a:r>
              <a:r>
                <a:rPr lang="en-US" altLang="zh-CN" sz="1100" dirty="0" err="1">
                  <a:solidFill>
                    <a:schemeClr val="tx1">
                      <a:lumMod val="75000"/>
                      <a:lumOff val="25000"/>
                    </a:schemeClr>
                  </a:solidFill>
                  <a:latin typeface="微软雅黑" panose="020B0503020204020204" charset="-122"/>
                  <a:ea typeface="微软雅黑" panose="020B0503020204020204" charset="-122"/>
                </a:rPr>
                <a:t>Ut</a:t>
              </a:r>
              <a:r>
                <a:rPr lang="en-US" altLang="zh-CN" sz="1100" dirty="0">
                  <a:solidFill>
                    <a:schemeClr val="tx1">
                      <a:lumMod val="75000"/>
                      <a:lumOff val="25000"/>
                    </a:schemeClr>
                  </a:solidFill>
                  <a:latin typeface="微软雅黑" panose="020B0503020204020204" charset="-122"/>
                  <a:ea typeface="微软雅黑" panose="020B0503020204020204" charset="-122"/>
                </a:rPr>
                <a:t> </a:t>
              </a:r>
              <a:r>
                <a:rPr lang="en-US" altLang="zh-CN" sz="1100" dirty="0" err="1">
                  <a:solidFill>
                    <a:schemeClr val="tx1">
                      <a:lumMod val="75000"/>
                      <a:lumOff val="25000"/>
                    </a:schemeClr>
                  </a:solidFill>
                  <a:latin typeface="微软雅黑" panose="020B0503020204020204" charset="-122"/>
                  <a:ea typeface="微软雅黑" panose="020B0503020204020204" charset="-122"/>
                </a:rPr>
                <a:t>enim</a:t>
              </a:r>
              <a:r>
                <a:rPr lang="en-US" altLang="zh-CN" sz="1100" dirty="0">
                  <a:solidFill>
                    <a:schemeClr val="tx1">
                      <a:lumMod val="75000"/>
                      <a:lumOff val="25000"/>
                    </a:schemeClr>
                  </a:solidFill>
                  <a:latin typeface="微软雅黑" panose="020B0503020204020204" charset="-122"/>
                  <a:ea typeface="微软雅黑" panose="020B0503020204020204" charset="-122"/>
                </a:rPr>
                <a:t> ad minim </a:t>
              </a:r>
              <a:r>
                <a:rPr lang="en-US" altLang="zh-CN" sz="1100" dirty="0" err="1">
                  <a:solidFill>
                    <a:schemeClr val="tx1">
                      <a:lumMod val="75000"/>
                      <a:lumOff val="25000"/>
                    </a:schemeClr>
                  </a:solidFill>
                  <a:latin typeface="微软雅黑" panose="020B0503020204020204" charset="-122"/>
                  <a:ea typeface="微软雅黑" panose="020B0503020204020204" charset="-122"/>
                </a:rPr>
                <a:t>veniam</a:t>
              </a:r>
              <a:endParaRPr lang="en-US" altLang="zh-CN" sz="1100" dirty="0">
                <a:solidFill>
                  <a:schemeClr val="tx1">
                    <a:lumMod val="75000"/>
                    <a:lumOff val="25000"/>
                  </a:schemeClr>
                </a:solidFill>
                <a:latin typeface="微软雅黑" panose="020B0503020204020204" charset="-122"/>
                <a:ea typeface="微软雅黑" panose="020B0503020204020204" charset="-122"/>
                <a:cs typeface="Arial" panose="020B0604020202020204" pitchFamily="34" charset="0"/>
              </a:endParaRPr>
            </a:p>
          </p:txBody>
        </p:sp>
      </p:grpSp>
      <p:grpSp>
        <p:nvGrpSpPr>
          <p:cNvPr id="31" name="Group 13"/>
          <p:cNvGrpSpPr/>
          <p:nvPr/>
        </p:nvGrpSpPr>
        <p:grpSpPr bwMode="auto">
          <a:xfrm>
            <a:off x="8129805" y="4405558"/>
            <a:ext cx="464345" cy="463551"/>
            <a:chOff x="20" y="0"/>
            <a:chExt cx="584" cy="584"/>
          </a:xfrm>
        </p:grpSpPr>
        <p:sp>
          <p:nvSpPr>
            <p:cNvPr id="32" name="Oval 14"/>
            <p:cNvSpPr/>
            <p:nvPr/>
          </p:nvSpPr>
          <p:spPr bwMode="auto">
            <a:xfrm>
              <a:off x="20" y="0"/>
              <a:ext cx="584" cy="584"/>
            </a:xfrm>
            <a:prstGeom prst="ellipse">
              <a:avLst/>
            </a:prstGeom>
            <a:solidFill>
              <a:srgbClr val="C00000"/>
            </a:solid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pPr algn="ctr" fontAlgn="base">
                <a:spcBef>
                  <a:spcPct val="0"/>
                </a:spcBef>
                <a:spcAft>
                  <a:spcPct val="0"/>
                </a:spcAft>
                <a:defRPr/>
              </a:pPr>
              <a:endParaRPr lang="en-US" b="1" kern="0">
                <a:solidFill>
                  <a:schemeClr val="bg1"/>
                </a:solidFill>
                <a:latin typeface="微软雅黑" panose="020B0503020204020204" charset="-122"/>
                <a:ea typeface="微软雅黑" panose="020B0503020204020204" charset="-122"/>
                <a:cs typeface="+mn-ea"/>
                <a:sym typeface="+mn-lt"/>
              </a:endParaRPr>
            </a:p>
          </p:txBody>
        </p:sp>
        <p:sp>
          <p:nvSpPr>
            <p:cNvPr id="33" name="Rectangle 15"/>
            <p:cNvSpPr/>
            <p:nvPr/>
          </p:nvSpPr>
          <p:spPr bwMode="auto">
            <a:xfrm>
              <a:off x="20" y="45"/>
              <a:ext cx="584" cy="5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pPr algn="ctr" fontAlgn="base">
                <a:spcBef>
                  <a:spcPct val="0"/>
                </a:spcBef>
                <a:spcAft>
                  <a:spcPct val="0"/>
                </a:spcAft>
                <a:defRPr/>
              </a:pPr>
              <a:r>
                <a:rPr lang="en-US" sz="1600" b="1" kern="0" dirty="0">
                  <a:solidFill>
                    <a:schemeClr val="bg1"/>
                  </a:solidFill>
                  <a:latin typeface="微软雅黑" panose="020B0503020204020204" charset="-122"/>
                  <a:ea typeface="微软雅黑" panose="020B0503020204020204" charset="-122"/>
                  <a:cs typeface="+mn-ea"/>
                  <a:sym typeface="+mn-lt"/>
                </a:rPr>
                <a:t>3</a:t>
              </a:r>
            </a:p>
          </p:txBody>
        </p:sp>
      </p:grpSp>
      <p:sp>
        <p:nvSpPr>
          <p:cNvPr id="34" name="Rectangle 59"/>
          <p:cNvSpPr/>
          <p:nvPr/>
        </p:nvSpPr>
        <p:spPr bwMode="auto">
          <a:xfrm>
            <a:off x="1448121" y="1469591"/>
            <a:ext cx="9259879" cy="2236319"/>
          </a:xfrm>
          <a:prstGeom prst="rect">
            <a:avLst/>
          </a:prstGeom>
          <a:blipFill rotWithShape="1">
            <a:blip r:embed="rId2">
              <a:extLst>
                <a:ext uri="{BEBA8EAE-BF5A-486C-A8C5-ECC9F3942E4B}">
                  <a14:imgProps xmlns:a14="http://schemas.microsoft.com/office/drawing/2010/main">
                    <a14:imgLayer r:embed="rId3">
                      <a14:imgEffect>
                        <a14:saturation sat="0"/>
                      </a14:imgEffect>
                    </a14:imgLayer>
                  </a14:imgProps>
                </a:ext>
              </a:extLst>
            </a:blip>
            <a:srcRect/>
            <a:stretch>
              <a:fillRect/>
            </a:stretch>
          </a:blipFill>
          <a:ln w="25400" cap="flat" cmpd="sng" algn="ctr">
            <a:noFill/>
            <a:prstDash val="solid"/>
            <a:round/>
            <a:headEnd type="none" w="med" len="med"/>
            <a:tailEnd type="none" w="med" len="med"/>
          </a:ln>
          <a:effectLst/>
        </p:spPr>
        <p:txBody>
          <a:bodyPr vert="horz" wrap="square" lIns="121912" tIns="60956" rIns="121912" bIns="60956" numCol="1" rtlCol="0" anchor="t" anchorCtr="0" compatLnSpc="1"/>
          <a:lstStyle/>
          <a:p>
            <a:pPr defTabSz="1218565" fontAlgn="base">
              <a:spcBef>
                <a:spcPct val="0"/>
              </a:spcBef>
              <a:spcAft>
                <a:spcPct val="0"/>
              </a:spcAft>
            </a:pPr>
            <a:endParaRPr lang="en-US" sz="7465" b="1">
              <a:solidFill>
                <a:srgbClr val="FFFFFF"/>
              </a:solidFill>
              <a:cs typeface="+mn-ea"/>
              <a:sym typeface="+mn-lt"/>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ppt_w</p:attrName>
                                        </p:attrNameLst>
                                      </p:cBhvr>
                                      <p:tavLst>
                                        <p:tav tm="0">
                                          <p:val>
                                            <p:fltVal val="0"/>
                                          </p:val>
                                        </p:tav>
                                        <p:tav tm="100000">
                                          <p:val>
                                            <p:strVal val="#ppt_w"/>
                                          </p:val>
                                        </p:tav>
                                      </p:tavLst>
                                    </p:anim>
                                    <p:anim calcmode="lin" valueType="num">
                                      <p:cBhvr>
                                        <p:cTn id="13" dur="500" fill="hold"/>
                                        <p:tgtEl>
                                          <p:spTgt spid="5"/>
                                        </p:tgtEl>
                                        <p:attrNameLst>
                                          <p:attrName>ppt_h</p:attrName>
                                        </p:attrNameLst>
                                      </p:cBhvr>
                                      <p:tavLst>
                                        <p:tav tm="0">
                                          <p:val>
                                            <p:fltVal val="0"/>
                                          </p:val>
                                        </p:tav>
                                        <p:tav tm="100000">
                                          <p:val>
                                            <p:strVal val="#ppt_h"/>
                                          </p:val>
                                        </p:tav>
                                      </p:tavLst>
                                    </p:anim>
                                    <p:animEffect transition="in" filter="fade">
                                      <p:cBhvr>
                                        <p:cTn id="14" dur="500"/>
                                        <p:tgtEl>
                                          <p:spTgt spid="5"/>
                                        </p:tgtEl>
                                      </p:cBhvr>
                                    </p:animEffect>
                                  </p:childTnLst>
                                </p:cTn>
                              </p:par>
                            </p:childTnLst>
                          </p:cTn>
                        </p:par>
                        <p:par>
                          <p:cTn id="15" fill="hold">
                            <p:stCondLst>
                              <p:cond delay="1000"/>
                            </p:stCondLst>
                            <p:childTnLst>
                              <p:par>
                                <p:cTn id="16" presetID="16" presetClass="entr" presetSubtype="37" fill="hold" grpId="0" nodeType="afterEffect">
                                  <p:stCondLst>
                                    <p:cond delay="0"/>
                                  </p:stCondLst>
                                  <p:childTnLst>
                                    <p:set>
                                      <p:cBhvr>
                                        <p:cTn id="17" dur="1" fill="hold">
                                          <p:stCondLst>
                                            <p:cond delay="0"/>
                                          </p:stCondLst>
                                        </p:cTn>
                                        <p:tgtEl>
                                          <p:spTgt spid="34"/>
                                        </p:tgtEl>
                                        <p:attrNameLst>
                                          <p:attrName>style.visibility</p:attrName>
                                        </p:attrNameLst>
                                      </p:cBhvr>
                                      <p:to>
                                        <p:strVal val="visible"/>
                                      </p:to>
                                    </p:set>
                                    <p:animEffect transition="in" filter="barn(outVertical)">
                                      <p:cBhvr>
                                        <p:cTn id="18" dur="200"/>
                                        <p:tgtEl>
                                          <p:spTgt spid="34"/>
                                        </p:tgtEl>
                                      </p:cBhvr>
                                    </p:animEffect>
                                  </p:childTnLst>
                                </p:cTn>
                              </p:par>
                            </p:childTnLst>
                          </p:cTn>
                        </p:par>
                        <p:par>
                          <p:cTn id="19" fill="hold">
                            <p:stCondLst>
                              <p:cond delay="1500"/>
                            </p:stCondLst>
                            <p:childTnLst>
                              <p:par>
                                <p:cTn id="20" presetID="22" presetClass="entr" presetSubtype="8" fill="hold" nodeType="after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wipe(left)">
                                      <p:cBhvr>
                                        <p:cTn id="22" dur="200"/>
                                        <p:tgtEl>
                                          <p:spTgt spid="17"/>
                                        </p:tgtEl>
                                      </p:cBhvr>
                                    </p:animEffect>
                                  </p:childTnLst>
                                </p:cTn>
                              </p:par>
                              <p:par>
                                <p:cTn id="23" presetID="23" presetClass="entr" presetSubtype="16" fill="hold" nodeType="withEffect">
                                  <p:stCondLst>
                                    <p:cond delay="0"/>
                                  </p:stCondLst>
                                  <p:childTnLst>
                                    <p:set>
                                      <p:cBhvr>
                                        <p:cTn id="24" dur="1" fill="hold">
                                          <p:stCondLst>
                                            <p:cond delay="0"/>
                                          </p:stCondLst>
                                        </p:cTn>
                                        <p:tgtEl>
                                          <p:spTgt spid="14"/>
                                        </p:tgtEl>
                                        <p:attrNameLst>
                                          <p:attrName>style.visibility</p:attrName>
                                        </p:attrNameLst>
                                      </p:cBhvr>
                                      <p:to>
                                        <p:strVal val="visible"/>
                                      </p:to>
                                    </p:set>
                                    <p:anim calcmode="lin" valueType="num">
                                      <p:cBhvr>
                                        <p:cTn id="25" dur="200" fill="hold"/>
                                        <p:tgtEl>
                                          <p:spTgt spid="14"/>
                                        </p:tgtEl>
                                        <p:attrNameLst>
                                          <p:attrName>ppt_w</p:attrName>
                                        </p:attrNameLst>
                                      </p:cBhvr>
                                      <p:tavLst>
                                        <p:tav tm="0">
                                          <p:val>
                                            <p:fltVal val="0"/>
                                          </p:val>
                                        </p:tav>
                                        <p:tav tm="100000">
                                          <p:val>
                                            <p:strVal val="#ppt_w"/>
                                          </p:val>
                                        </p:tav>
                                      </p:tavLst>
                                    </p:anim>
                                    <p:anim calcmode="lin" valueType="num">
                                      <p:cBhvr>
                                        <p:cTn id="26" dur="200" fill="hold"/>
                                        <p:tgtEl>
                                          <p:spTgt spid="14"/>
                                        </p:tgtEl>
                                        <p:attrNameLst>
                                          <p:attrName>ppt_h</p:attrName>
                                        </p:attrNameLst>
                                      </p:cBhvr>
                                      <p:tavLst>
                                        <p:tav tm="0">
                                          <p:val>
                                            <p:fltVal val="0"/>
                                          </p:val>
                                        </p:tav>
                                        <p:tav tm="100000">
                                          <p:val>
                                            <p:strVal val="#ppt_h"/>
                                          </p:val>
                                        </p:tav>
                                      </p:tavLst>
                                    </p:anim>
                                  </p:childTnLst>
                                </p:cTn>
                              </p:par>
                            </p:childTnLst>
                          </p:cTn>
                        </p:par>
                        <p:par>
                          <p:cTn id="27" fill="hold">
                            <p:stCondLst>
                              <p:cond delay="2000"/>
                            </p:stCondLst>
                            <p:childTnLst>
                              <p:par>
                                <p:cTn id="28" presetID="22" presetClass="entr" presetSubtype="8" fill="hold" nodeType="afterEffect">
                                  <p:stCondLst>
                                    <p:cond delay="0"/>
                                  </p:stCondLst>
                                  <p:childTnLst>
                                    <p:set>
                                      <p:cBhvr>
                                        <p:cTn id="29" dur="1" fill="hold">
                                          <p:stCondLst>
                                            <p:cond delay="0"/>
                                          </p:stCondLst>
                                        </p:cTn>
                                        <p:tgtEl>
                                          <p:spTgt spid="11"/>
                                        </p:tgtEl>
                                        <p:attrNameLst>
                                          <p:attrName>style.visibility</p:attrName>
                                        </p:attrNameLst>
                                      </p:cBhvr>
                                      <p:to>
                                        <p:strVal val="visible"/>
                                      </p:to>
                                    </p:set>
                                    <p:animEffect transition="in" filter="wipe(left)">
                                      <p:cBhvr>
                                        <p:cTn id="30" dur="200"/>
                                        <p:tgtEl>
                                          <p:spTgt spid="11"/>
                                        </p:tgtEl>
                                      </p:cBhvr>
                                    </p:animEffect>
                                  </p:childTnLst>
                                </p:cTn>
                              </p:par>
                              <p:par>
                                <p:cTn id="31" presetID="23" presetClass="entr" presetSubtype="16" fill="hold" nodeType="withEffect">
                                  <p:stCondLst>
                                    <p:cond delay="0"/>
                                  </p:stCondLst>
                                  <p:childTnLst>
                                    <p:set>
                                      <p:cBhvr>
                                        <p:cTn id="32" dur="1" fill="hold">
                                          <p:stCondLst>
                                            <p:cond delay="0"/>
                                          </p:stCondLst>
                                        </p:cTn>
                                        <p:tgtEl>
                                          <p:spTgt spid="25"/>
                                        </p:tgtEl>
                                        <p:attrNameLst>
                                          <p:attrName>style.visibility</p:attrName>
                                        </p:attrNameLst>
                                      </p:cBhvr>
                                      <p:to>
                                        <p:strVal val="visible"/>
                                      </p:to>
                                    </p:set>
                                    <p:anim calcmode="lin" valueType="num">
                                      <p:cBhvr>
                                        <p:cTn id="33" dur="200" fill="hold"/>
                                        <p:tgtEl>
                                          <p:spTgt spid="25"/>
                                        </p:tgtEl>
                                        <p:attrNameLst>
                                          <p:attrName>ppt_w</p:attrName>
                                        </p:attrNameLst>
                                      </p:cBhvr>
                                      <p:tavLst>
                                        <p:tav tm="0">
                                          <p:val>
                                            <p:fltVal val="0"/>
                                          </p:val>
                                        </p:tav>
                                        <p:tav tm="100000">
                                          <p:val>
                                            <p:strVal val="#ppt_w"/>
                                          </p:val>
                                        </p:tav>
                                      </p:tavLst>
                                    </p:anim>
                                    <p:anim calcmode="lin" valueType="num">
                                      <p:cBhvr>
                                        <p:cTn id="34" dur="200" fill="hold"/>
                                        <p:tgtEl>
                                          <p:spTgt spid="25"/>
                                        </p:tgtEl>
                                        <p:attrNameLst>
                                          <p:attrName>ppt_h</p:attrName>
                                        </p:attrNameLst>
                                      </p:cBhvr>
                                      <p:tavLst>
                                        <p:tav tm="0">
                                          <p:val>
                                            <p:fltVal val="0"/>
                                          </p:val>
                                        </p:tav>
                                        <p:tav tm="100000">
                                          <p:val>
                                            <p:strVal val="#ppt_h"/>
                                          </p:val>
                                        </p:tav>
                                      </p:tavLst>
                                    </p:anim>
                                  </p:childTnLst>
                                </p:cTn>
                              </p:par>
                            </p:childTnLst>
                          </p:cTn>
                        </p:par>
                        <p:par>
                          <p:cTn id="35" fill="hold">
                            <p:stCondLst>
                              <p:cond delay="2500"/>
                            </p:stCondLst>
                            <p:childTnLst>
                              <p:par>
                                <p:cTn id="36" presetID="22" presetClass="entr" presetSubtype="8" fill="hold" nodeType="afterEffect">
                                  <p:stCondLst>
                                    <p:cond delay="0"/>
                                  </p:stCondLst>
                                  <p:childTnLst>
                                    <p:set>
                                      <p:cBhvr>
                                        <p:cTn id="37" dur="1" fill="hold">
                                          <p:stCondLst>
                                            <p:cond delay="0"/>
                                          </p:stCondLst>
                                        </p:cTn>
                                        <p:tgtEl>
                                          <p:spTgt spid="22"/>
                                        </p:tgtEl>
                                        <p:attrNameLst>
                                          <p:attrName>style.visibility</p:attrName>
                                        </p:attrNameLst>
                                      </p:cBhvr>
                                      <p:to>
                                        <p:strVal val="visible"/>
                                      </p:to>
                                    </p:set>
                                    <p:animEffect transition="in" filter="wipe(left)">
                                      <p:cBhvr>
                                        <p:cTn id="38" dur="200"/>
                                        <p:tgtEl>
                                          <p:spTgt spid="22"/>
                                        </p:tgtEl>
                                      </p:cBhvr>
                                    </p:animEffect>
                                  </p:childTnLst>
                                </p:cTn>
                              </p:par>
                              <p:par>
                                <p:cTn id="39" presetID="23" presetClass="entr" presetSubtype="16" fill="hold" nodeType="withEffect">
                                  <p:stCondLst>
                                    <p:cond delay="0"/>
                                  </p:stCondLst>
                                  <p:childTnLst>
                                    <p:set>
                                      <p:cBhvr>
                                        <p:cTn id="40" dur="1" fill="hold">
                                          <p:stCondLst>
                                            <p:cond delay="0"/>
                                          </p:stCondLst>
                                        </p:cTn>
                                        <p:tgtEl>
                                          <p:spTgt spid="31"/>
                                        </p:tgtEl>
                                        <p:attrNameLst>
                                          <p:attrName>style.visibility</p:attrName>
                                        </p:attrNameLst>
                                      </p:cBhvr>
                                      <p:to>
                                        <p:strVal val="visible"/>
                                      </p:to>
                                    </p:set>
                                    <p:anim calcmode="lin" valueType="num">
                                      <p:cBhvr>
                                        <p:cTn id="41" dur="200" fill="hold"/>
                                        <p:tgtEl>
                                          <p:spTgt spid="31"/>
                                        </p:tgtEl>
                                        <p:attrNameLst>
                                          <p:attrName>ppt_w</p:attrName>
                                        </p:attrNameLst>
                                      </p:cBhvr>
                                      <p:tavLst>
                                        <p:tav tm="0">
                                          <p:val>
                                            <p:fltVal val="0"/>
                                          </p:val>
                                        </p:tav>
                                        <p:tav tm="100000">
                                          <p:val>
                                            <p:strVal val="#ppt_w"/>
                                          </p:val>
                                        </p:tav>
                                      </p:tavLst>
                                    </p:anim>
                                    <p:anim calcmode="lin" valueType="num">
                                      <p:cBhvr>
                                        <p:cTn id="42" dur="200" fill="hold"/>
                                        <p:tgtEl>
                                          <p:spTgt spid="31"/>
                                        </p:tgtEl>
                                        <p:attrNameLst>
                                          <p:attrName>ppt_h</p:attrName>
                                        </p:attrNameLst>
                                      </p:cBhvr>
                                      <p:tavLst>
                                        <p:tav tm="0">
                                          <p:val>
                                            <p:fltVal val="0"/>
                                          </p:val>
                                        </p:tav>
                                        <p:tav tm="100000">
                                          <p:val>
                                            <p:strVal val="#ppt_h"/>
                                          </p:val>
                                        </p:tav>
                                      </p:tavLst>
                                    </p:anim>
                                  </p:childTnLst>
                                </p:cTn>
                              </p:par>
                            </p:childTnLst>
                          </p:cTn>
                        </p:par>
                        <p:par>
                          <p:cTn id="43" fill="hold">
                            <p:stCondLst>
                              <p:cond delay="3000"/>
                            </p:stCondLst>
                            <p:childTnLst>
                              <p:par>
                                <p:cTn id="44" presetID="22" presetClass="entr" presetSubtype="8" fill="hold" nodeType="afterEffect">
                                  <p:stCondLst>
                                    <p:cond delay="0"/>
                                  </p:stCondLst>
                                  <p:childTnLst>
                                    <p:set>
                                      <p:cBhvr>
                                        <p:cTn id="45" dur="1" fill="hold">
                                          <p:stCondLst>
                                            <p:cond delay="0"/>
                                          </p:stCondLst>
                                        </p:cTn>
                                        <p:tgtEl>
                                          <p:spTgt spid="28"/>
                                        </p:tgtEl>
                                        <p:attrNameLst>
                                          <p:attrName>style.visibility</p:attrName>
                                        </p:attrNameLst>
                                      </p:cBhvr>
                                      <p:to>
                                        <p:strVal val="visible"/>
                                      </p:to>
                                    </p:set>
                                    <p:animEffect transition="in" filter="wipe(left)">
                                      <p:cBhvr>
                                        <p:cTn id="46" dur="2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5" grpId="0"/>
      <p:bldP spid="34" grpId="0" bldLvl="0" animBg="1"/>
    </p:bldLst>
  </p:timing>
</p:sld>
</file>

<file path=ppt/slides/slide21.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2816418" y="2800895"/>
            <a:ext cx="3306064" cy="1266190"/>
          </a:xfrm>
          <a:prstGeom prst="rect">
            <a:avLst/>
          </a:prstGeom>
          <a:noFill/>
        </p:spPr>
        <p:txBody>
          <a:bodyPr wrap="square" rtlCol="0">
            <a:spAutoFit/>
          </a:bodyPr>
          <a:lstStyle/>
          <a:p>
            <a:r>
              <a:rPr lang="en-US" altLang="zh-CN" sz="7200" dirty="0">
                <a:gradFill>
                  <a:gsLst>
                    <a:gs pos="0">
                      <a:srgbClr val="E30000"/>
                    </a:gs>
                    <a:gs pos="100000">
                      <a:srgbClr val="760303"/>
                    </a:gs>
                  </a:gsLst>
                  <a:lin ang="16200000" scaled="0"/>
                </a:gradFill>
                <a:effectLst>
                  <a:outerShdw blurRad="38100" dist="38100" dir="2700000" algn="tl">
                    <a:srgbClr val="000000">
                      <a:alpha val="43137"/>
                    </a:srgbClr>
                  </a:outerShdw>
                </a:effectLst>
                <a:latin typeface="微软雅黑" panose="020B0503020204020204" charset="-122"/>
                <a:ea typeface="微软雅黑" panose="020B0503020204020204" charset="-122"/>
              </a:rPr>
              <a:t>Part 04</a:t>
            </a:r>
          </a:p>
        </p:txBody>
      </p:sp>
      <p:sp>
        <p:nvSpPr>
          <p:cNvPr id="3" name="文本框 2"/>
          <p:cNvSpPr txBox="1"/>
          <p:nvPr/>
        </p:nvSpPr>
        <p:spPr>
          <a:xfrm>
            <a:off x="6122482" y="2924005"/>
            <a:ext cx="3449733" cy="584775"/>
          </a:xfrm>
          <a:prstGeom prst="rect">
            <a:avLst/>
          </a:prstGeom>
          <a:noFill/>
        </p:spPr>
        <p:txBody>
          <a:bodyPr wrap="square" rtlCol="0">
            <a:spAutoFit/>
          </a:bodyPr>
          <a:lstStyle/>
          <a:p>
            <a:r>
              <a:rPr lang="zh-CN" altLang="en-US" sz="3200" dirty="0">
                <a:latin typeface="微软雅黑" panose="020B0503020204020204" charset="-122"/>
                <a:ea typeface="微软雅黑" panose="020B0503020204020204" charset="-122"/>
              </a:rPr>
              <a:t>点击此处编辑标题</a:t>
            </a:r>
          </a:p>
        </p:txBody>
      </p:sp>
      <p:sp>
        <p:nvSpPr>
          <p:cNvPr id="5" name="文本框 4"/>
          <p:cNvSpPr txBox="1"/>
          <p:nvPr/>
        </p:nvSpPr>
        <p:spPr>
          <a:xfrm>
            <a:off x="6151885" y="3508780"/>
            <a:ext cx="3390925" cy="369332"/>
          </a:xfrm>
          <a:prstGeom prst="rect">
            <a:avLst/>
          </a:prstGeom>
          <a:noFill/>
        </p:spPr>
        <p:txBody>
          <a:bodyPr wrap="square" rtlCol="0">
            <a:spAutoFit/>
          </a:bodyPr>
          <a:lstStyle/>
          <a:p>
            <a:pPr algn="dist"/>
            <a:r>
              <a:rPr lang="en-US" altLang="zh-CN" dirty="0">
                <a:latin typeface="微软雅黑" panose="020B0503020204020204" charset="-122"/>
                <a:ea typeface="微软雅黑" panose="020B0503020204020204" charset="-122"/>
              </a:rPr>
              <a:t>Click here to edit the title</a:t>
            </a:r>
            <a:endParaRPr lang="zh-CN" altLang="en-US" sz="3200" dirty="0">
              <a:latin typeface="微软雅黑" panose="020B0503020204020204" charset="-122"/>
              <a:ea typeface="微软雅黑" panose="020B0503020204020204" charset="-122"/>
            </a:endParaRPr>
          </a:p>
        </p:txBody>
      </p:sp>
      <p:cxnSp>
        <p:nvCxnSpPr>
          <p:cNvPr id="6" name="直接连接符 5"/>
          <p:cNvCxnSpPr/>
          <p:nvPr/>
        </p:nvCxnSpPr>
        <p:spPr>
          <a:xfrm>
            <a:off x="6255032" y="3508780"/>
            <a:ext cx="3197467" cy="0"/>
          </a:xfrm>
          <a:prstGeom prst="line">
            <a:avLst/>
          </a:prstGeom>
          <a:ln>
            <a:solidFill>
              <a:srgbClr val="B33B46"/>
            </a:solidFill>
          </a:ln>
        </p:spPr>
        <p:style>
          <a:lnRef idx="1">
            <a:schemeClr val="accent1"/>
          </a:lnRef>
          <a:fillRef idx="0">
            <a:schemeClr val="accent1"/>
          </a:fillRef>
          <a:effectRef idx="0">
            <a:schemeClr val="accent1"/>
          </a:effectRef>
          <a:fontRef idx="minor">
            <a:schemeClr val="tx1"/>
          </a:fontRef>
        </p:style>
      </p:cxnSp>
      <p:sp>
        <p:nvSpPr>
          <p:cNvPr id="219" name=" 219"/>
          <p:cNvSpPr/>
          <p:nvPr/>
        </p:nvSpPr>
        <p:spPr>
          <a:xfrm>
            <a:off x="2262505" y="2743835"/>
            <a:ext cx="7906385" cy="1315085"/>
          </a:xfrm>
          <a:prstGeom prst="roundRect">
            <a:avLst>
              <a:gd name="adj" fmla="val 50000"/>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ipe(left)">
                                      <p:cBhvr>
                                        <p:cTn id="13" dur="1000"/>
                                        <p:tgtEl>
                                          <p:spTgt spid="3"/>
                                        </p:tgtEl>
                                      </p:cBhvr>
                                    </p:animEffect>
                                  </p:childTnLst>
                                </p:cTn>
                              </p:par>
                            </p:childTnLst>
                          </p:cTn>
                        </p:par>
                        <p:par>
                          <p:cTn id="14" fill="hold">
                            <p:stCondLst>
                              <p:cond delay="1500"/>
                            </p:stCondLst>
                            <p:childTnLst>
                              <p:par>
                                <p:cTn id="15" presetID="6" presetClass="entr" presetSubtype="32" fill="hold" nodeType="after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circle(out)">
                                      <p:cBhvr>
                                        <p:cTn id="17" dur="2000"/>
                                        <p:tgtEl>
                                          <p:spTgt spid="6"/>
                                        </p:tgtEl>
                                      </p:cBhvr>
                                    </p:animEffect>
                                  </p:childTnLst>
                                </p:cTn>
                              </p:par>
                            </p:childTnLst>
                          </p:cTn>
                        </p:par>
                        <p:par>
                          <p:cTn id="18" fill="hold">
                            <p:stCondLst>
                              <p:cond delay="3500"/>
                            </p:stCondLst>
                            <p:childTnLst>
                              <p:par>
                                <p:cTn id="19" presetID="22" presetClass="entr" presetSubtype="8" fill="hold" grpId="0" nodeType="after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wipe(left)">
                                      <p:cBhvr>
                                        <p:cTn id="21"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5"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0" y="0"/>
            <a:ext cx="12192000" cy="453390"/>
          </a:xfrm>
          <a:prstGeom prst="rect">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endParaRPr>
          </a:p>
        </p:txBody>
      </p:sp>
      <p:sp>
        <p:nvSpPr>
          <p:cNvPr id="5" name="文本框 4"/>
          <p:cNvSpPr txBox="1"/>
          <p:nvPr/>
        </p:nvSpPr>
        <p:spPr>
          <a:xfrm>
            <a:off x="4312786" y="22870"/>
            <a:ext cx="3566427" cy="417830"/>
          </a:xfrm>
          <a:prstGeom prst="rect">
            <a:avLst/>
          </a:prstGeom>
          <a:noFill/>
        </p:spPr>
        <p:txBody>
          <a:bodyPr wrap="square" rtlCol="0">
            <a:spAutoFit/>
          </a:bodyPr>
          <a:lstStyle/>
          <a:p>
            <a:pPr algn="ctr"/>
            <a:r>
              <a:rPr lang="zh-CN" altLang="en-US" sz="2000" dirty="0">
                <a:solidFill>
                  <a:schemeClr val="bg1"/>
                </a:solidFill>
                <a:latin typeface="微软雅黑" panose="020B0503020204020204" charset="-122"/>
                <a:ea typeface="微软雅黑" panose="020B0503020204020204" charset="-122"/>
              </a:rPr>
              <a:t>点击此处编辑标题</a:t>
            </a:r>
            <a:endParaRPr lang="zh-CN" altLang="en-US" sz="2000" dirty="0">
              <a:solidFill>
                <a:schemeClr val="bg1"/>
              </a:solidFill>
              <a:latin typeface="Arial" panose="020B0604020202020204" pitchFamily="34" charset="0"/>
              <a:ea typeface="微软雅黑" panose="020B0503020204020204" charset="-122"/>
              <a:cs typeface="Arial" panose="020B0604020202020204" pitchFamily="34" charset="0"/>
            </a:endParaRPr>
          </a:p>
        </p:txBody>
      </p:sp>
      <p:sp>
        <p:nvSpPr>
          <p:cNvPr id="3" name="椭圆 2"/>
          <p:cNvSpPr/>
          <p:nvPr/>
        </p:nvSpPr>
        <p:spPr>
          <a:xfrm>
            <a:off x="653141" y="1517257"/>
            <a:ext cx="805218" cy="805218"/>
          </a:xfrm>
          <a:prstGeom prst="ellipse">
            <a:avLst/>
          </a:prstGeom>
          <a:gradFill>
            <a:gsLst>
              <a:gs pos="0">
                <a:srgbClr val="E30000"/>
              </a:gs>
              <a:gs pos="100000">
                <a:srgbClr val="760303"/>
              </a:gs>
            </a:gsLst>
            <a:lin ang="5400000" scaled="0"/>
          </a:gradFill>
          <a:ln w="5715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lang="en-US" altLang="zh-CN" sz="1600" dirty="0">
                <a:latin typeface="微软雅黑" panose="020B0503020204020204" charset="-122"/>
                <a:ea typeface="微软雅黑" panose="020B0503020204020204" charset="-122"/>
              </a:rPr>
              <a:t>TEXT</a:t>
            </a:r>
            <a:endParaRPr lang="zh-CN" altLang="en-US" sz="1600" dirty="0">
              <a:latin typeface="微软雅黑" panose="020B0503020204020204" charset="-122"/>
              <a:ea typeface="微软雅黑" panose="020B0503020204020204" charset="-122"/>
            </a:endParaRPr>
          </a:p>
        </p:txBody>
      </p:sp>
      <p:cxnSp>
        <p:nvCxnSpPr>
          <p:cNvPr id="4" name="直接连接符 3"/>
          <p:cNvCxnSpPr>
            <a:stCxn id="3" idx="6"/>
          </p:cNvCxnSpPr>
          <p:nvPr/>
        </p:nvCxnSpPr>
        <p:spPr>
          <a:xfrm>
            <a:off x="1458359" y="1919866"/>
            <a:ext cx="468781" cy="0"/>
          </a:xfrm>
          <a:prstGeom prst="line">
            <a:avLst/>
          </a:prstGeom>
          <a:ln>
            <a:solidFill>
              <a:schemeClr val="tx1">
                <a:lumMod val="50000"/>
                <a:lumOff val="50000"/>
              </a:schemeClr>
            </a:solidFill>
            <a:tailEnd type="oval" w="lg" len="lg"/>
          </a:ln>
        </p:spPr>
        <p:style>
          <a:lnRef idx="1">
            <a:schemeClr val="accent1"/>
          </a:lnRef>
          <a:fillRef idx="0">
            <a:schemeClr val="accent1"/>
          </a:fillRef>
          <a:effectRef idx="0">
            <a:schemeClr val="accent1"/>
          </a:effectRef>
          <a:fontRef idx="minor">
            <a:schemeClr val="tx1"/>
          </a:fontRef>
        </p:style>
      </p:cxnSp>
      <p:sp>
        <p:nvSpPr>
          <p:cNvPr id="2" name="椭圆 1"/>
          <p:cNvSpPr/>
          <p:nvPr/>
        </p:nvSpPr>
        <p:spPr>
          <a:xfrm>
            <a:off x="653141" y="2837031"/>
            <a:ext cx="805218" cy="805218"/>
          </a:xfrm>
          <a:prstGeom prst="ellipse">
            <a:avLst/>
          </a:prstGeom>
          <a:gradFill>
            <a:gsLst>
              <a:gs pos="0">
                <a:srgbClr val="E30000"/>
              </a:gs>
              <a:gs pos="100000">
                <a:srgbClr val="760303"/>
              </a:gs>
            </a:gsLst>
            <a:lin ang="5400000" scaled="0"/>
          </a:gradFill>
          <a:ln w="5715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lang="en-US" altLang="zh-CN" sz="1600" dirty="0">
                <a:latin typeface="微软雅黑" panose="020B0503020204020204" charset="-122"/>
                <a:ea typeface="微软雅黑" panose="020B0503020204020204" charset="-122"/>
              </a:rPr>
              <a:t>TEXT</a:t>
            </a:r>
            <a:endParaRPr lang="zh-CN" altLang="en-US" sz="1600" dirty="0">
              <a:latin typeface="微软雅黑" panose="020B0503020204020204" charset="-122"/>
              <a:ea typeface="微软雅黑" panose="020B0503020204020204" charset="-122"/>
            </a:endParaRPr>
          </a:p>
        </p:txBody>
      </p:sp>
      <p:cxnSp>
        <p:nvCxnSpPr>
          <p:cNvPr id="7" name="直接连接符 6"/>
          <p:cNvCxnSpPr>
            <a:stCxn id="2" idx="6"/>
          </p:cNvCxnSpPr>
          <p:nvPr/>
        </p:nvCxnSpPr>
        <p:spPr>
          <a:xfrm>
            <a:off x="1458359" y="3239640"/>
            <a:ext cx="468781" cy="0"/>
          </a:xfrm>
          <a:prstGeom prst="line">
            <a:avLst/>
          </a:prstGeom>
          <a:ln>
            <a:solidFill>
              <a:schemeClr val="tx1">
                <a:lumMod val="50000"/>
                <a:lumOff val="50000"/>
              </a:schemeClr>
            </a:solidFill>
            <a:tailEnd type="oval" w="lg" len="lg"/>
          </a:ln>
        </p:spPr>
        <p:style>
          <a:lnRef idx="1">
            <a:schemeClr val="accent1"/>
          </a:lnRef>
          <a:fillRef idx="0">
            <a:schemeClr val="accent1"/>
          </a:fillRef>
          <a:effectRef idx="0">
            <a:schemeClr val="accent1"/>
          </a:effectRef>
          <a:fontRef idx="minor">
            <a:schemeClr val="tx1"/>
          </a:fontRef>
        </p:style>
      </p:cxnSp>
      <p:sp>
        <p:nvSpPr>
          <p:cNvPr id="8" name="椭圆 7"/>
          <p:cNvSpPr/>
          <p:nvPr/>
        </p:nvSpPr>
        <p:spPr>
          <a:xfrm>
            <a:off x="653141" y="4301537"/>
            <a:ext cx="805218" cy="805218"/>
          </a:xfrm>
          <a:prstGeom prst="ellipse">
            <a:avLst/>
          </a:prstGeom>
          <a:gradFill>
            <a:gsLst>
              <a:gs pos="0">
                <a:srgbClr val="E30000"/>
              </a:gs>
              <a:gs pos="100000">
                <a:srgbClr val="760303"/>
              </a:gs>
            </a:gsLst>
            <a:lin ang="5400000" scaled="0"/>
          </a:gradFill>
          <a:ln w="5715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lang="en-US" altLang="zh-CN" sz="1600" dirty="0">
                <a:latin typeface="微软雅黑" panose="020B0503020204020204" charset="-122"/>
                <a:ea typeface="微软雅黑" panose="020B0503020204020204" charset="-122"/>
              </a:rPr>
              <a:t>TEXT</a:t>
            </a:r>
            <a:endParaRPr lang="zh-CN" altLang="en-US" sz="1600" dirty="0">
              <a:latin typeface="微软雅黑" panose="020B0503020204020204" charset="-122"/>
              <a:ea typeface="微软雅黑" panose="020B0503020204020204" charset="-122"/>
            </a:endParaRPr>
          </a:p>
        </p:txBody>
      </p:sp>
      <p:cxnSp>
        <p:nvCxnSpPr>
          <p:cNvPr id="9" name="直接连接符 8"/>
          <p:cNvCxnSpPr>
            <a:stCxn id="8" idx="6"/>
          </p:cNvCxnSpPr>
          <p:nvPr/>
        </p:nvCxnSpPr>
        <p:spPr>
          <a:xfrm>
            <a:off x="1458359" y="4704146"/>
            <a:ext cx="468781" cy="0"/>
          </a:xfrm>
          <a:prstGeom prst="line">
            <a:avLst/>
          </a:prstGeom>
          <a:ln>
            <a:solidFill>
              <a:schemeClr val="tx1">
                <a:lumMod val="50000"/>
                <a:lumOff val="50000"/>
              </a:schemeClr>
            </a:solidFill>
            <a:tailEnd type="oval" w="lg" len="lg"/>
          </a:ln>
        </p:spPr>
        <p:style>
          <a:lnRef idx="1">
            <a:schemeClr val="accent1"/>
          </a:lnRef>
          <a:fillRef idx="0">
            <a:schemeClr val="accent1"/>
          </a:fillRef>
          <a:effectRef idx="0">
            <a:schemeClr val="accent1"/>
          </a:effectRef>
          <a:fontRef idx="minor">
            <a:schemeClr val="tx1"/>
          </a:fontRef>
        </p:style>
      </p:cxnSp>
      <p:sp>
        <p:nvSpPr>
          <p:cNvPr id="10" name="椭圆 9"/>
          <p:cNvSpPr/>
          <p:nvPr/>
        </p:nvSpPr>
        <p:spPr>
          <a:xfrm>
            <a:off x="6071458" y="1517257"/>
            <a:ext cx="805218" cy="805218"/>
          </a:xfrm>
          <a:prstGeom prst="ellipse">
            <a:avLst/>
          </a:prstGeom>
          <a:gradFill>
            <a:gsLst>
              <a:gs pos="0">
                <a:srgbClr val="E30000"/>
              </a:gs>
              <a:gs pos="100000">
                <a:srgbClr val="760303"/>
              </a:gs>
            </a:gsLst>
            <a:lin ang="5400000" scaled="0"/>
          </a:gradFill>
          <a:ln w="5715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lang="en-US" altLang="zh-CN" sz="1600" dirty="0">
                <a:latin typeface="微软雅黑" panose="020B0503020204020204" charset="-122"/>
                <a:ea typeface="微软雅黑" panose="020B0503020204020204" charset="-122"/>
              </a:rPr>
              <a:t>TEXT</a:t>
            </a:r>
            <a:endParaRPr lang="zh-CN" altLang="en-US" sz="1600" dirty="0">
              <a:latin typeface="微软雅黑" panose="020B0503020204020204" charset="-122"/>
              <a:ea typeface="微软雅黑" panose="020B0503020204020204" charset="-122"/>
            </a:endParaRPr>
          </a:p>
        </p:txBody>
      </p:sp>
      <p:cxnSp>
        <p:nvCxnSpPr>
          <p:cNvPr id="11" name="直接连接符 10"/>
          <p:cNvCxnSpPr>
            <a:stCxn id="10" idx="6"/>
          </p:cNvCxnSpPr>
          <p:nvPr/>
        </p:nvCxnSpPr>
        <p:spPr>
          <a:xfrm>
            <a:off x="6876676" y="1919866"/>
            <a:ext cx="468781" cy="0"/>
          </a:xfrm>
          <a:prstGeom prst="line">
            <a:avLst/>
          </a:prstGeom>
          <a:ln>
            <a:solidFill>
              <a:schemeClr val="tx1">
                <a:lumMod val="50000"/>
                <a:lumOff val="50000"/>
              </a:schemeClr>
            </a:solidFill>
            <a:tailEnd type="oval" w="lg" len="lg"/>
          </a:ln>
        </p:spPr>
        <p:style>
          <a:lnRef idx="1">
            <a:schemeClr val="accent1"/>
          </a:lnRef>
          <a:fillRef idx="0">
            <a:schemeClr val="accent1"/>
          </a:fillRef>
          <a:effectRef idx="0">
            <a:schemeClr val="accent1"/>
          </a:effectRef>
          <a:fontRef idx="minor">
            <a:schemeClr val="tx1"/>
          </a:fontRef>
        </p:style>
      </p:cxnSp>
      <p:sp>
        <p:nvSpPr>
          <p:cNvPr id="12" name="椭圆 11"/>
          <p:cNvSpPr/>
          <p:nvPr/>
        </p:nvSpPr>
        <p:spPr>
          <a:xfrm>
            <a:off x="6071458" y="2837031"/>
            <a:ext cx="805218" cy="805218"/>
          </a:xfrm>
          <a:prstGeom prst="ellipse">
            <a:avLst/>
          </a:prstGeom>
          <a:gradFill>
            <a:gsLst>
              <a:gs pos="0">
                <a:srgbClr val="E30000"/>
              </a:gs>
              <a:gs pos="100000">
                <a:srgbClr val="760303"/>
              </a:gs>
            </a:gsLst>
            <a:lin ang="5400000" scaled="0"/>
          </a:gradFill>
          <a:ln w="5715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lang="en-US" altLang="zh-CN" sz="1600" dirty="0">
                <a:latin typeface="微软雅黑" panose="020B0503020204020204" charset="-122"/>
                <a:ea typeface="微软雅黑" panose="020B0503020204020204" charset="-122"/>
              </a:rPr>
              <a:t>TEXT</a:t>
            </a:r>
            <a:endParaRPr lang="zh-CN" altLang="en-US" sz="1600" dirty="0">
              <a:latin typeface="微软雅黑" panose="020B0503020204020204" charset="-122"/>
              <a:ea typeface="微软雅黑" panose="020B0503020204020204" charset="-122"/>
            </a:endParaRPr>
          </a:p>
        </p:txBody>
      </p:sp>
      <p:cxnSp>
        <p:nvCxnSpPr>
          <p:cNvPr id="13" name="直接连接符 12"/>
          <p:cNvCxnSpPr>
            <a:stCxn id="12" idx="6"/>
          </p:cNvCxnSpPr>
          <p:nvPr/>
        </p:nvCxnSpPr>
        <p:spPr>
          <a:xfrm>
            <a:off x="6876676" y="3239640"/>
            <a:ext cx="468781" cy="0"/>
          </a:xfrm>
          <a:prstGeom prst="line">
            <a:avLst/>
          </a:prstGeom>
          <a:ln>
            <a:solidFill>
              <a:schemeClr val="tx1">
                <a:lumMod val="50000"/>
                <a:lumOff val="50000"/>
              </a:schemeClr>
            </a:solidFill>
            <a:tailEnd type="oval" w="lg" len="lg"/>
          </a:ln>
        </p:spPr>
        <p:style>
          <a:lnRef idx="1">
            <a:schemeClr val="accent1"/>
          </a:lnRef>
          <a:fillRef idx="0">
            <a:schemeClr val="accent1"/>
          </a:fillRef>
          <a:effectRef idx="0">
            <a:schemeClr val="accent1"/>
          </a:effectRef>
          <a:fontRef idx="minor">
            <a:schemeClr val="tx1"/>
          </a:fontRef>
        </p:style>
      </p:cxnSp>
      <p:sp>
        <p:nvSpPr>
          <p:cNvPr id="14" name="椭圆 13"/>
          <p:cNvSpPr/>
          <p:nvPr/>
        </p:nvSpPr>
        <p:spPr>
          <a:xfrm>
            <a:off x="6071458" y="4301537"/>
            <a:ext cx="805218" cy="805218"/>
          </a:xfrm>
          <a:prstGeom prst="ellipse">
            <a:avLst/>
          </a:prstGeom>
          <a:gradFill>
            <a:gsLst>
              <a:gs pos="0">
                <a:srgbClr val="E30000"/>
              </a:gs>
              <a:gs pos="100000">
                <a:srgbClr val="760303"/>
              </a:gs>
            </a:gsLst>
            <a:lin ang="5400000" scaled="0"/>
          </a:gradFill>
          <a:ln w="5715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lang="en-US" altLang="zh-CN" sz="1600" dirty="0">
                <a:latin typeface="微软雅黑" panose="020B0503020204020204" charset="-122"/>
                <a:ea typeface="微软雅黑" panose="020B0503020204020204" charset="-122"/>
              </a:rPr>
              <a:t>TEXT</a:t>
            </a:r>
            <a:endParaRPr lang="zh-CN" altLang="en-US" sz="1600" dirty="0">
              <a:latin typeface="微软雅黑" panose="020B0503020204020204" charset="-122"/>
              <a:ea typeface="微软雅黑" panose="020B0503020204020204" charset="-122"/>
            </a:endParaRPr>
          </a:p>
        </p:txBody>
      </p:sp>
      <p:cxnSp>
        <p:nvCxnSpPr>
          <p:cNvPr id="15" name="直接连接符 14"/>
          <p:cNvCxnSpPr>
            <a:stCxn id="14" idx="6"/>
          </p:cNvCxnSpPr>
          <p:nvPr/>
        </p:nvCxnSpPr>
        <p:spPr>
          <a:xfrm>
            <a:off x="6876676" y="4704146"/>
            <a:ext cx="468781" cy="0"/>
          </a:xfrm>
          <a:prstGeom prst="line">
            <a:avLst/>
          </a:prstGeom>
          <a:ln>
            <a:solidFill>
              <a:schemeClr val="tx1">
                <a:lumMod val="50000"/>
                <a:lumOff val="50000"/>
              </a:schemeClr>
            </a:solidFill>
            <a:tailEnd type="oval" w="lg" len="lg"/>
          </a:ln>
        </p:spPr>
        <p:style>
          <a:lnRef idx="1">
            <a:schemeClr val="accent1"/>
          </a:lnRef>
          <a:fillRef idx="0">
            <a:schemeClr val="accent1"/>
          </a:fillRef>
          <a:effectRef idx="0">
            <a:schemeClr val="accent1"/>
          </a:effectRef>
          <a:fontRef idx="minor">
            <a:schemeClr val="tx1"/>
          </a:fontRef>
        </p:style>
      </p:cxnSp>
      <p:grpSp>
        <p:nvGrpSpPr>
          <p:cNvPr id="16" name="组合 15"/>
          <p:cNvGrpSpPr/>
          <p:nvPr/>
        </p:nvGrpSpPr>
        <p:grpSpPr>
          <a:xfrm>
            <a:off x="2026142" y="1572866"/>
            <a:ext cx="3551959" cy="929146"/>
            <a:chOff x="2136461" y="1993722"/>
            <a:chExt cx="3551959" cy="929146"/>
          </a:xfrm>
        </p:grpSpPr>
        <p:sp>
          <p:nvSpPr>
            <p:cNvPr id="17" name="文本框 16"/>
            <p:cNvSpPr txBox="1"/>
            <p:nvPr/>
          </p:nvSpPr>
          <p:spPr>
            <a:xfrm>
              <a:off x="2136462" y="2282788"/>
              <a:ext cx="3551958" cy="640080"/>
            </a:xfrm>
            <a:prstGeom prst="rect">
              <a:avLst/>
            </a:prstGeom>
            <a:noFill/>
          </p:spPr>
          <p:txBody>
            <a:bodyPr wrap="square" rtlCol="0">
              <a:spAutoFit/>
            </a:bodyPr>
            <a:lstStyle/>
            <a:p>
              <a:pPr>
                <a:lnSpc>
                  <a:spcPct val="150000"/>
                </a:lnSpc>
                <a:spcAft>
                  <a:spcPts val="600"/>
                </a:spcAft>
                <a:buClr>
                  <a:schemeClr val="accent1"/>
                </a:buClr>
              </a:pPr>
              <a:r>
                <a:rPr lang="zh-CN" altLang="en-US" sz="1200" dirty="0">
                  <a:solidFill>
                    <a:schemeClr val="tx1"/>
                  </a:solidFill>
                  <a:latin typeface="微软雅黑" panose="020B0503020204020204" charset="-122"/>
                  <a:ea typeface="微软雅黑" panose="020B0503020204020204" charset="-122"/>
                </a:rPr>
                <a:t>您的内容打在这里，或者通过复制您的文本后，在此框中选择粘贴。</a:t>
              </a:r>
            </a:p>
          </p:txBody>
        </p:sp>
        <p:sp>
          <p:nvSpPr>
            <p:cNvPr id="18" name="文本框 17"/>
            <p:cNvSpPr txBox="1"/>
            <p:nvPr/>
          </p:nvSpPr>
          <p:spPr>
            <a:xfrm>
              <a:off x="2136461" y="1993722"/>
              <a:ext cx="3551959" cy="352425"/>
            </a:xfrm>
            <a:prstGeom prst="rect">
              <a:avLst/>
            </a:prstGeom>
            <a:noFill/>
          </p:spPr>
          <p:txBody>
            <a:bodyPr wrap="square" rtlCol="0">
              <a:spAutoFit/>
            </a:bodyPr>
            <a:lstStyle/>
            <a:p>
              <a:r>
                <a:rPr lang="en-US" altLang="zh-CN" sz="1600" dirty="0">
                  <a:solidFill>
                    <a:schemeClr val="tx1"/>
                  </a:solidFill>
                  <a:latin typeface="微软雅黑" panose="020B0503020204020204" charset="-122"/>
                  <a:ea typeface="微软雅黑" panose="020B0503020204020204" charset="-122"/>
                </a:rPr>
                <a:t>单击此处添加名称</a:t>
              </a:r>
            </a:p>
          </p:txBody>
        </p:sp>
      </p:grpSp>
      <p:grpSp>
        <p:nvGrpSpPr>
          <p:cNvPr id="19" name="组合 18"/>
          <p:cNvGrpSpPr/>
          <p:nvPr/>
        </p:nvGrpSpPr>
        <p:grpSpPr>
          <a:xfrm>
            <a:off x="2026142" y="2958999"/>
            <a:ext cx="3551959" cy="929146"/>
            <a:chOff x="2136461" y="1993722"/>
            <a:chExt cx="3551959" cy="929146"/>
          </a:xfrm>
        </p:grpSpPr>
        <p:sp>
          <p:nvSpPr>
            <p:cNvPr id="20" name="文本框 19"/>
            <p:cNvSpPr txBox="1"/>
            <p:nvPr/>
          </p:nvSpPr>
          <p:spPr>
            <a:xfrm>
              <a:off x="2136462" y="2282788"/>
              <a:ext cx="3551958" cy="640080"/>
            </a:xfrm>
            <a:prstGeom prst="rect">
              <a:avLst/>
            </a:prstGeom>
            <a:noFill/>
          </p:spPr>
          <p:txBody>
            <a:bodyPr wrap="square" rtlCol="0">
              <a:spAutoFit/>
            </a:bodyPr>
            <a:lstStyle/>
            <a:p>
              <a:pPr>
                <a:lnSpc>
                  <a:spcPct val="150000"/>
                </a:lnSpc>
                <a:spcAft>
                  <a:spcPts val="600"/>
                </a:spcAft>
                <a:buClr>
                  <a:schemeClr val="accent1"/>
                </a:buClr>
              </a:pPr>
              <a:r>
                <a:rPr lang="zh-CN" altLang="en-US" sz="1200" dirty="0">
                  <a:solidFill>
                    <a:schemeClr val="tx1"/>
                  </a:solidFill>
                  <a:latin typeface="微软雅黑" panose="020B0503020204020204" charset="-122"/>
                  <a:ea typeface="微软雅黑" panose="020B0503020204020204" charset="-122"/>
                </a:rPr>
                <a:t>您的内容打在这里，或者通过复制您的文本后，在此框中选择粘贴。</a:t>
              </a:r>
            </a:p>
          </p:txBody>
        </p:sp>
        <p:sp>
          <p:nvSpPr>
            <p:cNvPr id="21" name="文本框 20"/>
            <p:cNvSpPr txBox="1"/>
            <p:nvPr/>
          </p:nvSpPr>
          <p:spPr>
            <a:xfrm>
              <a:off x="2136461" y="1993722"/>
              <a:ext cx="3551959" cy="352425"/>
            </a:xfrm>
            <a:prstGeom prst="rect">
              <a:avLst/>
            </a:prstGeom>
            <a:noFill/>
          </p:spPr>
          <p:txBody>
            <a:bodyPr wrap="square" rtlCol="0">
              <a:spAutoFit/>
            </a:bodyPr>
            <a:lstStyle/>
            <a:p>
              <a:r>
                <a:rPr lang="en-US" altLang="zh-CN" sz="1600" dirty="0">
                  <a:solidFill>
                    <a:schemeClr val="tx1"/>
                  </a:solidFill>
                  <a:latin typeface="微软雅黑" panose="020B0503020204020204" charset="-122"/>
                  <a:ea typeface="微软雅黑" panose="020B0503020204020204" charset="-122"/>
                </a:rPr>
                <a:t>单击此处添加名称</a:t>
              </a:r>
            </a:p>
          </p:txBody>
        </p:sp>
      </p:grpSp>
      <p:grpSp>
        <p:nvGrpSpPr>
          <p:cNvPr id="22" name="组合 21"/>
          <p:cNvGrpSpPr/>
          <p:nvPr/>
        </p:nvGrpSpPr>
        <p:grpSpPr>
          <a:xfrm>
            <a:off x="2026142" y="4345132"/>
            <a:ext cx="3551959" cy="929146"/>
            <a:chOff x="2136461" y="1993722"/>
            <a:chExt cx="3551959" cy="929146"/>
          </a:xfrm>
        </p:grpSpPr>
        <p:sp>
          <p:nvSpPr>
            <p:cNvPr id="23" name="文本框 22"/>
            <p:cNvSpPr txBox="1"/>
            <p:nvPr/>
          </p:nvSpPr>
          <p:spPr>
            <a:xfrm>
              <a:off x="2136462" y="2282788"/>
              <a:ext cx="3551958" cy="640080"/>
            </a:xfrm>
            <a:prstGeom prst="rect">
              <a:avLst/>
            </a:prstGeom>
            <a:noFill/>
          </p:spPr>
          <p:txBody>
            <a:bodyPr wrap="square" rtlCol="0">
              <a:spAutoFit/>
            </a:bodyPr>
            <a:lstStyle/>
            <a:p>
              <a:pPr>
                <a:lnSpc>
                  <a:spcPct val="150000"/>
                </a:lnSpc>
                <a:spcAft>
                  <a:spcPts val="600"/>
                </a:spcAft>
                <a:buClr>
                  <a:schemeClr val="accent1"/>
                </a:buClr>
              </a:pPr>
              <a:r>
                <a:rPr lang="zh-CN" altLang="en-US" sz="1200" dirty="0">
                  <a:solidFill>
                    <a:schemeClr val="tx1"/>
                  </a:solidFill>
                  <a:latin typeface="微软雅黑" panose="020B0503020204020204" charset="-122"/>
                  <a:ea typeface="微软雅黑" panose="020B0503020204020204" charset="-122"/>
                </a:rPr>
                <a:t>您的内容打在这里，或者通过复制您的文本后，在此框中选择粘贴。</a:t>
              </a:r>
            </a:p>
          </p:txBody>
        </p:sp>
        <p:sp>
          <p:nvSpPr>
            <p:cNvPr id="24" name="文本框 23"/>
            <p:cNvSpPr txBox="1"/>
            <p:nvPr/>
          </p:nvSpPr>
          <p:spPr>
            <a:xfrm>
              <a:off x="2136461" y="1993722"/>
              <a:ext cx="3551959" cy="352425"/>
            </a:xfrm>
            <a:prstGeom prst="rect">
              <a:avLst/>
            </a:prstGeom>
            <a:noFill/>
          </p:spPr>
          <p:txBody>
            <a:bodyPr wrap="square" rtlCol="0">
              <a:spAutoFit/>
            </a:bodyPr>
            <a:lstStyle/>
            <a:p>
              <a:r>
                <a:rPr lang="en-US" altLang="zh-CN" sz="1600" dirty="0">
                  <a:solidFill>
                    <a:schemeClr val="tx1"/>
                  </a:solidFill>
                  <a:latin typeface="微软雅黑" panose="020B0503020204020204" charset="-122"/>
                  <a:ea typeface="微软雅黑" panose="020B0503020204020204" charset="-122"/>
                </a:rPr>
                <a:t>单击此处添加名称</a:t>
              </a:r>
            </a:p>
          </p:txBody>
        </p:sp>
      </p:grpSp>
      <p:grpSp>
        <p:nvGrpSpPr>
          <p:cNvPr id="25" name="组合 24"/>
          <p:cNvGrpSpPr/>
          <p:nvPr/>
        </p:nvGrpSpPr>
        <p:grpSpPr>
          <a:xfrm>
            <a:off x="7469035" y="1540967"/>
            <a:ext cx="3551959" cy="929146"/>
            <a:chOff x="2136461" y="1993722"/>
            <a:chExt cx="3551959" cy="929146"/>
          </a:xfrm>
        </p:grpSpPr>
        <p:sp>
          <p:nvSpPr>
            <p:cNvPr id="26" name="文本框 25"/>
            <p:cNvSpPr txBox="1"/>
            <p:nvPr/>
          </p:nvSpPr>
          <p:spPr>
            <a:xfrm>
              <a:off x="2136462" y="2282788"/>
              <a:ext cx="3551958" cy="640080"/>
            </a:xfrm>
            <a:prstGeom prst="rect">
              <a:avLst/>
            </a:prstGeom>
            <a:noFill/>
          </p:spPr>
          <p:txBody>
            <a:bodyPr wrap="square" rtlCol="0">
              <a:spAutoFit/>
            </a:bodyPr>
            <a:lstStyle/>
            <a:p>
              <a:pPr>
                <a:lnSpc>
                  <a:spcPct val="150000"/>
                </a:lnSpc>
                <a:spcAft>
                  <a:spcPts val="600"/>
                </a:spcAft>
                <a:buClr>
                  <a:schemeClr val="accent1"/>
                </a:buClr>
              </a:pPr>
              <a:r>
                <a:rPr lang="zh-CN" altLang="en-US" sz="1200" dirty="0">
                  <a:solidFill>
                    <a:schemeClr val="tx1"/>
                  </a:solidFill>
                  <a:latin typeface="微软雅黑" panose="020B0503020204020204" charset="-122"/>
                  <a:ea typeface="微软雅黑" panose="020B0503020204020204" charset="-122"/>
                </a:rPr>
                <a:t>您的内容打在这里，或者通过复制您的文本后，在此框中选择粘贴。</a:t>
              </a:r>
            </a:p>
          </p:txBody>
        </p:sp>
        <p:sp>
          <p:nvSpPr>
            <p:cNvPr id="27" name="文本框 26"/>
            <p:cNvSpPr txBox="1"/>
            <p:nvPr/>
          </p:nvSpPr>
          <p:spPr>
            <a:xfrm>
              <a:off x="2136461" y="1993722"/>
              <a:ext cx="3551959" cy="352425"/>
            </a:xfrm>
            <a:prstGeom prst="rect">
              <a:avLst/>
            </a:prstGeom>
            <a:noFill/>
          </p:spPr>
          <p:txBody>
            <a:bodyPr wrap="square" rtlCol="0">
              <a:spAutoFit/>
            </a:bodyPr>
            <a:lstStyle/>
            <a:p>
              <a:r>
                <a:rPr lang="en-US" altLang="zh-CN" sz="1600" dirty="0">
                  <a:solidFill>
                    <a:schemeClr val="tx1"/>
                  </a:solidFill>
                  <a:latin typeface="微软雅黑" panose="020B0503020204020204" charset="-122"/>
                  <a:ea typeface="微软雅黑" panose="020B0503020204020204" charset="-122"/>
                </a:rPr>
                <a:t>单击此处添加名称</a:t>
              </a:r>
            </a:p>
          </p:txBody>
        </p:sp>
      </p:grpSp>
      <p:grpSp>
        <p:nvGrpSpPr>
          <p:cNvPr id="28" name="组合 27"/>
          <p:cNvGrpSpPr/>
          <p:nvPr/>
        </p:nvGrpSpPr>
        <p:grpSpPr>
          <a:xfrm>
            <a:off x="7469035" y="2927100"/>
            <a:ext cx="3551959" cy="929146"/>
            <a:chOff x="2136461" y="1993722"/>
            <a:chExt cx="3551959" cy="929146"/>
          </a:xfrm>
        </p:grpSpPr>
        <p:sp>
          <p:nvSpPr>
            <p:cNvPr id="29" name="文本框 28"/>
            <p:cNvSpPr txBox="1"/>
            <p:nvPr/>
          </p:nvSpPr>
          <p:spPr>
            <a:xfrm>
              <a:off x="2136462" y="2282788"/>
              <a:ext cx="3551958" cy="640080"/>
            </a:xfrm>
            <a:prstGeom prst="rect">
              <a:avLst/>
            </a:prstGeom>
            <a:noFill/>
          </p:spPr>
          <p:txBody>
            <a:bodyPr wrap="square" rtlCol="0">
              <a:spAutoFit/>
            </a:bodyPr>
            <a:lstStyle/>
            <a:p>
              <a:pPr>
                <a:lnSpc>
                  <a:spcPct val="150000"/>
                </a:lnSpc>
                <a:spcAft>
                  <a:spcPts val="600"/>
                </a:spcAft>
                <a:buClr>
                  <a:schemeClr val="accent1"/>
                </a:buClr>
              </a:pPr>
              <a:r>
                <a:rPr lang="zh-CN" altLang="en-US" sz="1200" dirty="0">
                  <a:solidFill>
                    <a:schemeClr val="tx1"/>
                  </a:solidFill>
                  <a:latin typeface="微软雅黑" panose="020B0503020204020204" charset="-122"/>
                  <a:ea typeface="微软雅黑" panose="020B0503020204020204" charset="-122"/>
                </a:rPr>
                <a:t>您的内容打在这里，或者通过复制您的文本后，在此框中选择粘贴。</a:t>
              </a:r>
            </a:p>
          </p:txBody>
        </p:sp>
        <p:sp>
          <p:nvSpPr>
            <p:cNvPr id="30" name="文本框 29"/>
            <p:cNvSpPr txBox="1"/>
            <p:nvPr/>
          </p:nvSpPr>
          <p:spPr>
            <a:xfrm>
              <a:off x="2136461" y="1993722"/>
              <a:ext cx="3551959" cy="352425"/>
            </a:xfrm>
            <a:prstGeom prst="rect">
              <a:avLst/>
            </a:prstGeom>
            <a:noFill/>
          </p:spPr>
          <p:txBody>
            <a:bodyPr wrap="square" rtlCol="0">
              <a:spAutoFit/>
            </a:bodyPr>
            <a:lstStyle/>
            <a:p>
              <a:r>
                <a:rPr lang="en-US" altLang="zh-CN" sz="1600" dirty="0">
                  <a:solidFill>
                    <a:schemeClr val="tx1"/>
                  </a:solidFill>
                  <a:latin typeface="微软雅黑" panose="020B0503020204020204" charset="-122"/>
                  <a:ea typeface="微软雅黑" panose="020B0503020204020204" charset="-122"/>
                </a:rPr>
                <a:t>单击此处添加名称</a:t>
              </a:r>
            </a:p>
          </p:txBody>
        </p:sp>
      </p:grpSp>
      <p:grpSp>
        <p:nvGrpSpPr>
          <p:cNvPr id="31" name="组合 30"/>
          <p:cNvGrpSpPr/>
          <p:nvPr/>
        </p:nvGrpSpPr>
        <p:grpSpPr>
          <a:xfrm>
            <a:off x="7469035" y="4313233"/>
            <a:ext cx="3551959" cy="929146"/>
            <a:chOff x="2136461" y="1993722"/>
            <a:chExt cx="3551959" cy="929146"/>
          </a:xfrm>
        </p:grpSpPr>
        <p:sp>
          <p:nvSpPr>
            <p:cNvPr id="32" name="文本框 31"/>
            <p:cNvSpPr txBox="1"/>
            <p:nvPr/>
          </p:nvSpPr>
          <p:spPr>
            <a:xfrm>
              <a:off x="2136462" y="2282788"/>
              <a:ext cx="3551958" cy="640080"/>
            </a:xfrm>
            <a:prstGeom prst="rect">
              <a:avLst/>
            </a:prstGeom>
            <a:noFill/>
          </p:spPr>
          <p:txBody>
            <a:bodyPr wrap="square" rtlCol="0">
              <a:spAutoFit/>
            </a:bodyPr>
            <a:lstStyle/>
            <a:p>
              <a:pPr>
                <a:lnSpc>
                  <a:spcPct val="150000"/>
                </a:lnSpc>
                <a:spcAft>
                  <a:spcPts val="600"/>
                </a:spcAft>
                <a:buClr>
                  <a:schemeClr val="accent1"/>
                </a:buClr>
              </a:pPr>
              <a:r>
                <a:rPr lang="zh-CN" altLang="en-US" sz="1200" dirty="0">
                  <a:solidFill>
                    <a:schemeClr val="tx1"/>
                  </a:solidFill>
                  <a:latin typeface="微软雅黑" panose="020B0503020204020204" charset="-122"/>
                  <a:ea typeface="微软雅黑" panose="020B0503020204020204" charset="-122"/>
                </a:rPr>
                <a:t>您的内容打在这里，或者通过复制您的文本后，在此框中选择粘贴。</a:t>
              </a:r>
            </a:p>
          </p:txBody>
        </p:sp>
        <p:sp>
          <p:nvSpPr>
            <p:cNvPr id="33" name="文本框 32"/>
            <p:cNvSpPr txBox="1"/>
            <p:nvPr/>
          </p:nvSpPr>
          <p:spPr>
            <a:xfrm>
              <a:off x="2136461" y="1993722"/>
              <a:ext cx="3551959" cy="352425"/>
            </a:xfrm>
            <a:prstGeom prst="rect">
              <a:avLst/>
            </a:prstGeom>
            <a:noFill/>
          </p:spPr>
          <p:txBody>
            <a:bodyPr wrap="square" rtlCol="0">
              <a:spAutoFit/>
            </a:bodyPr>
            <a:lstStyle/>
            <a:p>
              <a:r>
                <a:rPr lang="en-US" altLang="zh-CN" sz="1600" dirty="0">
                  <a:solidFill>
                    <a:schemeClr val="tx1"/>
                  </a:solidFill>
                  <a:latin typeface="微软雅黑" panose="020B0503020204020204" charset="-122"/>
                  <a:ea typeface="微软雅黑" panose="020B0503020204020204" charset="-122"/>
                </a:rPr>
                <a:t>单击此处添加名称</a:t>
              </a:r>
            </a:p>
          </p:txBody>
        </p:sp>
      </p:gr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ppt_w</p:attrName>
                                        </p:attrNameLst>
                                      </p:cBhvr>
                                      <p:tavLst>
                                        <p:tav tm="0">
                                          <p:val>
                                            <p:fltVal val="0"/>
                                          </p:val>
                                        </p:tav>
                                        <p:tav tm="100000">
                                          <p:val>
                                            <p:strVal val="#ppt_w"/>
                                          </p:val>
                                        </p:tav>
                                      </p:tavLst>
                                    </p:anim>
                                    <p:anim calcmode="lin" valueType="num">
                                      <p:cBhvr>
                                        <p:cTn id="13" dur="500" fill="hold"/>
                                        <p:tgtEl>
                                          <p:spTgt spid="5"/>
                                        </p:tgtEl>
                                        <p:attrNameLst>
                                          <p:attrName>ppt_h</p:attrName>
                                        </p:attrNameLst>
                                      </p:cBhvr>
                                      <p:tavLst>
                                        <p:tav tm="0">
                                          <p:val>
                                            <p:fltVal val="0"/>
                                          </p:val>
                                        </p:tav>
                                        <p:tav tm="100000">
                                          <p:val>
                                            <p:strVal val="#ppt_h"/>
                                          </p:val>
                                        </p:tav>
                                      </p:tavLst>
                                    </p:anim>
                                    <p:animEffect transition="in" filter="fade">
                                      <p:cBhvr>
                                        <p:cTn id="14" dur="500"/>
                                        <p:tgtEl>
                                          <p:spTgt spid="5"/>
                                        </p:tgtEl>
                                      </p:cBhvr>
                                    </p:animEffect>
                                  </p:childTnLst>
                                </p:cTn>
                              </p:par>
                            </p:childTnLst>
                          </p:cTn>
                        </p:par>
                        <p:par>
                          <p:cTn id="15" fill="hold">
                            <p:stCondLst>
                              <p:cond delay="1000"/>
                            </p:stCondLst>
                            <p:childTnLst>
                              <p:par>
                                <p:cTn id="16" presetID="53" presetClass="entr" presetSubtype="16" fill="hold" grpId="0" nodeType="afterEffect">
                                  <p:stCondLst>
                                    <p:cond delay="0"/>
                                  </p:stCondLst>
                                  <p:childTnLst>
                                    <p:set>
                                      <p:cBhvr>
                                        <p:cTn id="17" dur="1" fill="hold">
                                          <p:stCondLst>
                                            <p:cond delay="0"/>
                                          </p:stCondLst>
                                        </p:cTn>
                                        <p:tgtEl>
                                          <p:spTgt spid="3"/>
                                        </p:tgtEl>
                                        <p:attrNameLst>
                                          <p:attrName>style.visibility</p:attrName>
                                        </p:attrNameLst>
                                      </p:cBhvr>
                                      <p:to>
                                        <p:strVal val="visible"/>
                                      </p:to>
                                    </p:set>
                                    <p:anim calcmode="lin" valueType="num">
                                      <p:cBhvr>
                                        <p:cTn id="18" dur="500" fill="hold"/>
                                        <p:tgtEl>
                                          <p:spTgt spid="3"/>
                                        </p:tgtEl>
                                        <p:attrNameLst>
                                          <p:attrName>ppt_w</p:attrName>
                                        </p:attrNameLst>
                                      </p:cBhvr>
                                      <p:tavLst>
                                        <p:tav tm="0">
                                          <p:val>
                                            <p:fltVal val="0"/>
                                          </p:val>
                                        </p:tav>
                                        <p:tav tm="100000">
                                          <p:val>
                                            <p:strVal val="#ppt_w"/>
                                          </p:val>
                                        </p:tav>
                                      </p:tavLst>
                                    </p:anim>
                                    <p:anim calcmode="lin" valueType="num">
                                      <p:cBhvr>
                                        <p:cTn id="19" dur="500" fill="hold"/>
                                        <p:tgtEl>
                                          <p:spTgt spid="3"/>
                                        </p:tgtEl>
                                        <p:attrNameLst>
                                          <p:attrName>ppt_h</p:attrName>
                                        </p:attrNameLst>
                                      </p:cBhvr>
                                      <p:tavLst>
                                        <p:tav tm="0">
                                          <p:val>
                                            <p:fltVal val="0"/>
                                          </p:val>
                                        </p:tav>
                                        <p:tav tm="100000">
                                          <p:val>
                                            <p:strVal val="#ppt_h"/>
                                          </p:val>
                                        </p:tav>
                                      </p:tavLst>
                                    </p:anim>
                                    <p:animEffect transition="in" filter="fade">
                                      <p:cBhvr>
                                        <p:cTn id="20" dur="500"/>
                                        <p:tgtEl>
                                          <p:spTgt spid="3"/>
                                        </p:tgtEl>
                                      </p:cBhvr>
                                    </p:animEffect>
                                  </p:childTnLst>
                                </p:cTn>
                              </p:par>
                              <p:par>
                                <p:cTn id="21" presetID="53" presetClass="entr" presetSubtype="16" fill="hold" grpId="0" nodeType="withEffect">
                                  <p:stCondLst>
                                    <p:cond delay="0"/>
                                  </p:stCondLst>
                                  <p:childTnLst>
                                    <p:set>
                                      <p:cBhvr>
                                        <p:cTn id="22" dur="1" fill="hold">
                                          <p:stCondLst>
                                            <p:cond delay="0"/>
                                          </p:stCondLst>
                                        </p:cTn>
                                        <p:tgtEl>
                                          <p:spTgt spid="2"/>
                                        </p:tgtEl>
                                        <p:attrNameLst>
                                          <p:attrName>style.visibility</p:attrName>
                                        </p:attrNameLst>
                                      </p:cBhvr>
                                      <p:to>
                                        <p:strVal val="visible"/>
                                      </p:to>
                                    </p:set>
                                    <p:anim calcmode="lin" valueType="num">
                                      <p:cBhvr>
                                        <p:cTn id="23" dur="500" fill="hold"/>
                                        <p:tgtEl>
                                          <p:spTgt spid="2"/>
                                        </p:tgtEl>
                                        <p:attrNameLst>
                                          <p:attrName>ppt_w</p:attrName>
                                        </p:attrNameLst>
                                      </p:cBhvr>
                                      <p:tavLst>
                                        <p:tav tm="0">
                                          <p:val>
                                            <p:fltVal val="0"/>
                                          </p:val>
                                        </p:tav>
                                        <p:tav tm="100000">
                                          <p:val>
                                            <p:strVal val="#ppt_w"/>
                                          </p:val>
                                        </p:tav>
                                      </p:tavLst>
                                    </p:anim>
                                    <p:anim calcmode="lin" valueType="num">
                                      <p:cBhvr>
                                        <p:cTn id="24" dur="500" fill="hold"/>
                                        <p:tgtEl>
                                          <p:spTgt spid="2"/>
                                        </p:tgtEl>
                                        <p:attrNameLst>
                                          <p:attrName>ppt_h</p:attrName>
                                        </p:attrNameLst>
                                      </p:cBhvr>
                                      <p:tavLst>
                                        <p:tav tm="0">
                                          <p:val>
                                            <p:fltVal val="0"/>
                                          </p:val>
                                        </p:tav>
                                        <p:tav tm="100000">
                                          <p:val>
                                            <p:strVal val="#ppt_h"/>
                                          </p:val>
                                        </p:tav>
                                      </p:tavLst>
                                    </p:anim>
                                    <p:animEffect transition="in" filter="fade">
                                      <p:cBhvr>
                                        <p:cTn id="25" dur="500"/>
                                        <p:tgtEl>
                                          <p:spTgt spid="2"/>
                                        </p:tgtEl>
                                      </p:cBhvr>
                                    </p:animEffect>
                                  </p:childTnLst>
                                </p:cTn>
                              </p:par>
                              <p:par>
                                <p:cTn id="26" presetID="53" presetClass="entr" presetSubtype="16" fill="hold" grpId="0" nodeType="withEffect">
                                  <p:stCondLst>
                                    <p:cond delay="0"/>
                                  </p:stCondLst>
                                  <p:childTnLst>
                                    <p:set>
                                      <p:cBhvr>
                                        <p:cTn id="27" dur="1" fill="hold">
                                          <p:stCondLst>
                                            <p:cond delay="0"/>
                                          </p:stCondLst>
                                        </p:cTn>
                                        <p:tgtEl>
                                          <p:spTgt spid="8"/>
                                        </p:tgtEl>
                                        <p:attrNameLst>
                                          <p:attrName>style.visibility</p:attrName>
                                        </p:attrNameLst>
                                      </p:cBhvr>
                                      <p:to>
                                        <p:strVal val="visible"/>
                                      </p:to>
                                    </p:set>
                                    <p:anim calcmode="lin" valueType="num">
                                      <p:cBhvr>
                                        <p:cTn id="28" dur="500" fill="hold"/>
                                        <p:tgtEl>
                                          <p:spTgt spid="8"/>
                                        </p:tgtEl>
                                        <p:attrNameLst>
                                          <p:attrName>ppt_w</p:attrName>
                                        </p:attrNameLst>
                                      </p:cBhvr>
                                      <p:tavLst>
                                        <p:tav tm="0">
                                          <p:val>
                                            <p:fltVal val="0"/>
                                          </p:val>
                                        </p:tav>
                                        <p:tav tm="100000">
                                          <p:val>
                                            <p:strVal val="#ppt_w"/>
                                          </p:val>
                                        </p:tav>
                                      </p:tavLst>
                                    </p:anim>
                                    <p:anim calcmode="lin" valueType="num">
                                      <p:cBhvr>
                                        <p:cTn id="29" dur="500" fill="hold"/>
                                        <p:tgtEl>
                                          <p:spTgt spid="8"/>
                                        </p:tgtEl>
                                        <p:attrNameLst>
                                          <p:attrName>ppt_h</p:attrName>
                                        </p:attrNameLst>
                                      </p:cBhvr>
                                      <p:tavLst>
                                        <p:tav tm="0">
                                          <p:val>
                                            <p:fltVal val="0"/>
                                          </p:val>
                                        </p:tav>
                                        <p:tav tm="100000">
                                          <p:val>
                                            <p:strVal val="#ppt_h"/>
                                          </p:val>
                                        </p:tav>
                                      </p:tavLst>
                                    </p:anim>
                                    <p:animEffect transition="in" filter="fade">
                                      <p:cBhvr>
                                        <p:cTn id="30" dur="500"/>
                                        <p:tgtEl>
                                          <p:spTgt spid="8"/>
                                        </p:tgtEl>
                                      </p:cBhvr>
                                    </p:animEffect>
                                  </p:childTnLst>
                                </p:cTn>
                              </p:par>
                              <p:par>
                                <p:cTn id="31" presetID="53" presetClass="entr" presetSubtype="16" fill="hold" grpId="0" nodeType="withEffect">
                                  <p:stCondLst>
                                    <p:cond delay="0"/>
                                  </p:stCondLst>
                                  <p:childTnLst>
                                    <p:set>
                                      <p:cBhvr>
                                        <p:cTn id="32" dur="1" fill="hold">
                                          <p:stCondLst>
                                            <p:cond delay="0"/>
                                          </p:stCondLst>
                                        </p:cTn>
                                        <p:tgtEl>
                                          <p:spTgt spid="10"/>
                                        </p:tgtEl>
                                        <p:attrNameLst>
                                          <p:attrName>style.visibility</p:attrName>
                                        </p:attrNameLst>
                                      </p:cBhvr>
                                      <p:to>
                                        <p:strVal val="visible"/>
                                      </p:to>
                                    </p:set>
                                    <p:anim calcmode="lin" valueType="num">
                                      <p:cBhvr>
                                        <p:cTn id="33" dur="500" fill="hold"/>
                                        <p:tgtEl>
                                          <p:spTgt spid="10"/>
                                        </p:tgtEl>
                                        <p:attrNameLst>
                                          <p:attrName>ppt_w</p:attrName>
                                        </p:attrNameLst>
                                      </p:cBhvr>
                                      <p:tavLst>
                                        <p:tav tm="0">
                                          <p:val>
                                            <p:fltVal val="0"/>
                                          </p:val>
                                        </p:tav>
                                        <p:tav tm="100000">
                                          <p:val>
                                            <p:strVal val="#ppt_w"/>
                                          </p:val>
                                        </p:tav>
                                      </p:tavLst>
                                    </p:anim>
                                    <p:anim calcmode="lin" valueType="num">
                                      <p:cBhvr>
                                        <p:cTn id="34" dur="500" fill="hold"/>
                                        <p:tgtEl>
                                          <p:spTgt spid="10"/>
                                        </p:tgtEl>
                                        <p:attrNameLst>
                                          <p:attrName>ppt_h</p:attrName>
                                        </p:attrNameLst>
                                      </p:cBhvr>
                                      <p:tavLst>
                                        <p:tav tm="0">
                                          <p:val>
                                            <p:fltVal val="0"/>
                                          </p:val>
                                        </p:tav>
                                        <p:tav tm="100000">
                                          <p:val>
                                            <p:strVal val="#ppt_h"/>
                                          </p:val>
                                        </p:tav>
                                      </p:tavLst>
                                    </p:anim>
                                    <p:animEffect transition="in" filter="fade">
                                      <p:cBhvr>
                                        <p:cTn id="35" dur="500"/>
                                        <p:tgtEl>
                                          <p:spTgt spid="10"/>
                                        </p:tgtEl>
                                      </p:cBhvr>
                                    </p:animEffect>
                                  </p:childTnLst>
                                </p:cTn>
                              </p:par>
                              <p:par>
                                <p:cTn id="36" presetID="53" presetClass="entr" presetSubtype="16" fill="hold" grpId="0" nodeType="withEffect">
                                  <p:stCondLst>
                                    <p:cond delay="0"/>
                                  </p:stCondLst>
                                  <p:childTnLst>
                                    <p:set>
                                      <p:cBhvr>
                                        <p:cTn id="37" dur="1" fill="hold">
                                          <p:stCondLst>
                                            <p:cond delay="0"/>
                                          </p:stCondLst>
                                        </p:cTn>
                                        <p:tgtEl>
                                          <p:spTgt spid="12"/>
                                        </p:tgtEl>
                                        <p:attrNameLst>
                                          <p:attrName>style.visibility</p:attrName>
                                        </p:attrNameLst>
                                      </p:cBhvr>
                                      <p:to>
                                        <p:strVal val="visible"/>
                                      </p:to>
                                    </p:set>
                                    <p:anim calcmode="lin" valueType="num">
                                      <p:cBhvr>
                                        <p:cTn id="38" dur="500" fill="hold"/>
                                        <p:tgtEl>
                                          <p:spTgt spid="12"/>
                                        </p:tgtEl>
                                        <p:attrNameLst>
                                          <p:attrName>ppt_w</p:attrName>
                                        </p:attrNameLst>
                                      </p:cBhvr>
                                      <p:tavLst>
                                        <p:tav tm="0">
                                          <p:val>
                                            <p:fltVal val="0"/>
                                          </p:val>
                                        </p:tav>
                                        <p:tav tm="100000">
                                          <p:val>
                                            <p:strVal val="#ppt_w"/>
                                          </p:val>
                                        </p:tav>
                                      </p:tavLst>
                                    </p:anim>
                                    <p:anim calcmode="lin" valueType="num">
                                      <p:cBhvr>
                                        <p:cTn id="39" dur="500" fill="hold"/>
                                        <p:tgtEl>
                                          <p:spTgt spid="12"/>
                                        </p:tgtEl>
                                        <p:attrNameLst>
                                          <p:attrName>ppt_h</p:attrName>
                                        </p:attrNameLst>
                                      </p:cBhvr>
                                      <p:tavLst>
                                        <p:tav tm="0">
                                          <p:val>
                                            <p:fltVal val="0"/>
                                          </p:val>
                                        </p:tav>
                                        <p:tav tm="100000">
                                          <p:val>
                                            <p:strVal val="#ppt_h"/>
                                          </p:val>
                                        </p:tav>
                                      </p:tavLst>
                                    </p:anim>
                                    <p:animEffect transition="in" filter="fade">
                                      <p:cBhvr>
                                        <p:cTn id="40" dur="500"/>
                                        <p:tgtEl>
                                          <p:spTgt spid="12"/>
                                        </p:tgtEl>
                                      </p:cBhvr>
                                    </p:animEffect>
                                  </p:childTnLst>
                                </p:cTn>
                              </p:par>
                              <p:par>
                                <p:cTn id="41" presetID="53" presetClass="entr" presetSubtype="16" fill="hold" grpId="0" nodeType="withEffect">
                                  <p:stCondLst>
                                    <p:cond delay="0"/>
                                  </p:stCondLst>
                                  <p:childTnLst>
                                    <p:set>
                                      <p:cBhvr>
                                        <p:cTn id="42" dur="1" fill="hold">
                                          <p:stCondLst>
                                            <p:cond delay="0"/>
                                          </p:stCondLst>
                                        </p:cTn>
                                        <p:tgtEl>
                                          <p:spTgt spid="14"/>
                                        </p:tgtEl>
                                        <p:attrNameLst>
                                          <p:attrName>style.visibility</p:attrName>
                                        </p:attrNameLst>
                                      </p:cBhvr>
                                      <p:to>
                                        <p:strVal val="visible"/>
                                      </p:to>
                                    </p:set>
                                    <p:anim calcmode="lin" valueType="num">
                                      <p:cBhvr>
                                        <p:cTn id="43" dur="500" fill="hold"/>
                                        <p:tgtEl>
                                          <p:spTgt spid="14"/>
                                        </p:tgtEl>
                                        <p:attrNameLst>
                                          <p:attrName>ppt_w</p:attrName>
                                        </p:attrNameLst>
                                      </p:cBhvr>
                                      <p:tavLst>
                                        <p:tav tm="0">
                                          <p:val>
                                            <p:fltVal val="0"/>
                                          </p:val>
                                        </p:tav>
                                        <p:tav tm="100000">
                                          <p:val>
                                            <p:strVal val="#ppt_w"/>
                                          </p:val>
                                        </p:tav>
                                      </p:tavLst>
                                    </p:anim>
                                    <p:anim calcmode="lin" valueType="num">
                                      <p:cBhvr>
                                        <p:cTn id="44" dur="500" fill="hold"/>
                                        <p:tgtEl>
                                          <p:spTgt spid="14"/>
                                        </p:tgtEl>
                                        <p:attrNameLst>
                                          <p:attrName>ppt_h</p:attrName>
                                        </p:attrNameLst>
                                      </p:cBhvr>
                                      <p:tavLst>
                                        <p:tav tm="0">
                                          <p:val>
                                            <p:fltVal val="0"/>
                                          </p:val>
                                        </p:tav>
                                        <p:tav tm="100000">
                                          <p:val>
                                            <p:strVal val="#ppt_h"/>
                                          </p:val>
                                        </p:tav>
                                      </p:tavLst>
                                    </p:anim>
                                    <p:animEffect transition="in" filter="fade">
                                      <p:cBhvr>
                                        <p:cTn id="45" dur="500"/>
                                        <p:tgtEl>
                                          <p:spTgt spid="14"/>
                                        </p:tgtEl>
                                      </p:cBhvr>
                                    </p:animEffect>
                                  </p:childTnLst>
                                </p:cTn>
                              </p:par>
                            </p:childTnLst>
                          </p:cTn>
                        </p:par>
                        <p:par>
                          <p:cTn id="46" fill="hold">
                            <p:stCondLst>
                              <p:cond delay="1500"/>
                            </p:stCondLst>
                            <p:childTnLst>
                              <p:par>
                                <p:cTn id="47" presetID="22" presetClass="entr" presetSubtype="8" fill="hold" nodeType="afterEffect">
                                  <p:stCondLst>
                                    <p:cond delay="0"/>
                                  </p:stCondLst>
                                  <p:childTnLst>
                                    <p:set>
                                      <p:cBhvr>
                                        <p:cTn id="48" dur="1" fill="hold">
                                          <p:stCondLst>
                                            <p:cond delay="0"/>
                                          </p:stCondLst>
                                        </p:cTn>
                                        <p:tgtEl>
                                          <p:spTgt spid="4"/>
                                        </p:tgtEl>
                                        <p:attrNameLst>
                                          <p:attrName>style.visibility</p:attrName>
                                        </p:attrNameLst>
                                      </p:cBhvr>
                                      <p:to>
                                        <p:strVal val="visible"/>
                                      </p:to>
                                    </p:set>
                                    <p:animEffect transition="in" filter="wipe(left)">
                                      <p:cBhvr>
                                        <p:cTn id="49" dur="500"/>
                                        <p:tgtEl>
                                          <p:spTgt spid="4"/>
                                        </p:tgtEl>
                                      </p:cBhvr>
                                    </p:animEffect>
                                  </p:childTnLst>
                                </p:cTn>
                              </p:par>
                              <p:par>
                                <p:cTn id="50" presetID="22" presetClass="entr" presetSubtype="8" fill="hold" nodeType="withEffect">
                                  <p:stCondLst>
                                    <p:cond delay="0"/>
                                  </p:stCondLst>
                                  <p:childTnLst>
                                    <p:set>
                                      <p:cBhvr>
                                        <p:cTn id="51" dur="1" fill="hold">
                                          <p:stCondLst>
                                            <p:cond delay="0"/>
                                          </p:stCondLst>
                                        </p:cTn>
                                        <p:tgtEl>
                                          <p:spTgt spid="7"/>
                                        </p:tgtEl>
                                        <p:attrNameLst>
                                          <p:attrName>style.visibility</p:attrName>
                                        </p:attrNameLst>
                                      </p:cBhvr>
                                      <p:to>
                                        <p:strVal val="visible"/>
                                      </p:to>
                                    </p:set>
                                    <p:animEffect transition="in" filter="wipe(left)">
                                      <p:cBhvr>
                                        <p:cTn id="52" dur="500"/>
                                        <p:tgtEl>
                                          <p:spTgt spid="7"/>
                                        </p:tgtEl>
                                      </p:cBhvr>
                                    </p:animEffect>
                                  </p:childTnLst>
                                </p:cTn>
                              </p:par>
                              <p:par>
                                <p:cTn id="53" presetID="22" presetClass="entr" presetSubtype="8" fill="hold" nodeType="withEffect">
                                  <p:stCondLst>
                                    <p:cond delay="0"/>
                                  </p:stCondLst>
                                  <p:childTnLst>
                                    <p:set>
                                      <p:cBhvr>
                                        <p:cTn id="54" dur="1" fill="hold">
                                          <p:stCondLst>
                                            <p:cond delay="0"/>
                                          </p:stCondLst>
                                        </p:cTn>
                                        <p:tgtEl>
                                          <p:spTgt spid="9"/>
                                        </p:tgtEl>
                                        <p:attrNameLst>
                                          <p:attrName>style.visibility</p:attrName>
                                        </p:attrNameLst>
                                      </p:cBhvr>
                                      <p:to>
                                        <p:strVal val="visible"/>
                                      </p:to>
                                    </p:set>
                                    <p:animEffect transition="in" filter="wipe(left)">
                                      <p:cBhvr>
                                        <p:cTn id="55" dur="500"/>
                                        <p:tgtEl>
                                          <p:spTgt spid="9"/>
                                        </p:tgtEl>
                                      </p:cBhvr>
                                    </p:animEffect>
                                  </p:childTnLst>
                                </p:cTn>
                              </p:par>
                              <p:par>
                                <p:cTn id="56" presetID="22" presetClass="entr" presetSubtype="8" fill="hold" nodeType="withEffect">
                                  <p:stCondLst>
                                    <p:cond delay="0"/>
                                  </p:stCondLst>
                                  <p:childTnLst>
                                    <p:set>
                                      <p:cBhvr>
                                        <p:cTn id="57" dur="1" fill="hold">
                                          <p:stCondLst>
                                            <p:cond delay="0"/>
                                          </p:stCondLst>
                                        </p:cTn>
                                        <p:tgtEl>
                                          <p:spTgt spid="11"/>
                                        </p:tgtEl>
                                        <p:attrNameLst>
                                          <p:attrName>style.visibility</p:attrName>
                                        </p:attrNameLst>
                                      </p:cBhvr>
                                      <p:to>
                                        <p:strVal val="visible"/>
                                      </p:to>
                                    </p:set>
                                    <p:animEffect transition="in" filter="wipe(left)">
                                      <p:cBhvr>
                                        <p:cTn id="58" dur="500"/>
                                        <p:tgtEl>
                                          <p:spTgt spid="11"/>
                                        </p:tgtEl>
                                      </p:cBhvr>
                                    </p:animEffect>
                                  </p:childTnLst>
                                </p:cTn>
                              </p:par>
                              <p:par>
                                <p:cTn id="59" presetID="22" presetClass="entr" presetSubtype="8" fill="hold" nodeType="withEffect">
                                  <p:stCondLst>
                                    <p:cond delay="0"/>
                                  </p:stCondLst>
                                  <p:childTnLst>
                                    <p:set>
                                      <p:cBhvr>
                                        <p:cTn id="60" dur="1" fill="hold">
                                          <p:stCondLst>
                                            <p:cond delay="0"/>
                                          </p:stCondLst>
                                        </p:cTn>
                                        <p:tgtEl>
                                          <p:spTgt spid="13"/>
                                        </p:tgtEl>
                                        <p:attrNameLst>
                                          <p:attrName>style.visibility</p:attrName>
                                        </p:attrNameLst>
                                      </p:cBhvr>
                                      <p:to>
                                        <p:strVal val="visible"/>
                                      </p:to>
                                    </p:set>
                                    <p:animEffect transition="in" filter="wipe(left)">
                                      <p:cBhvr>
                                        <p:cTn id="61" dur="500"/>
                                        <p:tgtEl>
                                          <p:spTgt spid="13"/>
                                        </p:tgtEl>
                                      </p:cBhvr>
                                    </p:animEffect>
                                  </p:childTnLst>
                                </p:cTn>
                              </p:par>
                              <p:par>
                                <p:cTn id="62" presetID="22" presetClass="entr" presetSubtype="8" fill="hold" nodeType="withEffect">
                                  <p:stCondLst>
                                    <p:cond delay="0"/>
                                  </p:stCondLst>
                                  <p:childTnLst>
                                    <p:set>
                                      <p:cBhvr>
                                        <p:cTn id="63" dur="1" fill="hold">
                                          <p:stCondLst>
                                            <p:cond delay="0"/>
                                          </p:stCondLst>
                                        </p:cTn>
                                        <p:tgtEl>
                                          <p:spTgt spid="15"/>
                                        </p:tgtEl>
                                        <p:attrNameLst>
                                          <p:attrName>style.visibility</p:attrName>
                                        </p:attrNameLst>
                                      </p:cBhvr>
                                      <p:to>
                                        <p:strVal val="visible"/>
                                      </p:to>
                                    </p:set>
                                    <p:animEffect transition="in" filter="wipe(left)">
                                      <p:cBhvr>
                                        <p:cTn id="64" dur="500"/>
                                        <p:tgtEl>
                                          <p:spTgt spid="15"/>
                                        </p:tgtEl>
                                      </p:cBhvr>
                                    </p:animEffect>
                                  </p:childTnLst>
                                </p:cTn>
                              </p:par>
                            </p:childTnLst>
                          </p:cTn>
                        </p:par>
                        <p:par>
                          <p:cTn id="65" fill="hold">
                            <p:stCondLst>
                              <p:cond delay="2000"/>
                            </p:stCondLst>
                            <p:childTnLst>
                              <p:par>
                                <p:cTn id="66" presetID="22" presetClass="entr" presetSubtype="1" fill="hold" nodeType="afterEffect">
                                  <p:stCondLst>
                                    <p:cond delay="0"/>
                                  </p:stCondLst>
                                  <p:childTnLst>
                                    <p:set>
                                      <p:cBhvr>
                                        <p:cTn id="67" dur="1" fill="hold">
                                          <p:stCondLst>
                                            <p:cond delay="0"/>
                                          </p:stCondLst>
                                        </p:cTn>
                                        <p:tgtEl>
                                          <p:spTgt spid="16"/>
                                        </p:tgtEl>
                                        <p:attrNameLst>
                                          <p:attrName>style.visibility</p:attrName>
                                        </p:attrNameLst>
                                      </p:cBhvr>
                                      <p:to>
                                        <p:strVal val="visible"/>
                                      </p:to>
                                    </p:set>
                                    <p:animEffect transition="in" filter="wipe(up)">
                                      <p:cBhvr>
                                        <p:cTn id="68" dur="500"/>
                                        <p:tgtEl>
                                          <p:spTgt spid="16"/>
                                        </p:tgtEl>
                                      </p:cBhvr>
                                    </p:animEffect>
                                  </p:childTnLst>
                                </p:cTn>
                              </p:par>
                              <p:par>
                                <p:cTn id="69" presetID="22" presetClass="entr" presetSubtype="1" fill="hold" nodeType="withEffect">
                                  <p:stCondLst>
                                    <p:cond delay="0"/>
                                  </p:stCondLst>
                                  <p:childTnLst>
                                    <p:set>
                                      <p:cBhvr>
                                        <p:cTn id="70" dur="1" fill="hold">
                                          <p:stCondLst>
                                            <p:cond delay="0"/>
                                          </p:stCondLst>
                                        </p:cTn>
                                        <p:tgtEl>
                                          <p:spTgt spid="19"/>
                                        </p:tgtEl>
                                        <p:attrNameLst>
                                          <p:attrName>style.visibility</p:attrName>
                                        </p:attrNameLst>
                                      </p:cBhvr>
                                      <p:to>
                                        <p:strVal val="visible"/>
                                      </p:to>
                                    </p:set>
                                    <p:animEffect transition="in" filter="wipe(up)">
                                      <p:cBhvr>
                                        <p:cTn id="71" dur="500"/>
                                        <p:tgtEl>
                                          <p:spTgt spid="19"/>
                                        </p:tgtEl>
                                      </p:cBhvr>
                                    </p:animEffect>
                                  </p:childTnLst>
                                </p:cTn>
                              </p:par>
                              <p:par>
                                <p:cTn id="72" presetID="22" presetClass="entr" presetSubtype="1" fill="hold" nodeType="withEffect">
                                  <p:stCondLst>
                                    <p:cond delay="0"/>
                                  </p:stCondLst>
                                  <p:childTnLst>
                                    <p:set>
                                      <p:cBhvr>
                                        <p:cTn id="73" dur="1" fill="hold">
                                          <p:stCondLst>
                                            <p:cond delay="0"/>
                                          </p:stCondLst>
                                        </p:cTn>
                                        <p:tgtEl>
                                          <p:spTgt spid="22"/>
                                        </p:tgtEl>
                                        <p:attrNameLst>
                                          <p:attrName>style.visibility</p:attrName>
                                        </p:attrNameLst>
                                      </p:cBhvr>
                                      <p:to>
                                        <p:strVal val="visible"/>
                                      </p:to>
                                    </p:set>
                                    <p:animEffect transition="in" filter="wipe(up)">
                                      <p:cBhvr>
                                        <p:cTn id="74" dur="500"/>
                                        <p:tgtEl>
                                          <p:spTgt spid="22"/>
                                        </p:tgtEl>
                                      </p:cBhvr>
                                    </p:animEffect>
                                  </p:childTnLst>
                                </p:cTn>
                              </p:par>
                              <p:par>
                                <p:cTn id="75" presetID="22" presetClass="entr" presetSubtype="1" fill="hold" nodeType="withEffect">
                                  <p:stCondLst>
                                    <p:cond delay="0"/>
                                  </p:stCondLst>
                                  <p:childTnLst>
                                    <p:set>
                                      <p:cBhvr>
                                        <p:cTn id="76" dur="1" fill="hold">
                                          <p:stCondLst>
                                            <p:cond delay="0"/>
                                          </p:stCondLst>
                                        </p:cTn>
                                        <p:tgtEl>
                                          <p:spTgt spid="25"/>
                                        </p:tgtEl>
                                        <p:attrNameLst>
                                          <p:attrName>style.visibility</p:attrName>
                                        </p:attrNameLst>
                                      </p:cBhvr>
                                      <p:to>
                                        <p:strVal val="visible"/>
                                      </p:to>
                                    </p:set>
                                    <p:animEffect transition="in" filter="wipe(up)">
                                      <p:cBhvr>
                                        <p:cTn id="77" dur="500"/>
                                        <p:tgtEl>
                                          <p:spTgt spid="25"/>
                                        </p:tgtEl>
                                      </p:cBhvr>
                                    </p:animEffect>
                                  </p:childTnLst>
                                </p:cTn>
                              </p:par>
                              <p:par>
                                <p:cTn id="78" presetID="22" presetClass="entr" presetSubtype="1" fill="hold" nodeType="withEffect">
                                  <p:stCondLst>
                                    <p:cond delay="0"/>
                                  </p:stCondLst>
                                  <p:childTnLst>
                                    <p:set>
                                      <p:cBhvr>
                                        <p:cTn id="79" dur="1" fill="hold">
                                          <p:stCondLst>
                                            <p:cond delay="0"/>
                                          </p:stCondLst>
                                        </p:cTn>
                                        <p:tgtEl>
                                          <p:spTgt spid="28"/>
                                        </p:tgtEl>
                                        <p:attrNameLst>
                                          <p:attrName>style.visibility</p:attrName>
                                        </p:attrNameLst>
                                      </p:cBhvr>
                                      <p:to>
                                        <p:strVal val="visible"/>
                                      </p:to>
                                    </p:set>
                                    <p:animEffect transition="in" filter="wipe(up)">
                                      <p:cBhvr>
                                        <p:cTn id="80" dur="500"/>
                                        <p:tgtEl>
                                          <p:spTgt spid="28"/>
                                        </p:tgtEl>
                                      </p:cBhvr>
                                    </p:animEffect>
                                  </p:childTnLst>
                                </p:cTn>
                              </p:par>
                              <p:par>
                                <p:cTn id="81" presetID="22" presetClass="entr" presetSubtype="1" fill="hold" nodeType="withEffect">
                                  <p:stCondLst>
                                    <p:cond delay="0"/>
                                  </p:stCondLst>
                                  <p:childTnLst>
                                    <p:set>
                                      <p:cBhvr>
                                        <p:cTn id="82" dur="1" fill="hold">
                                          <p:stCondLst>
                                            <p:cond delay="0"/>
                                          </p:stCondLst>
                                        </p:cTn>
                                        <p:tgtEl>
                                          <p:spTgt spid="31"/>
                                        </p:tgtEl>
                                        <p:attrNameLst>
                                          <p:attrName>style.visibility</p:attrName>
                                        </p:attrNameLst>
                                      </p:cBhvr>
                                      <p:to>
                                        <p:strVal val="visible"/>
                                      </p:to>
                                    </p:set>
                                    <p:animEffect transition="in" filter="wipe(up)">
                                      <p:cBhvr>
                                        <p:cTn id="83"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5" grpId="0"/>
      <p:bldP spid="3" grpId="0" bldLvl="0" animBg="1"/>
      <p:bldP spid="2" grpId="0" bldLvl="0" animBg="1"/>
      <p:bldP spid="8" grpId="0" bldLvl="0" animBg="1"/>
      <p:bldP spid="10" grpId="0" bldLvl="0" animBg="1"/>
      <p:bldP spid="12" grpId="0" bldLvl="0" animBg="1"/>
      <p:bldP spid="14" grpId="0" bldLvl="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0" y="0"/>
            <a:ext cx="12192000" cy="453390"/>
          </a:xfrm>
          <a:prstGeom prst="rect">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endParaRPr>
          </a:p>
        </p:txBody>
      </p:sp>
      <p:sp>
        <p:nvSpPr>
          <p:cNvPr id="5" name="文本框 4"/>
          <p:cNvSpPr txBox="1"/>
          <p:nvPr/>
        </p:nvSpPr>
        <p:spPr>
          <a:xfrm>
            <a:off x="4312786" y="22870"/>
            <a:ext cx="3566427" cy="417830"/>
          </a:xfrm>
          <a:prstGeom prst="rect">
            <a:avLst/>
          </a:prstGeom>
          <a:noFill/>
        </p:spPr>
        <p:txBody>
          <a:bodyPr wrap="square" rtlCol="0">
            <a:spAutoFit/>
          </a:bodyPr>
          <a:lstStyle/>
          <a:p>
            <a:pPr algn="ctr"/>
            <a:r>
              <a:rPr lang="zh-CN" altLang="en-US" sz="2000" dirty="0">
                <a:solidFill>
                  <a:schemeClr val="bg1"/>
                </a:solidFill>
                <a:latin typeface="微软雅黑" panose="020B0503020204020204" charset="-122"/>
                <a:ea typeface="微软雅黑" panose="020B0503020204020204" charset="-122"/>
              </a:rPr>
              <a:t>点击此处编辑标题</a:t>
            </a:r>
            <a:endParaRPr lang="zh-CN" altLang="en-US" sz="2000" dirty="0">
              <a:solidFill>
                <a:schemeClr val="bg1"/>
              </a:solidFill>
              <a:latin typeface="Arial" panose="020B0604020202020204" pitchFamily="34" charset="0"/>
              <a:ea typeface="微软雅黑" panose="020B0503020204020204" charset="-122"/>
              <a:cs typeface="Arial" panose="020B0604020202020204" pitchFamily="34" charset="0"/>
            </a:endParaRPr>
          </a:p>
        </p:txBody>
      </p:sp>
      <p:sp>
        <p:nvSpPr>
          <p:cNvPr id="10" name="椭圆 9"/>
          <p:cNvSpPr/>
          <p:nvPr/>
        </p:nvSpPr>
        <p:spPr>
          <a:xfrm>
            <a:off x="5160214" y="1770800"/>
            <a:ext cx="1910428" cy="1910423"/>
          </a:xfrm>
          <a:prstGeom prst="ellipse">
            <a:avLst/>
          </a:prstGeom>
          <a:gradFill>
            <a:gsLst>
              <a:gs pos="0">
                <a:srgbClr val="E30000"/>
              </a:gs>
              <a:gs pos="100000">
                <a:srgbClr val="760303"/>
              </a:gs>
            </a:gsLst>
            <a:lin ang="5400000" scaled="0"/>
          </a:gradFill>
          <a:ln w="0">
            <a:noFill/>
          </a:ln>
          <a:effectLst>
            <a:outerShdw blurRad="495300" dist="38100" dir="8100000" algn="tr" rotWithShape="0">
              <a:prstClr val="black">
                <a:alpha val="40000"/>
              </a:prstClr>
            </a:outerShdw>
          </a:effectLst>
          <a:scene3d>
            <a:camera prst="orthographicFront"/>
            <a:lightRig rig="brightRoom" dir="t">
              <a:rot lat="0" lon="0" rev="6600000"/>
            </a:lightRig>
          </a:scene3d>
          <a:sp3d extrusionH="247650">
            <a:bevelT w="165100" h="127000"/>
            <a:bevelB w="120650" h="1460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cs typeface="+mn-ea"/>
              <a:sym typeface="+mn-lt"/>
            </a:endParaRPr>
          </a:p>
        </p:txBody>
      </p:sp>
      <p:sp>
        <p:nvSpPr>
          <p:cNvPr id="11" name="椭圆 10"/>
          <p:cNvSpPr/>
          <p:nvPr/>
        </p:nvSpPr>
        <p:spPr>
          <a:xfrm>
            <a:off x="2439418" y="2005886"/>
            <a:ext cx="1449686" cy="1449683"/>
          </a:xfrm>
          <a:prstGeom prst="ellipse">
            <a:avLst/>
          </a:prstGeom>
          <a:gradFill>
            <a:gsLst>
              <a:gs pos="0">
                <a:srgbClr val="E30000"/>
              </a:gs>
              <a:gs pos="100000">
                <a:srgbClr val="760303"/>
              </a:gs>
            </a:gsLst>
            <a:lin ang="5400000" scaled="0"/>
          </a:gradFill>
          <a:ln w="0">
            <a:noFill/>
          </a:ln>
          <a:effectLst>
            <a:outerShdw blurRad="495300" dist="38100" dir="8100000" algn="tr" rotWithShape="0">
              <a:prstClr val="black">
                <a:alpha val="40000"/>
              </a:prstClr>
            </a:outerShdw>
          </a:effectLst>
          <a:scene3d>
            <a:camera prst="orthographicFront"/>
            <a:lightRig rig="brightRoom" dir="t">
              <a:rot lat="0" lon="0" rev="6600000"/>
            </a:lightRig>
          </a:scene3d>
          <a:sp3d extrusionH="247650">
            <a:bevelT w="165100" h="127000"/>
            <a:bevelB w="120650" h="1460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cs typeface="+mn-ea"/>
              <a:sym typeface="+mn-lt"/>
            </a:endParaRPr>
          </a:p>
        </p:txBody>
      </p:sp>
      <p:sp>
        <p:nvSpPr>
          <p:cNvPr id="12" name="椭圆 11"/>
          <p:cNvSpPr/>
          <p:nvPr/>
        </p:nvSpPr>
        <p:spPr>
          <a:xfrm>
            <a:off x="8481258" y="2005883"/>
            <a:ext cx="1449686" cy="1449682"/>
          </a:xfrm>
          <a:prstGeom prst="ellipse">
            <a:avLst/>
          </a:prstGeom>
          <a:gradFill>
            <a:gsLst>
              <a:gs pos="0">
                <a:srgbClr val="E30000"/>
              </a:gs>
              <a:gs pos="100000">
                <a:srgbClr val="760303"/>
              </a:gs>
            </a:gsLst>
            <a:lin ang="5400000" scaled="0"/>
          </a:gradFill>
          <a:ln w="0">
            <a:noFill/>
          </a:ln>
          <a:effectLst>
            <a:outerShdw blurRad="495300" dist="38100" dir="8100000" algn="tr" rotWithShape="0">
              <a:prstClr val="black">
                <a:alpha val="40000"/>
              </a:prstClr>
            </a:outerShdw>
          </a:effectLst>
          <a:scene3d>
            <a:camera prst="orthographicFront"/>
            <a:lightRig rig="brightRoom" dir="t">
              <a:rot lat="0" lon="0" rev="6600000"/>
            </a:lightRig>
          </a:scene3d>
          <a:sp3d extrusionH="247650">
            <a:bevelT w="165100" h="127000"/>
            <a:bevelB w="120650" h="1460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cs typeface="+mn-ea"/>
              <a:sym typeface="+mn-lt"/>
            </a:endParaRPr>
          </a:p>
        </p:txBody>
      </p:sp>
      <p:grpSp>
        <p:nvGrpSpPr>
          <p:cNvPr id="13" name="组合 12"/>
          <p:cNvGrpSpPr/>
          <p:nvPr/>
        </p:nvGrpSpPr>
        <p:grpSpPr>
          <a:xfrm>
            <a:off x="1967455" y="4374044"/>
            <a:ext cx="2299620" cy="1300240"/>
            <a:chOff x="1464698" y="3483456"/>
            <a:chExt cx="2299620" cy="1300240"/>
          </a:xfrm>
        </p:grpSpPr>
        <p:sp>
          <p:nvSpPr>
            <p:cNvPr id="14" name="文本框 13"/>
            <p:cNvSpPr txBox="1"/>
            <p:nvPr/>
          </p:nvSpPr>
          <p:spPr bwMode="auto">
            <a:xfrm>
              <a:off x="1616808" y="3731100"/>
              <a:ext cx="1995400" cy="1052596"/>
            </a:xfrm>
            <a:prstGeom prst="rect">
              <a:avLst/>
            </a:prstGeom>
            <a:noFill/>
          </p:spPr>
          <p:txBody>
            <a:bodyPr wrap="square">
              <a:spAutoFit/>
            </a:bodyPr>
            <a:lstStyle/>
            <a:p>
              <a:pPr algn="ctr">
                <a:lnSpc>
                  <a:spcPct val="130000"/>
                </a:lnSpc>
                <a:defRPr/>
              </a:pPr>
              <a:r>
                <a:rPr lang="zh-CN" altLang="en-US" sz="1200" dirty="0">
                  <a:solidFill>
                    <a:schemeClr val="tx1">
                      <a:lumMod val="85000"/>
                      <a:lumOff val="15000"/>
                    </a:schemeClr>
                  </a:solidFill>
                  <a:cs typeface="+mn-ea"/>
                  <a:sym typeface="+mn-lt"/>
                </a:rPr>
                <a:t>您的内容打在这里，或者通过复制您的文本后，在此框中选择粘贴，并选择只保留文字。</a:t>
              </a:r>
            </a:p>
          </p:txBody>
        </p:sp>
        <p:sp>
          <p:nvSpPr>
            <p:cNvPr id="15" name="文本框 14"/>
            <p:cNvSpPr txBox="1"/>
            <p:nvPr/>
          </p:nvSpPr>
          <p:spPr bwMode="auto">
            <a:xfrm>
              <a:off x="1464698" y="3483456"/>
              <a:ext cx="2299620" cy="338554"/>
            </a:xfrm>
            <a:prstGeom prst="rect">
              <a:avLst/>
            </a:prstGeom>
            <a:noFill/>
          </p:spPr>
          <p:txBody>
            <a:bodyPr wrap="square">
              <a:spAutoFit/>
            </a:bodyPr>
            <a:lstStyle/>
            <a:p>
              <a:pPr algn="ctr">
                <a:defRPr/>
              </a:pPr>
              <a:r>
                <a:rPr lang="zh-CN" altLang="en-US" sz="1600" spc="100" dirty="0">
                  <a:solidFill>
                    <a:schemeClr val="tx1">
                      <a:lumMod val="85000"/>
                      <a:lumOff val="15000"/>
                    </a:schemeClr>
                  </a:solidFill>
                  <a:cs typeface="+mn-ea"/>
                  <a:sym typeface="+mn-lt"/>
                </a:rPr>
                <a:t>在此添加标题</a:t>
              </a:r>
            </a:p>
          </p:txBody>
        </p:sp>
      </p:grpSp>
      <p:sp>
        <p:nvSpPr>
          <p:cNvPr id="16" name="文本框 15"/>
          <p:cNvSpPr txBox="1"/>
          <p:nvPr/>
        </p:nvSpPr>
        <p:spPr>
          <a:xfrm>
            <a:off x="2439418" y="4022662"/>
            <a:ext cx="1355695" cy="369332"/>
          </a:xfrm>
          <a:prstGeom prst="rect">
            <a:avLst/>
          </a:prstGeom>
          <a:noFill/>
        </p:spPr>
        <p:txBody>
          <a:bodyPr wrap="square" rtlCol="0">
            <a:spAutoFit/>
          </a:bodyPr>
          <a:lstStyle/>
          <a:p>
            <a:pPr algn="ctr"/>
            <a:r>
              <a:rPr lang="en-US" altLang="zh-CN" dirty="0">
                <a:solidFill>
                  <a:schemeClr val="tx1">
                    <a:lumMod val="85000"/>
                    <a:lumOff val="15000"/>
                  </a:schemeClr>
                </a:solidFill>
                <a:cs typeface="+mn-ea"/>
                <a:sym typeface="+mn-lt"/>
              </a:rPr>
              <a:t>STEP 01</a:t>
            </a:r>
            <a:endParaRPr lang="zh-CN" altLang="en-US" dirty="0">
              <a:solidFill>
                <a:schemeClr val="tx1">
                  <a:lumMod val="85000"/>
                  <a:lumOff val="15000"/>
                </a:schemeClr>
              </a:solidFill>
              <a:cs typeface="+mn-ea"/>
              <a:sym typeface="+mn-lt"/>
            </a:endParaRPr>
          </a:p>
        </p:txBody>
      </p:sp>
      <p:grpSp>
        <p:nvGrpSpPr>
          <p:cNvPr id="17" name="组合 16"/>
          <p:cNvGrpSpPr/>
          <p:nvPr/>
        </p:nvGrpSpPr>
        <p:grpSpPr>
          <a:xfrm>
            <a:off x="4946190" y="4374044"/>
            <a:ext cx="2299620" cy="1300240"/>
            <a:chOff x="1464698" y="3483456"/>
            <a:chExt cx="2299620" cy="1300240"/>
          </a:xfrm>
        </p:grpSpPr>
        <p:sp>
          <p:nvSpPr>
            <p:cNvPr id="18" name="文本框 17"/>
            <p:cNvSpPr txBox="1"/>
            <p:nvPr/>
          </p:nvSpPr>
          <p:spPr bwMode="auto">
            <a:xfrm>
              <a:off x="1616808" y="3731100"/>
              <a:ext cx="1995400" cy="1052596"/>
            </a:xfrm>
            <a:prstGeom prst="rect">
              <a:avLst/>
            </a:prstGeom>
            <a:noFill/>
          </p:spPr>
          <p:txBody>
            <a:bodyPr wrap="square">
              <a:spAutoFit/>
            </a:bodyPr>
            <a:lstStyle/>
            <a:p>
              <a:pPr algn="ctr">
                <a:lnSpc>
                  <a:spcPct val="130000"/>
                </a:lnSpc>
                <a:defRPr/>
              </a:pPr>
              <a:r>
                <a:rPr lang="zh-CN" altLang="en-US" sz="1200" dirty="0">
                  <a:solidFill>
                    <a:schemeClr val="tx1">
                      <a:lumMod val="85000"/>
                      <a:lumOff val="15000"/>
                    </a:schemeClr>
                  </a:solidFill>
                  <a:cs typeface="+mn-ea"/>
                  <a:sym typeface="+mn-lt"/>
                </a:rPr>
                <a:t>您的内容打在这里，或者通过复制您的文本后，在此框中选择粘贴，并选择只保留文字。</a:t>
              </a:r>
            </a:p>
          </p:txBody>
        </p:sp>
        <p:sp>
          <p:nvSpPr>
            <p:cNvPr id="19" name="文本框 18"/>
            <p:cNvSpPr txBox="1"/>
            <p:nvPr/>
          </p:nvSpPr>
          <p:spPr bwMode="auto">
            <a:xfrm>
              <a:off x="1464698" y="3483456"/>
              <a:ext cx="2299620" cy="338554"/>
            </a:xfrm>
            <a:prstGeom prst="rect">
              <a:avLst/>
            </a:prstGeom>
            <a:noFill/>
          </p:spPr>
          <p:txBody>
            <a:bodyPr wrap="square">
              <a:spAutoFit/>
            </a:bodyPr>
            <a:lstStyle/>
            <a:p>
              <a:pPr algn="ctr">
                <a:defRPr/>
              </a:pPr>
              <a:r>
                <a:rPr lang="zh-CN" altLang="en-US" sz="1600" spc="100" dirty="0">
                  <a:solidFill>
                    <a:schemeClr val="tx1">
                      <a:lumMod val="85000"/>
                      <a:lumOff val="15000"/>
                    </a:schemeClr>
                  </a:solidFill>
                  <a:cs typeface="+mn-ea"/>
                  <a:sym typeface="+mn-lt"/>
                </a:rPr>
                <a:t>在此添加标题</a:t>
              </a:r>
            </a:p>
          </p:txBody>
        </p:sp>
      </p:grpSp>
      <p:sp>
        <p:nvSpPr>
          <p:cNvPr id="20" name="文本框 19"/>
          <p:cNvSpPr txBox="1"/>
          <p:nvPr/>
        </p:nvSpPr>
        <p:spPr>
          <a:xfrm>
            <a:off x="5418153" y="4022662"/>
            <a:ext cx="1355695" cy="369332"/>
          </a:xfrm>
          <a:prstGeom prst="rect">
            <a:avLst/>
          </a:prstGeom>
          <a:noFill/>
        </p:spPr>
        <p:txBody>
          <a:bodyPr wrap="square" rtlCol="0">
            <a:spAutoFit/>
          </a:bodyPr>
          <a:lstStyle/>
          <a:p>
            <a:pPr algn="ctr"/>
            <a:r>
              <a:rPr lang="en-US" altLang="zh-CN" dirty="0">
                <a:solidFill>
                  <a:schemeClr val="tx1">
                    <a:lumMod val="85000"/>
                    <a:lumOff val="15000"/>
                  </a:schemeClr>
                </a:solidFill>
                <a:cs typeface="+mn-ea"/>
                <a:sym typeface="+mn-lt"/>
              </a:rPr>
              <a:t>STEP 02</a:t>
            </a:r>
            <a:endParaRPr lang="zh-CN" altLang="en-US" dirty="0">
              <a:solidFill>
                <a:schemeClr val="tx1">
                  <a:lumMod val="85000"/>
                  <a:lumOff val="15000"/>
                </a:schemeClr>
              </a:solidFill>
              <a:cs typeface="+mn-ea"/>
              <a:sym typeface="+mn-lt"/>
            </a:endParaRPr>
          </a:p>
        </p:txBody>
      </p:sp>
      <p:grpSp>
        <p:nvGrpSpPr>
          <p:cNvPr id="21" name="组合 20"/>
          <p:cNvGrpSpPr/>
          <p:nvPr/>
        </p:nvGrpSpPr>
        <p:grpSpPr>
          <a:xfrm>
            <a:off x="8009295" y="4374044"/>
            <a:ext cx="2299620" cy="1300240"/>
            <a:chOff x="1464698" y="3483456"/>
            <a:chExt cx="2299620" cy="1300240"/>
          </a:xfrm>
        </p:grpSpPr>
        <p:sp>
          <p:nvSpPr>
            <p:cNvPr id="22" name="文本框 21"/>
            <p:cNvSpPr txBox="1"/>
            <p:nvPr/>
          </p:nvSpPr>
          <p:spPr bwMode="auto">
            <a:xfrm>
              <a:off x="1616808" y="3731100"/>
              <a:ext cx="1995400" cy="1052596"/>
            </a:xfrm>
            <a:prstGeom prst="rect">
              <a:avLst/>
            </a:prstGeom>
            <a:noFill/>
          </p:spPr>
          <p:txBody>
            <a:bodyPr wrap="square">
              <a:spAutoFit/>
            </a:bodyPr>
            <a:lstStyle/>
            <a:p>
              <a:pPr algn="ctr">
                <a:lnSpc>
                  <a:spcPct val="130000"/>
                </a:lnSpc>
                <a:defRPr/>
              </a:pPr>
              <a:r>
                <a:rPr lang="zh-CN" altLang="en-US" sz="1200" dirty="0">
                  <a:solidFill>
                    <a:schemeClr val="tx1">
                      <a:lumMod val="85000"/>
                      <a:lumOff val="15000"/>
                    </a:schemeClr>
                  </a:solidFill>
                  <a:cs typeface="+mn-ea"/>
                  <a:sym typeface="+mn-lt"/>
                </a:rPr>
                <a:t>您的内容打在这里，或者通过复制您的文本后，在此框中选择粘贴，并选择只保留文字。</a:t>
              </a:r>
            </a:p>
          </p:txBody>
        </p:sp>
        <p:sp>
          <p:nvSpPr>
            <p:cNvPr id="23" name="文本框 22"/>
            <p:cNvSpPr txBox="1"/>
            <p:nvPr/>
          </p:nvSpPr>
          <p:spPr bwMode="auto">
            <a:xfrm>
              <a:off x="1464698" y="3483456"/>
              <a:ext cx="2299620" cy="338554"/>
            </a:xfrm>
            <a:prstGeom prst="rect">
              <a:avLst/>
            </a:prstGeom>
            <a:noFill/>
          </p:spPr>
          <p:txBody>
            <a:bodyPr wrap="square">
              <a:spAutoFit/>
            </a:bodyPr>
            <a:lstStyle/>
            <a:p>
              <a:pPr algn="ctr">
                <a:defRPr/>
              </a:pPr>
              <a:r>
                <a:rPr lang="zh-CN" altLang="en-US" sz="1600" spc="100" dirty="0">
                  <a:solidFill>
                    <a:schemeClr val="tx1">
                      <a:lumMod val="85000"/>
                      <a:lumOff val="15000"/>
                    </a:schemeClr>
                  </a:solidFill>
                  <a:cs typeface="+mn-ea"/>
                  <a:sym typeface="+mn-lt"/>
                </a:rPr>
                <a:t>在此添加标题</a:t>
              </a:r>
            </a:p>
          </p:txBody>
        </p:sp>
      </p:grpSp>
      <p:sp>
        <p:nvSpPr>
          <p:cNvPr id="24" name="文本框 23"/>
          <p:cNvSpPr txBox="1"/>
          <p:nvPr/>
        </p:nvSpPr>
        <p:spPr>
          <a:xfrm>
            <a:off x="8481258" y="4022662"/>
            <a:ext cx="1355695" cy="369332"/>
          </a:xfrm>
          <a:prstGeom prst="rect">
            <a:avLst/>
          </a:prstGeom>
          <a:noFill/>
        </p:spPr>
        <p:txBody>
          <a:bodyPr wrap="square" rtlCol="0">
            <a:spAutoFit/>
          </a:bodyPr>
          <a:lstStyle/>
          <a:p>
            <a:pPr algn="ctr"/>
            <a:r>
              <a:rPr lang="en-US" altLang="zh-CN" dirty="0">
                <a:solidFill>
                  <a:schemeClr val="tx1">
                    <a:lumMod val="85000"/>
                    <a:lumOff val="15000"/>
                  </a:schemeClr>
                </a:solidFill>
                <a:cs typeface="+mn-ea"/>
                <a:sym typeface="+mn-lt"/>
              </a:rPr>
              <a:t>STEP 03</a:t>
            </a:r>
            <a:endParaRPr lang="zh-CN" altLang="en-US" dirty="0">
              <a:solidFill>
                <a:schemeClr val="tx1">
                  <a:lumMod val="85000"/>
                  <a:lumOff val="15000"/>
                </a:schemeClr>
              </a:solidFill>
              <a:cs typeface="+mn-ea"/>
              <a:sym typeface="+mn-lt"/>
            </a:endParaRPr>
          </a:p>
        </p:txBody>
      </p:sp>
      <p:grpSp>
        <p:nvGrpSpPr>
          <p:cNvPr id="25" name="组合 24"/>
          <p:cNvGrpSpPr/>
          <p:nvPr/>
        </p:nvGrpSpPr>
        <p:grpSpPr>
          <a:xfrm>
            <a:off x="5785712" y="2409911"/>
            <a:ext cx="620577" cy="632199"/>
            <a:chOff x="6343651" y="1387476"/>
            <a:chExt cx="423863" cy="431800"/>
          </a:xfrm>
          <a:solidFill>
            <a:schemeClr val="bg1"/>
          </a:solidFill>
        </p:grpSpPr>
        <p:sp>
          <p:nvSpPr>
            <p:cNvPr id="26" name="Freeform 38"/>
            <p:cNvSpPr>
              <a:spLocks noEditPoints="1"/>
            </p:cNvSpPr>
            <p:nvPr/>
          </p:nvSpPr>
          <p:spPr bwMode="auto">
            <a:xfrm>
              <a:off x="6343651" y="1387476"/>
              <a:ext cx="423863" cy="431800"/>
            </a:xfrm>
            <a:custGeom>
              <a:avLst/>
              <a:gdLst>
                <a:gd name="T0" fmla="*/ 111 w 179"/>
                <a:gd name="T1" fmla="*/ 182 h 182"/>
                <a:gd name="T2" fmla="*/ 68 w 179"/>
                <a:gd name="T3" fmla="*/ 182 h 182"/>
                <a:gd name="T4" fmla="*/ 68 w 179"/>
                <a:gd name="T5" fmla="*/ 178 h 182"/>
                <a:gd name="T6" fmla="*/ 39 w 179"/>
                <a:gd name="T7" fmla="*/ 149 h 182"/>
                <a:gd name="T8" fmla="*/ 25 w 179"/>
                <a:gd name="T9" fmla="*/ 153 h 182"/>
                <a:gd name="T10" fmla="*/ 21 w 179"/>
                <a:gd name="T11" fmla="*/ 155 h 182"/>
                <a:gd name="T12" fmla="*/ 0 w 179"/>
                <a:gd name="T13" fmla="*/ 118 h 182"/>
                <a:gd name="T14" fmla="*/ 3 w 179"/>
                <a:gd name="T15" fmla="*/ 116 h 182"/>
                <a:gd name="T16" fmla="*/ 14 w 179"/>
                <a:gd name="T17" fmla="*/ 76 h 182"/>
                <a:gd name="T18" fmla="*/ 3 w 179"/>
                <a:gd name="T19" fmla="*/ 66 h 182"/>
                <a:gd name="T20" fmla="*/ 0 w 179"/>
                <a:gd name="T21" fmla="*/ 64 h 182"/>
                <a:gd name="T22" fmla="*/ 21 w 179"/>
                <a:gd name="T23" fmla="*/ 27 h 182"/>
                <a:gd name="T24" fmla="*/ 25 w 179"/>
                <a:gd name="T25" fmla="*/ 29 h 182"/>
                <a:gd name="T26" fmla="*/ 39 w 179"/>
                <a:gd name="T27" fmla="*/ 33 h 182"/>
                <a:gd name="T28" fmla="*/ 64 w 179"/>
                <a:gd name="T29" fmla="*/ 18 h 182"/>
                <a:gd name="T30" fmla="*/ 68 w 179"/>
                <a:gd name="T31" fmla="*/ 4 h 182"/>
                <a:gd name="T32" fmla="*/ 68 w 179"/>
                <a:gd name="T33" fmla="*/ 0 h 182"/>
                <a:gd name="T34" fmla="*/ 111 w 179"/>
                <a:gd name="T35" fmla="*/ 0 h 182"/>
                <a:gd name="T36" fmla="*/ 111 w 179"/>
                <a:gd name="T37" fmla="*/ 4 h 182"/>
                <a:gd name="T38" fmla="*/ 140 w 179"/>
                <a:gd name="T39" fmla="*/ 33 h 182"/>
                <a:gd name="T40" fmla="*/ 154 w 179"/>
                <a:gd name="T41" fmla="*/ 29 h 182"/>
                <a:gd name="T42" fmla="*/ 158 w 179"/>
                <a:gd name="T43" fmla="*/ 27 h 182"/>
                <a:gd name="T44" fmla="*/ 179 w 179"/>
                <a:gd name="T45" fmla="*/ 64 h 182"/>
                <a:gd name="T46" fmla="*/ 176 w 179"/>
                <a:gd name="T47" fmla="*/ 66 h 182"/>
                <a:gd name="T48" fmla="*/ 165 w 179"/>
                <a:gd name="T49" fmla="*/ 106 h 182"/>
                <a:gd name="T50" fmla="*/ 175 w 179"/>
                <a:gd name="T51" fmla="*/ 116 h 182"/>
                <a:gd name="T52" fmla="*/ 179 w 179"/>
                <a:gd name="T53" fmla="*/ 118 h 182"/>
                <a:gd name="T54" fmla="*/ 158 w 179"/>
                <a:gd name="T55" fmla="*/ 155 h 182"/>
                <a:gd name="T56" fmla="*/ 154 w 179"/>
                <a:gd name="T57" fmla="*/ 153 h 182"/>
                <a:gd name="T58" fmla="*/ 140 w 179"/>
                <a:gd name="T59" fmla="*/ 149 h 182"/>
                <a:gd name="T60" fmla="*/ 114 w 179"/>
                <a:gd name="T61" fmla="*/ 163 h 182"/>
                <a:gd name="T62" fmla="*/ 111 w 179"/>
                <a:gd name="T63" fmla="*/ 178 h 182"/>
                <a:gd name="T64" fmla="*/ 111 w 179"/>
                <a:gd name="T65" fmla="*/ 182 h 182"/>
                <a:gd name="T66" fmla="*/ 76 w 179"/>
                <a:gd name="T67" fmla="*/ 174 h 182"/>
                <a:gd name="T68" fmla="*/ 103 w 179"/>
                <a:gd name="T69" fmla="*/ 174 h 182"/>
                <a:gd name="T70" fmla="*/ 108 w 179"/>
                <a:gd name="T71" fmla="*/ 159 h 182"/>
                <a:gd name="T72" fmla="*/ 140 w 179"/>
                <a:gd name="T73" fmla="*/ 141 h 182"/>
                <a:gd name="T74" fmla="*/ 155 w 179"/>
                <a:gd name="T75" fmla="*/ 144 h 182"/>
                <a:gd name="T76" fmla="*/ 168 w 179"/>
                <a:gd name="T77" fmla="*/ 121 h 182"/>
                <a:gd name="T78" fmla="*/ 158 w 179"/>
                <a:gd name="T79" fmla="*/ 110 h 182"/>
                <a:gd name="T80" fmla="*/ 168 w 179"/>
                <a:gd name="T81" fmla="*/ 61 h 182"/>
                <a:gd name="T82" fmla="*/ 155 w 179"/>
                <a:gd name="T83" fmla="*/ 38 h 182"/>
                <a:gd name="T84" fmla="*/ 140 w 179"/>
                <a:gd name="T85" fmla="*/ 41 h 182"/>
                <a:gd name="T86" fmla="*/ 103 w 179"/>
                <a:gd name="T87" fmla="*/ 8 h 182"/>
                <a:gd name="T88" fmla="*/ 76 w 179"/>
                <a:gd name="T89" fmla="*/ 8 h 182"/>
                <a:gd name="T90" fmla="*/ 71 w 179"/>
                <a:gd name="T91" fmla="*/ 22 h 182"/>
                <a:gd name="T92" fmla="*/ 39 w 179"/>
                <a:gd name="T93" fmla="*/ 41 h 182"/>
                <a:gd name="T94" fmla="*/ 24 w 179"/>
                <a:gd name="T95" fmla="*/ 38 h 182"/>
                <a:gd name="T96" fmla="*/ 11 w 179"/>
                <a:gd name="T97" fmla="*/ 61 h 182"/>
                <a:gd name="T98" fmla="*/ 21 w 179"/>
                <a:gd name="T99" fmla="*/ 72 h 182"/>
                <a:gd name="T100" fmla="*/ 11 w 179"/>
                <a:gd name="T101" fmla="*/ 121 h 182"/>
                <a:gd name="T102" fmla="*/ 24 w 179"/>
                <a:gd name="T103" fmla="*/ 144 h 182"/>
                <a:gd name="T104" fmla="*/ 39 w 179"/>
                <a:gd name="T105" fmla="*/ 141 h 182"/>
                <a:gd name="T106" fmla="*/ 76 w 179"/>
                <a:gd name="T107" fmla="*/ 174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79" h="182">
                  <a:moveTo>
                    <a:pt x="111" y="182"/>
                  </a:moveTo>
                  <a:cubicBezTo>
                    <a:pt x="68" y="182"/>
                    <a:pt x="68" y="182"/>
                    <a:pt x="68" y="182"/>
                  </a:cubicBezTo>
                  <a:cubicBezTo>
                    <a:pt x="68" y="178"/>
                    <a:pt x="68" y="178"/>
                    <a:pt x="68" y="178"/>
                  </a:cubicBezTo>
                  <a:cubicBezTo>
                    <a:pt x="68" y="162"/>
                    <a:pt x="55" y="149"/>
                    <a:pt x="39" y="149"/>
                  </a:cubicBezTo>
                  <a:cubicBezTo>
                    <a:pt x="34" y="149"/>
                    <a:pt x="29" y="150"/>
                    <a:pt x="25" y="153"/>
                  </a:cubicBezTo>
                  <a:cubicBezTo>
                    <a:pt x="21" y="155"/>
                    <a:pt x="21" y="155"/>
                    <a:pt x="21" y="155"/>
                  </a:cubicBezTo>
                  <a:cubicBezTo>
                    <a:pt x="0" y="118"/>
                    <a:pt x="0" y="118"/>
                    <a:pt x="0" y="118"/>
                  </a:cubicBezTo>
                  <a:cubicBezTo>
                    <a:pt x="3" y="116"/>
                    <a:pt x="3" y="116"/>
                    <a:pt x="3" y="116"/>
                  </a:cubicBezTo>
                  <a:cubicBezTo>
                    <a:pt x="17" y="108"/>
                    <a:pt x="22" y="90"/>
                    <a:pt x="14" y="76"/>
                  </a:cubicBezTo>
                  <a:cubicBezTo>
                    <a:pt x="12" y="72"/>
                    <a:pt x="8" y="68"/>
                    <a:pt x="3" y="66"/>
                  </a:cubicBezTo>
                  <a:cubicBezTo>
                    <a:pt x="0" y="64"/>
                    <a:pt x="0" y="64"/>
                    <a:pt x="0" y="64"/>
                  </a:cubicBezTo>
                  <a:cubicBezTo>
                    <a:pt x="21" y="27"/>
                    <a:pt x="21" y="27"/>
                    <a:pt x="21" y="27"/>
                  </a:cubicBezTo>
                  <a:cubicBezTo>
                    <a:pt x="25" y="29"/>
                    <a:pt x="25" y="29"/>
                    <a:pt x="25" y="29"/>
                  </a:cubicBezTo>
                  <a:cubicBezTo>
                    <a:pt x="29" y="32"/>
                    <a:pt x="34" y="33"/>
                    <a:pt x="39" y="33"/>
                  </a:cubicBezTo>
                  <a:cubicBezTo>
                    <a:pt x="50" y="33"/>
                    <a:pt x="59" y="27"/>
                    <a:pt x="64" y="18"/>
                  </a:cubicBezTo>
                  <a:cubicBezTo>
                    <a:pt x="67" y="14"/>
                    <a:pt x="68" y="9"/>
                    <a:pt x="68" y="4"/>
                  </a:cubicBezTo>
                  <a:cubicBezTo>
                    <a:pt x="68" y="0"/>
                    <a:pt x="68" y="0"/>
                    <a:pt x="68" y="0"/>
                  </a:cubicBezTo>
                  <a:cubicBezTo>
                    <a:pt x="111" y="0"/>
                    <a:pt x="111" y="0"/>
                    <a:pt x="111" y="0"/>
                  </a:cubicBezTo>
                  <a:cubicBezTo>
                    <a:pt x="111" y="4"/>
                    <a:pt x="111" y="4"/>
                    <a:pt x="111" y="4"/>
                  </a:cubicBezTo>
                  <a:cubicBezTo>
                    <a:pt x="111" y="20"/>
                    <a:pt x="124" y="33"/>
                    <a:pt x="140" y="33"/>
                  </a:cubicBezTo>
                  <a:cubicBezTo>
                    <a:pt x="145" y="33"/>
                    <a:pt x="150" y="32"/>
                    <a:pt x="154" y="29"/>
                  </a:cubicBezTo>
                  <a:cubicBezTo>
                    <a:pt x="158" y="27"/>
                    <a:pt x="158" y="27"/>
                    <a:pt x="158" y="27"/>
                  </a:cubicBezTo>
                  <a:cubicBezTo>
                    <a:pt x="179" y="64"/>
                    <a:pt x="179" y="64"/>
                    <a:pt x="179" y="64"/>
                  </a:cubicBezTo>
                  <a:cubicBezTo>
                    <a:pt x="176" y="66"/>
                    <a:pt x="176" y="66"/>
                    <a:pt x="176" y="66"/>
                  </a:cubicBezTo>
                  <a:cubicBezTo>
                    <a:pt x="162" y="74"/>
                    <a:pt x="157" y="92"/>
                    <a:pt x="165" y="106"/>
                  </a:cubicBezTo>
                  <a:cubicBezTo>
                    <a:pt x="167" y="110"/>
                    <a:pt x="171" y="114"/>
                    <a:pt x="175" y="116"/>
                  </a:cubicBezTo>
                  <a:cubicBezTo>
                    <a:pt x="179" y="118"/>
                    <a:pt x="179" y="118"/>
                    <a:pt x="179" y="118"/>
                  </a:cubicBezTo>
                  <a:cubicBezTo>
                    <a:pt x="158" y="155"/>
                    <a:pt x="158" y="155"/>
                    <a:pt x="158" y="155"/>
                  </a:cubicBezTo>
                  <a:cubicBezTo>
                    <a:pt x="154" y="153"/>
                    <a:pt x="154" y="153"/>
                    <a:pt x="154" y="153"/>
                  </a:cubicBezTo>
                  <a:cubicBezTo>
                    <a:pt x="150" y="150"/>
                    <a:pt x="145" y="149"/>
                    <a:pt x="140" y="149"/>
                  </a:cubicBezTo>
                  <a:cubicBezTo>
                    <a:pt x="129" y="149"/>
                    <a:pt x="120" y="154"/>
                    <a:pt x="114" y="163"/>
                  </a:cubicBezTo>
                  <a:cubicBezTo>
                    <a:pt x="112" y="168"/>
                    <a:pt x="111" y="173"/>
                    <a:pt x="111" y="178"/>
                  </a:cubicBezTo>
                  <a:lnTo>
                    <a:pt x="111" y="182"/>
                  </a:lnTo>
                  <a:close/>
                  <a:moveTo>
                    <a:pt x="76" y="174"/>
                  </a:moveTo>
                  <a:cubicBezTo>
                    <a:pt x="103" y="174"/>
                    <a:pt x="103" y="174"/>
                    <a:pt x="103" y="174"/>
                  </a:cubicBezTo>
                  <a:cubicBezTo>
                    <a:pt x="103" y="169"/>
                    <a:pt x="105" y="164"/>
                    <a:pt x="108" y="159"/>
                  </a:cubicBezTo>
                  <a:cubicBezTo>
                    <a:pt x="114" y="148"/>
                    <a:pt x="126" y="141"/>
                    <a:pt x="140" y="141"/>
                  </a:cubicBezTo>
                  <a:cubicBezTo>
                    <a:pt x="145" y="141"/>
                    <a:pt x="150" y="142"/>
                    <a:pt x="155" y="144"/>
                  </a:cubicBezTo>
                  <a:cubicBezTo>
                    <a:pt x="168" y="121"/>
                    <a:pt x="168" y="121"/>
                    <a:pt x="168" y="121"/>
                  </a:cubicBezTo>
                  <a:cubicBezTo>
                    <a:pt x="164" y="118"/>
                    <a:pt x="160" y="114"/>
                    <a:pt x="158" y="110"/>
                  </a:cubicBezTo>
                  <a:cubicBezTo>
                    <a:pt x="148" y="93"/>
                    <a:pt x="153" y="72"/>
                    <a:pt x="168" y="61"/>
                  </a:cubicBezTo>
                  <a:cubicBezTo>
                    <a:pt x="155" y="38"/>
                    <a:pt x="155" y="38"/>
                    <a:pt x="155" y="38"/>
                  </a:cubicBezTo>
                  <a:cubicBezTo>
                    <a:pt x="150" y="40"/>
                    <a:pt x="145" y="41"/>
                    <a:pt x="140" y="41"/>
                  </a:cubicBezTo>
                  <a:cubicBezTo>
                    <a:pt x="121" y="41"/>
                    <a:pt x="105" y="26"/>
                    <a:pt x="103" y="8"/>
                  </a:cubicBezTo>
                  <a:cubicBezTo>
                    <a:pt x="76" y="8"/>
                    <a:pt x="76" y="8"/>
                    <a:pt x="76" y="8"/>
                  </a:cubicBezTo>
                  <a:cubicBezTo>
                    <a:pt x="76" y="13"/>
                    <a:pt x="74" y="18"/>
                    <a:pt x="71" y="22"/>
                  </a:cubicBezTo>
                  <a:cubicBezTo>
                    <a:pt x="65" y="34"/>
                    <a:pt x="52" y="41"/>
                    <a:pt x="39" y="41"/>
                  </a:cubicBezTo>
                  <a:cubicBezTo>
                    <a:pt x="34" y="41"/>
                    <a:pt x="29" y="40"/>
                    <a:pt x="24" y="38"/>
                  </a:cubicBezTo>
                  <a:cubicBezTo>
                    <a:pt x="11" y="61"/>
                    <a:pt x="11" y="61"/>
                    <a:pt x="11" y="61"/>
                  </a:cubicBezTo>
                  <a:cubicBezTo>
                    <a:pt x="15" y="64"/>
                    <a:pt x="18" y="68"/>
                    <a:pt x="21" y="72"/>
                  </a:cubicBezTo>
                  <a:cubicBezTo>
                    <a:pt x="31" y="89"/>
                    <a:pt x="26" y="110"/>
                    <a:pt x="11" y="121"/>
                  </a:cubicBezTo>
                  <a:cubicBezTo>
                    <a:pt x="24" y="144"/>
                    <a:pt x="24" y="144"/>
                    <a:pt x="24" y="144"/>
                  </a:cubicBezTo>
                  <a:cubicBezTo>
                    <a:pt x="29" y="142"/>
                    <a:pt x="34" y="141"/>
                    <a:pt x="39" y="141"/>
                  </a:cubicBezTo>
                  <a:cubicBezTo>
                    <a:pt x="58" y="141"/>
                    <a:pt x="74" y="155"/>
                    <a:pt x="76" y="17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85000"/>
                    <a:lumOff val="15000"/>
                  </a:schemeClr>
                </a:solidFill>
                <a:cs typeface="+mn-ea"/>
                <a:sym typeface="+mn-lt"/>
              </a:endParaRPr>
            </a:p>
          </p:txBody>
        </p:sp>
        <p:sp>
          <p:nvSpPr>
            <p:cNvPr id="27" name="Freeform 39"/>
            <p:cNvSpPr>
              <a:spLocks noEditPoints="1"/>
            </p:cNvSpPr>
            <p:nvPr/>
          </p:nvSpPr>
          <p:spPr bwMode="auto">
            <a:xfrm>
              <a:off x="6467476" y="1516063"/>
              <a:ext cx="177800" cy="174625"/>
            </a:xfrm>
            <a:custGeom>
              <a:avLst/>
              <a:gdLst>
                <a:gd name="T0" fmla="*/ 37 w 75"/>
                <a:gd name="T1" fmla="*/ 74 h 74"/>
                <a:gd name="T2" fmla="*/ 0 w 75"/>
                <a:gd name="T3" fmla="*/ 37 h 74"/>
                <a:gd name="T4" fmla="*/ 37 w 75"/>
                <a:gd name="T5" fmla="*/ 0 h 74"/>
                <a:gd name="T6" fmla="*/ 75 w 75"/>
                <a:gd name="T7" fmla="*/ 37 h 74"/>
                <a:gd name="T8" fmla="*/ 37 w 75"/>
                <a:gd name="T9" fmla="*/ 74 h 74"/>
                <a:gd name="T10" fmla="*/ 37 w 75"/>
                <a:gd name="T11" fmla="*/ 4 h 74"/>
                <a:gd name="T12" fmla="*/ 4 w 75"/>
                <a:gd name="T13" fmla="*/ 37 h 74"/>
                <a:gd name="T14" fmla="*/ 37 w 75"/>
                <a:gd name="T15" fmla="*/ 70 h 74"/>
                <a:gd name="T16" fmla="*/ 71 w 75"/>
                <a:gd name="T17" fmla="*/ 37 h 74"/>
                <a:gd name="T18" fmla="*/ 37 w 75"/>
                <a:gd name="T19" fmla="*/ 4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5" h="74">
                  <a:moveTo>
                    <a:pt x="37" y="74"/>
                  </a:moveTo>
                  <a:cubicBezTo>
                    <a:pt x="17" y="74"/>
                    <a:pt x="0" y="57"/>
                    <a:pt x="0" y="37"/>
                  </a:cubicBezTo>
                  <a:cubicBezTo>
                    <a:pt x="0" y="16"/>
                    <a:pt x="17" y="0"/>
                    <a:pt x="37" y="0"/>
                  </a:cubicBezTo>
                  <a:cubicBezTo>
                    <a:pt x="58" y="0"/>
                    <a:pt x="75" y="16"/>
                    <a:pt x="75" y="37"/>
                  </a:cubicBezTo>
                  <a:cubicBezTo>
                    <a:pt x="75" y="57"/>
                    <a:pt x="58" y="74"/>
                    <a:pt x="37" y="74"/>
                  </a:cubicBezTo>
                  <a:close/>
                  <a:moveTo>
                    <a:pt x="37" y="4"/>
                  </a:moveTo>
                  <a:cubicBezTo>
                    <a:pt x="19" y="4"/>
                    <a:pt x="4" y="18"/>
                    <a:pt x="4" y="37"/>
                  </a:cubicBezTo>
                  <a:cubicBezTo>
                    <a:pt x="4" y="55"/>
                    <a:pt x="19" y="70"/>
                    <a:pt x="37" y="70"/>
                  </a:cubicBezTo>
                  <a:cubicBezTo>
                    <a:pt x="56" y="70"/>
                    <a:pt x="71" y="55"/>
                    <a:pt x="71" y="37"/>
                  </a:cubicBezTo>
                  <a:cubicBezTo>
                    <a:pt x="71" y="18"/>
                    <a:pt x="56" y="4"/>
                    <a:pt x="37"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85000"/>
                    <a:lumOff val="15000"/>
                  </a:schemeClr>
                </a:solidFill>
                <a:cs typeface="+mn-ea"/>
                <a:sym typeface="+mn-lt"/>
              </a:endParaRPr>
            </a:p>
          </p:txBody>
        </p:sp>
      </p:grpSp>
      <p:grpSp>
        <p:nvGrpSpPr>
          <p:cNvPr id="28" name="组合 27"/>
          <p:cNvGrpSpPr/>
          <p:nvPr/>
        </p:nvGrpSpPr>
        <p:grpSpPr>
          <a:xfrm>
            <a:off x="8989088" y="2524396"/>
            <a:ext cx="400050" cy="355600"/>
            <a:chOff x="6353176" y="2312988"/>
            <a:chExt cx="400050" cy="355600"/>
          </a:xfrm>
          <a:solidFill>
            <a:schemeClr val="bg1"/>
          </a:solidFill>
        </p:grpSpPr>
        <p:sp>
          <p:nvSpPr>
            <p:cNvPr id="29" name="Freeform 90"/>
            <p:cNvSpPr>
              <a:spLocks noEditPoints="1"/>
            </p:cNvSpPr>
            <p:nvPr/>
          </p:nvSpPr>
          <p:spPr bwMode="auto">
            <a:xfrm>
              <a:off x="6353176" y="2492376"/>
              <a:ext cx="400050" cy="138113"/>
            </a:xfrm>
            <a:custGeom>
              <a:avLst/>
              <a:gdLst>
                <a:gd name="T0" fmla="*/ 252 w 252"/>
                <a:gd name="T1" fmla="*/ 87 h 87"/>
                <a:gd name="T2" fmla="*/ 0 w 252"/>
                <a:gd name="T3" fmla="*/ 87 h 87"/>
                <a:gd name="T4" fmla="*/ 0 w 252"/>
                <a:gd name="T5" fmla="*/ 65 h 87"/>
                <a:gd name="T6" fmla="*/ 33 w 252"/>
                <a:gd name="T7" fmla="*/ 0 h 87"/>
                <a:gd name="T8" fmla="*/ 76 w 252"/>
                <a:gd name="T9" fmla="*/ 0 h 87"/>
                <a:gd name="T10" fmla="*/ 126 w 252"/>
                <a:gd name="T11" fmla="*/ 50 h 87"/>
                <a:gd name="T12" fmla="*/ 176 w 252"/>
                <a:gd name="T13" fmla="*/ 0 h 87"/>
                <a:gd name="T14" fmla="*/ 220 w 252"/>
                <a:gd name="T15" fmla="*/ 0 h 87"/>
                <a:gd name="T16" fmla="*/ 252 w 252"/>
                <a:gd name="T17" fmla="*/ 65 h 87"/>
                <a:gd name="T18" fmla="*/ 252 w 252"/>
                <a:gd name="T19" fmla="*/ 87 h 87"/>
                <a:gd name="T20" fmla="*/ 12 w 252"/>
                <a:gd name="T21" fmla="*/ 75 h 87"/>
                <a:gd name="T22" fmla="*/ 241 w 252"/>
                <a:gd name="T23" fmla="*/ 75 h 87"/>
                <a:gd name="T24" fmla="*/ 241 w 252"/>
                <a:gd name="T25" fmla="*/ 68 h 87"/>
                <a:gd name="T26" fmla="*/ 212 w 252"/>
                <a:gd name="T27" fmla="*/ 12 h 87"/>
                <a:gd name="T28" fmla="*/ 181 w 252"/>
                <a:gd name="T29" fmla="*/ 12 h 87"/>
                <a:gd name="T30" fmla="*/ 126 w 252"/>
                <a:gd name="T31" fmla="*/ 68 h 87"/>
                <a:gd name="T32" fmla="*/ 70 w 252"/>
                <a:gd name="T33" fmla="*/ 12 h 87"/>
                <a:gd name="T34" fmla="*/ 39 w 252"/>
                <a:gd name="T35" fmla="*/ 12 h 87"/>
                <a:gd name="T36" fmla="*/ 12 w 252"/>
                <a:gd name="T37" fmla="*/ 68 h 87"/>
                <a:gd name="T38" fmla="*/ 12 w 252"/>
                <a:gd name="T39" fmla="*/ 75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52" h="87">
                  <a:moveTo>
                    <a:pt x="252" y="87"/>
                  </a:moveTo>
                  <a:lnTo>
                    <a:pt x="0" y="87"/>
                  </a:lnTo>
                  <a:lnTo>
                    <a:pt x="0" y="65"/>
                  </a:lnTo>
                  <a:lnTo>
                    <a:pt x="33" y="0"/>
                  </a:lnTo>
                  <a:lnTo>
                    <a:pt x="76" y="0"/>
                  </a:lnTo>
                  <a:lnTo>
                    <a:pt x="126" y="50"/>
                  </a:lnTo>
                  <a:lnTo>
                    <a:pt x="176" y="0"/>
                  </a:lnTo>
                  <a:lnTo>
                    <a:pt x="220" y="0"/>
                  </a:lnTo>
                  <a:lnTo>
                    <a:pt x="252" y="65"/>
                  </a:lnTo>
                  <a:lnTo>
                    <a:pt x="252" y="87"/>
                  </a:lnTo>
                  <a:close/>
                  <a:moveTo>
                    <a:pt x="12" y="75"/>
                  </a:moveTo>
                  <a:lnTo>
                    <a:pt x="241" y="75"/>
                  </a:lnTo>
                  <a:lnTo>
                    <a:pt x="241" y="68"/>
                  </a:lnTo>
                  <a:lnTo>
                    <a:pt x="212" y="12"/>
                  </a:lnTo>
                  <a:lnTo>
                    <a:pt x="181" y="12"/>
                  </a:lnTo>
                  <a:lnTo>
                    <a:pt x="126" y="68"/>
                  </a:lnTo>
                  <a:lnTo>
                    <a:pt x="70" y="12"/>
                  </a:lnTo>
                  <a:lnTo>
                    <a:pt x="39" y="12"/>
                  </a:lnTo>
                  <a:lnTo>
                    <a:pt x="12" y="68"/>
                  </a:lnTo>
                  <a:lnTo>
                    <a:pt x="12" y="7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85000"/>
                    <a:lumOff val="15000"/>
                  </a:schemeClr>
                </a:solidFill>
                <a:cs typeface="+mn-ea"/>
                <a:sym typeface="+mn-lt"/>
              </a:endParaRPr>
            </a:p>
          </p:txBody>
        </p:sp>
        <p:sp>
          <p:nvSpPr>
            <p:cNvPr id="30" name="Rectangle 91"/>
            <p:cNvSpPr>
              <a:spLocks noChangeArrowheads="1"/>
            </p:cNvSpPr>
            <p:nvPr/>
          </p:nvSpPr>
          <p:spPr bwMode="auto">
            <a:xfrm>
              <a:off x="6353176" y="2659063"/>
              <a:ext cx="398463" cy="95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chemeClr val="tx1">
                    <a:lumMod val="85000"/>
                    <a:lumOff val="15000"/>
                  </a:schemeClr>
                </a:solidFill>
                <a:cs typeface="+mn-ea"/>
                <a:sym typeface="+mn-lt"/>
              </a:endParaRPr>
            </a:p>
          </p:txBody>
        </p:sp>
        <p:sp>
          <p:nvSpPr>
            <p:cNvPr id="31" name="Freeform 92"/>
            <p:cNvSpPr>
              <a:spLocks noEditPoints="1"/>
            </p:cNvSpPr>
            <p:nvPr/>
          </p:nvSpPr>
          <p:spPr bwMode="auto">
            <a:xfrm>
              <a:off x="6434138" y="2312988"/>
              <a:ext cx="236538" cy="212725"/>
            </a:xfrm>
            <a:custGeom>
              <a:avLst/>
              <a:gdLst>
                <a:gd name="T0" fmla="*/ 75 w 149"/>
                <a:gd name="T1" fmla="*/ 134 h 134"/>
                <a:gd name="T2" fmla="*/ 0 w 149"/>
                <a:gd name="T3" fmla="*/ 60 h 134"/>
                <a:gd name="T4" fmla="*/ 57 w 149"/>
                <a:gd name="T5" fmla="*/ 60 h 134"/>
                <a:gd name="T6" fmla="*/ 57 w 149"/>
                <a:gd name="T7" fmla="*/ 0 h 134"/>
                <a:gd name="T8" fmla="*/ 92 w 149"/>
                <a:gd name="T9" fmla="*/ 0 h 134"/>
                <a:gd name="T10" fmla="*/ 92 w 149"/>
                <a:gd name="T11" fmla="*/ 60 h 134"/>
                <a:gd name="T12" fmla="*/ 149 w 149"/>
                <a:gd name="T13" fmla="*/ 60 h 134"/>
                <a:gd name="T14" fmla="*/ 75 w 149"/>
                <a:gd name="T15" fmla="*/ 134 h 134"/>
                <a:gd name="T16" fmla="*/ 15 w 149"/>
                <a:gd name="T17" fmla="*/ 66 h 134"/>
                <a:gd name="T18" fmla="*/ 75 w 149"/>
                <a:gd name="T19" fmla="*/ 125 h 134"/>
                <a:gd name="T20" fmla="*/ 136 w 149"/>
                <a:gd name="T21" fmla="*/ 66 h 134"/>
                <a:gd name="T22" fmla="*/ 86 w 149"/>
                <a:gd name="T23" fmla="*/ 66 h 134"/>
                <a:gd name="T24" fmla="*/ 86 w 149"/>
                <a:gd name="T25" fmla="*/ 6 h 134"/>
                <a:gd name="T26" fmla="*/ 63 w 149"/>
                <a:gd name="T27" fmla="*/ 6 h 134"/>
                <a:gd name="T28" fmla="*/ 63 w 149"/>
                <a:gd name="T29" fmla="*/ 66 h 134"/>
                <a:gd name="T30" fmla="*/ 15 w 149"/>
                <a:gd name="T31" fmla="*/ 66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49" h="134">
                  <a:moveTo>
                    <a:pt x="75" y="134"/>
                  </a:moveTo>
                  <a:lnTo>
                    <a:pt x="0" y="60"/>
                  </a:lnTo>
                  <a:lnTo>
                    <a:pt x="57" y="60"/>
                  </a:lnTo>
                  <a:lnTo>
                    <a:pt x="57" y="0"/>
                  </a:lnTo>
                  <a:lnTo>
                    <a:pt x="92" y="0"/>
                  </a:lnTo>
                  <a:lnTo>
                    <a:pt x="92" y="60"/>
                  </a:lnTo>
                  <a:lnTo>
                    <a:pt x="149" y="60"/>
                  </a:lnTo>
                  <a:lnTo>
                    <a:pt x="75" y="134"/>
                  </a:lnTo>
                  <a:close/>
                  <a:moveTo>
                    <a:pt x="15" y="66"/>
                  </a:moveTo>
                  <a:lnTo>
                    <a:pt x="75" y="125"/>
                  </a:lnTo>
                  <a:lnTo>
                    <a:pt x="136" y="66"/>
                  </a:lnTo>
                  <a:lnTo>
                    <a:pt x="86" y="66"/>
                  </a:lnTo>
                  <a:lnTo>
                    <a:pt x="86" y="6"/>
                  </a:lnTo>
                  <a:lnTo>
                    <a:pt x="63" y="6"/>
                  </a:lnTo>
                  <a:lnTo>
                    <a:pt x="63" y="66"/>
                  </a:lnTo>
                  <a:lnTo>
                    <a:pt x="15" y="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85000"/>
                    <a:lumOff val="15000"/>
                  </a:schemeClr>
                </a:solidFill>
                <a:cs typeface="+mn-ea"/>
                <a:sym typeface="+mn-lt"/>
              </a:endParaRPr>
            </a:p>
          </p:txBody>
        </p:sp>
      </p:grpSp>
      <p:grpSp>
        <p:nvGrpSpPr>
          <p:cNvPr id="37" name="组合 36"/>
          <p:cNvGrpSpPr/>
          <p:nvPr/>
        </p:nvGrpSpPr>
        <p:grpSpPr>
          <a:xfrm>
            <a:off x="2910890" y="2524396"/>
            <a:ext cx="412750" cy="403225"/>
            <a:chOff x="5445126" y="3225801"/>
            <a:chExt cx="412750" cy="403225"/>
          </a:xfrm>
          <a:solidFill>
            <a:schemeClr val="bg1"/>
          </a:solidFill>
        </p:grpSpPr>
        <p:sp>
          <p:nvSpPr>
            <p:cNvPr id="38" name="Freeform 129"/>
            <p:cNvSpPr>
              <a:spLocks noEditPoints="1"/>
            </p:cNvSpPr>
            <p:nvPr/>
          </p:nvSpPr>
          <p:spPr bwMode="auto">
            <a:xfrm>
              <a:off x="5656263" y="3449638"/>
              <a:ext cx="201613" cy="179388"/>
            </a:xfrm>
            <a:custGeom>
              <a:avLst/>
              <a:gdLst>
                <a:gd name="T0" fmla="*/ 60 w 85"/>
                <a:gd name="T1" fmla="*/ 76 h 76"/>
                <a:gd name="T2" fmla="*/ 60 w 85"/>
                <a:gd name="T3" fmla="*/ 76 h 76"/>
                <a:gd name="T4" fmla="*/ 52 w 85"/>
                <a:gd name="T5" fmla="*/ 73 h 76"/>
                <a:gd name="T6" fmla="*/ 0 w 85"/>
                <a:gd name="T7" fmla="*/ 22 h 76"/>
                <a:gd name="T8" fmla="*/ 13 w 85"/>
                <a:gd name="T9" fmla="*/ 9 h 76"/>
                <a:gd name="T10" fmla="*/ 30 w 85"/>
                <a:gd name="T11" fmla="*/ 1 h 76"/>
                <a:gd name="T12" fmla="*/ 33 w 85"/>
                <a:gd name="T13" fmla="*/ 0 h 76"/>
                <a:gd name="T14" fmla="*/ 79 w 85"/>
                <a:gd name="T15" fmla="*/ 46 h 76"/>
                <a:gd name="T16" fmla="*/ 74 w 85"/>
                <a:gd name="T17" fmla="*/ 69 h 76"/>
                <a:gd name="T18" fmla="*/ 60 w 85"/>
                <a:gd name="T19" fmla="*/ 76 h 76"/>
                <a:gd name="T20" fmla="*/ 58 w 85"/>
                <a:gd name="T21" fmla="*/ 68 h 76"/>
                <a:gd name="T22" fmla="*/ 60 w 85"/>
                <a:gd name="T23" fmla="*/ 68 h 76"/>
                <a:gd name="T24" fmla="*/ 68 w 85"/>
                <a:gd name="T25" fmla="*/ 63 h 76"/>
                <a:gd name="T26" fmla="*/ 73 w 85"/>
                <a:gd name="T27" fmla="*/ 52 h 76"/>
                <a:gd name="T28" fmla="*/ 30 w 85"/>
                <a:gd name="T29" fmla="*/ 9 h 76"/>
                <a:gd name="T30" fmla="*/ 18 w 85"/>
                <a:gd name="T31" fmla="*/ 14 h 76"/>
                <a:gd name="T32" fmla="*/ 11 w 85"/>
                <a:gd name="T33" fmla="*/ 21 h 76"/>
                <a:gd name="T34" fmla="*/ 58 w 85"/>
                <a:gd name="T35" fmla="*/ 68 h 76"/>
                <a:gd name="T36" fmla="*/ 58 w 85"/>
                <a:gd name="T37" fmla="*/ 68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5" h="76">
                  <a:moveTo>
                    <a:pt x="60" y="76"/>
                  </a:moveTo>
                  <a:cubicBezTo>
                    <a:pt x="60" y="76"/>
                    <a:pt x="60" y="76"/>
                    <a:pt x="60" y="76"/>
                  </a:cubicBezTo>
                  <a:cubicBezTo>
                    <a:pt x="55" y="76"/>
                    <a:pt x="52" y="74"/>
                    <a:pt x="52" y="73"/>
                  </a:cubicBezTo>
                  <a:cubicBezTo>
                    <a:pt x="0" y="22"/>
                    <a:pt x="0" y="22"/>
                    <a:pt x="0" y="22"/>
                  </a:cubicBezTo>
                  <a:cubicBezTo>
                    <a:pt x="13" y="9"/>
                    <a:pt x="13" y="9"/>
                    <a:pt x="13" y="9"/>
                  </a:cubicBezTo>
                  <a:cubicBezTo>
                    <a:pt x="14" y="8"/>
                    <a:pt x="17" y="5"/>
                    <a:pt x="30" y="1"/>
                  </a:cubicBezTo>
                  <a:cubicBezTo>
                    <a:pt x="33" y="0"/>
                    <a:pt x="33" y="0"/>
                    <a:pt x="33" y="0"/>
                  </a:cubicBezTo>
                  <a:cubicBezTo>
                    <a:pt x="79" y="46"/>
                    <a:pt x="79" y="46"/>
                    <a:pt x="79" y="46"/>
                  </a:cubicBezTo>
                  <a:cubicBezTo>
                    <a:pt x="82" y="49"/>
                    <a:pt x="85" y="58"/>
                    <a:pt x="74" y="69"/>
                  </a:cubicBezTo>
                  <a:cubicBezTo>
                    <a:pt x="69" y="74"/>
                    <a:pt x="64" y="76"/>
                    <a:pt x="60" y="76"/>
                  </a:cubicBezTo>
                  <a:close/>
                  <a:moveTo>
                    <a:pt x="58" y="68"/>
                  </a:moveTo>
                  <a:cubicBezTo>
                    <a:pt x="58" y="68"/>
                    <a:pt x="58" y="68"/>
                    <a:pt x="60" y="68"/>
                  </a:cubicBezTo>
                  <a:cubicBezTo>
                    <a:pt x="62" y="68"/>
                    <a:pt x="65" y="66"/>
                    <a:pt x="68" y="63"/>
                  </a:cubicBezTo>
                  <a:cubicBezTo>
                    <a:pt x="76" y="56"/>
                    <a:pt x="73" y="52"/>
                    <a:pt x="73" y="52"/>
                  </a:cubicBezTo>
                  <a:cubicBezTo>
                    <a:pt x="30" y="9"/>
                    <a:pt x="30" y="9"/>
                    <a:pt x="30" y="9"/>
                  </a:cubicBezTo>
                  <a:cubicBezTo>
                    <a:pt x="21" y="12"/>
                    <a:pt x="19" y="14"/>
                    <a:pt x="18" y="14"/>
                  </a:cubicBezTo>
                  <a:cubicBezTo>
                    <a:pt x="11" y="21"/>
                    <a:pt x="11" y="21"/>
                    <a:pt x="11" y="21"/>
                  </a:cubicBezTo>
                  <a:cubicBezTo>
                    <a:pt x="58" y="68"/>
                    <a:pt x="58" y="68"/>
                    <a:pt x="58" y="68"/>
                  </a:cubicBezTo>
                  <a:cubicBezTo>
                    <a:pt x="58" y="68"/>
                    <a:pt x="58" y="68"/>
                    <a:pt x="58" y="6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85000"/>
                    <a:lumOff val="15000"/>
                  </a:schemeClr>
                </a:solidFill>
                <a:cs typeface="+mn-ea"/>
                <a:sym typeface="+mn-lt"/>
              </a:endParaRPr>
            </a:p>
          </p:txBody>
        </p:sp>
        <p:sp>
          <p:nvSpPr>
            <p:cNvPr id="39" name="Freeform 130"/>
            <p:cNvSpPr>
              <a:spLocks noEditPoints="1"/>
            </p:cNvSpPr>
            <p:nvPr/>
          </p:nvSpPr>
          <p:spPr bwMode="auto">
            <a:xfrm>
              <a:off x="5445126" y="3225801"/>
              <a:ext cx="192088" cy="190500"/>
            </a:xfrm>
            <a:custGeom>
              <a:avLst/>
              <a:gdLst>
                <a:gd name="T0" fmla="*/ 65 w 81"/>
                <a:gd name="T1" fmla="*/ 80 h 80"/>
                <a:gd name="T2" fmla="*/ 32 w 81"/>
                <a:gd name="T3" fmla="*/ 47 h 80"/>
                <a:gd name="T4" fmla="*/ 18 w 81"/>
                <a:gd name="T5" fmla="*/ 41 h 80"/>
                <a:gd name="T6" fmla="*/ 0 w 81"/>
                <a:gd name="T7" fmla="*/ 15 h 80"/>
                <a:gd name="T8" fmla="*/ 15 w 81"/>
                <a:gd name="T9" fmla="*/ 0 h 80"/>
                <a:gd name="T10" fmla="*/ 42 w 81"/>
                <a:gd name="T11" fmla="*/ 17 h 80"/>
                <a:gd name="T12" fmla="*/ 48 w 81"/>
                <a:gd name="T13" fmla="*/ 31 h 80"/>
                <a:gd name="T14" fmla="*/ 81 w 81"/>
                <a:gd name="T15" fmla="*/ 64 h 80"/>
                <a:gd name="T16" fmla="*/ 79 w 81"/>
                <a:gd name="T17" fmla="*/ 67 h 80"/>
                <a:gd name="T18" fmla="*/ 74 w 81"/>
                <a:gd name="T19" fmla="*/ 72 h 80"/>
                <a:gd name="T20" fmla="*/ 74 w 81"/>
                <a:gd name="T21" fmla="*/ 73 h 80"/>
                <a:gd name="T22" fmla="*/ 65 w 81"/>
                <a:gd name="T23" fmla="*/ 80 h 80"/>
                <a:gd name="T24" fmla="*/ 23 w 81"/>
                <a:gd name="T25" fmla="*/ 35 h 80"/>
                <a:gd name="T26" fmla="*/ 36 w 81"/>
                <a:gd name="T27" fmla="*/ 41 h 80"/>
                <a:gd name="T28" fmla="*/ 65 w 81"/>
                <a:gd name="T29" fmla="*/ 70 h 80"/>
                <a:gd name="T30" fmla="*/ 69 w 81"/>
                <a:gd name="T31" fmla="*/ 66 h 80"/>
                <a:gd name="T32" fmla="*/ 70 w 81"/>
                <a:gd name="T33" fmla="*/ 65 h 80"/>
                <a:gd name="T34" fmla="*/ 41 w 81"/>
                <a:gd name="T35" fmla="*/ 36 h 80"/>
                <a:gd name="T36" fmla="*/ 35 w 81"/>
                <a:gd name="T37" fmla="*/ 22 h 80"/>
                <a:gd name="T38" fmla="*/ 16 w 81"/>
                <a:gd name="T39" fmla="*/ 10 h 80"/>
                <a:gd name="T40" fmla="*/ 11 w 81"/>
                <a:gd name="T41" fmla="*/ 16 h 80"/>
                <a:gd name="T42" fmla="*/ 23 w 81"/>
                <a:gd name="T43" fmla="*/ 35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1" h="80">
                  <a:moveTo>
                    <a:pt x="65" y="80"/>
                  </a:moveTo>
                  <a:cubicBezTo>
                    <a:pt x="32" y="47"/>
                    <a:pt x="32" y="47"/>
                    <a:pt x="32" y="47"/>
                  </a:cubicBezTo>
                  <a:cubicBezTo>
                    <a:pt x="18" y="41"/>
                    <a:pt x="18" y="41"/>
                    <a:pt x="18" y="41"/>
                  </a:cubicBezTo>
                  <a:cubicBezTo>
                    <a:pt x="0" y="15"/>
                    <a:pt x="0" y="15"/>
                    <a:pt x="0" y="15"/>
                  </a:cubicBezTo>
                  <a:cubicBezTo>
                    <a:pt x="15" y="0"/>
                    <a:pt x="15" y="0"/>
                    <a:pt x="15" y="0"/>
                  </a:cubicBezTo>
                  <a:cubicBezTo>
                    <a:pt x="42" y="17"/>
                    <a:pt x="42" y="17"/>
                    <a:pt x="42" y="17"/>
                  </a:cubicBezTo>
                  <a:cubicBezTo>
                    <a:pt x="48" y="31"/>
                    <a:pt x="48" y="31"/>
                    <a:pt x="48" y="31"/>
                  </a:cubicBezTo>
                  <a:cubicBezTo>
                    <a:pt x="81" y="64"/>
                    <a:pt x="81" y="64"/>
                    <a:pt x="81" y="64"/>
                  </a:cubicBezTo>
                  <a:cubicBezTo>
                    <a:pt x="79" y="67"/>
                    <a:pt x="79" y="67"/>
                    <a:pt x="79" y="67"/>
                  </a:cubicBezTo>
                  <a:cubicBezTo>
                    <a:pt x="77" y="69"/>
                    <a:pt x="76" y="71"/>
                    <a:pt x="74" y="72"/>
                  </a:cubicBezTo>
                  <a:cubicBezTo>
                    <a:pt x="74" y="73"/>
                    <a:pt x="74" y="73"/>
                    <a:pt x="74" y="73"/>
                  </a:cubicBezTo>
                  <a:lnTo>
                    <a:pt x="65" y="80"/>
                  </a:lnTo>
                  <a:close/>
                  <a:moveTo>
                    <a:pt x="23" y="35"/>
                  </a:moveTo>
                  <a:cubicBezTo>
                    <a:pt x="36" y="41"/>
                    <a:pt x="36" y="41"/>
                    <a:pt x="36" y="41"/>
                  </a:cubicBezTo>
                  <a:cubicBezTo>
                    <a:pt x="65" y="70"/>
                    <a:pt x="65" y="70"/>
                    <a:pt x="65" y="70"/>
                  </a:cubicBezTo>
                  <a:cubicBezTo>
                    <a:pt x="69" y="66"/>
                    <a:pt x="69" y="66"/>
                    <a:pt x="69" y="66"/>
                  </a:cubicBezTo>
                  <a:cubicBezTo>
                    <a:pt x="69" y="66"/>
                    <a:pt x="70" y="65"/>
                    <a:pt x="70" y="65"/>
                  </a:cubicBezTo>
                  <a:cubicBezTo>
                    <a:pt x="41" y="36"/>
                    <a:pt x="41" y="36"/>
                    <a:pt x="41" y="36"/>
                  </a:cubicBezTo>
                  <a:cubicBezTo>
                    <a:pt x="35" y="22"/>
                    <a:pt x="35" y="22"/>
                    <a:pt x="35" y="22"/>
                  </a:cubicBezTo>
                  <a:cubicBezTo>
                    <a:pt x="16" y="10"/>
                    <a:pt x="16" y="10"/>
                    <a:pt x="16" y="10"/>
                  </a:cubicBezTo>
                  <a:cubicBezTo>
                    <a:pt x="11" y="16"/>
                    <a:pt x="11" y="16"/>
                    <a:pt x="11" y="16"/>
                  </a:cubicBezTo>
                  <a:lnTo>
                    <a:pt x="23" y="3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85000"/>
                    <a:lumOff val="15000"/>
                  </a:schemeClr>
                </a:solidFill>
                <a:cs typeface="+mn-ea"/>
                <a:sym typeface="+mn-lt"/>
              </a:endParaRPr>
            </a:p>
          </p:txBody>
        </p:sp>
        <p:sp>
          <p:nvSpPr>
            <p:cNvPr id="40" name="Freeform 131"/>
            <p:cNvSpPr>
              <a:spLocks noEditPoints="1"/>
            </p:cNvSpPr>
            <p:nvPr/>
          </p:nvSpPr>
          <p:spPr bwMode="auto">
            <a:xfrm>
              <a:off x="5453063" y="3252788"/>
              <a:ext cx="376238" cy="355600"/>
            </a:xfrm>
            <a:custGeom>
              <a:avLst/>
              <a:gdLst>
                <a:gd name="T0" fmla="*/ 127 w 159"/>
                <a:gd name="T1" fmla="*/ 4 h 150"/>
                <a:gd name="T2" fmla="*/ 140 w 159"/>
                <a:gd name="T3" fmla="*/ 6 h 150"/>
                <a:gd name="T4" fmla="*/ 123 w 159"/>
                <a:gd name="T5" fmla="*/ 13 h 150"/>
                <a:gd name="T6" fmla="*/ 121 w 159"/>
                <a:gd name="T7" fmla="*/ 14 h 150"/>
                <a:gd name="T8" fmla="*/ 121 w 159"/>
                <a:gd name="T9" fmla="*/ 16 h 150"/>
                <a:gd name="T10" fmla="*/ 120 w 159"/>
                <a:gd name="T11" fmla="*/ 23 h 150"/>
                <a:gd name="T12" fmla="*/ 120 w 159"/>
                <a:gd name="T13" fmla="*/ 24 h 150"/>
                <a:gd name="T14" fmla="*/ 120 w 159"/>
                <a:gd name="T15" fmla="*/ 25 h 150"/>
                <a:gd name="T16" fmla="*/ 126 w 159"/>
                <a:gd name="T17" fmla="*/ 39 h 150"/>
                <a:gd name="T18" fmla="*/ 128 w 159"/>
                <a:gd name="T19" fmla="*/ 43 h 150"/>
                <a:gd name="T20" fmla="*/ 131 w 159"/>
                <a:gd name="T21" fmla="*/ 41 h 150"/>
                <a:gd name="T22" fmla="*/ 152 w 159"/>
                <a:gd name="T23" fmla="*/ 32 h 150"/>
                <a:gd name="T24" fmla="*/ 135 w 159"/>
                <a:gd name="T25" fmla="*/ 50 h 150"/>
                <a:gd name="T26" fmla="*/ 132 w 159"/>
                <a:gd name="T27" fmla="*/ 52 h 150"/>
                <a:gd name="T28" fmla="*/ 133 w 159"/>
                <a:gd name="T29" fmla="*/ 56 h 150"/>
                <a:gd name="T30" fmla="*/ 138 w 159"/>
                <a:gd name="T31" fmla="*/ 68 h 150"/>
                <a:gd name="T32" fmla="*/ 90 w 159"/>
                <a:gd name="T33" fmla="*/ 83 h 150"/>
                <a:gd name="T34" fmla="*/ 33 w 159"/>
                <a:gd name="T35" fmla="*/ 142 h 150"/>
                <a:gd name="T36" fmla="*/ 23 w 159"/>
                <a:gd name="T37" fmla="*/ 146 h 150"/>
                <a:gd name="T38" fmla="*/ 15 w 159"/>
                <a:gd name="T39" fmla="*/ 142 h 150"/>
                <a:gd name="T40" fmla="*/ 15 w 159"/>
                <a:gd name="T41" fmla="*/ 123 h 150"/>
                <a:gd name="T42" fmla="*/ 80 w 159"/>
                <a:gd name="T43" fmla="*/ 71 h 150"/>
                <a:gd name="T44" fmla="*/ 80 w 159"/>
                <a:gd name="T45" fmla="*/ 71 h 150"/>
                <a:gd name="T46" fmla="*/ 80 w 159"/>
                <a:gd name="T47" fmla="*/ 70 h 150"/>
                <a:gd name="T48" fmla="*/ 102 w 159"/>
                <a:gd name="T49" fmla="*/ 23 h 150"/>
                <a:gd name="T50" fmla="*/ 104 w 159"/>
                <a:gd name="T51" fmla="*/ 15 h 150"/>
                <a:gd name="T52" fmla="*/ 121 w 159"/>
                <a:gd name="T53" fmla="*/ 4 h 150"/>
                <a:gd name="T54" fmla="*/ 122 w 159"/>
                <a:gd name="T55" fmla="*/ 4 h 150"/>
                <a:gd name="T56" fmla="*/ 127 w 159"/>
                <a:gd name="T57" fmla="*/ 4 h 150"/>
                <a:gd name="T58" fmla="*/ 127 w 159"/>
                <a:gd name="T59" fmla="*/ 4 h 150"/>
                <a:gd name="T60" fmla="*/ 24 w 159"/>
                <a:gd name="T61" fmla="*/ 142 h 150"/>
                <a:gd name="T62" fmla="*/ 31 w 159"/>
                <a:gd name="T63" fmla="*/ 139 h 150"/>
                <a:gd name="T64" fmla="*/ 31 w 159"/>
                <a:gd name="T65" fmla="*/ 125 h 150"/>
                <a:gd name="T66" fmla="*/ 24 w 159"/>
                <a:gd name="T67" fmla="*/ 122 h 150"/>
                <a:gd name="T68" fmla="*/ 17 w 159"/>
                <a:gd name="T69" fmla="*/ 125 h 150"/>
                <a:gd name="T70" fmla="*/ 17 w 159"/>
                <a:gd name="T71" fmla="*/ 139 h 150"/>
                <a:gd name="T72" fmla="*/ 24 w 159"/>
                <a:gd name="T73" fmla="*/ 142 h 150"/>
                <a:gd name="T74" fmla="*/ 127 w 159"/>
                <a:gd name="T75" fmla="*/ 0 h 150"/>
                <a:gd name="T76" fmla="*/ 121 w 159"/>
                <a:gd name="T77" fmla="*/ 0 h 150"/>
                <a:gd name="T78" fmla="*/ 100 w 159"/>
                <a:gd name="T79" fmla="*/ 13 h 150"/>
                <a:gd name="T80" fmla="*/ 77 w 159"/>
                <a:gd name="T81" fmla="*/ 68 h 150"/>
                <a:gd name="T82" fmla="*/ 12 w 159"/>
                <a:gd name="T83" fmla="*/ 120 h 150"/>
                <a:gd name="T84" fmla="*/ 12 w 159"/>
                <a:gd name="T85" fmla="*/ 145 h 150"/>
                <a:gd name="T86" fmla="*/ 23 w 159"/>
                <a:gd name="T87" fmla="*/ 150 h 150"/>
                <a:gd name="T88" fmla="*/ 36 w 159"/>
                <a:gd name="T89" fmla="*/ 145 h 150"/>
                <a:gd name="T90" fmla="*/ 93 w 159"/>
                <a:gd name="T91" fmla="*/ 85 h 150"/>
                <a:gd name="T92" fmla="*/ 144 w 159"/>
                <a:gd name="T93" fmla="*/ 71 h 150"/>
                <a:gd name="T94" fmla="*/ 137 w 159"/>
                <a:gd name="T95" fmla="*/ 54 h 150"/>
                <a:gd name="T96" fmla="*/ 159 w 159"/>
                <a:gd name="T97" fmla="*/ 25 h 150"/>
                <a:gd name="T98" fmla="*/ 130 w 159"/>
                <a:gd name="T99" fmla="*/ 37 h 150"/>
                <a:gd name="T100" fmla="*/ 124 w 159"/>
                <a:gd name="T101" fmla="*/ 24 h 150"/>
                <a:gd name="T102" fmla="*/ 125 w 159"/>
                <a:gd name="T103" fmla="*/ 17 h 150"/>
                <a:gd name="T104" fmla="*/ 149 w 159"/>
                <a:gd name="T105" fmla="*/ 6 h 150"/>
                <a:gd name="T106" fmla="*/ 127 w 159"/>
                <a:gd name="T107" fmla="*/ 0 h 150"/>
                <a:gd name="T108" fmla="*/ 24 w 159"/>
                <a:gd name="T109" fmla="*/ 138 h 150"/>
                <a:gd name="T110" fmla="*/ 20 w 159"/>
                <a:gd name="T111" fmla="*/ 136 h 150"/>
                <a:gd name="T112" fmla="*/ 20 w 159"/>
                <a:gd name="T113" fmla="*/ 128 h 150"/>
                <a:gd name="T114" fmla="*/ 24 w 159"/>
                <a:gd name="T115" fmla="*/ 126 h 150"/>
                <a:gd name="T116" fmla="*/ 29 w 159"/>
                <a:gd name="T117" fmla="*/ 128 h 150"/>
                <a:gd name="T118" fmla="*/ 29 w 159"/>
                <a:gd name="T119" fmla="*/ 136 h 150"/>
                <a:gd name="T120" fmla="*/ 24 w 159"/>
                <a:gd name="T121" fmla="*/ 138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59" h="150">
                  <a:moveTo>
                    <a:pt x="127" y="4"/>
                  </a:moveTo>
                  <a:cubicBezTo>
                    <a:pt x="132" y="4"/>
                    <a:pt x="136" y="5"/>
                    <a:pt x="140" y="6"/>
                  </a:cubicBezTo>
                  <a:cubicBezTo>
                    <a:pt x="123" y="13"/>
                    <a:pt x="123" y="13"/>
                    <a:pt x="123" y="13"/>
                  </a:cubicBezTo>
                  <a:cubicBezTo>
                    <a:pt x="121" y="14"/>
                    <a:pt x="121" y="14"/>
                    <a:pt x="121" y="14"/>
                  </a:cubicBezTo>
                  <a:cubicBezTo>
                    <a:pt x="121" y="16"/>
                    <a:pt x="121" y="16"/>
                    <a:pt x="121" y="16"/>
                  </a:cubicBezTo>
                  <a:cubicBezTo>
                    <a:pt x="120" y="23"/>
                    <a:pt x="120" y="23"/>
                    <a:pt x="120" y="23"/>
                  </a:cubicBezTo>
                  <a:cubicBezTo>
                    <a:pt x="120" y="24"/>
                    <a:pt x="120" y="24"/>
                    <a:pt x="120" y="24"/>
                  </a:cubicBezTo>
                  <a:cubicBezTo>
                    <a:pt x="120" y="25"/>
                    <a:pt x="120" y="25"/>
                    <a:pt x="120" y="25"/>
                  </a:cubicBezTo>
                  <a:cubicBezTo>
                    <a:pt x="126" y="39"/>
                    <a:pt x="126" y="39"/>
                    <a:pt x="126" y="39"/>
                  </a:cubicBezTo>
                  <a:cubicBezTo>
                    <a:pt x="128" y="43"/>
                    <a:pt x="128" y="43"/>
                    <a:pt x="128" y="43"/>
                  </a:cubicBezTo>
                  <a:cubicBezTo>
                    <a:pt x="131" y="41"/>
                    <a:pt x="131" y="41"/>
                    <a:pt x="131" y="41"/>
                  </a:cubicBezTo>
                  <a:cubicBezTo>
                    <a:pt x="152" y="32"/>
                    <a:pt x="152" y="32"/>
                    <a:pt x="152" y="32"/>
                  </a:cubicBezTo>
                  <a:cubicBezTo>
                    <a:pt x="148" y="38"/>
                    <a:pt x="143" y="46"/>
                    <a:pt x="135" y="50"/>
                  </a:cubicBezTo>
                  <a:cubicBezTo>
                    <a:pt x="132" y="52"/>
                    <a:pt x="132" y="52"/>
                    <a:pt x="132" y="52"/>
                  </a:cubicBezTo>
                  <a:cubicBezTo>
                    <a:pt x="133" y="56"/>
                    <a:pt x="133" y="56"/>
                    <a:pt x="133" y="56"/>
                  </a:cubicBezTo>
                  <a:cubicBezTo>
                    <a:pt x="138" y="68"/>
                    <a:pt x="138" y="68"/>
                    <a:pt x="138" y="68"/>
                  </a:cubicBezTo>
                  <a:cubicBezTo>
                    <a:pt x="126" y="69"/>
                    <a:pt x="98" y="74"/>
                    <a:pt x="90" y="83"/>
                  </a:cubicBezTo>
                  <a:cubicBezTo>
                    <a:pt x="33" y="142"/>
                    <a:pt x="33" y="142"/>
                    <a:pt x="33" y="142"/>
                  </a:cubicBezTo>
                  <a:cubicBezTo>
                    <a:pt x="33" y="142"/>
                    <a:pt x="28" y="146"/>
                    <a:pt x="23" y="146"/>
                  </a:cubicBezTo>
                  <a:cubicBezTo>
                    <a:pt x="20" y="146"/>
                    <a:pt x="17" y="144"/>
                    <a:pt x="15" y="142"/>
                  </a:cubicBezTo>
                  <a:cubicBezTo>
                    <a:pt x="7" y="134"/>
                    <a:pt x="13" y="125"/>
                    <a:pt x="15" y="123"/>
                  </a:cubicBezTo>
                  <a:cubicBezTo>
                    <a:pt x="80" y="71"/>
                    <a:pt x="80" y="71"/>
                    <a:pt x="80" y="71"/>
                  </a:cubicBezTo>
                  <a:cubicBezTo>
                    <a:pt x="80" y="71"/>
                    <a:pt x="80" y="71"/>
                    <a:pt x="80" y="71"/>
                  </a:cubicBezTo>
                  <a:cubicBezTo>
                    <a:pt x="80" y="70"/>
                    <a:pt x="80" y="70"/>
                    <a:pt x="80" y="70"/>
                  </a:cubicBezTo>
                  <a:cubicBezTo>
                    <a:pt x="93" y="58"/>
                    <a:pt x="98" y="36"/>
                    <a:pt x="102" y="23"/>
                  </a:cubicBezTo>
                  <a:cubicBezTo>
                    <a:pt x="103" y="19"/>
                    <a:pt x="103" y="17"/>
                    <a:pt x="104" y="15"/>
                  </a:cubicBezTo>
                  <a:cubicBezTo>
                    <a:pt x="106" y="7"/>
                    <a:pt x="107" y="7"/>
                    <a:pt x="121" y="4"/>
                  </a:cubicBezTo>
                  <a:cubicBezTo>
                    <a:pt x="122" y="4"/>
                    <a:pt x="122" y="4"/>
                    <a:pt x="122" y="4"/>
                  </a:cubicBezTo>
                  <a:cubicBezTo>
                    <a:pt x="124" y="4"/>
                    <a:pt x="125" y="4"/>
                    <a:pt x="127" y="4"/>
                  </a:cubicBezTo>
                  <a:cubicBezTo>
                    <a:pt x="127" y="4"/>
                    <a:pt x="127" y="4"/>
                    <a:pt x="127" y="4"/>
                  </a:cubicBezTo>
                  <a:moveTo>
                    <a:pt x="24" y="142"/>
                  </a:moveTo>
                  <a:cubicBezTo>
                    <a:pt x="27" y="142"/>
                    <a:pt x="30" y="141"/>
                    <a:pt x="31" y="139"/>
                  </a:cubicBezTo>
                  <a:cubicBezTo>
                    <a:pt x="35" y="135"/>
                    <a:pt x="35" y="129"/>
                    <a:pt x="31" y="125"/>
                  </a:cubicBezTo>
                  <a:cubicBezTo>
                    <a:pt x="30" y="123"/>
                    <a:pt x="27" y="122"/>
                    <a:pt x="24" y="122"/>
                  </a:cubicBezTo>
                  <a:cubicBezTo>
                    <a:pt x="22" y="122"/>
                    <a:pt x="19" y="123"/>
                    <a:pt x="17" y="125"/>
                  </a:cubicBezTo>
                  <a:cubicBezTo>
                    <a:pt x="13" y="129"/>
                    <a:pt x="13" y="135"/>
                    <a:pt x="17" y="139"/>
                  </a:cubicBezTo>
                  <a:cubicBezTo>
                    <a:pt x="19" y="141"/>
                    <a:pt x="22" y="142"/>
                    <a:pt x="24" y="142"/>
                  </a:cubicBezTo>
                  <a:moveTo>
                    <a:pt x="127" y="0"/>
                  </a:moveTo>
                  <a:cubicBezTo>
                    <a:pt x="125" y="0"/>
                    <a:pt x="123" y="0"/>
                    <a:pt x="121" y="0"/>
                  </a:cubicBezTo>
                  <a:cubicBezTo>
                    <a:pt x="106" y="3"/>
                    <a:pt x="103" y="4"/>
                    <a:pt x="100" y="13"/>
                  </a:cubicBezTo>
                  <a:cubicBezTo>
                    <a:pt x="97" y="23"/>
                    <a:pt x="93" y="53"/>
                    <a:pt x="77" y="68"/>
                  </a:cubicBezTo>
                  <a:cubicBezTo>
                    <a:pt x="12" y="120"/>
                    <a:pt x="12" y="120"/>
                    <a:pt x="12" y="120"/>
                  </a:cubicBezTo>
                  <a:cubicBezTo>
                    <a:pt x="12" y="120"/>
                    <a:pt x="0" y="133"/>
                    <a:pt x="12" y="145"/>
                  </a:cubicBezTo>
                  <a:cubicBezTo>
                    <a:pt x="16" y="148"/>
                    <a:pt x="20" y="150"/>
                    <a:pt x="23" y="150"/>
                  </a:cubicBezTo>
                  <a:cubicBezTo>
                    <a:pt x="30" y="150"/>
                    <a:pt x="36" y="145"/>
                    <a:pt x="36" y="145"/>
                  </a:cubicBezTo>
                  <a:cubicBezTo>
                    <a:pt x="93" y="85"/>
                    <a:pt x="93" y="85"/>
                    <a:pt x="93" y="85"/>
                  </a:cubicBezTo>
                  <a:cubicBezTo>
                    <a:pt x="102" y="76"/>
                    <a:pt x="144" y="71"/>
                    <a:pt x="144" y="71"/>
                  </a:cubicBezTo>
                  <a:cubicBezTo>
                    <a:pt x="137" y="54"/>
                    <a:pt x="137" y="54"/>
                    <a:pt x="137" y="54"/>
                  </a:cubicBezTo>
                  <a:cubicBezTo>
                    <a:pt x="153" y="46"/>
                    <a:pt x="159" y="25"/>
                    <a:pt x="159" y="25"/>
                  </a:cubicBezTo>
                  <a:cubicBezTo>
                    <a:pt x="130" y="37"/>
                    <a:pt x="130" y="37"/>
                    <a:pt x="130" y="37"/>
                  </a:cubicBezTo>
                  <a:cubicBezTo>
                    <a:pt x="124" y="24"/>
                    <a:pt x="124" y="24"/>
                    <a:pt x="124" y="24"/>
                  </a:cubicBezTo>
                  <a:cubicBezTo>
                    <a:pt x="125" y="17"/>
                    <a:pt x="125" y="17"/>
                    <a:pt x="125" y="17"/>
                  </a:cubicBezTo>
                  <a:cubicBezTo>
                    <a:pt x="149" y="6"/>
                    <a:pt x="149" y="6"/>
                    <a:pt x="149" y="6"/>
                  </a:cubicBezTo>
                  <a:cubicBezTo>
                    <a:pt x="149" y="6"/>
                    <a:pt x="139" y="0"/>
                    <a:pt x="127" y="0"/>
                  </a:cubicBezTo>
                  <a:close/>
                  <a:moveTo>
                    <a:pt x="24" y="138"/>
                  </a:moveTo>
                  <a:cubicBezTo>
                    <a:pt x="23" y="138"/>
                    <a:pt x="21" y="138"/>
                    <a:pt x="20" y="136"/>
                  </a:cubicBezTo>
                  <a:cubicBezTo>
                    <a:pt x="17" y="134"/>
                    <a:pt x="17" y="130"/>
                    <a:pt x="20" y="128"/>
                  </a:cubicBezTo>
                  <a:cubicBezTo>
                    <a:pt x="21" y="127"/>
                    <a:pt x="23" y="126"/>
                    <a:pt x="24" y="126"/>
                  </a:cubicBezTo>
                  <a:cubicBezTo>
                    <a:pt x="26" y="126"/>
                    <a:pt x="27" y="127"/>
                    <a:pt x="29" y="128"/>
                  </a:cubicBezTo>
                  <a:cubicBezTo>
                    <a:pt x="31" y="130"/>
                    <a:pt x="31" y="134"/>
                    <a:pt x="29" y="136"/>
                  </a:cubicBezTo>
                  <a:cubicBezTo>
                    <a:pt x="27" y="138"/>
                    <a:pt x="26" y="138"/>
                    <a:pt x="24" y="13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85000"/>
                    <a:lumOff val="15000"/>
                  </a:schemeClr>
                </a:solidFill>
                <a:cs typeface="+mn-ea"/>
                <a:sym typeface="+mn-lt"/>
              </a:endParaRPr>
            </a:p>
          </p:txBody>
        </p:sp>
      </p:gr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ppt_w</p:attrName>
                                        </p:attrNameLst>
                                      </p:cBhvr>
                                      <p:tavLst>
                                        <p:tav tm="0">
                                          <p:val>
                                            <p:fltVal val="0"/>
                                          </p:val>
                                        </p:tav>
                                        <p:tav tm="100000">
                                          <p:val>
                                            <p:strVal val="#ppt_w"/>
                                          </p:val>
                                        </p:tav>
                                      </p:tavLst>
                                    </p:anim>
                                    <p:anim calcmode="lin" valueType="num">
                                      <p:cBhvr>
                                        <p:cTn id="13" dur="500" fill="hold"/>
                                        <p:tgtEl>
                                          <p:spTgt spid="5"/>
                                        </p:tgtEl>
                                        <p:attrNameLst>
                                          <p:attrName>ppt_h</p:attrName>
                                        </p:attrNameLst>
                                      </p:cBhvr>
                                      <p:tavLst>
                                        <p:tav tm="0">
                                          <p:val>
                                            <p:fltVal val="0"/>
                                          </p:val>
                                        </p:tav>
                                        <p:tav tm="100000">
                                          <p:val>
                                            <p:strVal val="#ppt_h"/>
                                          </p:val>
                                        </p:tav>
                                      </p:tavLst>
                                    </p:anim>
                                    <p:animEffect transition="in" filter="fade">
                                      <p:cBhvr>
                                        <p:cTn id="14" dur="500"/>
                                        <p:tgtEl>
                                          <p:spTgt spid="5"/>
                                        </p:tgtEl>
                                      </p:cBhvr>
                                    </p:animEffect>
                                  </p:childTnLst>
                                </p:cTn>
                              </p:par>
                              <p:par>
                                <p:cTn id="15" presetID="2" presetClass="entr" presetSubtype="2" fill="hold" grpId="0" nodeType="withEffect">
                                  <p:stCondLst>
                                    <p:cond delay="0"/>
                                  </p:stCondLst>
                                  <p:childTnLst>
                                    <p:set>
                                      <p:cBhvr>
                                        <p:cTn id="16" dur="1" fill="hold">
                                          <p:stCondLst>
                                            <p:cond delay="0"/>
                                          </p:stCondLst>
                                        </p:cTn>
                                        <p:tgtEl>
                                          <p:spTgt spid="11"/>
                                        </p:tgtEl>
                                        <p:attrNameLst>
                                          <p:attrName>style.visibility</p:attrName>
                                        </p:attrNameLst>
                                      </p:cBhvr>
                                      <p:to>
                                        <p:strVal val="visible"/>
                                      </p:to>
                                    </p:set>
                                    <p:anim calcmode="lin" valueType="num">
                                      <p:cBhvr additive="base">
                                        <p:cTn id="17" dur="500" fill="hold"/>
                                        <p:tgtEl>
                                          <p:spTgt spid="11"/>
                                        </p:tgtEl>
                                        <p:attrNameLst>
                                          <p:attrName>ppt_x</p:attrName>
                                        </p:attrNameLst>
                                      </p:cBhvr>
                                      <p:tavLst>
                                        <p:tav tm="0">
                                          <p:val>
                                            <p:strVal val="1+#ppt_w/2"/>
                                          </p:val>
                                        </p:tav>
                                        <p:tav tm="100000">
                                          <p:val>
                                            <p:strVal val="#ppt_x"/>
                                          </p:val>
                                        </p:tav>
                                      </p:tavLst>
                                    </p:anim>
                                    <p:anim calcmode="lin" valueType="num">
                                      <p:cBhvr additive="base">
                                        <p:cTn id="18" dur="500" fill="hold"/>
                                        <p:tgtEl>
                                          <p:spTgt spid="11"/>
                                        </p:tgtEl>
                                        <p:attrNameLst>
                                          <p:attrName>ppt_y</p:attrName>
                                        </p:attrNameLst>
                                      </p:cBhvr>
                                      <p:tavLst>
                                        <p:tav tm="0">
                                          <p:val>
                                            <p:strVal val="#ppt_y"/>
                                          </p:val>
                                        </p:tav>
                                        <p:tav tm="100000">
                                          <p:val>
                                            <p:strVal val="#ppt_y"/>
                                          </p:val>
                                        </p:tav>
                                      </p:tavLst>
                                    </p:anim>
                                  </p:childTnLst>
                                </p:cTn>
                              </p:par>
                              <p:par>
                                <p:cTn id="19" presetID="2" presetClass="entr" presetSubtype="2"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additive="base">
                                        <p:cTn id="21" dur="500" fill="hold"/>
                                        <p:tgtEl>
                                          <p:spTgt spid="10"/>
                                        </p:tgtEl>
                                        <p:attrNameLst>
                                          <p:attrName>ppt_x</p:attrName>
                                        </p:attrNameLst>
                                      </p:cBhvr>
                                      <p:tavLst>
                                        <p:tav tm="0">
                                          <p:val>
                                            <p:strVal val="1+#ppt_w/2"/>
                                          </p:val>
                                        </p:tav>
                                        <p:tav tm="100000">
                                          <p:val>
                                            <p:strVal val="#ppt_x"/>
                                          </p:val>
                                        </p:tav>
                                      </p:tavLst>
                                    </p:anim>
                                    <p:anim calcmode="lin" valueType="num">
                                      <p:cBhvr additive="base">
                                        <p:cTn id="22" dur="500" fill="hold"/>
                                        <p:tgtEl>
                                          <p:spTgt spid="10"/>
                                        </p:tgtEl>
                                        <p:attrNameLst>
                                          <p:attrName>ppt_y</p:attrName>
                                        </p:attrNameLst>
                                      </p:cBhvr>
                                      <p:tavLst>
                                        <p:tav tm="0">
                                          <p:val>
                                            <p:strVal val="#ppt_y"/>
                                          </p:val>
                                        </p:tav>
                                        <p:tav tm="100000">
                                          <p:val>
                                            <p:strVal val="#ppt_y"/>
                                          </p:val>
                                        </p:tav>
                                      </p:tavLst>
                                    </p:anim>
                                  </p:childTnLst>
                                </p:cTn>
                              </p:par>
                              <p:par>
                                <p:cTn id="23" presetID="2" presetClass="entr" presetSubtype="2" fill="hold" grpId="0" nodeType="withEffect">
                                  <p:stCondLst>
                                    <p:cond delay="0"/>
                                  </p:stCondLst>
                                  <p:childTnLst>
                                    <p:set>
                                      <p:cBhvr>
                                        <p:cTn id="24" dur="1" fill="hold">
                                          <p:stCondLst>
                                            <p:cond delay="0"/>
                                          </p:stCondLst>
                                        </p:cTn>
                                        <p:tgtEl>
                                          <p:spTgt spid="12"/>
                                        </p:tgtEl>
                                        <p:attrNameLst>
                                          <p:attrName>style.visibility</p:attrName>
                                        </p:attrNameLst>
                                      </p:cBhvr>
                                      <p:to>
                                        <p:strVal val="visible"/>
                                      </p:to>
                                    </p:set>
                                    <p:anim calcmode="lin" valueType="num">
                                      <p:cBhvr additive="base">
                                        <p:cTn id="25" dur="500" fill="hold"/>
                                        <p:tgtEl>
                                          <p:spTgt spid="12"/>
                                        </p:tgtEl>
                                        <p:attrNameLst>
                                          <p:attrName>ppt_x</p:attrName>
                                        </p:attrNameLst>
                                      </p:cBhvr>
                                      <p:tavLst>
                                        <p:tav tm="0">
                                          <p:val>
                                            <p:strVal val="1+#ppt_w/2"/>
                                          </p:val>
                                        </p:tav>
                                        <p:tav tm="100000">
                                          <p:val>
                                            <p:strVal val="#ppt_x"/>
                                          </p:val>
                                        </p:tav>
                                      </p:tavLst>
                                    </p:anim>
                                    <p:anim calcmode="lin" valueType="num">
                                      <p:cBhvr additive="base">
                                        <p:cTn id="26" dur="500" fill="hold"/>
                                        <p:tgtEl>
                                          <p:spTgt spid="12"/>
                                        </p:tgtEl>
                                        <p:attrNameLst>
                                          <p:attrName>ppt_y</p:attrName>
                                        </p:attrNameLst>
                                      </p:cBhvr>
                                      <p:tavLst>
                                        <p:tav tm="0">
                                          <p:val>
                                            <p:strVal val="#ppt_y"/>
                                          </p:val>
                                        </p:tav>
                                        <p:tav tm="100000">
                                          <p:val>
                                            <p:strVal val="#ppt_y"/>
                                          </p:val>
                                        </p:tav>
                                      </p:tavLst>
                                    </p:anim>
                                  </p:childTnLst>
                                </p:cTn>
                              </p:par>
                            </p:childTnLst>
                          </p:cTn>
                        </p:par>
                        <p:par>
                          <p:cTn id="27" fill="hold">
                            <p:stCondLst>
                              <p:cond delay="1000"/>
                            </p:stCondLst>
                            <p:childTnLst>
                              <p:par>
                                <p:cTn id="28" presetID="53" presetClass="entr" presetSubtype="16" fill="hold" nodeType="afterEffect">
                                  <p:stCondLst>
                                    <p:cond delay="0"/>
                                  </p:stCondLst>
                                  <p:childTnLst>
                                    <p:set>
                                      <p:cBhvr>
                                        <p:cTn id="29" dur="1" fill="hold">
                                          <p:stCondLst>
                                            <p:cond delay="0"/>
                                          </p:stCondLst>
                                        </p:cTn>
                                        <p:tgtEl>
                                          <p:spTgt spid="37"/>
                                        </p:tgtEl>
                                        <p:attrNameLst>
                                          <p:attrName>style.visibility</p:attrName>
                                        </p:attrNameLst>
                                      </p:cBhvr>
                                      <p:to>
                                        <p:strVal val="visible"/>
                                      </p:to>
                                    </p:set>
                                    <p:anim calcmode="lin" valueType="num">
                                      <p:cBhvr>
                                        <p:cTn id="30" dur="500" fill="hold"/>
                                        <p:tgtEl>
                                          <p:spTgt spid="37"/>
                                        </p:tgtEl>
                                        <p:attrNameLst>
                                          <p:attrName>ppt_w</p:attrName>
                                        </p:attrNameLst>
                                      </p:cBhvr>
                                      <p:tavLst>
                                        <p:tav tm="0">
                                          <p:val>
                                            <p:fltVal val="0"/>
                                          </p:val>
                                        </p:tav>
                                        <p:tav tm="100000">
                                          <p:val>
                                            <p:strVal val="#ppt_w"/>
                                          </p:val>
                                        </p:tav>
                                      </p:tavLst>
                                    </p:anim>
                                    <p:anim calcmode="lin" valueType="num">
                                      <p:cBhvr>
                                        <p:cTn id="31" dur="500" fill="hold"/>
                                        <p:tgtEl>
                                          <p:spTgt spid="37"/>
                                        </p:tgtEl>
                                        <p:attrNameLst>
                                          <p:attrName>ppt_h</p:attrName>
                                        </p:attrNameLst>
                                      </p:cBhvr>
                                      <p:tavLst>
                                        <p:tav tm="0">
                                          <p:val>
                                            <p:fltVal val="0"/>
                                          </p:val>
                                        </p:tav>
                                        <p:tav tm="100000">
                                          <p:val>
                                            <p:strVal val="#ppt_h"/>
                                          </p:val>
                                        </p:tav>
                                      </p:tavLst>
                                    </p:anim>
                                    <p:animEffect transition="in" filter="fade">
                                      <p:cBhvr>
                                        <p:cTn id="32" dur="500"/>
                                        <p:tgtEl>
                                          <p:spTgt spid="37"/>
                                        </p:tgtEl>
                                      </p:cBhvr>
                                    </p:animEffect>
                                  </p:childTnLst>
                                </p:cTn>
                              </p:par>
                              <p:par>
                                <p:cTn id="33" presetID="53" presetClass="entr" presetSubtype="16" fill="hold" grpId="0" nodeType="withEffect">
                                  <p:stCondLst>
                                    <p:cond delay="0"/>
                                  </p:stCondLst>
                                  <p:iterate type="lt">
                                    <p:tmPct val="10000"/>
                                  </p:iterate>
                                  <p:childTnLst>
                                    <p:set>
                                      <p:cBhvr>
                                        <p:cTn id="34" dur="1" fill="hold">
                                          <p:stCondLst>
                                            <p:cond delay="0"/>
                                          </p:stCondLst>
                                        </p:cTn>
                                        <p:tgtEl>
                                          <p:spTgt spid="16"/>
                                        </p:tgtEl>
                                        <p:attrNameLst>
                                          <p:attrName>style.visibility</p:attrName>
                                        </p:attrNameLst>
                                      </p:cBhvr>
                                      <p:to>
                                        <p:strVal val="visible"/>
                                      </p:to>
                                    </p:set>
                                    <p:anim calcmode="lin" valueType="num">
                                      <p:cBhvr>
                                        <p:cTn id="35" dur="500" fill="hold"/>
                                        <p:tgtEl>
                                          <p:spTgt spid="16"/>
                                        </p:tgtEl>
                                        <p:attrNameLst>
                                          <p:attrName>ppt_w</p:attrName>
                                        </p:attrNameLst>
                                      </p:cBhvr>
                                      <p:tavLst>
                                        <p:tav tm="0">
                                          <p:val>
                                            <p:fltVal val="0"/>
                                          </p:val>
                                        </p:tav>
                                        <p:tav tm="100000">
                                          <p:val>
                                            <p:strVal val="#ppt_w"/>
                                          </p:val>
                                        </p:tav>
                                      </p:tavLst>
                                    </p:anim>
                                    <p:anim calcmode="lin" valueType="num">
                                      <p:cBhvr>
                                        <p:cTn id="36" dur="500" fill="hold"/>
                                        <p:tgtEl>
                                          <p:spTgt spid="16"/>
                                        </p:tgtEl>
                                        <p:attrNameLst>
                                          <p:attrName>ppt_h</p:attrName>
                                        </p:attrNameLst>
                                      </p:cBhvr>
                                      <p:tavLst>
                                        <p:tav tm="0">
                                          <p:val>
                                            <p:fltVal val="0"/>
                                          </p:val>
                                        </p:tav>
                                        <p:tav tm="100000">
                                          <p:val>
                                            <p:strVal val="#ppt_h"/>
                                          </p:val>
                                        </p:tav>
                                      </p:tavLst>
                                    </p:anim>
                                    <p:animEffect transition="in" filter="fade">
                                      <p:cBhvr>
                                        <p:cTn id="37" dur="500"/>
                                        <p:tgtEl>
                                          <p:spTgt spid="16"/>
                                        </p:tgtEl>
                                      </p:cBhvr>
                                    </p:animEffect>
                                  </p:childTnLst>
                                </p:cTn>
                              </p:par>
                            </p:childTnLst>
                          </p:cTn>
                        </p:par>
                        <p:par>
                          <p:cTn id="38" fill="hold">
                            <p:stCondLst>
                              <p:cond delay="1299"/>
                            </p:stCondLst>
                            <p:childTnLst>
                              <p:par>
                                <p:cTn id="39" presetID="16" presetClass="entr" presetSubtype="37" fill="hold" nodeType="afterEffect">
                                  <p:stCondLst>
                                    <p:cond delay="0"/>
                                  </p:stCondLst>
                                  <p:childTnLst>
                                    <p:set>
                                      <p:cBhvr>
                                        <p:cTn id="40" dur="1" fill="hold">
                                          <p:stCondLst>
                                            <p:cond delay="0"/>
                                          </p:stCondLst>
                                        </p:cTn>
                                        <p:tgtEl>
                                          <p:spTgt spid="13"/>
                                        </p:tgtEl>
                                        <p:attrNameLst>
                                          <p:attrName>style.visibility</p:attrName>
                                        </p:attrNameLst>
                                      </p:cBhvr>
                                      <p:to>
                                        <p:strVal val="visible"/>
                                      </p:to>
                                    </p:set>
                                    <p:animEffect transition="in" filter="barn(outVertical)">
                                      <p:cBhvr>
                                        <p:cTn id="41" dur="500"/>
                                        <p:tgtEl>
                                          <p:spTgt spid="13"/>
                                        </p:tgtEl>
                                      </p:cBhvr>
                                    </p:animEffect>
                                  </p:childTnLst>
                                </p:cTn>
                              </p:par>
                            </p:childTnLst>
                          </p:cTn>
                        </p:par>
                        <p:par>
                          <p:cTn id="42" fill="hold">
                            <p:stCondLst>
                              <p:cond delay="1799"/>
                            </p:stCondLst>
                            <p:childTnLst>
                              <p:par>
                                <p:cTn id="43" presetID="53" presetClass="entr" presetSubtype="16" fill="hold" nodeType="afterEffect">
                                  <p:stCondLst>
                                    <p:cond delay="0"/>
                                  </p:stCondLst>
                                  <p:childTnLst>
                                    <p:set>
                                      <p:cBhvr>
                                        <p:cTn id="44" dur="1" fill="hold">
                                          <p:stCondLst>
                                            <p:cond delay="0"/>
                                          </p:stCondLst>
                                        </p:cTn>
                                        <p:tgtEl>
                                          <p:spTgt spid="25"/>
                                        </p:tgtEl>
                                        <p:attrNameLst>
                                          <p:attrName>style.visibility</p:attrName>
                                        </p:attrNameLst>
                                      </p:cBhvr>
                                      <p:to>
                                        <p:strVal val="visible"/>
                                      </p:to>
                                    </p:set>
                                    <p:anim calcmode="lin" valueType="num">
                                      <p:cBhvr>
                                        <p:cTn id="45" dur="500" fill="hold"/>
                                        <p:tgtEl>
                                          <p:spTgt spid="25"/>
                                        </p:tgtEl>
                                        <p:attrNameLst>
                                          <p:attrName>ppt_w</p:attrName>
                                        </p:attrNameLst>
                                      </p:cBhvr>
                                      <p:tavLst>
                                        <p:tav tm="0">
                                          <p:val>
                                            <p:fltVal val="0"/>
                                          </p:val>
                                        </p:tav>
                                        <p:tav tm="100000">
                                          <p:val>
                                            <p:strVal val="#ppt_w"/>
                                          </p:val>
                                        </p:tav>
                                      </p:tavLst>
                                    </p:anim>
                                    <p:anim calcmode="lin" valueType="num">
                                      <p:cBhvr>
                                        <p:cTn id="46" dur="500" fill="hold"/>
                                        <p:tgtEl>
                                          <p:spTgt spid="25"/>
                                        </p:tgtEl>
                                        <p:attrNameLst>
                                          <p:attrName>ppt_h</p:attrName>
                                        </p:attrNameLst>
                                      </p:cBhvr>
                                      <p:tavLst>
                                        <p:tav tm="0">
                                          <p:val>
                                            <p:fltVal val="0"/>
                                          </p:val>
                                        </p:tav>
                                        <p:tav tm="100000">
                                          <p:val>
                                            <p:strVal val="#ppt_h"/>
                                          </p:val>
                                        </p:tav>
                                      </p:tavLst>
                                    </p:anim>
                                    <p:animEffect transition="in" filter="fade">
                                      <p:cBhvr>
                                        <p:cTn id="47" dur="500"/>
                                        <p:tgtEl>
                                          <p:spTgt spid="25"/>
                                        </p:tgtEl>
                                      </p:cBhvr>
                                    </p:animEffect>
                                  </p:childTnLst>
                                </p:cTn>
                              </p:par>
                              <p:par>
                                <p:cTn id="48" presetID="53" presetClass="entr" presetSubtype="16" fill="hold" grpId="0" nodeType="withEffect">
                                  <p:stCondLst>
                                    <p:cond delay="0"/>
                                  </p:stCondLst>
                                  <p:iterate type="lt">
                                    <p:tmPct val="10000"/>
                                  </p:iterate>
                                  <p:childTnLst>
                                    <p:set>
                                      <p:cBhvr>
                                        <p:cTn id="49" dur="1" fill="hold">
                                          <p:stCondLst>
                                            <p:cond delay="0"/>
                                          </p:stCondLst>
                                        </p:cTn>
                                        <p:tgtEl>
                                          <p:spTgt spid="20"/>
                                        </p:tgtEl>
                                        <p:attrNameLst>
                                          <p:attrName>style.visibility</p:attrName>
                                        </p:attrNameLst>
                                      </p:cBhvr>
                                      <p:to>
                                        <p:strVal val="visible"/>
                                      </p:to>
                                    </p:set>
                                    <p:anim calcmode="lin" valueType="num">
                                      <p:cBhvr>
                                        <p:cTn id="50" dur="500" fill="hold"/>
                                        <p:tgtEl>
                                          <p:spTgt spid="20"/>
                                        </p:tgtEl>
                                        <p:attrNameLst>
                                          <p:attrName>ppt_w</p:attrName>
                                        </p:attrNameLst>
                                      </p:cBhvr>
                                      <p:tavLst>
                                        <p:tav tm="0">
                                          <p:val>
                                            <p:fltVal val="0"/>
                                          </p:val>
                                        </p:tav>
                                        <p:tav tm="100000">
                                          <p:val>
                                            <p:strVal val="#ppt_w"/>
                                          </p:val>
                                        </p:tav>
                                      </p:tavLst>
                                    </p:anim>
                                    <p:anim calcmode="lin" valueType="num">
                                      <p:cBhvr>
                                        <p:cTn id="51" dur="500" fill="hold"/>
                                        <p:tgtEl>
                                          <p:spTgt spid="20"/>
                                        </p:tgtEl>
                                        <p:attrNameLst>
                                          <p:attrName>ppt_h</p:attrName>
                                        </p:attrNameLst>
                                      </p:cBhvr>
                                      <p:tavLst>
                                        <p:tav tm="0">
                                          <p:val>
                                            <p:fltVal val="0"/>
                                          </p:val>
                                        </p:tav>
                                        <p:tav tm="100000">
                                          <p:val>
                                            <p:strVal val="#ppt_h"/>
                                          </p:val>
                                        </p:tav>
                                      </p:tavLst>
                                    </p:anim>
                                    <p:animEffect transition="in" filter="fade">
                                      <p:cBhvr>
                                        <p:cTn id="52" dur="500"/>
                                        <p:tgtEl>
                                          <p:spTgt spid="20"/>
                                        </p:tgtEl>
                                      </p:cBhvr>
                                    </p:animEffect>
                                  </p:childTnLst>
                                </p:cTn>
                              </p:par>
                            </p:childTnLst>
                          </p:cTn>
                        </p:par>
                        <p:par>
                          <p:cTn id="53" fill="hold">
                            <p:stCondLst>
                              <p:cond delay="2599"/>
                            </p:stCondLst>
                            <p:childTnLst>
                              <p:par>
                                <p:cTn id="54" presetID="16" presetClass="entr" presetSubtype="37" fill="hold" nodeType="afterEffect">
                                  <p:stCondLst>
                                    <p:cond delay="0"/>
                                  </p:stCondLst>
                                  <p:childTnLst>
                                    <p:set>
                                      <p:cBhvr>
                                        <p:cTn id="55" dur="1" fill="hold">
                                          <p:stCondLst>
                                            <p:cond delay="0"/>
                                          </p:stCondLst>
                                        </p:cTn>
                                        <p:tgtEl>
                                          <p:spTgt spid="17"/>
                                        </p:tgtEl>
                                        <p:attrNameLst>
                                          <p:attrName>style.visibility</p:attrName>
                                        </p:attrNameLst>
                                      </p:cBhvr>
                                      <p:to>
                                        <p:strVal val="visible"/>
                                      </p:to>
                                    </p:set>
                                    <p:animEffect transition="in" filter="barn(outVertical)">
                                      <p:cBhvr>
                                        <p:cTn id="56" dur="500"/>
                                        <p:tgtEl>
                                          <p:spTgt spid="17"/>
                                        </p:tgtEl>
                                      </p:cBhvr>
                                    </p:animEffect>
                                  </p:childTnLst>
                                </p:cTn>
                              </p:par>
                            </p:childTnLst>
                          </p:cTn>
                        </p:par>
                        <p:par>
                          <p:cTn id="57" fill="hold">
                            <p:stCondLst>
                              <p:cond delay="3099"/>
                            </p:stCondLst>
                            <p:childTnLst>
                              <p:par>
                                <p:cTn id="58" presetID="53" presetClass="entr" presetSubtype="16" fill="hold" nodeType="afterEffect">
                                  <p:stCondLst>
                                    <p:cond delay="0"/>
                                  </p:stCondLst>
                                  <p:childTnLst>
                                    <p:set>
                                      <p:cBhvr>
                                        <p:cTn id="59" dur="1" fill="hold">
                                          <p:stCondLst>
                                            <p:cond delay="0"/>
                                          </p:stCondLst>
                                        </p:cTn>
                                        <p:tgtEl>
                                          <p:spTgt spid="28"/>
                                        </p:tgtEl>
                                        <p:attrNameLst>
                                          <p:attrName>style.visibility</p:attrName>
                                        </p:attrNameLst>
                                      </p:cBhvr>
                                      <p:to>
                                        <p:strVal val="visible"/>
                                      </p:to>
                                    </p:set>
                                    <p:anim calcmode="lin" valueType="num">
                                      <p:cBhvr>
                                        <p:cTn id="60" dur="500" fill="hold"/>
                                        <p:tgtEl>
                                          <p:spTgt spid="28"/>
                                        </p:tgtEl>
                                        <p:attrNameLst>
                                          <p:attrName>ppt_w</p:attrName>
                                        </p:attrNameLst>
                                      </p:cBhvr>
                                      <p:tavLst>
                                        <p:tav tm="0">
                                          <p:val>
                                            <p:fltVal val="0"/>
                                          </p:val>
                                        </p:tav>
                                        <p:tav tm="100000">
                                          <p:val>
                                            <p:strVal val="#ppt_w"/>
                                          </p:val>
                                        </p:tav>
                                      </p:tavLst>
                                    </p:anim>
                                    <p:anim calcmode="lin" valueType="num">
                                      <p:cBhvr>
                                        <p:cTn id="61" dur="500" fill="hold"/>
                                        <p:tgtEl>
                                          <p:spTgt spid="28"/>
                                        </p:tgtEl>
                                        <p:attrNameLst>
                                          <p:attrName>ppt_h</p:attrName>
                                        </p:attrNameLst>
                                      </p:cBhvr>
                                      <p:tavLst>
                                        <p:tav tm="0">
                                          <p:val>
                                            <p:fltVal val="0"/>
                                          </p:val>
                                        </p:tav>
                                        <p:tav tm="100000">
                                          <p:val>
                                            <p:strVal val="#ppt_h"/>
                                          </p:val>
                                        </p:tav>
                                      </p:tavLst>
                                    </p:anim>
                                    <p:animEffect transition="in" filter="fade">
                                      <p:cBhvr>
                                        <p:cTn id="62" dur="500"/>
                                        <p:tgtEl>
                                          <p:spTgt spid="28"/>
                                        </p:tgtEl>
                                      </p:cBhvr>
                                    </p:animEffect>
                                  </p:childTnLst>
                                </p:cTn>
                              </p:par>
                              <p:par>
                                <p:cTn id="63" presetID="53" presetClass="entr" presetSubtype="16" fill="hold" grpId="0" nodeType="withEffect">
                                  <p:stCondLst>
                                    <p:cond delay="0"/>
                                  </p:stCondLst>
                                  <p:iterate type="lt">
                                    <p:tmPct val="10000"/>
                                  </p:iterate>
                                  <p:childTnLst>
                                    <p:set>
                                      <p:cBhvr>
                                        <p:cTn id="64" dur="1" fill="hold">
                                          <p:stCondLst>
                                            <p:cond delay="0"/>
                                          </p:stCondLst>
                                        </p:cTn>
                                        <p:tgtEl>
                                          <p:spTgt spid="24"/>
                                        </p:tgtEl>
                                        <p:attrNameLst>
                                          <p:attrName>style.visibility</p:attrName>
                                        </p:attrNameLst>
                                      </p:cBhvr>
                                      <p:to>
                                        <p:strVal val="visible"/>
                                      </p:to>
                                    </p:set>
                                    <p:anim calcmode="lin" valueType="num">
                                      <p:cBhvr>
                                        <p:cTn id="65" dur="500" fill="hold"/>
                                        <p:tgtEl>
                                          <p:spTgt spid="24"/>
                                        </p:tgtEl>
                                        <p:attrNameLst>
                                          <p:attrName>ppt_w</p:attrName>
                                        </p:attrNameLst>
                                      </p:cBhvr>
                                      <p:tavLst>
                                        <p:tav tm="0">
                                          <p:val>
                                            <p:fltVal val="0"/>
                                          </p:val>
                                        </p:tav>
                                        <p:tav tm="100000">
                                          <p:val>
                                            <p:strVal val="#ppt_w"/>
                                          </p:val>
                                        </p:tav>
                                      </p:tavLst>
                                    </p:anim>
                                    <p:anim calcmode="lin" valueType="num">
                                      <p:cBhvr>
                                        <p:cTn id="66" dur="500" fill="hold"/>
                                        <p:tgtEl>
                                          <p:spTgt spid="24"/>
                                        </p:tgtEl>
                                        <p:attrNameLst>
                                          <p:attrName>ppt_h</p:attrName>
                                        </p:attrNameLst>
                                      </p:cBhvr>
                                      <p:tavLst>
                                        <p:tav tm="0">
                                          <p:val>
                                            <p:fltVal val="0"/>
                                          </p:val>
                                        </p:tav>
                                        <p:tav tm="100000">
                                          <p:val>
                                            <p:strVal val="#ppt_h"/>
                                          </p:val>
                                        </p:tav>
                                      </p:tavLst>
                                    </p:anim>
                                    <p:animEffect transition="in" filter="fade">
                                      <p:cBhvr>
                                        <p:cTn id="67" dur="500"/>
                                        <p:tgtEl>
                                          <p:spTgt spid="24"/>
                                        </p:tgtEl>
                                      </p:cBhvr>
                                    </p:animEffect>
                                  </p:childTnLst>
                                </p:cTn>
                              </p:par>
                            </p:childTnLst>
                          </p:cTn>
                        </p:par>
                        <p:par>
                          <p:cTn id="68" fill="hold">
                            <p:stCondLst>
                              <p:cond delay="3899"/>
                            </p:stCondLst>
                            <p:childTnLst>
                              <p:par>
                                <p:cTn id="69" presetID="16" presetClass="entr" presetSubtype="37" fill="hold" nodeType="afterEffect">
                                  <p:stCondLst>
                                    <p:cond delay="0"/>
                                  </p:stCondLst>
                                  <p:childTnLst>
                                    <p:set>
                                      <p:cBhvr>
                                        <p:cTn id="70" dur="1" fill="hold">
                                          <p:stCondLst>
                                            <p:cond delay="0"/>
                                          </p:stCondLst>
                                        </p:cTn>
                                        <p:tgtEl>
                                          <p:spTgt spid="21"/>
                                        </p:tgtEl>
                                        <p:attrNameLst>
                                          <p:attrName>style.visibility</p:attrName>
                                        </p:attrNameLst>
                                      </p:cBhvr>
                                      <p:to>
                                        <p:strVal val="visible"/>
                                      </p:to>
                                    </p:set>
                                    <p:animEffect transition="in" filter="barn(outVertical)">
                                      <p:cBhvr>
                                        <p:cTn id="71"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5" grpId="0"/>
      <p:bldP spid="10" grpId="0" bldLvl="0" animBg="1"/>
      <p:bldP spid="11" grpId="0" bldLvl="0" animBg="1"/>
      <p:bldP spid="12" grpId="0" bldLvl="0" animBg="1"/>
      <p:bldP spid="16" grpId="0"/>
      <p:bldP spid="20" grpId="0"/>
      <p:bldP spid="24"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0" y="0"/>
            <a:ext cx="12192000" cy="453390"/>
          </a:xfrm>
          <a:prstGeom prst="rect">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endParaRPr>
          </a:p>
        </p:txBody>
      </p:sp>
      <p:sp>
        <p:nvSpPr>
          <p:cNvPr id="5" name="文本框 4"/>
          <p:cNvSpPr txBox="1"/>
          <p:nvPr/>
        </p:nvSpPr>
        <p:spPr>
          <a:xfrm>
            <a:off x="4312786" y="22870"/>
            <a:ext cx="3566427" cy="417830"/>
          </a:xfrm>
          <a:prstGeom prst="rect">
            <a:avLst/>
          </a:prstGeom>
          <a:noFill/>
        </p:spPr>
        <p:txBody>
          <a:bodyPr wrap="square" rtlCol="0">
            <a:spAutoFit/>
          </a:bodyPr>
          <a:lstStyle/>
          <a:p>
            <a:pPr algn="ctr"/>
            <a:r>
              <a:rPr lang="zh-CN" altLang="en-US" sz="2000" dirty="0">
                <a:solidFill>
                  <a:schemeClr val="bg1"/>
                </a:solidFill>
                <a:latin typeface="微软雅黑" panose="020B0503020204020204" charset="-122"/>
                <a:ea typeface="微软雅黑" panose="020B0503020204020204" charset="-122"/>
              </a:rPr>
              <a:t>点击此处编辑标题</a:t>
            </a:r>
            <a:endParaRPr lang="zh-CN" altLang="en-US" sz="2000" dirty="0">
              <a:solidFill>
                <a:schemeClr val="bg1"/>
              </a:solidFill>
              <a:latin typeface="Arial" panose="020B0604020202020204" pitchFamily="34" charset="0"/>
              <a:ea typeface="微软雅黑" panose="020B0503020204020204" charset="-122"/>
              <a:cs typeface="Arial" panose="020B0604020202020204" pitchFamily="34" charset="0"/>
            </a:endParaRPr>
          </a:p>
        </p:txBody>
      </p:sp>
      <p:sp>
        <p:nvSpPr>
          <p:cNvPr id="10" name="Freeform 6"/>
          <p:cNvSpPr/>
          <p:nvPr/>
        </p:nvSpPr>
        <p:spPr bwMode="auto">
          <a:xfrm>
            <a:off x="810684" y="3350460"/>
            <a:ext cx="1458384" cy="1136651"/>
          </a:xfrm>
          <a:custGeom>
            <a:avLst/>
            <a:gdLst>
              <a:gd name="T0" fmla="*/ 0 w 344"/>
              <a:gd name="T1" fmla="*/ 266 h 266"/>
              <a:gd name="T2" fmla="*/ 172 w 344"/>
              <a:gd name="T3" fmla="*/ 0 h 266"/>
              <a:gd name="T4" fmla="*/ 344 w 344"/>
              <a:gd name="T5" fmla="*/ 266 h 266"/>
              <a:gd name="T6" fmla="*/ 0 w 344"/>
              <a:gd name="T7" fmla="*/ 266 h 266"/>
            </a:gdLst>
            <a:ahLst/>
            <a:cxnLst>
              <a:cxn ang="0">
                <a:pos x="T0" y="T1"/>
              </a:cxn>
              <a:cxn ang="0">
                <a:pos x="T2" y="T3"/>
              </a:cxn>
              <a:cxn ang="0">
                <a:pos x="T4" y="T5"/>
              </a:cxn>
              <a:cxn ang="0">
                <a:pos x="T6" y="T7"/>
              </a:cxn>
            </a:cxnLst>
            <a:rect l="0" t="0" r="r" b="b"/>
            <a:pathLst>
              <a:path w="344" h="266">
                <a:moveTo>
                  <a:pt x="0" y="266"/>
                </a:moveTo>
                <a:cubicBezTo>
                  <a:pt x="54" y="266"/>
                  <a:pt x="33" y="0"/>
                  <a:pt x="172" y="0"/>
                </a:cubicBezTo>
                <a:cubicBezTo>
                  <a:pt x="310" y="0"/>
                  <a:pt x="286" y="266"/>
                  <a:pt x="344" y="266"/>
                </a:cubicBezTo>
                <a:lnTo>
                  <a:pt x="0" y="266"/>
                </a:lnTo>
                <a:close/>
              </a:path>
            </a:pathLst>
          </a:custGeom>
          <a:gradFill>
            <a:gsLst>
              <a:gs pos="0">
                <a:srgbClr val="E30000"/>
              </a:gs>
              <a:gs pos="100000">
                <a:srgbClr val="760303"/>
              </a:gs>
            </a:gsLst>
            <a:lin ang="5400000" scaled="0"/>
          </a:gradFill>
          <a:ln>
            <a:noFill/>
          </a:ln>
        </p:spPr>
        <p:txBody>
          <a:bodyPr vert="horz" wrap="square" lIns="121920" tIns="60960" rIns="121920" bIns="60960" numCol="1" anchor="t" anchorCtr="0" compatLnSpc="1"/>
          <a:lstStyle/>
          <a:p>
            <a:endParaRPr lang="zh-CN" altLang="en-US" sz="3200"/>
          </a:p>
        </p:txBody>
      </p:sp>
      <p:sp>
        <p:nvSpPr>
          <p:cNvPr id="11" name="Freeform 7"/>
          <p:cNvSpPr/>
          <p:nvPr/>
        </p:nvSpPr>
        <p:spPr bwMode="auto">
          <a:xfrm>
            <a:off x="1786468" y="3521910"/>
            <a:ext cx="1456267" cy="965200"/>
          </a:xfrm>
          <a:custGeom>
            <a:avLst/>
            <a:gdLst>
              <a:gd name="T0" fmla="*/ 0 w 344"/>
              <a:gd name="T1" fmla="*/ 226 h 226"/>
              <a:gd name="T2" fmla="*/ 172 w 344"/>
              <a:gd name="T3" fmla="*/ 0 h 226"/>
              <a:gd name="T4" fmla="*/ 344 w 344"/>
              <a:gd name="T5" fmla="*/ 226 h 226"/>
              <a:gd name="T6" fmla="*/ 0 w 344"/>
              <a:gd name="T7" fmla="*/ 226 h 226"/>
            </a:gdLst>
            <a:ahLst/>
            <a:cxnLst>
              <a:cxn ang="0">
                <a:pos x="T0" y="T1"/>
              </a:cxn>
              <a:cxn ang="0">
                <a:pos x="T2" y="T3"/>
              </a:cxn>
              <a:cxn ang="0">
                <a:pos x="T4" y="T5"/>
              </a:cxn>
              <a:cxn ang="0">
                <a:pos x="T6" y="T7"/>
              </a:cxn>
            </a:cxnLst>
            <a:rect l="0" t="0" r="r" b="b"/>
            <a:pathLst>
              <a:path w="344" h="226">
                <a:moveTo>
                  <a:pt x="0" y="226"/>
                </a:moveTo>
                <a:cubicBezTo>
                  <a:pt x="54" y="226"/>
                  <a:pt x="33" y="0"/>
                  <a:pt x="172" y="0"/>
                </a:cubicBezTo>
                <a:cubicBezTo>
                  <a:pt x="310" y="0"/>
                  <a:pt x="286" y="226"/>
                  <a:pt x="344" y="226"/>
                </a:cubicBezTo>
                <a:lnTo>
                  <a:pt x="0" y="226"/>
                </a:lnTo>
                <a:close/>
              </a:path>
            </a:pathLst>
          </a:custGeom>
          <a:solidFill>
            <a:srgbClr val="C00000">
              <a:alpha val="90000"/>
            </a:srgbClr>
          </a:solidFill>
          <a:ln>
            <a:noFill/>
          </a:ln>
        </p:spPr>
        <p:txBody>
          <a:bodyPr vert="horz" wrap="square" lIns="121920" tIns="60960" rIns="121920" bIns="60960" numCol="1" anchor="t" anchorCtr="0" compatLnSpc="1"/>
          <a:lstStyle/>
          <a:p>
            <a:endParaRPr lang="zh-CN" altLang="en-US" sz="3200"/>
          </a:p>
        </p:txBody>
      </p:sp>
      <p:sp>
        <p:nvSpPr>
          <p:cNvPr id="12" name="Freeform 8"/>
          <p:cNvSpPr/>
          <p:nvPr/>
        </p:nvSpPr>
        <p:spPr bwMode="auto">
          <a:xfrm>
            <a:off x="2760135" y="2941944"/>
            <a:ext cx="1458384" cy="1545167"/>
          </a:xfrm>
          <a:custGeom>
            <a:avLst/>
            <a:gdLst>
              <a:gd name="T0" fmla="*/ 0 w 344"/>
              <a:gd name="T1" fmla="*/ 362 h 362"/>
              <a:gd name="T2" fmla="*/ 172 w 344"/>
              <a:gd name="T3" fmla="*/ 0 h 362"/>
              <a:gd name="T4" fmla="*/ 344 w 344"/>
              <a:gd name="T5" fmla="*/ 362 h 362"/>
              <a:gd name="T6" fmla="*/ 0 w 344"/>
              <a:gd name="T7" fmla="*/ 362 h 362"/>
            </a:gdLst>
            <a:ahLst/>
            <a:cxnLst>
              <a:cxn ang="0">
                <a:pos x="T0" y="T1"/>
              </a:cxn>
              <a:cxn ang="0">
                <a:pos x="T2" y="T3"/>
              </a:cxn>
              <a:cxn ang="0">
                <a:pos x="T4" y="T5"/>
              </a:cxn>
              <a:cxn ang="0">
                <a:pos x="T6" y="T7"/>
              </a:cxn>
            </a:cxnLst>
            <a:rect l="0" t="0" r="r" b="b"/>
            <a:pathLst>
              <a:path w="344" h="362">
                <a:moveTo>
                  <a:pt x="0" y="362"/>
                </a:moveTo>
                <a:cubicBezTo>
                  <a:pt x="54" y="362"/>
                  <a:pt x="33" y="0"/>
                  <a:pt x="172" y="0"/>
                </a:cubicBezTo>
                <a:cubicBezTo>
                  <a:pt x="310" y="0"/>
                  <a:pt x="286" y="362"/>
                  <a:pt x="344" y="362"/>
                </a:cubicBezTo>
                <a:lnTo>
                  <a:pt x="0" y="362"/>
                </a:lnTo>
                <a:close/>
              </a:path>
            </a:pathLst>
          </a:custGeom>
          <a:gradFill>
            <a:gsLst>
              <a:gs pos="0">
                <a:srgbClr val="E30000"/>
              </a:gs>
              <a:gs pos="100000">
                <a:srgbClr val="760303"/>
              </a:gs>
            </a:gsLst>
            <a:lin ang="5400000" scaled="0"/>
          </a:gradFill>
          <a:ln>
            <a:noFill/>
          </a:ln>
        </p:spPr>
        <p:txBody>
          <a:bodyPr vert="horz" wrap="square" lIns="121920" tIns="60960" rIns="121920" bIns="60960" numCol="1" anchor="t" anchorCtr="0" compatLnSpc="1"/>
          <a:lstStyle/>
          <a:p>
            <a:endParaRPr lang="zh-CN" altLang="en-US" sz="3200"/>
          </a:p>
        </p:txBody>
      </p:sp>
      <p:sp>
        <p:nvSpPr>
          <p:cNvPr id="13" name="Freeform 9"/>
          <p:cNvSpPr/>
          <p:nvPr/>
        </p:nvSpPr>
        <p:spPr bwMode="auto">
          <a:xfrm>
            <a:off x="3735917" y="3198060"/>
            <a:ext cx="1456267" cy="1289051"/>
          </a:xfrm>
          <a:custGeom>
            <a:avLst/>
            <a:gdLst>
              <a:gd name="T0" fmla="*/ 0 w 344"/>
              <a:gd name="T1" fmla="*/ 302 h 302"/>
              <a:gd name="T2" fmla="*/ 172 w 344"/>
              <a:gd name="T3" fmla="*/ 0 h 302"/>
              <a:gd name="T4" fmla="*/ 344 w 344"/>
              <a:gd name="T5" fmla="*/ 302 h 302"/>
              <a:gd name="T6" fmla="*/ 0 w 344"/>
              <a:gd name="T7" fmla="*/ 302 h 302"/>
            </a:gdLst>
            <a:ahLst/>
            <a:cxnLst>
              <a:cxn ang="0">
                <a:pos x="T0" y="T1"/>
              </a:cxn>
              <a:cxn ang="0">
                <a:pos x="T2" y="T3"/>
              </a:cxn>
              <a:cxn ang="0">
                <a:pos x="T4" y="T5"/>
              </a:cxn>
              <a:cxn ang="0">
                <a:pos x="T6" y="T7"/>
              </a:cxn>
            </a:cxnLst>
            <a:rect l="0" t="0" r="r" b="b"/>
            <a:pathLst>
              <a:path w="344" h="302">
                <a:moveTo>
                  <a:pt x="0" y="302"/>
                </a:moveTo>
                <a:cubicBezTo>
                  <a:pt x="54" y="302"/>
                  <a:pt x="33" y="0"/>
                  <a:pt x="172" y="0"/>
                </a:cubicBezTo>
                <a:cubicBezTo>
                  <a:pt x="310" y="0"/>
                  <a:pt x="286" y="302"/>
                  <a:pt x="344" y="302"/>
                </a:cubicBezTo>
                <a:lnTo>
                  <a:pt x="0" y="302"/>
                </a:lnTo>
                <a:close/>
              </a:path>
            </a:pathLst>
          </a:custGeom>
          <a:solidFill>
            <a:srgbClr val="C00000">
              <a:alpha val="90000"/>
            </a:srgbClr>
          </a:solidFill>
          <a:ln>
            <a:noFill/>
          </a:ln>
        </p:spPr>
        <p:txBody>
          <a:bodyPr vert="horz" wrap="square" lIns="121920" tIns="60960" rIns="121920" bIns="60960" numCol="1" anchor="t" anchorCtr="0" compatLnSpc="1"/>
          <a:lstStyle/>
          <a:p>
            <a:endParaRPr lang="zh-CN" altLang="en-US" sz="3200"/>
          </a:p>
        </p:txBody>
      </p:sp>
      <p:sp>
        <p:nvSpPr>
          <p:cNvPr id="14" name="Freeform 10"/>
          <p:cNvSpPr/>
          <p:nvPr/>
        </p:nvSpPr>
        <p:spPr bwMode="auto">
          <a:xfrm>
            <a:off x="4709584" y="2677361"/>
            <a:ext cx="1458384" cy="1809751"/>
          </a:xfrm>
          <a:custGeom>
            <a:avLst/>
            <a:gdLst>
              <a:gd name="T0" fmla="*/ 0 w 344"/>
              <a:gd name="T1" fmla="*/ 424 h 424"/>
              <a:gd name="T2" fmla="*/ 172 w 344"/>
              <a:gd name="T3" fmla="*/ 0 h 424"/>
              <a:gd name="T4" fmla="*/ 344 w 344"/>
              <a:gd name="T5" fmla="*/ 424 h 424"/>
              <a:gd name="T6" fmla="*/ 0 w 344"/>
              <a:gd name="T7" fmla="*/ 424 h 424"/>
            </a:gdLst>
            <a:ahLst/>
            <a:cxnLst>
              <a:cxn ang="0">
                <a:pos x="T0" y="T1"/>
              </a:cxn>
              <a:cxn ang="0">
                <a:pos x="T2" y="T3"/>
              </a:cxn>
              <a:cxn ang="0">
                <a:pos x="T4" y="T5"/>
              </a:cxn>
              <a:cxn ang="0">
                <a:pos x="T6" y="T7"/>
              </a:cxn>
            </a:cxnLst>
            <a:rect l="0" t="0" r="r" b="b"/>
            <a:pathLst>
              <a:path w="344" h="424">
                <a:moveTo>
                  <a:pt x="0" y="424"/>
                </a:moveTo>
                <a:cubicBezTo>
                  <a:pt x="54" y="424"/>
                  <a:pt x="33" y="0"/>
                  <a:pt x="172" y="0"/>
                </a:cubicBezTo>
                <a:cubicBezTo>
                  <a:pt x="310" y="0"/>
                  <a:pt x="286" y="424"/>
                  <a:pt x="344" y="424"/>
                </a:cubicBezTo>
                <a:lnTo>
                  <a:pt x="0" y="424"/>
                </a:lnTo>
                <a:close/>
              </a:path>
            </a:pathLst>
          </a:custGeom>
          <a:gradFill>
            <a:gsLst>
              <a:gs pos="0">
                <a:srgbClr val="E30000"/>
              </a:gs>
              <a:gs pos="100000">
                <a:srgbClr val="760303"/>
              </a:gs>
            </a:gsLst>
            <a:lin ang="5400000" scaled="0"/>
          </a:gradFill>
          <a:ln>
            <a:noFill/>
          </a:ln>
        </p:spPr>
        <p:txBody>
          <a:bodyPr vert="horz" wrap="square" lIns="121920" tIns="60960" rIns="121920" bIns="60960" numCol="1" anchor="t" anchorCtr="0" compatLnSpc="1"/>
          <a:lstStyle/>
          <a:p>
            <a:endParaRPr lang="zh-CN" altLang="en-US" sz="3200"/>
          </a:p>
        </p:txBody>
      </p:sp>
      <p:sp>
        <p:nvSpPr>
          <p:cNvPr id="15" name="Freeform 11"/>
          <p:cNvSpPr/>
          <p:nvPr/>
        </p:nvSpPr>
        <p:spPr bwMode="auto">
          <a:xfrm>
            <a:off x="5685368" y="3521910"/>
            <a:ext cx="1458384" cy="965200"/>
          </a:xfrm>
          <a:custGeom>
            <a:avLst/>
            <a:gdLst>
              <a:gd name="T0" fmla="*/ 0 w 344"/>
              <a:gd name="T1" fmla="*/ 226 h 226"/>
              <a:gd name="T2" fmla="*/ 172 w 344"/>
              <a:gd name="T3" fmla="*/ 0 h 226"/>
              <a:gd name="T4" fmla="*/ 344 w 344"/>
              <a:gd name="T5" fmla="*/ 226 h 226"/>
              <a:gd name="T6" fmla="*/ 0 w 344"/>
              <a:gd name="T7" fmla="*/ 226 h 226"/>
            </a:gdLst>
            <a:ahLst/>
            <a:cxnLst>
              <a:cxn ang="0">
                <a:pos x="T0" y="T1"/>
              </a:cxn>
              <a:cxn ang="0">
                <a:pos x="T2" y="T3"/>
              </a:cxn>
              <a:cxn ang="0">
                <a:pos x="T4" y="T5"/>
              </a:cxn>
              <a:cxn ang="0">
                <a:pos x="T6" y="T7"/>
              </a:cxn>
            </a:cxnLst>
            <a:rect l="0" t="0" r="r" b="b"/>
            <a:pathLst>
              <a:path w="344" h="226">
                <a:moveTo>
                  <a:pt x="0" y="226"/>
                </a:moveTo>
                <a:cubicBezTo>
                  <a:pt x="54" y="226"/>
                  <a:pt x="33" y="0"/>
                  <a:pt x="172" y="0"/>
                </a:cubicBezTo>
                <a:cubicBezTo>
                  <a:pt x="310" y="0"/>
                  <a:pt x="286" y="226"/>
                  <a:pt x="344" y="226"/>
                </a:cubicBezTo>
                <a:lnTo>
                  <a:pt x="0" y="226"/>
                </a:lnTo>
                <a:close/>
              </a:path>
            </a:pathLst>
          </a:custGeom>
          <a:solidFill>
            <a:srgbClr val="C00000">
              <a:alpha val="90000"/>
            </a:srgbClr>
          </a:solidFill>
          <a:ln>
            <a:noFill/>
          </a:ln>
        </p:spPr>
        <p:txBody>
          <a:bodyPr vert="horz" wrap="square" lIns="121920" tIns="60960" rIns="121920" bIns="60960" numCol="1" anchor="t" anchorCtr="0" compatLnSpc="1"/>
          <a:lstStyle/>
          <a:p>
            <a:endParaRPr lang="zh-CN" altLang="en-US" sz="3200"/>
          </a:p>
        </p:txBody>
      </p:sp>
      <p:sp>
        <p:nvSpPr>
          <p:cNvPr id="16" name="Freeform 12"/>
          <p:cNvSpPr/>
          <p:nvPr/>
        </p:nvSpPr>
        <p:spPr bwMode="auto">
          <a:xfrm>
            <a:off x="6659035" y="2182060"/>
            <a:ext cx="1458384" cy="2305051"/>
          </a:xfrm>
          <a:custGeom>
            <a:avLst/>
            <a:gdLst>
              <a:gd name="T0" fmla="*/ 0 w 344"/>
              <a:gd name="T1" fmla="*/ 540 h 540"/>
              <a:gd name="T2" fmla="*/ 172 w 344"/>
              <a:gd name="T3" fmla="*/ 0 h 540"/>
              <a:gd name="T4" fmla="*/ 344 w 344"/>
              <a:gd name="T5" fmla="*/ 540 h 540"/>
              <a:gd name="T6" fmla="*/ 0 w 344"/>
              <a:gd name="T7" fmla="*/ 540 h 540"/>
            </a:gdLst>
            <a:ahLst/>
            <a:cxnLst>
              <a:cxn ang="0">
                <a:pos x="T0" y="T1"/>
              </a:cxn>
              <a:cxn ang="0">
                <a:pos x="T2" y="T3"/>
              </a:cxn>
              <a:cxn ang="0">
                <a:pos x="T4" y="T5"/>
              </a:cxn>
              <a:cxn ang="0">
                <a:pos x="T6" y="T7"/>
              </a:cxn>
            </a:cxnLst>
            <a:rect l="0" t="0" r="r" b="b"/>
            <a:pathLst>
              <a:path w="344" h="540">
                <a:moveTo>
                  <a:pt x="0" y="540"/>
                </a:moveTo>
                <a:cubicBezTo>
                  <a:pt x="54" y="540"/>
                  <a:pt x="33" y="0"/>
                  <a:pt x="172" y="0"/>
                </a:cubicBezTo>
                <a:cubicBezTo>
                  <a:pt x="310" y="0"/>
                  <a:pt x="286" y="540"/>
                  <a:pt x="344" y="540"/>
                </a:cubicBezTo>
                <a:lnTo>
                  <a:pt x="0" y="540"/>
                </a:lnTo>
                <a:close/>
              </a:path>
            </a:pathLst>
          </a:custGeom>
          <a:gradFill>
            <a:gsLst>
              <a:gs pos="0">
                <a:srgbClr val="E30000"/>
              </a:gs>
              <a:gs pos="100000">
                <a:srgbClr val="760303"/>
              </a:gs>
            </a:gsLst>
            <a:lin ang="5400000" scaled="0"/>
          </a:gradFill>
          <a:ln>
            <a:noFill/>
          </a:ln>
        </p:spPr>
        <p:txBody>
          <a:bodyPr vert="horz" wrap="square" lIns="121920" tIns="60960" rIns="121920" bIns="60960" numCol="1" anchor="t" anchorCtr="0" compatLnSpc="1"/>
          <a:lstStyle/>
          <a:p>
            <a:endParaRPr lang="zh-CN" altLang="en-US" sz="3200"/>
          </a:p>
        </p:txBody>
      </p:sp>
      <p:sp>
        <p:nvSpPr>
          <p:cNvPr id="17" name="Freeform 13"/>
          <p:cNvSpPr/>
          <p:nvPr/>
        </p:nvSpPr>
        <p:spPr bwMode="auto">
          <a:xfrm>
            <a:off x="7634817" y="3198060"/>
            <a:ext cx="1458384" cy="1289051"/>
          </a:xfrm>
          <a:custGeom>
            <a:avLst/>
            <a:gdLst>
              <a:gd name="T0" fmla="*/ 0 w 344"/>
              <a:gd name="T1" fmla="*/ 302 h 302"/>
              <a:gd name="T2" fmla="*/ 172 w 344"/>
              <a:gd name="T3" fmla="*/ 0 h 302"/>
              <a:gd name="T4" fmla="*/ 344 w 344"/>
              <a:gd name="T5" fmla="*/ 302 h 302"/>
              <a:gd name="T6" fmla="*/ 0 w 344"/>
              <a:gd name="T7" fmla="*/ 302 h 302"/>
            </a:gdLst>
            <a:ahLst/>
            <a:cxnLst>
              <a:cxn ang="0">
                <a:pos x="T0" y="T1"/>
              </a:cxn>
              <a:cxn ang="0">
                <a:pos x="T2" y="T3"/>
              </a:cxn>
              <a:cxn ang="0">
                <a:pos x="T4" y="T5"/>
              </a:cxn>
              <a:cxn ang="0">
                <a:pos x="T6" y="T7"/>
              </a:cxn>
            </a:cxnLst>
            <a:rect l="0" t="0" r="r" b="b"/>
            <a:pathLst>
              <a:path w="344" h="302">
                <a:moveTo>
                  <a:pt x="0" y="302"/>
                </a:moveTo>
                <a:cubicBezTo>
                  <a:pt x="54" y="302"/>
                  <a:pt x="33" y="0"/>
                  <a:pt x="172" y="0"/>
                </a:cubicBezTo>
                <a:cubicBezTo>
                  <a:pt x="310" y="0"/>
                  <a:pt x="286" y="302"/>
                  <a:pt x="344" y="302"/>
                </a:cubicBezTo>
                <a:lnTo>
                  <a:pt x="0" y="302"/>
                </a:lnTo>
                <a:close/>
              </a:path>
            </a:pathLst>
          </a:custGeom>
          <a:solidFill>
            <a:srgbClr val="C00000">
              <a:alpha val="90000"/>
            </a:srgbClr>
          </a:solidFill>
          <a:ln>
            <a:noFill/>
          </a:ln>
        </p:spPr>
        <p:txBody>
          <a:bodyPr vert="horz" wrap="square" lIns="121920" tIns="60960" rIns="121920" bIns="60960" numCol="1" anchor="t" anchorCtr="0" compatLnSpc="1"/>
          <a:lstStyle/>
          <a:p>
            <a:endParaRPr lang="zh-CN" altLang="en-US" sz="3200"/>
          </a:p>
        </p:txBody>
      </p:sp>
      <p:sp>
        <p:nvSpPr>
          <p:cNvPr id="18" name="Freeform 14"/>
          <p:cNvSpPr/>
          <p:nvPr/>
        </p:nvSpPr>
        <p:spPr bwMode="auto">
          <a:xfrm>
            <a:off x="8608484" y="3521910"/>
            <a:ext cx="1458384" cy="965200"/>
          </a:xfrm>
          <a:custGeom>
            <a:avLst/>
            <a:gdLst>
              <a:gd name="T0" fmla="*/ 0 w 344"/>
              <a:gd name="T1" fmla="*/ 226 h 226"/>
              <a:gd name="T2" fmla="*/ 172 w 344"/>
              <a:gd name="T3" fmla="*/ 0 h 226"/>
              <a:gd name="T4" fmla="*/ 344 w 344"/>
              <a:gd name="T5" fmla="*/ 226 h 226"/>
              <a:gd name="T6" fmla="*/ 0 w 344"/>
              <a:gd name="T7" fmla="*/ 226 h 226"/>
            </a:gdLst>
            <a:ahLst/>
            <a:cxnLst>
              <a:cxn ang="0">
                <a:pos x="T0" y="T1"/>
              </a:cxn>
              <a:cxn ang="0">
                <a:pos x="T2" y="T3"/>
              </a:cxn>
              <a:cxn ang="0">
                <a:pos x="T4" y="T5"/>
              </a:cxn>
              <a:cxn ang="0">
                <a:pos x="T6" y="T7"/>
              </a:cxn>
            </a:cxnLst>
            <a:rect l="0" t="0" r="r" b="b"/>
            <a:pathLst>
              <a:path w="344" h="226">
                <a:moveTo>
                  <a:pt x="0" y="226"/>
                </a:moveTo>
                <a:cubicBezTo>
                  <a:pt x="54" y="226"/>
                  <a:pt x="33" y="0"/>
                  <a:pt x="172" y="0"/>
                </a:cubicBezTo>
                <a:cubicBezTo>
                  <a:pt x="310" y="0"/>
                  <a:pt x="286" y="226"/>
                  <a:pt x="344" y="226"/>
                </a:cubicBezTo>
                <a:lnTo>
                  <a:pt x="0" y="226"/>
                </a:lnTo>
                <a:close/>
              </a:path>
            </a:pathLst>
          </a:custGeom>
          <a:gradFill>
            <a:gsLst>
              <a:gs pos="0">
                <a:srgbClr val="E30000"/>
              </a:gs>
              <a:gs pos="100000">
                <a:srgbClr val="760303"/>
              </a:gs>
            </a:gsLst>
            <a:lin ang="5400000" scaled="0"/>
          </a:gradFill>
          <a:ln>
            <a:noFill/>
          </a:ln>
        </p:spPr>
        <p:txBody>
          <a:bodyPr vert="horz" wrap="square" lIns="121920" tIns="60960" rIns="121920" bIns="60960" numCol="1" anchor="t" anchorCtr="0" compatLnSpc="1"/>
          <a:lstStyle/>
          <a:p>
            <a:endParaRPr lang="zh-CN" altLang="en-US" sz="3200"/>
          </a:p>
        </p:txBody>
      </p:sp>
      <p:sp>
        <p:nvSpPr>
          <p:cNvPr id="19" name="Freeform 15"/>
          <p:cNvSpPr/>
          <p:nvPr/>
        </p:nvSpPr>
        <p:spPr bwMode="auto">
          <a:xfrm>
            <a:off x="9584268" y="2899610"/>
            <a:ext cx="1458384" cy="1587500"/>
          </a:xfrm>
          <a:custGeom>
            <a:avLst/>
            <a:gdLst>
              <a:gd name="T0" fmla="*/ 0 w 344"/>
              <a:gd name="T1" fmla="*/ 372 h 372"/>
              <a:gd name="T2" fmla="*/ 172 w 344"/>
              <a:gd name="T3" fmla="*/ 0 h 372"/>
              <a:gd name="T4" fmla="*/ 344 w 344"/>
              <a:gd name="T5" fmla="*/ 372 h 372"/>
              <a:gd name="T6" fmla="*/ 0 w 344"/>
              <a:gd name="T7" fmla="*/ 372 h 372"/>
            </a:gdLst>
            <a:ahLst/>
            <a:cxnLst>
              <a:cxn ang="0">
                <a:pos x="T0" y="T1"/>
              </a:cxn>
              <a:cxn ang="0">
                <a:pos x="T2" y="T3"/>
              </a:cxn>
              <a:cxn ang="0">
                <a:pos x="T4" y="T5"/>
              </a:cxn>
              <a:cxn ang="0">
                <a:pos x="T6" y="T7"/>
              </a:cxn>
            </a:cxnLst>
            <a:rect l="0" t="0" r="r" b="b"/>
            <a:pathLst>
              <a:path w="344" h="372">
                <a:moveTo>
                  <a:pt x="0" y="372"/>
                </a:moveTo>
                <a:cubicBezTo>
                  <a:pt x="54" y="372"/>
                  <a:pt x="33" y="0"/>
                  <a:pt x="172" y="0"/>
                </a:cubicBezTo>
                <a:cubicBezTo>
                  <a:pt x="310" y="0"/>
                  <a:pt x="286" y="372"/>
                  <a:pt x="344" y="372"/>
                </a:cubicBezTo>
                <a:lnTo>
                  <a:pt x="0" y="372"/>
                </a:lnTo>
                <a:close/>
              </a:path>
            </a:pathLst>
          </a:custGeom>
          <a:solidFill>
            <a:srgbClr val="C00000">
              <a:alpha val="90000"/>
            </a:srgbClr>
          </a:solidFill>
          <a:ln>
            <a:noFill/>
          </a:ln>
        </p:spPr>
        <p:txBody>
          <a:bodyPr vert="horz" wrap="square" lIns="121920" tIns="60960" rIns="121920" bIns="60960" numCol="1" anchor="t" anchorCtr="0" compatLnSpc="1"/>
          <a:lstStyle/>
          <a:p>
            <a:endParaRPr lang="zh-CN" altLang="en-US" sz="3200"/>
          </a:p>
        </p:txBody>
      </p:sp>
      <p:sp>
        <p:nvSpPr>
          <p:cNvPr id="20" name="Line 16"/>
          <p:cNvSpPr>
            <a:spLocks noChangeShapeType="1"/>
          </p:cNvSpPr>
          <p:nvPr/>
        </p:nvSpPr>
        <p:spPr bwMode="auto">
          <a:xfrm>
            <a:off x="590552" y="4487110"/>
            <a:ext cx="10824633" cy="0"/>
          </a:xfrm>
          <a:prstGeom prst="line">
            <a:avLst/>
          </a:prstGeom>
          <a:noFill/>
          <a:ln w="12700" cap="flat">
            <a:solidFill>
              <a:srgbClr val="231815"/>
            </a:solidFill>
            <a:prstDash val="solid"/>
            <a:miter lim="800000"/>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lstStyle/>
          <a:p>
            <a:endParaRPr lang="zh-CN" altLang="en-US" sz="3200"/>
          </a:p>
        </p:txBody>
      </p:sp>
      <p:sp>
        <p:nvSpPr>
          <p:cNvPr id="21" name="Line 17"/>
          <p:cNvSpPr>
            <a:spLocks noChangeShapeType="1"/>
          </p:cNvSpPr>
          <p:nvPr/>
        </p:nvSpPr>
        <p:spPr bwMode="auto">
          <a:xfrm flipV="1">
            <a:off x="1538817" y="2613861"/>
            <a:ext cx="0" cy="673100"/>
          </a:xfrm>
          <a:prstGeom prst="line">
            <a:avLst/>
          </a:prstGeom>
          <a:noFill/>
          <a:ln w="6350" cap="flat">
            <a:solidFill>
              <a:srgbClr val="20202E"/>
            </a:solidFill>
            <a:prstDash val="dash"/>
            <a:miter lim="800000"/>
            <a:tailEnd type="oval"/>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lstStyle/>
          <a:p>
            <a:endParaRPr lang="zh-CN" altLang="en-US" sz="3200"/>
          </a:p>
        </p:txBody>
      </p:sp>
      <p:sp>
        <p:nvSpPr>
          <p:cNvPr id="22" name="Line 18"/>
          <p:cNvSpPr>
            <a:spLocks noChangeShapeType="1"/>
          </p:cNvSpPr>
          <p:nvPr/>
        </p:nvSpPr>
        <p:spPr bwMode="auto">
          <a:xfrm flipV="1">
            <a:off x="2514601" y="2778960"/>
            <a:ext cx="0" cy="670984"/>
          </a:xfrm>
          <a:prstGeom prst="line">
            <a:avLst/>
          </a:prstGeom>
          <a:noFill/>
          <a:ln w="6350" cap="flat">
            <a:solidFill>
              <a:srgbClr val="C00000"/>
            </a:solidFill>
            <a:prstDash val="dash"/>
            <a:miter lim="800000"/>
            <a:tailEnd type="oval"/>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lstStyle/>
          <a:p>
            <a:endParaRPr lang="zh-CN" altLang="en-US" sz="3200"/>
          </a:p>
        </p:txBody>
      </p:sp>
      <p:sp>
        <p:nvSpPr>
          <p:cNvPr id="23" name="Line 19"/>
          <p:cNvSpPr>
            <a:spLocks noChangeShapeType="1"/>
          </p:cNvSpPr>
          <p:nvPr/>
        </p:nvSpPr>
        <p:spPr bwMode="auto">
          <a:xfrm flipV="1">
            <a:off x="6413501" y="2778960"/>
            <a:ext cx="0" cy="670984"/>
          </a:xfrm>
          <a:prstGeom prst="line">
            <a:avLst/>
          </a:prstGeom>
          <a:noFill/>
          <a:ln w="6350" cap="flat">
            <a:solidFill>
              <a:srgbClr val="C00000"/>
            </a:solidFill>
            <a:prstDash val="dash"/>
            <a:miter lim="800000"/>
            <a:tailEnd type="oval"/>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lstStyle/>
          <a:p>
            <a:endParaRPr lang="zh-CN" altLang="en-US" sz="3200"/>
          </a:p>
        </p:txBody>
      </p:sp>
      <p:sp>
        <p:nvSpPr>
          <p:cNvPr id="24" name="Line 20"/>
          <p:cNvSpPr>
            <a:spLocks noChangeShapeType="1"/>
          </p:cNvSpPr>
          <p:nvPr/>
        </p:nvSpPr>
        <p:spPr bwMode="auto">
          <a:xfrm flipV="1">
            <a:off x="8362951" y="2442411"/>
            <a:ext cx="0" cy="675217"/>
          </a:xfrm>
          <a:prstGeom prst="line">
            <a:avLst/>
          </a:prstGeom>
          <a:noFill/>
          <a:ln w="6350" cap="flat">
            <a:solidFill>
              <a:srgbClr val="C00000"/>
            </a:solidFill>
            <a:prstDash val="dash"/>
            <a:miter lim="800000"/>
            <a:tailEnd type="oval"/>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lstStyle/>
          <a:p>
            <a:endParaRPr lang="zh-CN" altLang="en-US" sz="3200"/>
          </a:p>
        </p:txBody>
      </p:sp>
      <p:sp>
        <p:nvSpPr>
          <p:cNvPr id="25" name="Line 21"/>
          <p:cNvSpPr>
            <a:spLocks noChangeShapeType="1"/>
          </p:cNvSpPr>
          <p:nvPr/>
        </p:nvSpPr>
        <p:spPr bwMode="auto">
          <a:xfrm flipV="1">
            <a:off x="9338735" y="2778960"/>
            <a:ext cx="0" cy="670984"/>
          </a:xfrm>
          <a:prstGeom prst="line">
            <a:avLst/>
          </a:prstGeom>
          <a:noFill/>
          <a:ln w="6350" cap="flat">
            <a:solidFill>
              <a:srgbClr val="20202E"/>
            </a:solidFill>
            <a:prstDash val="dash"/>
            <a:miter lim="800000"/>
            <a:tailEnd type="oval"/>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lstStyle/>
          <a:p>
            <a:endParaRPr lang="zh-CN" altLang="en-US" sz="3200"/>
          </a:p>
        </p:txBody>
      </p:sp>
      <p:sp>
        <p:nvSpPr>
          <p:cNvPr id="26" name="Line 22"/>
          <p:cNvSpPr>
            <a:spLocks noChangeShapeType="1"/>
          </p:cNvSpPr>
          <p:nvPr/>
        </p:nvSpPr>
        <p:spPr bwMode="auto">
          <a:xfrm flipV="1">
            <a:off x="3488268" y="2190527"/>
            <a:ext cx="0" cy="670984"/>
          </a:xfrm>
          <a:prstGeom prst="line">
            <a:avLst/>
          </a:prstGeom>
          <a:noFill/>
          <a:ln w="6350" cap="flat">
            <a:solidFill>
              <a:srgbClr val="20202E"/>
            </a:solidFill>
            <a:prstDash val="dash"/>
            <a:miter lim="800000"/>
            <a:tailEnd type="oval"/>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lstStyle/>
          <a:p>
            <a:endParaRPr lang="zh-CN" altLang="en-US" sz="3200"/>
          </a:p>
        </p:txBody>
      </p:sp>
      <p:sp>
        <p:nvSpPr>
          <p:cNvPr id="27" name="Line 23"/>
          <p:cNvSpPr>
            <a:spLocks noChangeShapeType="1"/>
          </p:cNvSpPr>
          <p:nvPr/>
        </p:nvSpPr>
        <p:spPr bwMode="auto">
          <a:xfrm flipV="1">
            <a:off x="5439835" y="1913244"/>
            <a:ext cx="0" cy="675217"/>
          </a:xfrm>
          <a:prstGeom prst="line">
            <a:avLst/>
          </a:prstGeom>
          <a:noFill/>
          <a:ln w="6350" cap="flat">
            <a:solidFill>
              <a:srgbClr val="20202E"/>
            </a:solidFill>
            <a:prstDash val="dash"/>
            <a:miter lim="800000"/>
            <a:tailEnd type="oval"/>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lstStyle/>
          <a:p>
            <a:endParaRPr lang="zh-CN" altLang="en-US" sz="3200"/>
          </a:p>
        </p:txBody>
      </p:sp>
      <p:sp>
        <p:nvSpPr>
          <p:cNvPr id="28" name="Line 24"/>
          <p:cNvSpPr>
            <a:spLocks noChangeShapeType="1"/>
          </p:cNvSpPr>
          <p:nvPr/>
        </p:nvSpPr>
        <p:spPr bwMode="auto">
          <a:xfrm flipV="1">
            <a:off x="7389284" y="1439111"/>
            <a:ext cx="0" cy="675217"/>
          </a:xfrm>
          <a:prstGeom prst="line">
            <a:avLst/>
          </a:prstGeom>
          <a:noFill/>
          <a:ln w="6350" cap="flat">
            <a:solidFill>
              <a:srgbClr val="20202E"/>
            </a:solidFill>
            <a:prstDash val="dash"/>
            <a:miter lim="800000"/>
            <a:tailEnd type="oval"/>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lstStyle/>
          <a:p>
            <a:endParaRPr lang="zh-CN" altLang="en-US" sz="3200"/>
          </a:p>
        </p:txBody>
      </p:sp>
      <p:sp>
        <p:nvSpPr>
          <p:cNvPr id="29" name="Line 25"/>
          <p:cNvSpPr>
            <a:spLocks noChangeShapeType="1"/>
          </p:cNvSpPr>
          <p:nvPr/>
        </p:nvSpPr>
        <p:spPr bwMode="auto">
          <a:xfrm flipV="1">
            <a:off x="10312401" y="2110094"/>
            <a:ext cx="0" cy="668867"/>
          </a:xfrm>
          <a:prstGeom prst="line">
            <a:avLst/>
          </a:prstGeom>
          <a:noFill/>
          <a:ln w="6350" cap="flat">
            <a:solidFill>
              <a:srgbClr val="C00000"/>
            </a:solidFill>
            <a:prstDash val="dash"/>
            <a:miter lim="800000"/>
            <a:tailEnd type="oval"/>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lstStyle/>
          <a:p>
            <a:endParaRPr lang="zh-CN" altLang="en-US" sz="3200"/>
          </a:p>
        </p:txBody>
      </p:sp>
      <p:sp>
        <p:nvSpPr>
          <p:cNvPr id="30" name="Line 26"/>
          <p:cNvSpPr>
            <a:spLocks noChangeShapeType="1"/>
          </p:cNvSpPr>
          <p:nvPr/>
        </p:nvSpPr>
        <p:spPr bwMode="auto">
          <a:xfrm flipV="1">
            <a:off x="4464051" y="2442411"/>
            <a:ext cx="0" cy="675217"/>
          </a:xfrm>
          <a:prstGeom prst="line">
            <a:avLst/>
          </a:prstGeom>
          <a:noFill/>
          <a:ln w="6350" cap="flat">
            <a:solidFill>
              <a:srgbClr val="C00000"/>
            </a:solidFill>
            <a:prstDash val="dash"/>
            <a:miter lim="800000"/>
            <a:tailEnd type="oval"/>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lstStyle/>
          <a:p>
            <a:endParaRPr lang="zh-CN" altLang="en-US" sz="3200"/>
          </a:p>
        </p:txBody>
      </p:sp>
      <p:sp>
        <p:nvSpPr>
          <p:cNvPr id="31" name="Rectangle 27"/>
          <p:cNvSpPr>
            <a:spLocks noChangeArrowheads="1"/>
          </p:cNvSpPr>
          <p:nvPr/>
        </p:nvSpPr>
        <p:spPr bwMode="auto">
          <a:xfrm>
            <a:off x="1206103" y="4667256"/>
            <a:ext cx="665429" cy="2461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pPr>
            <a:r>
              <a:rPr lang="en-US" altLang="zh-CN" sz="1335" dirty="0">
                <a:solidFill>
                  <a:srgbClr val="20202E"/>
                </a:solidFill>
              </a:rPr>
              <a:t>Text 01</a:t>
            </a:r>
            <a:endParaRPr lang="zh-CN" altLang="en-US" sz="1335" dirty="0">
              <a:solidFill>
                <a:srgbClr val="20202E"/>
              </a:solidFill>
            </a:endParaRPr>
          </a:p>
        </p:txBody>
      </p:sp>
      <p:sp>
        <p:nvSpPr>
          <p:cNvPr id="32" name="Rectangle 27"/>
          <p:cNvSpPr>
            <a:spLocks noChangeArrowheads="1"/>
          </p:cNvSpPr>
          <p:nvPr/>
        </p:nvSpPr>
        <p:spPr bwMode="auto">
          <a:xfrm>
            <a:off x="2181887" y="2349990"/>
            <a:ext cx="665429" cy="2757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pPr>
            <a:r>
              <a:rPr lang="en-US" altLang="zh-CN" sz="1600" b="1" dirty="0">
                <a:solidFill>
                  <a:srgbClr val="C00000"/>
                </a:solidFill>
              </a:rPr>
              <a:t>40%</a:t>
            </a:r>
            <a:endParaRPr lang="zh-CN" altLang="en-US" sz="1400" dirty="0">
              <a:solidFill>
                <a:srgbClr val="C00000"/>
              </a:solidFill>
            </a:endParaRPr>
          </a:p>
        </p:txBody>
      </p:sp>
      <p:sp>
        <p:nvSpPr>
          <p:cNvPr id="33" name="Rectangle 24"/>
          <p:cNvSpPr>
            <a:spLocks noChangeArrowheads="1"/>
          </p:cNvSpPr>
          <p:nvPr/>
        </p:nvSpPr>
        <p:spPr bwMode="auto">
          <a:xfrm>
            <a:off x="590550" y="5455351"/>
            <a:ext cx="10824633" cy="391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nSpc>
                <a:spcPct val="120000"/>
              </a:lnSpc>
            </a:pPr>
            <a:r>
              <a:rPr sz="1065" dirty="0">
                <a:solidFill>
                  <a:schemeClr val="tx1"/>
                </a:solidFill>
                <a:latin typeface="微软雅黑" panose="020B0503020204020204" charset="-122"/>
                <a:ea typeface="微软雅黑" panose="020B0503020204020204" charset="-122"/>
              </a:rPr>
              <a:t>您的内容打在这里，或者通过复制您的文本后，在此框中选择粘贴，并选择只保留文字。在此录入上述图表的综合描述说明，在此录入上述图表的综合描述说明，在此录入上述图表的综合描述说明，在此录入上述图表的综合描述说明</a:t>
            </a:r>
          </a:p>
        </p:txBody>
      </p:sp>
      <p:sp>
        <p:nvSpPr>
          <p:cNvPr id="34" name="Rectangle 42"/>
          <p:cNvSpPr>
            <a:spLocks noChangeArrowheads="1"/>
          </p:cNvSpPr>
          <p:nvPr/>
        </p:nvSpPr>
        <p:spPr bwMode="auto">
          <a:xfrm>
            <a:off x="590550" y="5071308"/>
            <a:ext cx="2817284" cy="2609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zh-CN" altLang="zh-CN" sz="1600" dirty="0">
                <a:solidFill>
                  <a:schemeClr val="tx1"/>
                </a:solidFill>
                <a:latin typeface="微软雅黑" panose="020B0503020204020204" charset="-122"/>
                <a:ea typeface="微软雅黑" panose="020B0503020204020204" charset="-122"/>
              </a:rPr>
              <a:t>单击此处添加名称</a:t>
            </a:r>
          </a:p>
        </p:txBody>
      </p:sp>
      <p:sp>
        <p:nvSpPr>
          <p:cNvPr id="35" name="Rectangle 27"/>
          <p:cNvSpPr>
            <a:spLocks noChangeArrowheads="1"/>
          </p:cNvSpPr>
          <p:nvPr/>
        </p:nvSpPr>
        <p:spPr bwMode="auto">
          <a:xfrm>
            <a:off x="1206103" y="2127256"/>
            <a:ext cx="665429" cy="2954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pPr>
            <a:r>
              <a:rPr lang="en-US" altLang="zh-CN" sz="1600" b="1" dirty="0">
                <a:solidFill>
                  <a:srgbClr val="20202E"/>
                </a:solidFill>
              </a:rPr>
              <a:t>50%</a:t>
            </a:r>
            <a:endParaRPr lang="zh-CN" altLang="en-US" sz="1400" dirty="0">
              <a:solidFill>
                <a:srgbClr val="20202E"/>
              </a:solidFill>
            </a:endParaRPr>
          </a:p>
        </p:txBody>
      </p:sp>
      <p:sp>
        <p:nvSpPr>
          <p:cNvPr id="36" name="Rectangle 27"/>
          <p:cNvSpPr>
            <a:spLocks noChangeArrowheads="1"/>
          </p:cNvSpPr>
          <p:nvPr/>
        </p:nvSpPr>
        <p:spPr bwMode="auto">
          <a:xfrm>
            <a:off x="3156612" y="1796616"/>
            <a:ext cx="665429" cy="2954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pPr>
            <a:r>
              <a:rPr lang="en-US" altLang="zh-CN" sz="1600" b="1" dirty="0">
                <a:solidFill>
                  <a:srgbClr val="20202E"/>
                </a:solidFill>
              </a:rPr>
              <a:t>60%</a:t>
            </a:r>
            <a:endParaRPr lang="zh-CN" altLang="en-US" sz="1400" dirty="0">
              <a:solidFill>
                <a:srgbClr val="20202E"/>
              </a:solidFill>
            </a:endParaRPr>
          </a:p>
        </p:txBody>
      </p:sp>
      <p:sp>
        <p:nvSpPr>
          <p:cNvPr id="37" name="Rectangle 27"/>
          <p:cNvSpPr>
            <a:spLocks noChangeArrowheads="1"/>
          </p:cNvSpPr>
          <p:nvPr/>
        </p:nvSpPr>
        <p:spPr bwMode="auto">
          <a:xfrm>
            <a:off x="4131336" y="1927995"/>
            <a:ext cx="665429" cy="2757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pPr>
            <a:r>
              <a:rPr lang="en-US" altLang="zh-CN" sz="1600" b="1" dirty="0">
                <a:solidFill>
                  <a:srgbClr val="C00000"/>
                </a:solidFill>
              </a:rPr>
              <a:t>55%</a:t>
            </a:r>
            <a:endParaRPr lang="zh-CN" altLang="en-US" sz="1400" dirty="0">
              <a:solidFill>
                <a:srgbClr val="C00000"/>
              </a:solidFill>
            </a:endParaRPr>
          </a:p>
        </p:txBody>
      </p:sp>
      <p:sp>
        <p:nvSpPr>
          <p:cNvPr id="38" name="Rectangle 27"/>
          <p:cNvSpPr>
            <a:spLocks noChangeArrowheads="1"/>
          </p:cNvSpPr>
          <p:nvPr/>
        </p:nvSpPr>
        <p:spPr bwMode="auto">
          <a:xfrm>
            <a:off x="5106062" y="1424083"/>
            <a:ext cx="665429" cy="2954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pPr>
            <a:r>
              <a:rPr lang="en-US" altLang="zh-CN" sz="1600" b="1" dirty="0">
                <a:solidFill>
                  <a:srgbClr val="20202E"/>
                </a:solidFill>
              </a:rPr>
              <a:t>70%</a:t>
            </a:r>
            <a:endParaRPr lang="zh-CN" altLang="en-US" sz="1400" dirty="0">
              <a:solidFill>
                <a:srgbClr val="20202E"/>
              </a:solidFill>
            </a:endParaRPr>
          </a:p>
        </p:txBody>
      </p:sp>
      <p:sp>
        <p:nvSpPr>
          <p:cNvPr id="39" name="Rectangle 27"/>
          <p:cNvSpPr>
            <a:spLocks noChangeArrowheads="1"/>
          </p:cNvSpPr>
          <p:nvPr/>
        </p:nvSpPr>
        <p:spPr bwMode="auto">
          <a:xfrm>
            <a:off x="6081846" y="2265156"/>
            <a:ext cx="665429" cy="2757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pPr>
            <a:r>
              <a:rPr lang="en-US" altLang="zh-CN" sz="1600" b="1" dirty="0">
                <a:solidFill>
                  <a:srgbClr val="C00000"/>
                </a:solidFill>
              </a:rPr>
              <a:t>40%</a:t>
            </a:r>
            <a:endParaRPr lang="zh-CN" altLang="en-US" sz="1400" dirty="0">
              <a:solidFill>
                <a:srgbClr val="C00000"/>
              </a:solidFill>
            </a:endParaRPr>
          </a:p>
        </p:txBody>
      </p:sp>
      <p:sp>
        <p:nvSpPr>
          <p:cNvPr id="40" name="Rectangle 27"/>
          <p:cNvSpPr>
            <a:spLocks noChangeArrowheads="1"/>
          </p:cNvSpPr>
          <p:nvPr/>
        </p:nvSpPr>
        <p:spPr bwMode="auto">
          <a:xfrm>
            <a:off x="7055512" y="1016300"/>
            <a:ext cx="665429" cy="2954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pPr>
            <a:r>
              <a:rPr lang="en-US" altLang="zh-CN" sz="1600" b="1" dirty="0">
                <a:solidFill>
                  <a:srgbClr val="20202E"/>
                </a:solidFill>
              </a:rPr>
              <a:t>90%</a:t>
            </a:r>
            <a:endParaRPr lang="zh-CN" altLang="en-US" sz="1400" dirty="0">
              <a:solidFill>
                <a:srgbClr val="20202E"/>
              </a:solidFill>
            </a:endParaRPr>
          </a:p>
        </p:txBody>
      </p:sp>
      <p:sp>
        <p:nvSpPr>
          <p:cNvPr id="41" name="Rectangle 27"/>
          <p:cNvSpPr>
            <a:spLocks noChangeArrowheads="1"/>
          </p:cNvSpPr>
          <p:nvPr/>
        </p:nvSpPr>
        <p:spPr bwMode="auto">
          <a:xfrm>
            <a:off x="8030236" y="1988638"/>
            <a:ext cx="665429" cy="2757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pPr>
            <a:r>
              <a:rPr lang="en-US" altLang="zh-CN" sz="1600" b="1" dirty="0">
                <a:solidFill>
                  <a:srgbClr val="C00000"/>
                </a:solidFill>
              </a:rPr>
              <a:t>55%</a:t>
            </a:r>
            <a:endParaRPr lang="zh-CN" altLang="en-US" sz="1400" dirty="0">
              <a:solidFill>
                <a:srgbClr val="C00000"/>
              </a:solidFill>
            </a:endParaRPr>
          </a:p>
        </p:txBody>
      </p:sp>
      <p:sp>
        <p:nvSpPr>
          <p:cNvPr id="42" name="Rectangle 27"/>
          <p:cNvSpPr>
            <a:spLocks noChangeArrowheads="1"/>
          </p:cNvSpPr>
          <p:nvPr/>
        </p:nvSpPr>
        <p:spPr bwMode="auto">
          <a:xfrm>
            <a:off x="9004962" y="2265156"/>
            <a:ext cx="665429" cy="2954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pPr>
            <a:r>
              <a:rPr lang="en-US" altLang="zh-CN" sz="1600" b="1" dirty="0">
                <a:solidFill>
                  <a:srgbClr val="20202E"/>
                </a:solidFill>
              </a:rPr>
              <a:t>40%</a:t>
            </a:r>
            <a:endParaRPr lang="zh-CN" altLang="en-US" sz="1400" dirty="0">
              <a:solidFill>
                <a:srgbClr val="20202E"/>
              </a:solidFill>
            </a:endParaRPr>
          </a:p>
        </p:txBody>
      </p:sp>
      <p:sp>
        <p:nvSpPr>
          <p:cNvPr id="43" name="Rectangle 27"/>
          <p:cNvSpPr>
            <a:spLocks noChangeArrowheads="1"/>
          </p:cNvSpPr>
          <p:nvPr/>
        </p:nvSpPr>
        <p:spPr bwMode="auto">
          <a:xfrm>
            <a:off x="9979687" y="1712836"/>
            <a:ext cx="665429" cy="2757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pPr>
            <a:r>
              <a:rPr lang="en-US" altLang="zh-CN" sz="1600" b="1" dirty="0">
                <a:solidFill>
                  <a:srgbClr val="C00000"/>
                </a:solidFill>
              </a:rPr>
              <a:t>63%</a:t>
            </a:r>
            <a:endParaRPr lang="zh-CN" altLang="en-US" sz="1400" dirty="0">
              <a:solidFill>
                <a:srgbClr val="C00000"/>
              </a:solidFill>
            </a:endParaRPr>
          </a:p>
        </p:txBody>
      </p:sp>
      <p:sp>
        <p:nvSpPr>
          <p:cNvPr id="44" name="Rectangle 27"/>
          <p:cNvSpPr>
            <a:spLocks noChangeArrowheads="1"/>
          </p:cNvSpPr>
          <p:nvPr/>
        </p:nvSpPr>
        <p:spPr bwMode="auto">
          <a:xfrm>
            <a:off x="2181463" y="4667256"/>
            <a:ext cx="665429" cy="2461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pPr>
            <a:r>
              <a:rPr lang="en-US" altLang="zh-CN" sz="1335" dirty="0">
                <a:solidFill>
                  <a:srgbClr val="20202E"/>
                </a:solidFill>
              </a:rPr>
              <a:t>Text 02</a:t>
            </a:r>
            <a:endParaRPr lang="zh-CN" altLang="en-US" sz="1335" dirty="0">
              <a:solidFill>
                <a:srgbClr val="20202E"/>
              </a:solidFill>
            </a:endParaRPr>
          </a:p>
        </p:txBody>
      </p:sp>
      <p:sp>
        <p:nvSpPr>
          <p:cNvPr id="45" name="Rectangle 27"/>
          <p:cNvSpPr>
            <a:spLocks noChangeArrowheads="1"/>
          </p:cNvSpPr>
          <p:nvPr/>
        </p:nvSpPr>
        <p:spPr bwMode="auto">
          <a:xfrm>
            <a:off x="3156823" y="4667256"/>
            <a:ext cx="665429" cy="2461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pPr>
            <a:r>
              <a:rPr lang="en-US" altLang="zh-CN" sz="1335" dirty="0">
                <a:solidFill>
                  <a:srgbClr val="20202E"/>
                </a:solidFill>
              </a:rPr>
              <a:t>Text 03</a:t>
            </a:r>
            <a:endParaRPr lang="zh-CN" altLang="en-US" sz="1335" dirty="0">
              <a:solidFill>
                <a:srgbClr val="20202E"/>
              </a:solidFill>
            </a:endParaRPr>
          </a:p>
        </p:txBody>
      </p:sp>
      <p:sp>
        <p:nvSpPr>
          <p:cNvPr id="46" name="Rectangle 27"/>
          <p:cNvSpPr>
            <a:spLocks noChangeArrowheads="1"/>
          </p:cNvSpPr>
          <p:nvPr/>
        </p:nvSpPr>
        <p:spPr bwMode="auto">
          <a:xfrm>
            <a:off x="4132183" y="4667256"/>
            <a:ext cx="665429" cy="2461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pPr>
            <a:r>
              <a:rPr lang="en-US" altLang="zh-CN" sz="1335" dirty="0">
                <a:solidFill>
                  <a:srgbClr val="20202E"/>
                </a:solidFill>
              </a:rPr>
              <a:t>Text 04</a:t>
            </a:r>
            <a:endParaRPr lang="zh-CN" altLang="en-US" sz="1335" dirty="0">
              <a:solidFill>
                <a:srgbClr val="20202E"/>
              </a:solidFill>
            </a:endParaRPr>
          </a:p>
        </p:txBody>
      </p:sp>
      <p:sp>
        <p:nvSpPr>
          <p:cNvPr id="47" name="Rectangle 27"/>
          <p:cNvSpPr>
            <a:spLocks noChangeArrowheads="1"/>
          </p:cNvSpPr>
          <p:nvPr/>
        </p:nvSpPr>
        <p:spPr bwMode="auto">
          <a:xfrm>
            <a:off x="5107543" y="4667256"/>
            <a:ext cx="665429" cy="2461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pPr>
            <a:r>
              <a:rPr lang="en-US" altLang="zh-CN" sz="1335" dirty="0">
                <a:solidFill>
                  <a:srgbClr val="20202E"/>
                </a:solidFill>
              </a:rPr>
              <a:t>Text 05</a:t>
            </a:r>
            <a:endParaRPr lang="zh-CN" altLang="en-US" sz="1335" dirty="0">
              <a:solidFill>
                <a:srgbClr val="20202E"/>
              </a:solidFill>
            </a:endParaRPr>
          </a:p>
        </p:txBody>
      </p:sp>
      <p:sp>
        <p:nvSpPr>
          <p:cNvPr id="48" name="Rectangle 27"/>
          <p:cNvSpPr>
            <a:spLocks noChangeArrowheads="1"/>
          </p:cNvSpPr>
          <p:nvPr/>
        </p:nvSpPr>
        <p:spPr bwMode="auto">
          <a:xfrm>
            <a:off x="6082903" y="4667256"/>
            <a:ext cx="665429" cy="2461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pPr>
            <a:r>
              <a:rPr lang="en-US" altLang="zh-CN" sz="1335" dirty="0">
                <a:solidFill>
                  <a:srgbClr val="20202E"/>
                </a:solidFill>
              </a:rPr>
              <a:t>Text 06</a:t>
            </a:r>
            <a:endParaRPr lang="zh-CN" altLang="en-US" sz="1335" dirty="0">
              <a:solidFill>
                <a:srgbClr val="20202E"/>
              </a:solidFill>
            </a:endParaRPr>
          </a:p>
        </p:txBody>
      </p:sp>
      <p:sp>
        <p:nvSpPr>
          <p:cNvPr id="49" name="Rectangle 27"/>
          <p:cNvSpPr>
            <a:spLocks noChangeArrowheads="1"/>
          </p:cNvSpPr>
          <p:nvPr/>
        </p:nvSpPr>
        <p:spPr bwMode="auto">
          <a:xfrm>
            <a:off x="7062203" y="4667256"/>
            <a:ext cx="665429" cy="2461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pPr>
            <a:r>
              <a:rPr lang="en-US" altLang="zh-CN" sz="1335" dirty="0">
                <a:solidFill>
                  <a:srgbClr val="20202E"/>
                </a:solidFill>
              </a:rPr>
              <a:t>Text 07</a:t>
            </a:r>
            <a:endParaRPr lang="zh-CN" altLang="en-US" sz="1335" dirty="0">
              <a:solidFill>
                <a:srgbClr val="20202E"/>
              </a:solidFill>
            </a:endParaRPr>
          </a:p>
        </p:txBody>
      </p:sp>
      <p:sp>
        <p:nvSpPr>
          <p:cNvPr id="50" name="Rectangle 27"/>
          <p:cNvSpPr>
            <a:spLocks noChangeArrowheads="1"/>
          </p:cNvSpPr>
          <p:nvPr/>
        </p:nvSpPr>
        <p:spPr bwMode="auto">
          <a:xfrm>
            <a:off x="8037563" y="4667256"/>
            <a:ext cx="665429" cy="2461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pPr>
            <a:r>
              <a:rPr lang="en-US" altLang="zh-CN" sz="1335" dirty="0">
                <a:solidFill>
                  <a:srgbClr val="20202E"/>
                </a:solidFill>
              </a:rPr>
              <a:t>Text 08</a:t>
            </a:r>
            <a:endParaRPr lang="zh-CN" altLang="en-US" sz="1335" dirty="0">
              <a:solidFill>
                <a:srgbClr val="20202E"/>
              </a:solidFill>
            </a:endParaRPr>
          </a:p>
        </p:txBody>
      </p:sp>
      <p:sp>
        <p:nvSpPr>
          <p:cNvPr id="51" name="Rectangle 27"/>
          <p:cNvSpPr>
            <a:spLocks noChangeArrowheads="1"/>
          </p:cNvSpPr>
          <p:nvPr/>
        </p:nvSpPr>
        <p:spPr bwMode="auto">
          <a:xfrm>
            <a:off x="9012923" y="4667256"/>
            <a:ext cx="665429" cy="2461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pPr>
            <a:r>
              <a:rPr lang="en-US" altLang="zh-CN" sz="1335" dirty="0">
                <a:solidFill>
                  <a:srgbClr val="20202E"/>
                </a:solidFill>
              </a:rPr>
              <a:t>Text 09</a:t>
            </a:r>
            <a:endParaRPr lang="zh-CN" altLang="en-US" sz="1335" dirty="0">
              <a:solidFill>
                <a:srgbClr val="20202E"/>
              </a:solidFill>
            </a:endParaRPr>
          </a:p>
        </p:txBody>
      </p:sp>
      <p:sp>
        <p:nvSpPr>
          <p:cNvPr id="52" name="Rectangle 27"/>
          <p:cNvSpPr>
            <a:spLocks noChangeArrowheads="1"/>
          </p:cNvSpPr>
          <p:nvPr/>
        </p:nvSpPr>
        <p:spPr bwMode="auto">
          <a:xfrm>
            <a:off x="9988283" y="4667256"/>
            <a:ext cx="665429" cy="2461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pPr>
            <a:r>
              <a:rPr lang="en-US" altLang="zh-CN" sz="1335" dirty="0">
                <a:solidFill>
                  <a:srgbClr val="20202E"/>
                </a:solidFill>
              </a:rPr>
              <a:t>Text 10</a:t>
            </a:r>
            <a:endParaRPr lang="zh-CN" altLang="en-US" sz="1335" dirty="0">
              <a:solidFill>
                <a:srgbClr val="20202E"/>
              </a:solidFill>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ppt_w</p:attrName>
                                        </p:attrNameLst>
                                      </p:cBhvr>
                                      <p:tavLst>
                                        <p:tav tm="0">
                                          <p:val>
                                            <p:fltVal val="0"/>
                                          </p:val>
                                        </p:tav>
                                        <p:tav tm="100000">
                                          <p:val>
                                            <p:strVal val="#ppt_w"/>
                                          </p:val>
                                        </p:tav>
                                      </p:tavLst>
                                    </p:anim>
                                    <p:anim calcmode="lin" valueType="num">
                                      <p:cBhvr>
                                        <p:cTn id="13" dur="500" fill="hold"/>
                                        <p:tgtEl>
                                          <p:spTgt spid="5"/>
                                        </p:tgtEl>
                                        <p:attrNameLst>
                                          <p:attrName>ppt_h</p:attrName>
                                        </p:attrNameLst>
                                      </p:cBhvr>
                                      <p:tavLst>
                                        <p:tav tm="0">
                                          <p:val>
                                            <p:fltVal val="0"/>
                                          </p:val>
                                        </p:tav>
                                        <p:tav tm="100000">
                                          <p:val>
                                            <p:strVal val="#ppt_h"/>
                                          </p:val>
                                        </p:tav>
                                      </p:tavLst>
                                    </p:anim>
                                    <p:animEffect transition="in" filter="fade">
                                      <p:cBhvr>
                                        <p:cTn id="14"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5"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0" y="0"/>
            <a:ext cx="12192000" cy="453390"/>
          </a:xfrm>
          <a:prstGeom prst="rect">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endParaRPr>
          </a:p>
        </p:txBody>
      </p:sp>
      <p:sp>
        <p:nvSpPr>
          <p:cNvPr id="5" name="文本框 4"/>
          <p:cNvSpPr txBox="1"/>
          <p:nvPr/>
        </p:nvSpPr>
        <p:spPr>
          <a:xfrm>
            <a:off x="4312786" y="22870"/>
            <a:ext cx="3566427" cy="417830"/>
          </a:xfrm>
          <a:prstGeom prst="rect">
            <a:avLst/>
          </a:prstGeom>
          <a:noFill/>
        </p:spPr>
        <p:txBody>
          <a:bodyPr wrap="square" rtlCol="0">
            <a:spAutoFit/>
          </a:bodyPr>
          <a:lstStyle/>
          <a:p>
            <a:pPr algn="ctr"/>
            <a:r>
              <a:rPr lang="zh-CN" altLang="en-US" sz="2000" dirty="0">
                <a:solidFill>
                  <a:schemeClr val="bg1"/>
                </a:solidFill>
                <a:latin typeface="微软雅黑" panose="020B0503020204020204" charset="-122"/>
                <a:ea typeface="微软雅黑" panose="020B0503020204020204" charset="-122"/>
              </a:rPr>
              <a:t>点击此处编辑标题</a:t>
            </a:r>
            <a:endParaRPr lang="zh-CN" altLang="en-US" sz="2000" dirty="0">
              <a:solidFill>
                <a:schemeClr val="bg1"/>
              </a:solidFill>
              <a:latin typeface="Arial" panose="020B0604020202020204" pitchFamily="34" charset="0"/>
              <a:ea typeface="微软雅黑" panose="020B0503020204020204" charset="-122"/>
              <a:cs typeface="Arial" panose="020B0604020202020204" pitchFamily="34" charset="0"/>
            </a:endParaRPr>
          </a:p>
        </p:txBody>
      </p:sp>
      <p:grpSp>
        <p:nvGrpSpPr>
          <p:cNvPr id="48" name="组合 47"/>
          <p:cNvGrpSpPr/>
          <p:nvPr/>
        </p:nvGrpSpPr>
        <p:grpSpPr>
          <a:xfrm>
            <a:off x="3801382" y="1505222"/>
            <a:ext cx="4617176" cy="3110470"/>
            <a:chOff x="3787412" y="1886857"/>
            <a:chExt cx="4617176" cy="3110470"/>
          </a:xfrm>
        </p:grpSpPr>
        <p:pic>
          <p:nvPicPr>
            <p:cNvPr id="49" name="图片 4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787412" y="1886857"/>
              <a:ext cx="4617176" cy="3110470"/>
            </a:xfrm>
            <a:prstGeom prst="rect">
              <a:avLst/>
            </a:prstGeom>
          </p:spPr>
        </p:pic>
        <p:sp>
          <p:nvSpPr>
            <p:cNvPr id="50" name="矩形 49"/>
            <p:cNvSpPr/>
            <p:nvPr/>
          </p:nvSpPr>
          <p:spPr>
            <a:xfrm>
              <a:off x="4338084" y="2033686"/>
              <a:ext cx="3487479" cy="2209353"/>
            </a:xfrm>
            <a:prstGeom prst="rect">
              <a:avLst/>
            </a:prstGeom>
            <a:blipFill rotWithShape="1">
              <a:blip r:embed="rId3"/>
              <a:stretch>
                <a:fillRect/>
              </a:stretch>
            </a:blipFill>
            <a:ln w="12700" cap="flat" cmpd="sng" algn="ctr">
              <a:noFill/>
              <a:prstDash val="solid"/>
              <a:miter lim="800000"/>
            </a:ln>
            <a:effectLst/>
          </p:spPr>
          <p:txBody>
            <a:bodyPr rtlCol="0" anchor="ctr"/>
            <a:lstStyle/>
            <a:p>
              <a:pPr marL="0" marR="0" lvl="0" indent="0" algn="ctr" defTabSz="913765" eaLnBrk="1" fontAlgn="auto" latinLnBrk="0" hangingPunct="1">
                <a:lnSpc>
                  <a:spcPct val="130000"/>
                </a:lnSpc>
                <a:spcBef>
                  <a:spcPts val="0"/>
                </a:spcBef>
                <a:spcAft>
                  <a:spcPts val="0"/>
                </a:spcAft>
                <a:buClrTx/>
                <a:buSzTx/>
                <a:buFontTx/>
                <a:buNone/>
                <a:defRPr/>
              </a:pPr>
              <a:endParaRPr kumimoji="0" lang="zh-CN" altLang="en-US" sz="1100" b="0" i="0" u="none" strike="noStrike" kern="0" cap="none" spc="0" normalizeH="0" baseline="0" noProof="0" dirty="0">
                <a:ln>
                  <a:noFill/>
                </a:ln>
                <a:solidFill>
                  <a:srgbClr val="FFFFFF"/>
                </a:solidFill>
                <a:effectLst/>
                <a:uLnTx/>
                <a:uFillTx/>
                <a:latin typeface="微软雅黑" panose="020B0503020204020204" charset="-122"/>
                <a:ea typeface="微软雅黑" panose="020B0503020204020204" charset="-122"/>
                <a:cs typeface="+mn-cs"/>
              </a:endParaRPr>
            </a:p>
          </p:txBody>
        </p:sp>
      </p:grpSp>
      <p:sp>
        <p:nvSpPr>
          <p:cNvPr id="51" name="Oval 6"/>
          <p:cNvSpPr/>
          <p:nvPr/>
        </p:nvSpPr>
        <p:spPr>
          <a:xfrm>
            <a:off x="8243570" y="1759527"/>
            <a:ext cx="580572" cy="580572"/>
          </a:xfrm>
          <a:prstGeom prst="ellipse">
            <a:avLst/>
          </a:prstGeom>
          <a:solidFill>
            <a:srgbClr val="C00000"/>
          </a:solidFill>
          <a:ln w="12700" cap="flat" cmpd="sng" algn="ctr">
            <a:noFill/>
            <a:prstDash val="solid"/>
            <a:miter lim="800000"/>
          </a:ln>
          <a:effectLst/>
        </p:spPr>
        <p:txBody>
          <a:bodyPr rtlCol="0" anchor="ctr"/>
          <a:lstStyle/>
          <a:p>
            <a:pPr marL="0" marR="0" lvl="0" indent="0" algn="ctr" defTabSz="913765" eaLnBrk="1" fontAlgn="auto" latinLnBrk="0" hangingPunct="1">
              <a:lnSpc>
                <a:spcPct val="130000"/>
              </a:lnSpc>
              <a:spcBef>
                <a:spcPts val="0"/>
              </a:spcBef>
              <a:spcAft>
                <a:spcPts val="0"/>
              </a:spcAft>
              <a:buClrTx/>
              <a:buSzTx/>
              <a:buFontTx/>
              <a:buNone/>
              <a:defRPr/>
            </a:pPr>
            <a:r>
              <a:rPr kumimoji="0" lang="en-US" sz="1400" i="0" u="none" strike="noStrike" kern="0" cap="none" spc="0" normalizeH="0" baseline="0" noProof="0" dirty="0">
                <a:ln>
                  <a:noFill/>
                </a:ln>
                <a:solidFill>
                  <a:srgbClr val="FFFFFF"/>
                </a:solidFill>
                <a:effectLst/>
                <a:uLnTx/>
                <a:uFillTx/>
                <a:latin typeface="微软雅黑" panose="020B0503020204020204" charset="-122"/>
                <a:ea typeface="微软雅黑" panose="020B0503020204020204" charset="-122"/>
                <a:cs typeface="+mn-cs"/>
              </a:rPr>
              <a:t>02</a:t>
            </a:r>
          </a:p>
        </p:txBody>
      </p:sp>
      <p:grpSp>
        <p:nvGrpSpPr>
          <p:cNvPr id="52" name="组合 51"/>
          <p:cNvGrpSpPr/>
          <p:nvPr/>
        </p:nvGrpSpPr>
        <p:grpSpPr>
          <a:xfrm>
            <a:off x="8898437" y="1656208"/>
            <a:ext cx="2879361" cy="827209"/>
            <a:chOff x="8884467" y="1952380"/>
            <a:chExt cx="2879361" cy="827209"/>
          </a:xfrm>
        </p:grpSpPr>
        <p:sp>
          <p:nvSpPr>
            <p:cNvPr id="53" name="矩形 46"/>
            <p:cNvSpPr/>
            <p:nvPr/>
          </p:nvSpPr>
          <p:spPr>
            <a:xfrm>
              <a:off x="8884467" y="2317924"/>
              <a:ext cx="2879361" cy="461665"/>
            </a:xfrm>
            <a:prstGeom prst="rect">
              <a:avLst/>
            </a:prstGeom>
          </p:spPr>
          <p:txBody>
            <a:bodyPr wrap="square">
              <a:spAutoFit/>
            </a:bodyPr>
            <a:lstStyle/>
            <a:p>
              <a:pPr defTabSz="1218565" eaLnBrk="1" fontAlgn="auto" hangingPunct="1">
                <a:lnSpc>
                  <a:spcPct val="150000"/>
                </a:lnSpc>
                <a:spcBef>
                  <a:spcPts val="0"/>
                </a:spcBef>
                <a:spcAft>
                  <a:spcPts val="0"/>
                </a:spcAft>
                <a:defRPr/>
              </a:pPr>
              <a:r>
                <a:rPr lang="zh-CN" altLang="en-US" sz="800" dirty="0">
                  <a:solidFill>
                    <a:srgbClr val="000000">
                      <a:lumMod val="85000"/>
                      <a:lumOff val="15000"/>
                    </a:srgbClr>
                  </a:solidFill>
                  <a:latin typeface="微软雅黑" panose="020B0503020204020204" charset="-122"/>
                  <a:ea typeface="微软雅黑" panose="020B0503020204020204" charset="-122"/>
                </a:rPr>
                <a:t>建议正文</a:t>
              </a:r>
              <a:r>
                <a:rPr lang="en-US" altLang="zh-CN" sz="800" dirty="0">
                  <a:solidFill>
                    <a:srgbClr val="000000">
                      <a:lumMod val="85000"/>
                      <a:lumOff val="15000"/>
                    </a:srgbClr>
                  </a:solidFill>
                  <a:latin typeface="微软雅黑" panose="020B0503020204020204" charset="-122"/>
                  <a:ea typeface="微软雅黑" panose="020B0503020204020204" charset="-122"/>
                </a:rPr>
                <a:t>8-14</a:t>
              </a:r>
              <a:r>
                <a:rPr lang="zh-CN" altLang="en-US" sz="800" dirty="0">
                  <a:solidFill>
                    <a:srgbClr val="000000">
                      <a:lumMod val="85000"/>
                      <a:lumOff val="15000"/>
                    </a:srgbClr>
                  </a:solidFill>
                  <a:latin typeface="微软雅黑" panose="020B0503020204020204" charset="-122"/>
                  <a:ea typeface="微软雅黑" panose="020B0503020204020204" charset="-122"/>
                </a:rPr>
                <a:t>号字，</a:t>
              </a:r>
              <a:r>
                <a:rPr lang="en-US" altLang="zh-CN" sz="800" dirty="0">
                  <a:solidFill>
                    <a:srgbClr val="000000">
                      <a:lumMod val="85000"/>
                      <a:lumOff val="15000"/>
                    </a:srgbClr>
                  </a:solidFill>
                  <a:latin typeface="微软雅黑" panose="020B0503020204020204" charset="-122"/>
                  <a:ea typeface="微软雅黑" panose="020B0503020204020204" charset="-122"/>
                </a:rPr>
                <a:t>1.3</a:t>
              </a:r>
              <a:r>
                <a:rPr lang="zh-CN" altLang="en-US" sz="800" dirty="0">
                  <a:solidFill>
                    <a:srgbClr val="000000">
                      <a:lumMod val="85000"/>
                      <a:lumOff val="15000"/>
                    </a:srgbClr>
                  </a:solidFill>
                  <a:latin typeface="微软雅黑" panose="020B0503020204020204" charset="-122"/>
                  <a:ea typeface="微软雅黑" panose="020B0503020204020204" charset="-122"/>
                </a:rPr>
                <a:t>倍字间距。标题数字等都可以通过点击和重新输入进行更改，</a:t>
              </a:r>
            </a:p>
          </p:txBody>
        </p:sp>
        <p:sp>
          <p:nvSpPr>
            <p:cNvPr id="54" name="矩形 4"/>
            <p:cNvSpPr/>
            <p:nvPr/>
          </p:nvSpPr>
          <p:spPr>
            <a:xfrm>
              <a:off x="8884467" y="1952380"/>
              <a:ext cx="2011680" cy="365760"/>
            </a:xfrm>
            <a:prstGeom prst="rect">
              <a:avLst/>
            </a:prstGeom>
          </p:spPr>
          <p:txBody>
            <a:bodyPr wrap="none">
              <a:spAutoFit/>
            </a:bodyPr>
            <a:lstStyle/>
            <a:p>
              <a:pPr lvl="0" algn="l"/>
              <a:r>
                <a:rPr lang="en-US" altLang="zh-CN" dirty="0">
                  <a:solidFill>
                    <a:prstClr val="black"/>
                  </a:solidFill>
                  <a:latin typeface="微软雅黑" panose="020B0503020204020204" charset="-122"/>
                  <a:ea typeface="微软雅黑" panose="020B0503020204020204" charset="-122"/>
                </a:rPr>
                <a:t>单击此处添加名称</a:t>
              </a:r>
            </a:p>
          </p:txBody>
        </p:sp>
      </p:grpSp>
      <p:sp>
        <p:nvSpPr>
          <p:cNvPr id="61" name="Oval 9"/>
          <p:cNvSpPr/>
          <p:nvPr/>
        </p:nvSpPr>
        <p:spPr>
          <a:xfrm>
            <a:off x="8243570" y="2929614"/>
            <a:ext cx="580572" cy="580572"/>
          </a:xfrm>
          <a:prstGeom prst="ellipse">
            <a:avLst/>
          </a:prstGeom>
          <a:solidFill>
            <a:srgbClr val="C00000"/>
          </a:solidFill>
          <a:ln w="12700" cap="flat" cmpd="sng" algn="ctr">
            <a:noFill/>
            <a:prstDash val="solid"/>
            <a:miter lim="800000"/>
          </a:ln>
          <a:effectLst/>
        </p:spPr>
        <p:txBody>
          <a:bodyPr rtlCol="0" anchor="ctr"/>
          <a:lstStyle/>
          <a:p>
            <a:pPr marL="0" marR="0" lvl="0" indent="0" algn="ctr" defTabSz="913765" eaLnBrk="1" fontAlgn="auto" latinLnBrk="0" hangingPunct="1">
              <a:lnSpc>
                <a:spcPct val="130000"/>
              </a:lnSpc>
              <a:spcBef>
                <a:spcPts val="0"/>
              </a:spcBef>
              <a:spcAft>
                <a:spcPts val="0"/>
              </a:spcAft>
              <a:buClrTx/>
              <a:buSzTx/>
              <a:buFontTx/>
              <a:buNone/>
              <a:defRPr/>
            </a:pPr>
            <a:r>
              <a:rPr kumimoji="0" lang="en-US" sz="1400" i="0" u="none" strike="noStrike" kern="0" cap="none" spc="0" normalizeH="0" baseline="0" noProof="0" dirty="0">
                <a:ln>
                  <a:noFill/>
                </a:ln>
                <a:solidFill>
                  <a:srgbClr val="FFFFFF"/>
                </a:solidFill>
                <a:effectLst/>
                <a:uLnTx/>
                <a:uFillTx/>
                <a:latin typeface="微软雅黑" panose="020B0503020204020204" charset="-122"/>
                <a:ea typeface="微软雅黑" panose="020B0503020204020204" charset="-122"/>
                <a:cs typeface="+mn-cs"/>
              </a:rPr>
              <a:t>04</a:t>
            </a:r>
          </a:p>
        </p:txBody>
      </p:sp>
      <p:grpSp>
        <p:nvGrpSpPr>
          <p:cNvPr id="62" name="组合 61"/>
          <p:cNvGrpSpPr/>
          <p:nvPr/>
        </p:nvGrpSpPr>
        <p:grpSpPr>
          <a:xfrm>
            <a:off x="8898437" y="2826295"/>
            <a:ext cx="2879361" cy="827209"/>
            <a:chOff x="8884467" y="3122467"/>
            <a:chExt cx="2879361" cy="827209"/>
          </a:xfrm>
        </p:grpSpPr>
        <p:sp>
          <p:nvSpPr>
            <p:cNvPr id="63" name="矩形 46"/>
            <p:cNvSpPr/>
            <p:nvPr/>
          </p:nvSpPr>
          <p:spPr>
            <a:xfrm>
              <a:off x="8884467" y="3488011"/>
              <a:ext cx="2879361" cy="461665"/>
            </a:xfrm>
            <a:prstGeom prst="rect">
              <a:avLst/>
            </a:prstGeom>
          </p:spPr>
          <p:txBody>
            <a:bodyPr wrap="square">
              <a:spAutoFit/>
            </a:bodyPr>
            <a:lstStyle/>
            <a:p>
              <a:pPr defTabSz="1218565" eaLnBrk="1" fontAlgn="auto" hangingPunct="1">
                <a:lnSpc>
                  <a:spcPct val="150000"/>
                </a:lnSpc>
                <a:spcBef>
                  <a:spcPts val="0"/>
                </a:spcBef>
                <a:spcAft>
                  <a:spcPts val="0"/>
                </a:spcAft>
                <a:defRPr/>
              </a:pPr>
              <a:r>
                <a:rPr lang="zh-CN" altLang="en-US" sz="800" dirty="0">
                  <a:solidFill>
                    <a:srgbClr val="000000">
                      <a:lumMod val="85000"/>
                      <a:lumOff val="15000"/>
                    </a:srgbClr>
                  </a:solidFill>
                  <a:latin typeface="微软雅黑" panose="020B0503020204020204" charset="-122"/>
                  <a:ea typeface="微软雅黑" panose="020B0503020204020204" charset="-122"/>
                </a:rPr>
                <a:t>建议正文</a:t>
              </a:r>
              <a:r>
                <a:rPr lang="en-US" altLang="zh-CN" sz="800" dirty="0">
                  <a:solidFill>
                    <a:srgbClr val="000000">
                      <a:lumMod val="85000"/>
                      <a:lumOff val="15000"/>
                    </a:srgbClr>
                  </a:solidFill>
                  <a:latin typeface="微软雅黑" panose="020B0503020204020204" charset="-122"/>
                  <a:ea typeface="微软雅黑" panose="020B0503020204020204" charset="-122"/>
                </a:rPr>
                <a:t>8-14</a:t>
              </a:r>
              <a:r>
                <a:rPr lang="zh-CN" altLang="en-US" sz="800" dirty="0">
                  <a:solidFill>
                    <a:srgbClr val="000000">
                      <a:lumMod val="85000"/>
                      <a:lumOff val="15000"/>
                    </a:srgbClr>
                  </a:solidFill>
                  <a:latin typeface="微软雅黑" panose="020B0503020204020204" charset="-122"/>
                  <a:ea typeface="微软雅黑" panose="020B0503020204020204" charset="-122"/>
                </a:rPr>
                <a:t>号字，</a:t>
              </a:r>
              <a:r>
                <a:rPr lang="en-US" altLang="zh-CN" sz="800" dirty="0">
                  <a:solidFill>
                    <a:srgbClr val="000000">
                      <a:lumMod val="85000"/>
                      <a:lumOff val="15000"/>
                    </a:srgbClr>
                  </a:solidFill>
                  <a:latin typeface="微软雅黑" panose="020B0503020204020204" charset="-122"/>
                  <a:ea typeface="微软雅黑" panose="020B0503020204020204" charset="-122"/>
                </a:rPr>
                <a:t>1.3</a:t>
              </a:r>
              <a:r>
                <a:rPr lang="zh-CN" altLang="en-US" sz="800" dirty="0">
                  <a:solidFill>
                    <a:srgbClr val="000000">
                      <a:lumMod val="85000"/>
                      <a:lumOff val="15000"/>
                    </a:srgbClr>
                  </a:solidFill>
                  <a:latin typeface="微软雅黑" panose="020B0503020204020204" charset="-122"/>
                  <a:ea typeface="微软雅黑" panose="020B0503020204020204" charset="-122"/>
                </a:rPr>
                <a:t>倍字间距。标题数字等都可以通过点击和重新输入进行更改，</a:t>
              </a:r>
            </a:p>
          </p:txBody>
        </p:sp>
        <p:sp>
          <p:nvSpPr>
            <p:cNvPr id="64" name="矩形 4"/>
            <p:cNvSpPr/>
            <p:nvPr/>
          </p:nvSpPr>
          <p:spPr>
            <a:xfrm>
              <a:off x="8884467" y="3122467"/>
              <a:ext cx="1605280" cy="304800"/>
            </a:xfrm>
            <a:prstGeom prst="rect">
              <a:avLst/>
            </a:prstGeom>
          </p:spPr>
          <p:txBody>
            <a:bodyPr wrap="none">
              <a:spAutoFit/>
            </a:bodyPr>
            <a:lstStyle/>
            <a:p>
              <a:pPr lvl="0" algn="l"/>
              <a:r>
                <a:rPr lang="en-US" altLang="zh-CN" sz="1400" dirty="0">
                  <a:solidFill>
                    <a:prstClr val="black"/>
                  </a:solidFill>
                  <a:latin typeface="微软雅黑" panose="020B0503020204020204" charset="-122"/>
                  <a:ea typeface="微软雅黑" panose="020B0503020204020204" charset="-122"/>
                </a:rPr>
                <a:t>单击此处添加名称</a:t>
              </a:r>
            </a:p>
          </p:txBody>
        </p:sp>
      </p:grpSp>
      <p:sp>
        <p:nvSpPr>
          <p:cNvPr id="65" name="Oval 12"/>
          <p:cNvSpPr/>
          <p:nvPr/>
        </p:nvSpPr>
        <p:spPr>
          <a:xfrm>
            <a:off x="3392462" y="1759527"/>
            <a:ext cx="580572" cy="580572"/>
          </a:xfrm>
          <a:prstGeom prst="ellipse">
            <a:avLst/>
          </a:prstGeom>
          <a:solidFill>
            <a:srgbClr val="C00000"/>
          </a:solidFill>
          <a:ln w="12700" cap="flat" cmpd="sng" algn="ctr">
            <a:noFill/>
            <a:prstDash val="solid"/>
            <a:miter lim="800000"/>
          </a:ln>
          <a:effectLst/>
        </p:spPr>
        <p:txBody>
          <a:bodyPr rtlCol="0" anchor="ctr"/>
          <a:lstStyle/>
          <a:p>
            <a:pPr marL="0" marR="0" lvl="0" indent="0" algn="ctr" defTabSz="913765" eaLnBrk="1" fontAlgn="auto" latinLnBrk="0" hangingPunct="1">
              <a:lnSpc>
                <a:spcPct val="130000"/>
              </a:lnSpc>
              <a:spcBef>
                <a:spcPts val="0"/>
              </a:spcBef>
              <a:spcAft>
                <a:spcPts val="0"/>
              </a:spcAft>
              <a:buClrTx/>
              <a:buSzTx/>
              <a:buFontTx/>
              <a:buNone/>
              <a:defRPr/>
            </a:pPr>
            <a:r>
              <a:rPr kumimoji="0" lang="en-US" sz="1400" i="0" u="none" strike="noStrike" kern="0" cap="none" spc="0" normalizeH="0" baseline="0" noProof="0" dirty="0">
                <a:ln>
                  <a:noFill/>
                </a:ln>
                <a:solidFill>
                  <a:srgbClr val="FFFFFF"/>
                </a:solidFill>
                <a:effectLst/>
                <a:uLnTx/>
                <a:uFillTx/>
                <a:latin typeface="微软雅黑" panose="020B0503020204020204" charset="-122"/>
                <a:ea typeface="微软雅黑" panose="020B0503020204020204" charset="-122"/>
                <a:cs typeface="+mn-cs"/>
              </a:rPr>
              <a:t>01</a:t>
            </a:r>
          </a:p>
        </p:txBody>
      </p:sp>
      <p:grpSp>
        <p:nvGrpSpPr>
          <p:cNvPr id="66" name="组合 65"/>
          <p:cNvGrpSpPr/>
          <p:nvPr/>
        </p:nvGrpSpPr>
        <p:grpSpPr>
          <a:xfrm>
            <a:off x="442142" y="1656208"/>
            <a:ext cx="2879361" cy="805473"/>
            <a:chOff x="428172" y="1952380"/>
            <a:chExt cx="2879361" cy="805473"/>
          </a:xfrm>
        </p:grpSpPr>
        <p:sp>
          <p:nvSpPr>
            <p:cNvPr id="67" name="矩形 46"/>
            <p:cNvSpPr/>
            <p:nvPr/>
          </p:nvSpPr>
          <p:spPr>
            <a:xfrm>
              <a:off x="428172" y="2317924"/>
              <a:ext cx="2879361" cy="439929"/>
            </a:xfrm>
            <a:prstGeom prst="rect">
              <a:avLst/>
            </a:prstGeom>
          </p:spPr>
          <p:txBody>
            <a:bodyPr wrap="square">
              <a:spAutoFit/>
            </a:bodyPr>
            <a:lstStyle/>
            <a:p>
              <a:pPr algn="r" defTabSz="1218565" eaLnBrk="1" fontAlgn="auto" hangingPunct="1">
                <a:lnSpc>
                  <a:spcPct val="150000"/>
                </a:lnSpc>
                <a:spcBef>
                  <a:spcPts val="0"/>
                </a:spcBef>
                <a:spcAft>
                  <a:spcPts val="0"/>
                </a:spcAft>
                <a:defRPr/>
              </a:pPr>
              <a:r>
                <a:rPr lang="zh-CN" altLang="en-US" sz="800" dirty="0">
                  <a:solidFill>
                    <a:srgbClr val="000000">
                      <a:lumMod val="85000"/>
                      <a:lumOff val="15000"/>
                    </a:srgbClr>
                  </a:solidFill>
                  <a:latin typeface="微软雅黑" panose="020B0503020204020204" charset="-122"/>
                  <a:ea typeface="微软雅黑" panose="020B0503020204020204" charset="-122"/>
                </a:rPr>
                <a:t>建议正文</a:t>
              </a:r>
              <a:r>
                <a:rPr lang="en-US" altLang="zh-CN" sz="800" dirty="0">
                  <a:solidFill>
                    <a:srgbClr val="000000">
                      <a:lumMod val="85000"/>
                      <a:lumOff val="15000"/>
                    </a:srgbClr>
                  </a:solidFill>
                  <a:latin typeface="微软雅黑" panose="020B0503020204020204" charset="-122"/>
                  <a:ea typeface="微软雅黑" panose="020B0503020204020204" charset="-122"/>
                </a:rPr>
                <a:t>8-14</a:t>
              </a:r>
              <a:r>
                <a:rPr lang="zh-CN" altLang="en-US" sz="800" dirty="0">
                  <a:solidFill>
                    <a:srgbClr val="000000">
                      <a:lumMod val="85000"/>
                      <a:lumOff val="15000"/>
                    </a:srgbClr>
                  </a:solidFill>
                  <a:latin typeface="微软雅黑" panose="020B0503020204020204" charset="-122"/>
                  <a:ea typeface="微软雅黑" panose="020B0503020204020204" charset="-122"/>
                </a:rPr>
                <a:t>号字，</a:t>
              </a:r>
              <a:r>
                <a:rPr lang="en-US" altLang="zh-CN" sz="800" dirty="0">
                  <a:solidFill>
                    <a:srgbClr val="000000">
                      <a:lumMod val="85000"/>
                      <a:lumOff val="15000"/>
                    </a:srgbClr>
                  </a:solidFill>
                  <a:latin typeface="微软雅黑" panose="020B0503020204020204" charset="-122"/>
                  <a:ea typeface="微软雅黑" panose="020B0503020204020204" charset="-122"/>
                </a:rPr>
                <a:t>1.3</a:t>
              </a:r>
              <a:r>
                <a:rPr lang="zh-CN" altLang="en-US" sz="800" dirty="0">
                  <a:solidFill>
                    <a:srgbClr val="000000">
                      <a:lumMod val="85000"/>
                      <a:lumOff val="15000"/>
                    </a:srgbClr>
                  </a:solidFill>
                  <a:latin typeface="微软雅黑" panose="020B0503020204020204" charset="-122"/>
                  <a:ea typeface="微软雅黑" panose="020B0503020204020204" charset="-122"/>
                </a:rPr>
                <a:t>倍字间距。标题数字等都可以通过点击和重新输入进行更改，</a:t>
              </a:r>
            </a:p>
          </p:txBody>
        </p:sp>
        <p:sp>
          <p:nvSpPr>
            <p:cNvPr id="68" name="矩形 4"/>
            <p:cNvSpPr/>
            <p:nvPr/>
          </p:nvSpPr>
          <p:spPr>
            <a:xfrm>
              <a:off x="1307333" y="1952380"/>
              <a:ext cx="1808480" cy="335280"/>
            </a:xfrm>
            <a:prstGeom prst="rect">
              <a:avLst/>
            </a:prstGeom>
          </p:spPr>
          <p:txBody>
            <a:bodyPr wrap="none">
              <a:spAutoFit/>
            </a:bodyPr>
            <a:lstStyle/>
            <a:p>
              <a:pPr lvl="0" algn="r"/>
              <a:r>
                <a:rPr lang="en-US" altLang="zh-CN" sz="1600" dirty="0">
                  <a:solidFill>
                    <a:prstClr val="black"/>
                  </a:solidFill>
                  <a:latin typeface="微软雅黑" panose="020B0503020204020204" charset="-122"/>
                  <a:ea typeface="微软雅黑" panose="020B0503020204020204" charset="-122"/>
                </a:rPr>
                <a:t>单击此处添加名称</a:t>
              </a:r>
            </a:p>
          </p:txBody>
        </p:sp>
      </p:grpSp>
      <p:sp>
        <p:nvSpPr>
          <p:cNvPr id="87" name="Oval 15"/>
          <p:cNvSpPr/>
          <p:nvPr/>
        </p:nvSpPr>
        <p:spPr>
          <a:xfrm>
            <a:off x="3392462" y="2929614"/>
            <a:ext cx="580572" cy="580572"/>
          </a:xfrm>
          <a:prstGeom prst="ellipse">
            <a:avLst/>
          </a:prstGeom>
          <a:solidFill>
            <a:srgbClr val="C00000"/>
          </a:solidFill>
          <a:ln w="12700" cap="flat" cmpd="sng" algn="ctr">
            <a:noFill/>
            <a:prstDash val="solid"/>
            <a:miter lim="800000"/>
          </a:ln>
          <a:effectLst/>
        </p:spPr>
        <p:txBody>
          <a:bodyPr rtlCol="0" anchor="ctr"/>
          <a:lstStyle/>
          <a:p>
            <a:pPr marL="0" marR="0" lvl="0" indent="0" algn="ctr" defTabSz="913765" eaLnBrk="1" fontAlgn="auto" latinLnBrk="0" hangingPunct="1">
              <a:lnSpc>
                <a:spcPct val="130000"/>
              </a:lnSpc>
              <a:spcBef>
                <a:spcPts val="0"/>
              </a:spcBef>
              <a:spcAft>
                <a:spcPts val="0"/>
              </a:spcAft>
              <a:buClrTx/>
              <a:buSzTx/>
              <a:buFontTx/>
              <a:buNone/>
              <a:defRPr/>
            </a:pPr>
            <a:r>
              <a:rPr kumimoji="0" lang="en-US" sz="1400" i="0" u="none" strike="noStrike" kern="0" cap="none" spc="0" normalizeH="0" baseline="0" noProof="0" dirty="0">
                <a:ln>
                  <a:noFill/>
                </a:ln>
                <a:solidFill>
                  <a:srgbClr val="FFFFFF"/>
                </a:solidFill>
                <a:effectLst/>
                <a:uLnTx/>
                <a:uFillTx/>
                <a:latin typeface="微软雅黑" panose="020B0503020204020204" charset="-122"/>
                <a:ea typeface="微软雅黑" panose="020B0503020204020204" charset="-122"/>
                <a:cs typeface="+mn-cs"/>
              </a:rPr>
              <a:t>03</a:t>
            </a:r>
          </a:p>
        </p:txBody>
      </p:sp>
      <p:grpSp>
        <p:nvGrpSpPr>
          <p:cNvPr id="88" name="组合 87"/>
          <p:cNvGrpSpPr/>
          <p:nvPr/>
        </p:nvGrpSpPr>
        <p:grpSpPr>
          <a:xfrm>
            <a:off x="442142" y="2826295"/>
            <a:ext cx="2879361" cy="827209"/>
            <a:chOff x="428172" y="3122467"/>
            <a:chExt cx="2879361" cy="827209"/>
          </a:xfrm>
        </p:grpSpPr>
        <p:sp>
          <p:nvSpPr>
            <p:cNvPr id="89" name="矩形 46"/>
            <p:cNvSpPr/>
            <p:nvPr/>
          </p:nvSpPr>
          <p:spPr>
            <a:xfrm>
              <a:off x="428172" y="3488011"/>
              <a:ext cx="2879361" cy="461665"/>
            </a:xfrm>
            <a:prstGeom prst="rect">
              <a:avLst/>
            </a:prstGeom>
          </p:spPr>
          <p:txBody>
            <a:bodyPr wrap="square">
              <a:spAutoFit/>
            </a:bodyPr>
            <a:lstStyle/>
            <a:p>
              <a:pPr algn="r" defTabSz="1218565" eaLnBrk="1" fontAlgn="auto" hangingPunct="1">
                <a:lnSpc>
                  <a:spcPct val="150000"/>
                </a:lnSpc>
                <a:spcBef>
                  <a:spcPts val="0"/>
                </a:spcBef>
                <a:spcAft>
                  <a:spcPts val="0"/>
                </a:spcAft>
                <a:defRPr/>
              </a:pPr>
              <a:r>
                <a:rPr lang="zh-CN" altLang="en-US" sz="800" dirty="0">
                  <a:solidFill>
                    <a:srgbClr val="000000">
                      <a:lumMod val="85000"/>
                      <a:lumOff val="15000"/>
                    </a:srgbClr>
                  </a:solidFill>
                  <a:latin typeface="微软雅黑" panose="020B0503020204020204" charset="-122"/>
                  <a:ea typeface="微软雅黑" panose="020B0503020204020204" charset="-122"/>
                </a:rPr>
                <a:t>建议正文</a:t>
              </a:r>
              <a:r>
                <a:rPr lang="en-US" altLang="zh-CN" sz="800" dirty="0">
                  <a:solidFill>
                    <a:srgbClr val="000000">
                      <a:lumMod val="85000"/>
                      <a:lumOff val="15000"/>
                    </a:srgbClr>
                  </a:solidFill>
                  <a:latin typeface="微软雅黑" panose="020B0503020204020204" charset="-122"/>
                  <a:ea typeface="微软雅黑" panose="020B0503020204020204" charset="-122"/>
                </a:rPr>
                <a:t>8-14</a:t>
              </a:r>
              <a:r>
                <a:rPr lang="zh-CN" altLang="en-US" sz="800" dirty="0">
                  <a:solidFill>
                    <a:srgbClr val="000000">
                      <a:lumMod val="85000"/>
                      <a:lumOff val="15000"/>
                    </a:srgbClr>
                  </a:solidFill>
                  <a:latin typeface="微软雅黑" panose="020B0503020204020204" charset="-122"/>
                  <a:ea typeface="微软雅黑" panose="020B0503020204020204" charset="-122"/>
                </a:rPr>
                <a:t>号字，</a:t>
              </a:r>
              <a:r>
                <a:rPr lang="en-US" altLang="zh-CN" sz="800" dirty="0">
                  <a:solidFill>
                    <a:srgbClr val="000000">
                      <a:lumMod val="85000"/>
                      <a:lumOff val="15000"/>
                    </a:srgbClr>
                  </a:solidFill>
                  <a:latin typeface="微软雅黑" panose="020B0503020204020204" charset="-122"/>
                  <a:ea typeface="微软雅黑" panose="020B0503020204020204" charset="-122"/>
                </a:rPr>
                <a:t>1.3</a:t>
              </a:r>
              <a:r>
                <a:rPr lang="zh-CN" altLang="en-US" sz="800" dirty="0">
                  <a:solidFill>
                    <a:srgbClr val="000000">
                      <a:lumMod val="85000"/>
                      <a:lumOff val="15000"/>
                    </a:srgbClr>
                  </a:solidFill>
                  <a:latin typeface="微软雅黑" panose="020B0503020204020204" charset="-122"/>
                  <a:ea typeface="微软雅黑" panose="020B0503020204020204" charset="-122"/>
                </a:rPr>
                <a:t>倍字间距。标题数字等都可以通过点击和重新输入进行更改，</a:t>
              </a:r>
            </a:p>
          </p:txBody>
        </p:sp>
        <p:sp>
          <p:nvSpPr>
            <p:cNvPr id="90" name="矩形 4"/>
            <p:cNvSpPr/>
            <p:nvPr/>
          </p:nvSpPr>
          <p:spPr>
            <a:xfrm>
              <a:off x="1307333" y="3122467"/>
              <a:ext cx="1808480" cy="335280"/>
            </a:xfrm>
            <a:prstGeom prst="rect">
              <a:avLst/>
            </a:prstGeom>
          </p:spPr>
          <p:txBody>
            <a:bodyPr wrap="none">
              <a:spAutoFit/>
            </a:bodyPr>
            <a:lstStyle/>
            <a:p>
              <a:pPr lvl="0" algn="r"/>
              <a:r>
                <a:rPr lang="en-US" altLang="zh-CN" sz="1600" dirty="0">
                  <a:solidFill>
                    <a:prstClr val="black"/>
                  </a:solidFill>
                  <a:latin typeface="微软雅黑" panose="020B0503020204020204" charset="-122"/>
                  <a:ea typeface="微软雅黑" panose="020B0503020204020204" charset="-122"/>
                </a:rPr>
                <a:t>单击此处添加名称</a:t>
              </a:r>
            </a:p>
          </p:txBody>
        </p:sp>
      </p:grpSp>
      <p:sp>
        <p:nvSpPr>
          <p:cNvPr id="91" name="矩形 3"/>
          <p:cNvSpPr/>
          <p:nvPr/>
        </p:nvSpPr>
        <p:spPr>
          <a:xfrm>
            <a:off x="1881823" y="4958570"/>
            <a:ext cx="8456294" cy="472950"/>
          </a:xfrm>
          <a:prstGeom prst="rect">
            <a:avLst/>
          </a:prstGeom>
        </p:spPr>
        <p:txBody>
          <a:bodyPr wrap="square">
            <a:spAutoFit/>
          </a:bodyPr>
          <a:lstStyle/>
          <a:p>
            <a:pPr algn="ctr" defTabSz="913765" eaLnBrk="1" fontAlgn="auto" hangingPunct="1">
              <a:lnSpc>
                <a:spcPct val="130000"/>
              </a:lnSpc>
              <a:spcBef>
                <a:spcPts val="0"/>
              </a:spcBef>
              <a:spcAft>
                <a:spcPts val="0"/>
              </a:spcAft>
            </a:pPr>
            <a:r>
              <a:rPr lang="zh-CN" altLang="en-US" sz="1000" dirty="0">
                <a:solidFill>
                  <a:srgbClr val="000000">
                    <a:lumMod val="75000"/>
                    <a:lumOff val="25000"/>
                  </a:srgbClr>
                </a:solidFill>
                <a:latin typeface="微软雅黑" panose="020B0503020204020204" charset="-122"/>
                <a:ea typeface="微软雅黑" panose="020B0503020204020204" charset="-122"/>
              </a:rPr>
              <a:t>标题数字等都可以通过点击和重新输入进行更改，顶部“开始”面板中可以对字体、字号、颜色、行距等进行修改。建议正文</a:t>
            </a:r>
            <a:r>
              <a:rPr lang="en-US" altLang="zh-CN" sz="1000" dirty="0">
                <a:solidFill>
                  <a:srgbClr val="000000">
                    <a:lumMod val="75000"/>
                    <a:lumOff val="25000"/>
                  </a:srgbClr>
                </a:solidFill>
                <a:latin typeface="微软雅黑" panose="020B0503020204020204" charset="-122"/>
                <a:ea typeface="微软雅黑" panose="020B0503020204020204" charset="-122"/>
              </a:rPr>
              <a:t>8-14</a:t>
            </a:r>
            <a:r>
              <a:rPr lang="zh-CN" altLang="en-US" sz="1000" dirty="0">
                <a:solidFill>
                  <a:srgbClr val="000000">
                    <a:lumMod val="75000"/>
                    <a:lumOff val="25000"/>
                  </a:srgbClr>
                </a:solidFill>
                <a:latin typeface="微软雅黑" panose="020B0503020204020204" charset="-122"/>
                <a:ea typeface="微软雅黑" panose="020B0503020204020204" charset="-122"/>
              </a:rPr>
              <a:t>号字，</a:t>
            </a:r>
            <a:r>
              <a:rPr lang="en-US" altLang="zh-CN" sz="1000" dirty="0">
                <a:solidFill>
                  <a:srgbClr val="000000">
                    <a:lumMod val="75000"/>
                    <a:lumOff val="25000"/>
                  </a:srgbClr>
                </a:solidFill>
                <a:latin typeface="微软雅黑" panose="020B0503020204020204" charset="-122"/>
                <a:ea typeface="微软雅黑" panose="020B0503020204020204" charset="-122"/>
              </a:rPr>
              <a:t>1.3</a:t>
            </a:r>
            <a:r>
              <a:rPr lang="zh-CN" altLang="en-US" sz="1000" dirty="0">
                <a:solidFill>
                  <a:srgbClr val="000000">
                    <a:lumMod val="75000"/>
                    <a:lumOff val="25000"/>
                  </a:srgbClr>
                </a:solidFill>
                <a:latin typeface="微软雅黑" panose="020B0503020204020204" charset="-122"/>
                <a:ea typeface="微软雅黑" panose="020B0503020204020204" charset="-122"/>
              </a:rPr>
              <a:t>倍字间距。标题数字等都可以通过点击和重新输入进行更改。</a:t>
            </a:r>
          </a:p>
        </p:txBody>
      </p:sp>
      <p:sp>
        <p:nvSpPr>
          <p:cNvPr id="92" name="矩形 4"/>
          <p:cNvSpPr/>
          <p:nvPr/>
        </p:nvSpPr>
        <p:spPr>
          <a:xfrm>
            <a:off x="5002530" y="4614412"/>
            <a:ext cx="2214880" cy="396240"/>
          </a:xfrm>
          <a:prstGeom prst="rect">
            <a:avLst/>
          </a:prstGeom>
        </p:spPr>
        <p:txBody>
          <a:bodyPr wrap="none">
            <a:spAutoFit/>
          </a:bodyPr>
          <a:lstStyle/>
          <a:p>
            <a:pPr lvl="0" algn="ctr"/>
            <a:r>
              <a:rPr lang="en-US" altLang="zh-CN" sz="2000" dirty="0">
                <a:solidFill>
                  <a:prstClr val="black"/>
                </a:solidFill>
                <a:latin typeface="微软雅黑" panose="020B0503020204020204" charset="-122"/>
                <a:ea typeface="微软雅黑" panose="020B0503020204020204" charset="-122"/>
              </a:rPr>
              <a:t>单击此处添加名称</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ppt_w</p:attrName>
                                        </p:attrNameLst>
                                      </p:cBhvr>
                                      <p:tavLst>
                                        <p:tav tm="0">
                                          <p:val>
                                            <p:fltVal val="0"/>
                                          </p:val>
                                        </p:tav>
                                        <p:tav tm="100000">
                                          <p:val>
                                            <p:strVal val="#ppt_w"/>
                                          </p:val>
                                        </p:tav>
                                      </p:tavLst>
                                    </p:anim>
                                    <p:anim calcmode="lin" valueType="num">
                                      <p:cBhvr>
                                        <p:cTn id="13" dur="500" fill="hold"/>
                                        <p:tgtEl>
                                          <p:spTgt spid="5"/>
                                        </p:tgtEl>
                                        <p:attrNameLst>
                                          <p:attrName>ppt_h</p:attrName>
                                        </p:attrNameLst>
                                      </p:cBhvr>
                                      <p:tavLst>
                                        <p:tav tm="0">
                                          <p:val>
                                            <p:fltVal val="0"/>
                                          </p:val>
                                        </p:tav>
                                        <p:tav tm="100000">
                                          <p:val>
                                            <p:strVal val="#ppt_h"/>
                                          </p:val>
                                        </p:tav>
                                      </p:tavLst>
                                    </p:anim>
                                    <p:animEffect transition="in" filter="fade">
                                      <p:cBhvr>
                                        <p:cTn id="14" dur="500"/>
                                        <p:tgtEl>
                                          <p:spTgt spid="5"/>
                                        </p:tgtEl>
                                      </p:cBhvr>
                                    </p:animEffect>
                                  </p:childTnLst>
                                </p:cTn>
                              </p:par>
                            </p:childTnLst>
                          </p:cTn>
                        </p:par>
                        <p:par>
                          <p:cTn id="15" fill="hold">
                            <p:stCondLst>
                              <p:cond delay="1000"/>
                            </p:stCondLst>
                            <p:childTnLst>
                              <p:par>
                                <p:cTn id="16" presetID="42" presetClass="entr" presetSubtype="0" fill="hold" nodeType="afterEffect">
                                  <p:stCondLst>
                                    <p:cond delay="0"/>
                                  </p:stCondLst>
                                  <p:childTnLst>
                                    <p:set>
                                      <p:cBhvr>
                                        <p:cTn id="17" dur="1" fill="hold">
                                          <p:stCondLst>
                                            <p:cond delay="0"/>
                                          </p:stCondLst>
                                        </p:cTn>
                                        <p:tgtEl>
                                          <p:spTgt spid="48"/>
                                        </p:tgtEl>
                                        <p:attrNameLst>
                                          <p:attrName>style.visibility</p:attrName>
                                        </p:attrNameLst>
                                      </p:cBhvr>
                                      <p:to>
                                        <p:strVal val="visible"/>
                                      </p:to>
                                    </p:set>
                                    <p:animEffect transition="in" filter="fade">
                                      <p:cBhvr>
                                        <p:cTn id="18" dur="1000"/>
                                        <p:tgtEl>
                                          <p:spTgt spid="48"/>
                                        </p:tgtEl>
                                      </p:cBhvr>
                                    </p:animEffect>
                                    <p:anim calcmode="lin" valueType="num">
                                      <p:cBhvr>
                                        <p:cTn id="19" dur="1000" fill="hold"/>
                                        <p:tgtEl>
                                          <p:spTgt spid="48"/>
                                        </p:tgtEl>
                                        <p:attrNameLst>
                                          <p:attrName>ppt_x</p:attrName>
                                        </p:attrNameLst>
                                      </p:cBhvr>
                                      <p:tavLst>
                                        <p:tav tm="0">
                                          <p:val>
                                            <p:strVal val="#ppt_x"/>
                                          </p:val>
                                        </p:tav>
                                        <p:tav tm="100000">
                                          <p:val>
                                            <p:strVal val="#ppt_x"/>
                                          </p:val>
                                        </p:tav>
                                      </p:tavLst>
                                    </p:anim>
                                    <p:anim calcmode="lin" valueType="num">
                                      <p:cBhvr>
                                        <p:cTn id="20" dur="1000" fill="hold"/>
                                        <p:tgtEl>
                                          <p:spTgt spid="48"/>
                                        </p:tgtEl>
                                        <p:attrNameLst>
                                          <p:attrName>ppt_y</p:attrName>
                                        </p:attrNameLst>
                                      </p:cBhvr>
                                      <p:tavLst>
                                        <p:tav tm="0">
                                          <p:val>
                                            <p:strVal val="#ppt_y+.1"/>
                                          </p:val>
                                        </p:tav>
                                        <p:tav tm="100000">
                                          <p:val>
                                            <p:strVal val="#ppt_y"/>
                                          </p:val>
                                        </p:tav>
                                      </p:tavLst>
                                    </p:anim>
                                  </p:childTnLst>
                                </p:cTn>
                              </p:par>
                            </p:childTnLst>
                          </p:cTn>
                        </p:par>
                        <p:par>
                          <p:cTn id="21" fill="hold">
                            <p:stCondLst>
                              <p:cond delay="2000"/>
                            </p:stCondLst>
                            <p:childTnLst>
                              <p:par>
                                <p:cTn id="22" presetID="53" presetClass="entr" presetSubtype="16" fill="hold" grpId="0" nodeType="afterEffect">
                                  <p:stCondLst>
                                    <p:cond delay="0"/>
                                  </p:stCondLst>
                                  <p:childTnLst>
                                    <p:set>
                                      <p:cBhvr>
                                        <p:cTn id="23" dur="1" fill="hold">
                                          <p:stCondLst>
                                            <p:cond delay="0"/>
                                          </p:stCondLst>
                                        </p:cTn>
                                        <p:tgtEl>
                                          <p:spTgt spid="65"/>
                                        </p:tgtEl>
                                        <p:attrNameLst>
                                          <p:attrName>style.visibility</p:attrName>
                                        </p:attrNameLst>
                                      </p:cBhvr>
                                      <p:to>
                                        <p:strVal val="visible"/>
                                      </p:to>
                                    </p:set>
                                    <p:anim calcmode="lin" valueType="num">
                                      <p:cBhvr>
                                        <p:cTn id="24" dur="500" fill="hold"/>
                                        <p:tgtEl>
                                          <p:spTgt spid="65"/>
                                        </p:tgtEl>
                                        <p:attrNameLst>
                                          <p:attrName>ppt_w</p:attrName>
                                        </p:attrNameLst>
                                      </p:cBhvr>
                                      <p:tavLst>
                                        <p:tav tm="0">
                                          <p:val>
                                            <p:fltVal val="0"/>
                                          </p:val>
                                        </p:tav>
                                        <p:tav tm="100000">
                                          <p:val>
                                            <p:strVal val="#ppt_w"/>
                                          </p:val>
                                        </p:tav>
                                      </p:tavLst>
                                    </p:anim>
                                    <p:anim calcmode="lin" valueType="num">
                                      <p:cBhvr>
                                        <p:cTn id="25" dur="500" fill="hold"/>
                                        <p:tgtEl>
                                          <p:spTgt spid="65"/>
                                        </p:tgtEl>
                                        <p:attrNameLst>
                                          <p:attrName>ppt_h</p:attrName>
                                        </p:attrNameLst>
                                      </p:cBhvr>
                                      <p:tavLst>
                                        <p:tav tm="0">
                                          <p:val>
                                            <p:fltVal val="0"/>
                                          </p:val>
                                        </p:tav>
                                        <p:tav tm="100000">
                                          <p:val>
                                            <p:strVal val="#ppt_h"/>
                                          </p:val>
                                        </p:tav>
                                      </p:tavLst>
                                    </p:anim>
                                    <p:animEffect transition="in" filter="fade">
                                      <p:cBhvr>
                                        <p:cTn id="26" dur="500"/>
                                        <p:tgtEl>
                                          <p:spTgt spid="65"/>
                                        </p:tgtEl>
                                      </p:cBhvr>
                                    </p:animEffect>
                                  </p:childTnLst>
                                </p:cTn>
                              </p:par>
                              <p:par>
                                <p:cTn id="27" presetID="53" presetClass="entr" presetSubtype="16" fill="hold" grpId="0" nodeType="withEffect">
                                  <p:stCondLst>
                                    <p:cond delay="0"/>
                                  </p:stCondLst>
                                  <p:childTnLst>
                                    <p:set>
                                      <p:cBhvr>
                                        <p:cTn id="28" dur="1" fill="hold">
                                          <p:stCondLst>
                                            <p:cond delay="0"/>
                                          </p:stCondLst>
                                        </p:cTn>
                                        <p:tgtEl>
                                          <p:spTgt spid="51"/>
                                        </p:tgtEl>
                                        <p:attrNameLst>
                                          <p:attrName>style.visibility</p:attrName>
                                        </p:attrNameLst>
                                      </p:cBhvr>
                                      <p:to>
                                        <p:strVal val="visible"/>
                                      </p:to>
                                    </p:set>
                                    <p:anim calcmode="lin" valueType="num">
                                      <p:cBhvr>
                                        <p:cTn id="29" dur="500" fill="hold"/>
                                        <p:tgtEl>
                                          <p:spTgt spid="51"/>
                                        </p:tgtEl>
                                        <p:attrNameLst>
                                          <p:attrName>ppt_w</p:attrName>
                                        </p:attrNameLst>
                                      </p:cBhvr>
                                      <p:tavLst>
                                        <p:tav tm="0">
                                          <p:val>
                                            <p:fltVal val="0"/>
                                          </p:val>
                                        </p:tav>
                                        <p:tav tm="100000">
                                          <p:val>
                                            <p:strVal val="#ppt_w"/>
                                          </p:val>
                                        </p:tav>
                                      </p:tavLst>
                                    </p:anim>
                                    <p:anim calcmode="lin" valueType="num">
                                      <p:cBhvr>
                                        <p:cTn id="30" dur="500" fill="hold"/>
                                        <p:tgtEl>
                                          <p:spTgt spid="51"/>
                                        </p:tgtEl>
                                        <p:attrNameLst>
                                          <p:attrName>ppt_h</p:attrName>
                                        </p:attrNameLst>
                                      </p:cBhvr>
                                      <p:tavLst>
                                        <p:tav tm="0">
                                          <p:val>
                                            <p:fltVal val="0"/>
                                          </p:val>
                                        </p:tav>
                                        <p:tav tm="100000">
                                          <p:val>
                                            <p:strVal val="#ppt_h"/>
                                          </p:val>
                                        </p:tav>
                                      </p:tavLst>
                                    </p:anim>
                                    <p:animEffect transition="in" filter="fade">
                                      <p:cBhvr>
                                        <p:cTn id="31" dur="500"/>
                                        <p:tgtEl>
                                          <p:spTgt spid="51"/>
                                        </p:tgtEl>
                                      </p:cBhvr>
                                    </p:animEffect>
                                  </p:childTnLst>
                                </p:cTn>
                              </p:par>
                              <p:par>
                                <p:cTn id="32" presetID="53" presetClass="entr" presetSubtype="16" fill="hold" grpId="0" nodeType="withEffect">
                                  <p:stCondLst>
                                    <p:cond delay="0"/>
                                  </p:stCondLst>
                                  <p:childTnLst>
                                    <p:set>
                                      <p:cBhvr>
                                        <p:cTn id="33" dur="1" fill="hold">
                                          <p:stCondLst>
                                            <p:cond delay="0"/>
                                          </p:stCondLst>
                                        </p:cTn>
                                        <p:tgtEl>
                                          <p:spTgt spid="87"/>
                                        </p:tgtEl>
                                        <p:attrNameLst>
                                          <p:attrName>style.visibility</p:attrName>
                                        </p:attrNameLst>
                                      </p:cBhvr>
                                      <p:to>
                                        <p:strVal val="visible"/>
                                      </p:to>
                                    </p:set>
                                    <p:anim calcmode="lin" valueType="num">
                                      <p:cBhvr>
                                        <p:cTn id="34" dur="500" fill="hold"/>
                                        <p:tgtEl>
                                          <p:spTgt spid="87"/>
                                        </p:tgtEl>
                                        <p:attrNameLst>
                                          <p:attrName>ppt_w</p:attrName>
                                        </p:attrNameLst>
                                      </p:cBhvr>
                                      <p:tavLst>
                                        <p:tav tm="0">
                                          <p:val>
                                            <p:fltVal val="0"/>
                                          </p:val>
                                        </p:tav>
                                        <p:tav tm="100000">
                                          <p:val>
                                            <p:strVal val="#ppt_w"/>
                                          </p:val>
                                        </p:tav>
                                      </p:tavLst>
                                    </p:anim>
                                    <p:anim calcmode="lin" valueType="num">
                                      <p:cBhvr>
                                        <p:cTn id="35" dur="500" fill="hold"/>
                                        <p:tgtEl>
                                          <p:spTgt spid="87"/>
                                        </p:tgtEl>
                                        <p:attrNameLst>
                                          <p:attrName>ppt_h</p:attrName>
                                        </p:attrNameLst>
                                      </p:cBhvr>
                                      <p:tavLst>
                                        <p:tav tm="0">
                                          <p:val>
                                            <p:fltVal val="0"/>
                                          </p:val>
                                        </p:tav>
                                        <p:tav tm="100000">
                                          <p:val>
                                            <p:strVal val="#ppt_h"/>
                                          </p:val>
                                        </p:tav>
                                      </p:tavLst>
                                    </p:anim>
                                    <p:animEffect transition="in" filter="fade">
                                      <p:cBhvr>
                                        <p:cTn id="36" dur="500"/>
                                        <p:tgtEl>
                                          <p:spTgt spid="87"/>
                                        </p:tgtEl>
                                      </p:cBhvr>
                                    </p:animEffect>
                                  </p:childTnLst>
                                </p:cTn>
                              </p:par>
                              <p:par>
                                <p:cTn id="37" presetID="53" presetClass="entr" presetSubtype="16" fill="hold" grpId="0" nodeType="withEffect">
                                  <p:stCondLst>
                                    <p:cond delay="0"/>
                                  </p:stCondLst>
                                  <p:childTnLst>
                                    <p:set>
                                      <p:cBhvr>
                                        <p:cTn id="38" dur="1" fill="hold">
                                          <p:stCondLst>
                                            <p:cond delay="0"/>
                                          </p:stCondLst>
                                        </p:cTn>
                                        <p:tgtEl>
                                          <p:spTgt spid="61"/>
                                        </p:tgtEl>
                                        <p:attrNameLst>
                                          <p:attrName>style.visibility</p:attrName>
                                        </p:attrNameLst>
                                      </p:cBhvr>
                                      <p:to>
                                        <p:strVal val="visible"/>
                                      </p:to>
                                    </p:set>
                                    <p:anim calcmode="lin" valueType="num">
                                      <p:cBhvr>
                                        <p:cTn id="39" dur="500" fill="hold"/>
                                        <p:tgtEl>
                                          <p:spTgt spid="61"/>
                                        </p:tgtEl>
                                        <p:attrNameLst>
                                          <p:attrName>ppt_w</p:attrName>
                                        </p:attrNameLst>
                                      </p:cBhvr>
                                      <p:tavLst>
                                        <p:tav tm="0">
                                          <p:val>
                                            <p:fltVal val="0"/>
                                          </p:val>
                                        </p:tav>
                                        <p:tav tm="100000">
                                          <p:val>
                                            <p:strVal val="#ppt_w"/>
                                          </p:val>
                                        </p:tav>
                                      </p:tavLst>
                                    </p:anim>
                                    <p:anim calcmode="lin" valueType="num">
                                      <p:cBhvr>
                                        <p:cTn id="40" dur="500" fill="hold"/>
                                        <p:tgtEl>
                                          <p:spTgt spid="61"/>
                                        </p:tgtEl>
                                        <p:attrNameLst>
                                          <p:attrName>ppt_h</p:attrName>
                                        </p:attrNameLst>
                                      </p:cBhvr>
                                      <p:tavLst>
                                        <p:tav tm="0">
                                          <p:val>
                                            <p:fltVal val="0"/>
                                          </p:val>
                                        </p:tav>
                                        <p:tav tm="100000">
                                          <p:val>
                                            <p:strVal val="#ppt_h"/>
                                          </p:val>
                                        </p:tav>
                                      </p:tavLst>
                                    </p:anim>
                                    <p:animEffect transition="in" filter="fade">
                                      <p:cBhvr>
                                        <p:cTn id="41" dur="500"/>
                                        <p:tgtEl>
                                          <p:spTgt spid="61"/>
                                        </p:tgtEl>
                                      </p:cBhvr>
                                    </p:animEffect>
                                  </p:childTnLst>
                                </p:cTn>
                              </p:par>
                            </p:childTnLst>
                          </p:cTn>
                        </p:par>
                        <p:par>
                          <p:cTn id="42" fill="hold">
                            <p:stCondLst>
                              <p:cond delay="2500"/>
                            </p:stCondLst>
                            <p:childTnLst>
                              <p:par>
                                <p:cTn id="43" presetID="22" presetClass="entr" presetSubtype="1" fill="hold" nodeType="afterEffect">
                                  <p:stCondLst>
                                    <p:cond delay="0"/>
                                  </p:stCondLst>
                                  <p:childTnLst>
                                    <p:set>
                                      <p:cBhvr>
                                        <p:cTn id="44" dur="1" fill="hold">
                                          <p:stCondLst>
                                            <p:cond delay="0"/>
                                          </p:stCondLst>
                                        </p:cTn>
                                        <p:tgtEl>
                                          <p:spTgt spid="66"/>
                                        </p:tgtEl>
                                        <p:attrNameLst>
                                          <p:attrName>style.visibility</p:attrName>
                                        </p:attrNameLst>
                                      </p:cBhvr>
                                      <p:to>
                                        <p:strVal val="visible"/>
                                      </p:to>
                                    </p:set>
                                    <p:animEffect transition="in" filter="wipe(up)">
                                      <p:cBhvr>
                                        <p:cTn id="45" dur="500"/>
                                        <p:tgtEl>
                                          <p:spTgt spid="66"/>
                                        </p:tgtEl>
                                      </p:cBhvr>
                                    </p:animEffect>
                                  </p:childTnLst>
                                </p:cTn>
                              </p:par>
                              <p:par>
                                <p:cTn id="46" presetID="22" presetClass="entr" presetSubtype="1" fill="hold" nodeType="withEffect">
                                  <p:stCondLst>
                                    <p:cond delay="0"/>
                                  </p:stCondLst>
                                  <p:childTnLst>
                                    <p:set>
                                      <p:cBhvr>
                                        <p:cTn id="47" dur="1" fill="hold">
                                          <p:stCondLst>
                                            <p:cond delay="0"/>
                                          </p:stCondLst>
                                        </p:cTn>
                                        <p:tgtEl>
                                          <p:spTgt spid="52"/>
                                        </p:tgtEl>
                                        <p:attrNameLst>
                                          <p:attrName>style.visibility</p:attrName>
                                        </p:attrNameLst>
                                      </p:cBhvr>
                                      <p:to>
                                        <p:strVal val="visible"/>
                                      </p:to>
                                    </p:set>
                                    <p:animEffect transition="in" filter="wipe(up)">
                                      <p:cBhvr>
                                        <p:cTn id="48" dur="500"/>
                                        <p:tgtEl>
                                          <p:spTgt spid="52"/>
                                        </p:tgtEl>
                                      </p:cBhvr>
                                    </p:animEffect>
                                  </p:childTnLst>
                                </p:cTn>
                              </p:par>
                              <p:par>
                                <p:cTn id="49" presetID="22" presetClass="entr" presetSubtype="1" fill="hold" nodeType="withEffect">
                                  <p:stCondLst>
                                    <p:cond delay="0"/>
                                  </p:stCondLst>
                                  <p:childTnLst>
                                    <p:set>
                                      <p:cBhvr>
                                        <p:cTn id="50" dur="1" fill="hold">
                                          <p:stCondLst>
                                            <p:cond delay="0"/>
                                          </p:stCondLst>
                                        </p:cTn>
                                        <p:tgtEl>
                                          <p:spTgt spid="88"/>
                                        </p:tgtEl>
                                        <p:attrNameLst>
                                          <p:attrName>style.visibility</p:attrName>
                                        </p:attrNameLst>
                                      </p:cBhvr>
                                      <p:to>
                                        <p:strVal val="visible"/>
                                      </p:to>
                                    </p:set>
                                    <p:animEffect transition="in" filter="wipe(up)">
                                      <p:cBhvr>
                                        <p:cTn id="51" dur="500"/>
                                        <p:tgtEl>
                                          <p:spTgt spid="88"/>
                                        </p:tgtEl>
                                      </p:cBhvr>
                                    </p:animEffect>
                                  </p:childTnLst>
                                </p:cTn>
                              </p:par>
                              <p:par>
                                <p:cTn id="52" presetID="22" presetClass="entr" presetSubtype="1" fill="hold" nodeType="withEffect">
                                  <p:stCondLst>
                                    <p:cond delay="0"/>
                                  </p:stCondLst>
                                  <p:childTnLst>
                                    <p:set>
                                      <p:cBhvr>
                                        <p:cTn id="53" dur="1" fill="hold">
                                          <p:stCondLst>
                                            <p:cond delay="0"/>
                                          </p:stCondLst>
                                        </p:cTn>
                                        <p:tgtEl>
                                          <p:spTgt spid="62"/>
                                        </p:tgtEl>
                                        <p:attrNameLst>
                                          <p:attrName>style.visibility</p:attrName>
                                        </p:attrNameLst>
                                      </p:cBhvr>
                                      <p:to>
                                        <p:strVal val="visible"/>
                                      </p:to>
                                    </p:set>
                                    <p:animEffect transition="in" filter="wipe(up)">
                                      <p:cBhvr>
                                        <p:cTn id="54" dur="500"/>
                                        <p:tgtEl>
                                          <p:spTgt spid="62"/>
                                        </p:tgtEl>
                                      </p:cBhvr>
                                    </p:animEffect>
                                  </p:childTnLst>
                                </p:cTn>
                              </p:par>
                            </p:childTnLst>
                          </p:cTn>
                        </p:par>
                        <p:par>
                          <p:cTn id="55" fill="hold">
                            <p:stCondLst>
                              <p:cond delay="3000"/>
                            </p:stCondLst>
                            <p:childTnLst>
                              <p:par>
                                <p:cTn id="56" presetID="2" presetClass="entr" presetSubtype="2" fill="hold" grpId="0" nodeType="afterEffect">
                                  <p:stCondLst>
                                    <p:cond delay="0"/>
                                  </p:stCondLst>
                                  <p:childTnLst>
                                    <p:set>
                                      <p:cBhvr>
                                        <p:cTn id="57" dur="1" fill="hold">
                                          <p:stCondLst>
                                            <p:cond delay="0"/>
                                          </p:stCondLst>
                                        </p:cTn>
                                        <p:tgtEl>
                                          <p:spTgt spid="92"/>
                                        </p:tgtEl>
                                        <p:attrNameLst>
                                          <p:attrName>style.visibility</p:attrName>
                                        </p:attrNameLst>
                                      </p:cBhvr>
                                      <p:to>
                                        <p:strVal val="visible"/>
                                      </p:to>
                                    </p:set>
                                    <p:anim calcmode="lin" valueType="num">
                                      <p:cBhvr additive="base">
                                        <p:cTn id="58" dur="500" fill="hold"/>
                                        <p:tgtEl>
                                          <p:spTgt spid="92"/>
                                        </p:tgtEl>
                                        <p:attrNameLst>
                                          <p:attrName>ppt_x</p:attrName>
                                        </p:attrNameLst>
                                      </p:cBhvr>
                                      <p:tavLst>
                                        <p:tav tm="0">
                                          <p:val>
                                            <p:strVal val="1+#ppt_w/2"/>
                                          </p:val>
                                        </p:tav>
                                        <p:tav tm="100000">
                                          <p:val>
                                            <p:strVal val="#ppt_x"/>
                                          </p:val>
                                        </p:tav>
                                      </p:tavLst>
                                    </p:anim>
                                    <p:anim calcmode="lin" valueType="num">
                                      <p:cBhvr additive="base">
                                        <p:cTn id="59" dur="500" fill="hold"/>
                                        <p:tgtEl>
                                          <p:spTgt spid="92"/>
                                        </p:tgtEl>
                                        <p:attrNameLst>
                                          <p:attrName>ppt_y</p:attrName>
                                        </p:attrNameLst>
                                      </p:cBhvr>
                                      <p:tavLst>
                                        <p:tav tm="0">
                                          <p:val>
                                            <p:strVal val="#ppt_y"/>
                                          </p:val>
                                        </p:tav>
                                        <p:tav tm="100000">
                                          <p:val>
                                            <p:strVal val="#ppt_y"/>
                                          </p:val>
                                        </p:tav>
                                      </p:tavLst>
                                    </p:anim>
                                  </p:childTnLst>
                                </p:cTn>
                              </p:par>
                            </p:childTnLst>
                          </p:cTn>
                        </p:par>
                        <p:par>
                          <p:cTn id="60" fill="hold">
                            <p:stCondLst>
                              <p:cond delay="3500"/>
                            </p:stCondLst>
                            <p:childTnLst>
                              <p:par>
                                <p:cTn id="61" presetID="10" presetClass="entr" presetSubtype="0" fill="hold" grpId="0" nodeType="afterEffect">
                                  <p:stCondLst>
                                    <p:cond delay="0"/>
                                  </p:stCondLst>
                                  <p:childTnLst>
                                    <p:set>
                                      <p:cBhvr>
                                        <p:cTn id="62" dur="1" fill="hold">
                                          <p:stCondLst>
                                            <p:cond delay="0"/>
                                          </p:stCondLst>
                                        </p:cTn>
                                        <p:tgtEl>
                                          <p:spTgt spid="91"/>
                                        </p:tgtEl>
                                        <p:attrNameLst>
                                          <p:attrName>style.visibility</p:attrName>
                                        </p:attrNameLst>
                                      </p:cBhvr>
                                      <p:to>
                                        <p:strVal val="visible"/>
                                      </p:to>
                                    </p:set>
                                    <p:animEffect transition="in" filter="fade">
                                      <p:cBhvr>
                                        <p:cTn id="63" dur="500"/>
                                        <p:tgtEl>
                                          <p:spTgt spid="9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5" grpId="0"/>
      <p:bldP spid="51" grpId="0" bldLvl="0" animBg="1"/>
      <p:bldP spid="61" grpId="0" bldLvl="0" animBg="1"/>
      <p:bldP spid="65" grpId="0" bldLvl="0" animBg="1"/>
      <p:bldP spid="87" grpId="0" bldLvl="0" animBg="1"/>
      <p:bldP spid="91" grpId="0"/>
      <p:bldP spid="92"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0" y="0"/>
            <a:ext cx="12192000" cy="453390"/>
          </a:xfrm>
          <a:prstGeom prst="rect">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endParaRPr>
          </a:p>
        </p:txBody>
      </p:sp>
      <p:sp>
        <p:nvSpPr>
          <p:cNvPr id="5" name="文本框 4"/>
          <p:cNvSpPr txBox="1"/>
          <p:nvPr/>
        </p:nvSpPr>
        <p:spPr>
          <a:xfrm>
            <a:off x="4312786" y="22870"/>
            <a:ext cx="3566427" cy="417830"/>
          </a:xfrm>
          <a:prstGeom prst="rect">
            <a:avLst/>
          </a:prstGeom>
          <a:noFill/>
        </p:spPr>
        <p:txBody>
          <a:bodyPr wrap="square" rtlCol="0">
            <a:spAutoFit/>
          </a:bodyPr>
          <a:lstStyle/>
          <a:p>
            <a:pPr algn="ctr"/>
            <a:r>
              <a:rPr lang="zh-CN" altLang="en-US" sz="2000" dirty="0">
                <a:solidFill>
                  <a:schemeClr val="bg1"/>
                </a:solidFill>
                <a:latin typeface="微软雅黑" panose="020B0503020204020204" charset="-122"/>
                <a:ea typeface="微软雅黑" panose="020B0503020204020204" charset="-122"/>
              </a:rPr>
              <a:t>点击此处编辑标题</a:t>
            </a:r>
            <a:endParaRPr lang="zh-CN" altLang="en-US" sz="2000" dirty="0">
              <a:solidFill>
                <a:schemeClr val="bg1"/>
              </a:solidFill>
              <a:latin typeface="Arial" panose="020B0604020202020204" pitchFamily="34" charset="0"/>
              <a:ea typeface="微软雅黑" panose="020B0503020204020204" charset="-122"/>
              <a:cs typeface="Arial" panose="020B0604020202020204" pitchFamily="34" charset="0"/>
            </a:endParaRPr>
          </a:p>
        </p:txBody>
      </p:sp>
      <p:sp>
        <p:nvSpPr>
          <p:cNvPr id="14" name="椭圆 13"/>
          <p:cNvSpPr/>
          <p:nvPr/>
        </p:nvSpPr>
        <p:spPr>
          <a:xfrm>
            <a:off x="4714875" y="1951355"/>
            <a:ext cx="2762250" cy="2762250"/>
          </a:xfrm>
          <a:prstGeom prst="ellipse">
            <a:avLst/>
          </a:prstGeom>
          <a:blipFill rotWithShape="1">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endParaRPr>
          </a:p>
        </p:txBody>
      </p:sp>
      <p:sp>
        <p:nvSpPr>
          <p:cNvPr id="16" name="椭圆 15"/>
          <p:cNvSpPr/>
          <p:nvPr/>
        </p:nvSpPr>
        <p:spPr>
          <a:xfrm>
            <a:off x="4057650" y="1294130"/>
            <a:ext cx="4076700" cy="4076700"/>
          </a:xfrm>
          <a:prstGeom prst="ellipse">
            <a:avLst/>
          </a:prstGeom>
          <a:noFill/>
          <a:ln w="63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endParaRPr>
          </a:p>
        </p:txBody>
      </p:sp>
      <p:sp>
        <p:nvSpPr>
          <p:cNvPr id="17" name="菱形 16"/>
          <p:cNvSpPr/>
          <p:nvPr/>
        </p:nvSpPr>
        <p:spPr>
          <a:xfrm>
            <a:off x="4235450" y="2297430"/>
            <a:ext cx="152400" cy="152400"/>
          </a:xfrm>
          <a:prstGeom prst="diamond">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endParaRPr>
          </a:p>
        </p:txBody>
      </p:sp>
      <p:sp>
        <p:nvSpPr>
          <p:cNvPr id="18" name="菱形 17"/>
          <p:cNvSpPr/>
          <p:nvPr/>
        </p:nvSpPr>
        <p:spPr>
          <a:xfrm>
            <a:off x="4235450" y="4240530"/>
            <a:ext cx="152400" cy="152400"/>
          </a:xfrm>
          <a:prstGeom prst="diamond">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endParaRPr>
          </a:p>
        </p:txBody>
      </p:sp>
      <p:sp>
        <p:nvSpPr>
          <p:cNvPr id="19" name="菱形 18"/>
          <p:cNvSpPr/>
          <p:nvPr/>
        </p:nvSpPr>
        <p:spPr>
          <a:xfrm>
            <a:off x="7829550" y="2297430"/>
            <a:ext cx="152400" cy="152400"/>
          </a:xfrm>
          <a:prstGeom prst="diamond">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endParaRPr>
          </a:p>
        </p:txBody>
      </p:sp>
      <p:sp>
        <p:nvSpPr>
          <p:cNvPr id="20" name="菱形 19"/>
          <p:cNvSpPr/>
          <p:nvPr/>
        </p:nvSpPr>
        <p:spPr>
          <a:xfrm>
            <a:off x="7829550" y="4240530"/>
            <a:ext cx="152400" cy="152400"/>
          </a:xfrm>
          <a:prstGeom prst="diamond">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endParaRPr>
          </a:p>
        </p:txBody>
      </p:sp>
      <p:grpSp>
        <p:nvGrpSpPr>
          <p:cNvPr id="21" name="组合 20"/>
          <p:cNvGrpSpPr/>
          <p:nvPr/>
        </p:nvGrpSpPr>
        <p:grpSpPr>
          <a:xfrm>
            <a:off x="1562762" y="2021807"/>
            <a:ext cx="2244073" cy="1159729"/>
            <a:chOff x="3533984" y="1848906"/>
            <a:chExt cx="2244073" cy="1159729"/>
          </a:xfrm>
        </p:grpSpPr>
        <p:sp>
          <p:nvSpPr>
            <p:cNvPr id="22" name="矩形 21"/>
            <p:cNvSpPr/>
            <p:nvPr/>
          </p:nvSpPr>
          <p:spPr>
            <a:xfrm>
              <a:off x="3533984" y="2084710"/>
              <a:ext cx="2244073" cy="923925"/>
            </a:xfrm>
            <a:prstGeom prst="rect">
              <a:avLst/>
            </a:prstGeom>
          </p:spPr>
          <p:txBody>
            <a:bodyPr wrap="square">
              <a:spAutoFit/>
            </a:bodyPr>
            <a:lstStyle/>
            <a:p>
              <a:pPr algn="r"/>
              <a:r>
                <a:rPr lang="en-US" altLang="zh-CN" sz="900">
                  <a:solidFill>
                    <a:schemeClr val="tx1">
                      <a:lumMod val="75000"/>
                      <a:lumOff val="25000"/>
                    </a:schemeClr>
                  </a:solidFill>
                  <a:latin typeface="微软雅黑" panose="020B0503020204020204" charset="-122"/>
                  <a:ea typeface="微软雅黑" panose="020B0503020204020204" charset="-122"/>
                  <a:cs typeface="+mn-ea"/>
                  <a:sym typeface="+mn-lt"/>
                </a:rPr>
                <a:t>您的内容打在这里，或者通过复制您的文本后，在此框中选择粘贴，并选择只保留文字。在此录入上述图表的综合描述说明，在此录入上述图表的综合描述说明，在此录入上述图表的综合描述说明，在此录入上述图表的综合描述说明</a:t>
              </a:r>
            </a:p>
          </p:txBody>
        </p:sp>
        <p:sp>
          <p:nvSpPr>
            <p:cNvPr id="23" name="文本框 22"/>
            <p:cNvSpPr txBox="1"/>
            <p:nvPr/>
          </p:nvSpPr>
          <p:spPr>
            <a:xfrm>
              <a:off x="4157694" y="1848906"/>
              <a:ext cx="1605280" cy="304800"/>
            </a:xfrm>
            <a:prstGeom prst="rect">
              <a:avLst/>
            </a:prstGeom>
            <a:noFill/>
          </p:spPr>
          <p:txBody>
            <a:bodyPr wrap="none" rtlCol="0">
              <a:spAutoFit/>
            </a:bodyPr>
            <a:lstStyle/>
            <a:p>
              <a:pPr algn="r"/>
              <a:r>
                <a:rPr lang="en-US" altLang="zh-CN" sz="1400" dirty="0">
                  <a:solidFill>
                    <a:schemeClr val="tx1">
                      <a:lumMod val="75000"/>
                      <a:lumOff val="25000"/>
                    </a:schemeClr>
                  </a:solidFill>
                  <a:latin typeface="微软雅黑" panose="020B0503020204020204" charset="-122"/>
                  <a:ea typeface="微软雅黑" panose="020B0503020204020204" charset="-122"/>
                  <a:cs typeface="Mongolian Baiti" panose="03000500000000000000" pitchFamily="66" charset="0"/>
                </a:rPr>
                <a:t>单击此处添加名称</a:t>
              </a:r>
            </a:p>
          </p:txBody>
        </p:sp>
      </p:grpSp>
      <p:grpSp>
        <p:nvGrpSpPr>
          <p:cNvPr id="24" name="组合 23"/>
          <p:cNvGrpSpPr/>
          <p:nvPr/>
        </p:nvGrpSpPr>
        <p:grpSpPr>
          <a:xfrm>
            <a:off x="1562762" y="4039293"/>
            <a:ext cx="2244073" cy="1159729"/>
            <a:chOff x="3533984" y="1848906"/>
            <a:chExt cx="2244073" cy="1159729"/>
          </a:xfrm>
        </p:grpSpPr>
        <p:sp>
          <p:nvSpPr>
            <p:cNvPr id="25" name="矩形 24"/>
            <p:cNvSpPr/>
            <p:nvPr/>
          </p:nvSpPr>
          <p:spPr>
            <a:xfrm>
              <a:off x="3533984" y="2084710"/>
              <a:ext cx="2244073" cy="923925"/>
            </a:xfrm>
            <a:prstGeom prst="rect">
              <a:avLst/>
            </a:prstGeom>
          </p:spPr>
          <p:txBody>
            <a:bodyPr wrap="square">
              <a:spAutoFit/>
            </a:bodyPr>
            <a:lstStyle/>
            <a:p>
              <a:pPr algn="r"/>
              <a:r>
                <a:rPr lang="en-US" altLang="zh-CN" sz="900">
                  <a:solidFill>
                    <a:schemeClr val="tx1">
                      <a:lumMod val="75000"/>
                      <a:lumOff val="25000"/>
                    </a:schemeClr>
                  </a:solidFill>
                  <a:latin typeface="微软雅黑" panose="020B0503020204020204" charset="-122"/>
                  <a:ea typeface="微软雅黑" panose="020B0503020204020204" charset="-122"/>
                  <a:cs typeface="+mn-ea"/>
                  <a:sym typeface="+mn-lt"/>
                </a:rPr>
                <a:t>您的内容打在这里，或者通过复制您的文本后，在此框中选择粘贴，并选择只保留文字。在此录入上述图表的综合描述说明，在此录入上述图表的综合描述说明，在此录入上述图表的综合描述说明，在此录入上述图表的综合描述说明</a:t>
              </a:r>
            </a:p>
          </p:txBody>
        </p:sp>
        <p:sp>
          <p:nvSpPr>
            <p:cNvPr id="26" name="文本框 25"/>
            <p:cNvSpPr txBox="1"/>
            <p:nvPr/>
          </p:nvSpPr>
          <p:spPr>
            <a:xfrm>
              <a:off x="4157694" y="1848906"/>
              <a:ext cx="1605280" cy="304800"/>
            </a:xfrm>
            <a:prstGeom prst="rect">
              <a:avLst/>
            </a:prstGeom>
            <a:noFill/>
          </p:spPr>
          <p:txBody>
            <a:bodyPr wrap="none" rtlCol="0">
              <a:spAutoFit/>
            </a:bodyPr>
            <a:lstStyle/>
            <a:p>
              <a:pPr algn="r"/>
              <a:r>
                <a:rPr lang="en-US" altLang="zh-CN" sz="1400" dirty="0">
                  <a:solidFill>
                    <a:schemeClr val="tx1">
                      <a:lumMod val="75000"/>
                      <a:lumOff val="25000"/>
                    </a:schemeClr>
                  </a:solidFill>
                  <a:latin typeface="微软雅黑" panose="020B0503020204020204" charset="-122"/>
                  <a:ea typeface="微软雅黑" panose="020B0503020204020204" charset="-122"/>
                  <a:cs typeface="Mongolian Baiti" panose="03000500000000000000" pitchFamily="66" charset="0"/>
                </a:rPr>
                <a:t>单击此处添加名称</a:t>
              </a:r>
            </a:p>
          </p:txBody>
        </p:sp>
      </p:grpSp>
      <p:grpSp>
        <p:nvGrpSpPr>
          <p:cNvPr id="27" name="组合 26"/>
          <p:cNvGrpSpPr/>
          <p:nvPr/>
        </p:nvGrpSpPr>
        <p:grpSpPr>
          <a:xfrm>
            <a:off x="8197527" y="1960122"/>
            <a:ext cx="2244151" cy="1185129"/>
            <a:chOff x="3762506" y="1848906"/>
            <a:chExt cx="2244151" cy="1185129"/>
          </a:xfrm>
        </p:grpSpPr>
        <p:sp>
          <p:nvSpPr>
            <p:cNvPr id="28" name="矩形 27"/>
            <p:cNvSpPr/>
            <p:nvPr/>
          </p:nvSpPr>
          <p:spPr>
            <a:xfrm>
              <a:off x="3762584" y="2110110"/>
              <a:ext cx="2244073" cy="923925"/>
            </a:xfrm>
            <a:prstGeom prst="rect">
              <a:avLst/>
            </a:prstGeom>
          </p:spPr>
          <p:txBody>
            <a:bodyPr wrap="square">
              <a:spAutoFit/>
            </a:bodyPr>
            <a:lstStyle/>
            <a:p>
              <a:pPr algn="just"/>
              <a:r>
                <a:rPr lang="en-US" altLang="zh-CN" sz="900">
                  <a:solidFill>
                    <a:schemeClr val="tx1">
                      <a:lumMod val="75000"/>
                      <a:lumOff val="25000"/>
                    </a:schemeClr>
                  </a:solidFill>
                  <a:latin typeface="微软雅黑" panose="020B0503020204020204" charset="-122"/>
                  <a:ea typeface="微软雅黑" panose="020B0503020204020204" charset="-122"/>
                  <a:cs typeface="+mn-ea"/>
                  <a:sym typeface="+mn-lt"/>
                </a:rPr>
                <a:t>您的内容打在这里，或者通过复制您的文本后，在此框中选择粘贴，并选择只保留文字。在此录入上述图表的综合描述说明，在此录入上述图表的综合描述说明，在此录入上述图表的综合描述说明，在此录入上述图表的综合描述说明</a:t>
              </a:r>
            </a:p>
          </p:txBody>
        </p:sp>
        <p:sp>
          <p:nvSpPr>
            <p:cNvPr id="29" name="文本框 28"/>
            <p:cNvSpPr txBox="1"/>
            <p:nvPr/>
          </p:nvSpPr>
          <p:spPr>
            <a:xfrm>
              <a:off x="3762506" y="1848906"/>
              <a:ext cx="1605280" cy="304800"/>
            </a:xfrm>
            <a:prstGeom prst="rect">
              <a:avLst/>
            </a:prstGeom>
            <a:noFill/>
          </p:spPr>
          <p:txBody>
            <a:bodyPr wrap="none" rtlCol="0">
              <a:spAutoFit/>
            </a:bodyPr>
            <a:lstStyle/>
            <a:p>
              <a:pPr algn="l"/>
              <a:r>
                <a:rPr lang="en-US" altLang="zh-CN" sz="1400" dirty="0">
                  <a:solidFill>
                    <a:schemeClr val="tx1">
                      <a:lumMod val="75000"/>
                      <a:lumOff val="25000"/>
                    </a:schemeClr>
                  </a:solidFill>
                  <a:latin typeface="微软雅黑" panose="020B0503020204020204" charset="-122"/>
                  <a:ea typeface="微软雅黑" panose="020B0503020204020204" charset="-122"/>
                  <a:cs typeface="Mongolian Baiti" panose="03000500000000000000" pitchFamily="66" charset="0"/>
                </a:rPr>
                <a:t>单击此处添加名称</a:t>
              </a:r>
            </a:p>
          </p:txBody>
        </p:sp>
      </p:grpSp>
      <p:grpSp>
        <p:nvGrpSpPr>
          <p:cNvPr id="30" name="组合 29"/>
          <p:cNvGrpSpPr/>
          <p:nvPr/>
        </p:nvGrpSpPr>
        <p:grpSpPr>
          <a:xfrm>
            <a:off x="8197527" y="3992122"/>
            <a:ext cx="2244151" cy="1185129"/>
            <a:chOff x="3762506" y="1848906"/>
            <a:chExt cx="2244151" cy="1185129"/>
          </a:xfrm>
        </p:grpSpPr>
        <p:sp>
          <p:nvSpPr>
            <p:cNvPr id="31" name="矩形 30"/>
            <p:cNvSpPr/>
            <p:nvPr/>
          </p:nvSpPr>
          <p:spPr>
            <a:xfrm>
              <a:off x="3762584" y="2110110"/>
              <a:ext cx="2244073" cy="923925"/>
            </a:xfrm>
            <a:prstGeom prst="rect">
              <a:avLst/>
            </a:prstGeom>
          </p:spPr>
          <p:txBody>
            <a:bodyPr wrap="square">
              <a:spAutoFit/>
            </a:bodyPr>
            <a:lstStyle/>
            <a:p>
              <a:r>
                <a:rPr lang="en-US" altLang="zh-CN" sz="900">
                  <a:solidFill>
                    <a:schemeClr val="tx1">
                      <a:lumMod val="75000"/>
                      <a:lumOff val="25000"/>
                    </a:schemeClr>
                  </a:solidFill>
                  <a:latin typeface="微软雅黑" panose="020B0503020204020204" charset="-122"/>
                  <a:ea typeface="微软雅黑" panose="020B0503020204020204" charset="-122"/>
                  <a:cs typeface="+mn-ea"/>
                  <a:sym typeface="+mn-lt"/>
                </a:rPr>
                <a:t>您的内容打在这里，或者通过复制您的文本后，在此框中选择粘贴，并选择只保留文字。在此录入上述图表的综合描述说明，在此录入上述图表的综合描述说明，在此录入上述图表的综合描述说明，在此录入上述图表的综合描述说明</a:t>
              </a:r>
            </a:p>
          </p:txBody>
        </p:sp>
        <p:sp>
          <p:nvSpPr>
            <p:cNvPr id="32" name="文本框 31"/>
            <p:cNvSpPr txBox="1"/>
            <p:nvPr/>
          </p:nvSpPr>
          <p:spPr>
            <a:xfrm>
              <a:off x="3762506" y="1848906"/>
              <a:ext cx="1605280" cy="304800"/>
            </a:xfrm>
            <a:prstGeom prst="rect">
              <a:avLst/>
            </a:prstGeom>
            <a:noFill/>
          </p:spPr>
          <p:txBody>
            <a:bodyPr wrap="none" rtlCol="0">
              <a:spAutoFit/>
            </a:bodyPr>
            <a:lstStyle/>
            <a:p>
              <a:pPr algn="l"/>
              <a:r>
                <a:rPr lang="en-US" altLang="zh-CN" sz="1400" dirty="0">
                  <a:solidFill>
                    <a:schemeClr val="tx1">
                      <a:lumMod val="75000"/>
                      <a:lumOff val="25000"/>
                    </a:schemeClr>
                  </a:solidFill>
                  <a:latin typeface="微软雅黑" panose="020B0503020204020204" charset="-122"/>
                  <a:ea typeface="微软雅黑" panose="020B0503020204020204" charset="-122"/>
                  <a:cs typeface="Mongolian Baiti" panose="03000500000000000000" pitchFamily="66" charset="0"/>
                </a:rPr>
                <a:t>单击此处添加名称</a:t>
              </a:r>
            </a:p>
          </p:txBody>
        </p:sp>
      </p:gr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ppt_w</p:attrName>
                                        </p:attrNameLst>
                                      </p:cBhvr>
                                      <p:tavLst>
                                        <p:tav tm="0">
                                          <p:val>
                                            <p:fltVal val="0"/>
                                          </p:val>
                                        </p:tav>
                                        <p:tav tm="100000">
                                          <p:val>
                                            <p:strVal val="#ppt_w"/>
                                          </p:val>
                                        </p:tav>
                                      </p:tavLst>
                                    </p:anim>
                                    <p:anim calcmode="lin" valueType="num">
                                      <p:cBhvr>
                                        <p:cTn id="13" dur="500" fill="hold"/>
                                        <p:tgtEl>
                                          <p:spTgt spid="5"/>
                                        </p:tgtEl>
                                        <p:attrNameLst>
                                          <p:attrName>ppt_h</p:attrName>
                                        </p:attrNameLst>
                                      </p:cBhvr>
                                      <p:tavLst>
                                        <p:tav tm="0">
                                          <p:val>
                                            <p:fltVal val="0"/>
                                          </p:val>
                                        </p:tav>
                                        <p:tav tm="100000">
                                          <p:val>
                                            <p:strVal val="#ppt_h"/>
                                          </p:val>
                                        </p:tav>
                                      </p:tavLst>
                                    </p:anim>
                                    <p:animEffect transition="in" filter="fade">
                                      <p:cBhvr>
                                        <p:cTn id="14" dur="500"/>
                                        <p:tgtEl>
                                          <p:spTgt spid="5"/>
                                        </p:tgtEl>
                                      </p:cBhvr>
                                    </p:animEffect>
                                  </p:childTnLst>
                                </p:cTn>
                              </p:par>
                            </p:childTnLst>
                          </p:cTn>
                        </p:par>
                        <p:par>
                          <p:cTn id="15" fill="hold">
                            <p:stCondLst>
                              <p:cond delay="1000"/>
                            </p:stCondLst>
                            <p:childTnLst>
                              <p:par>
                                <p:cTn id="16" presetID="31" presetClass="entr" presetSubtype="0" fill="hold" grpId="0" nodeType="afterEffect">
                                  <p:stCondLst>
                                    <p:cond delay="0"/>
                                  </p:stCondLst>
                                  <p:childTnLst>
                                    <p:set>
                                      <p:cBhvr>
                                        <p:cTn id="17" dur="1" fill="hold">
                                          <p:stCondLst>
                                            <p:cond delay="0"/>
                                          </p:stCondLst>
                                        </p:cTn>
                                        <p:tgtEl>
                                          <p:spTgt spid="14"/>
                                        </p:tgtEl>
                                        <p:attrNameLst>
                                          <p:attrName>style.visibility</p:attrName>
                                        </p:attrNameLst>
                                      </p:cBhvr>
                                      <p:to>
                                        <p:strVal val="visible"/>
                                      </p:to>
                                    </p:set>
                                    <p:anim calcmode="lin" valueType="num">
                                      <p:cBhvr>
                                        <p:cTn id="18" dur="1000" fill="hold"/>
                                        <p:tgtEl>
                                          <p:spTgt spid="14"/>
                                        </p:tgtEl>
                                        <p:attrNameLst>
                                          <p:attrName>ppt_w</p:attrName>
                                        </p:attrNameLst>
                                      </p:cBhvr>
                                      <p:tavLst>
                                        <p:tav tm="0">
                                          <p:val>
                                            <p:fltVal val="0"/>
                                          </p:val>
                                        </p:tav>
                                        <p:tav tm="100000">
                                          <p:val>
                                            <p:strVal val="#ppt_w"/>
                                          </p:val>
                                        </p:tav>
                                      </p:tavLst>
                                    </p:anim>
                                    <p:anim calcmode="lin" valueType="num">
                                      <p:cBhvr>
                                        <p:cTn id="19" dur="1000" fill="hold"/>
                                        <p:tgtEl>
                                          <p:spTgt spid="14"/>
                                        </p:tgtEl>
                                        <p:attrNameLst>
                                          <p:attrName>ppt_h</p:attrName>
                                        </p:attrNameLst>
                                      </p:cBhvr>
                                      <p:tavLst>
                                        <p:tav tm="0">
                                          <p:val>
                                            <p:fltVal val="0"/>
                                          </p:val>
                                        </p:tav>
                                        <p:tav tm="100000">
                                          <p:val>
                                            <p:strVal val="#ppt_h"/>
                                          </p:val>
                                        </p:tav>
                                      </p:tavLst>
                                    </p:anim>
                                    <p:anim calcmode="lin" valueType="num">
                                      <p:cBhvr>
                                        <p:cTn id="20" dur="1000" fill="hold"/>
                                        <p:tgtEl>
                                          <p:spTgt spid="14"/>
                                        </p:tgtEl>
                                        <p:attrNameLst>
                                          <p:attrName>style.rotation</p:attrName>
                                        </p:attrNameLst>
                                      </p:cBhvr>
                                      <p:tavLst>
                                        <p:tav tm="0">
                                          <p:val>
                                            <p:fltVal val="90"/>
                                          </p:val>
                                        </p:tav>
                                        <p:tav tm="100000">
                                          <p:val>
                                            <p:fltVal val="0"/>
                                          </p:val>
                                        </p:tav>
                                      </p:tavLst>
                                    </p:anim>
                                    <p:animEffect transition="in" filter="fade">
                                      <p:cBhvr>
                                        <p:cTn id="21" dur="1000"/>
                                        <p:tgtEl>
                                          <p:spTgt spid="14"/>
                                        </p:tgtEl>
                                      </p:cBhvr>
                                    </p:animEffect>
                                  </p:childTnLst>
                                </p:cTn>
                              </p:par>
                              <p:par>
                                <p:cTn id="22" presetID="31" presetClass="entr" presetSubtype="0" fill="hold" grpId="0" nodeType="withEffect">
                                  <p:stCondLst>
                                    <p:cond delay="0"/>
                                  </p:stCondLst>
                                  <p:childTnLst>
                                    <p:set>
                                      <p:cBhvr>
                                        <p:cTn id="23" dur="1" fill="hold">
                                          <p:stCondLst>
                                            <p:cond delay="0"/>
                                          </p:stCondLst>
                                        </p:cTn>
                                        <p:tgtEl>
                                          <p:spTgt spid="16"/>
                                        </p:tgtEl>
                                        <p:attrNameLst>
                                          <p:attrName>style.visibility</p:attrName>
                                        </p:attrNameLst>
                                      </p:cBhvr>
                                      <p:to>
                                        <p:strVal val="visible"/>
                                      </p:to>
                                    </p:set>
                                    <p:anim calcmode="lin" valueType="num">
                                      <p:cBhvr>
                                        <p:cTn id="24" dur="1000" fill="hold"/>
                                        <p:tgtEl>
                                          <p:spTgt spid="16"/>
                                        </p:tgtEl>
                                        <p:attrNameLst>
                                          <p:attrName>ppt_w</p:attrName>
                                        </p:attrNameLst>
                                      </p:cBhvr>
                                      <p:tavLst>
                                        <p:tav tm="0">
                                          <p:val>
                                            <p:fltVal val="0"/>
                                          </p:val>
                                        </p:tav>
                                        <p:tav tm="100000">
                                          <p:val>
                                            <p:strVal val="#ppt_w"/>
                                          </p:val>
                                        </p:tav>
                                      </p:tavLst>
                                    </p:anim>
                                    <p:anim calcmode="lin" valueType="num">
                                      <p:cBhvr>
                                        <p:cTn id="25" dur="1000" fill="hold"/>
                                        <p:tgtEl>
                                          <p:spTgt spid="16"/>
                                        </p:tgtEl>
                                        <p:attrNameLst>
                                          <p:attrName>ppt_h</p:attrName>
                                        </p:attrNameLst>
                                      </p:cBhvr>
                                      <p:tavLst>
                                        <p:tav tm="0">
                                          <p:val>
                                            <p:fltVal val="0"/>
                                          </p:val>
                                        </p:tav>
                                        <p:tav tm="100000">
                                          <p:val>
                                            <p:strVal val="#ppt_h"/>
                                          </p:val>
                                        </p:tav>
                                      </p:tavLst>
                                    </p:anim>
                                    <p:anim calcmode="lin" valueType="num">
                                      <p:cBhvr>
                                        <p:cTn id="26" dur="1000" fill="hold"/>
                                        <p:tgtEl>
                                          <p:spTgt spid="16"/>
                                        </p:tgtEl>
                                        <p:attrNameLst>
                                          <p:attrName>style.rotation</p:attrName>
                                        </p:attrNameLst>
                                      </p:cBhvr>
                                      <p:tavLst>
                                        <p:tav tm="0">
                                          <p:val>
                                            <p:fltVal val="90"/>
                                          </p:val>
                                        </p:tav>
                                        <p:tav tm="100000">
                                          <p:val>
                                            <p:fltVal val="0"/>
                                          </p:val>
                                        </p:tav>
                                      </p:tavLst>
                                    </p:anim>
                                    <p:animEffect transition="in" filter="fade">
                                      <p:cBhvr>
                                        <p:cTn id="27" dur="1000"/>
                                        <p:tgtEl>
                                          <p:spTgt spid="16"/>
                                        </p:tgtEl>
                                      </p:cBhvr>
                                    </p:animEffect>
                                  </p:childTnLst>
                                </p:cTn>
                              </p:par>
                            </p:childTnLst>
                          </p:cTn>
                        </p:par>
                        <p:par>
                          <p:cTn id="28" fill="hold">
                            <p:stCondLst>
                              <p:cond delay="2000"/>
                            </p:stCondLst>
                            <p:childTnLst>
                              <p:par>
                                <p:cTn id="29" presetID="8" presetClass="emph" presetSubtype="0" fill="hold" grpId="1" nodeType="afterEffect">
                                  <p:stCondLst>
                                    <p:cond delay="0"/>
                                  </p:stCondLst>
                                  <p:childTnLst>
                                    <p:animRot by="21600000">
                                      <p:cBhvr>
                                        <p:cTn id="30" dur="2000" fill="hold"/>
                                        <p:tgtEl>
                                          <p:spTgt spid="14"/>
                                        </p:tgtEl>
                                        <p:attrNameLst>
                                          <p:attrName>r</p:attrName>
                                        </p:attrNameLst>
                                      </p:cBhvr>
                                    </p:animRot>
                                  </p:childTnLst>
                                </p:cTn>
                              </p:par>
                              <p:par>
                                <p:cTn id="31" presetID="8" presetClass="emph" presetSubtype="0" fill="hold" grpId="1" nodeType="withEffect">
                                  <p:stCondLst>
                                    <p:cond delay="0"/>
                                  </p:stCondLst>
                                  <p:childTnLst>
                                    <p:animRot by="21600000">
                                      <p:cBhvr>
                                        <p:cTn id="32" dur="2000" fill="hold"/>
                                        <p:tgtEl>
                                          <p:spTgt spid="16"/>
                                        </p:tgtEl>
                                        <p:attrNameLst>
                                          <p:attrName>r</p:attrName>
                                        </p:attrNameLst>
                                      </p:cBhvr>
                                    </p:animRot>
                                  </p:childTnLst>
                                </p:cTn>
                              </p:par>
                              <p:par>
                                <p:cTn id="33" presetID="22" presetClass="entr" presetSubtype="4" fill="hold" grpId="0" nodeType="withEffect">
                                  <p:stCondLst>
                                    <p:cond delay="0"/>
                                  </p:stCondLst>
                                  <p:childTnLst>
                                    <p:set>
                                      <p:cBhvr>
                                        <p:cTn id="34" dur="1" fill="hold">
                                          <p:stCondLst>
                                            <p:cond delay="0"/>
                                          </p:stCondLst>
                                        </p:cTn>
                                        <p:tgtEl>
                                          <p:spTgt spid="19"/>
                                        </p:tgtEl>
                                        <p:attrNameLst>
                                          <p:attrName>style.visibility</p:attrName>
                                        </p:attrNameLst>
                                      </p:cBhvr>
                                      <p:to>
                                        <p:strVal val="visible"/>
                                      </p:to>
                                    </p:set>
                                    <p:animEffect transition="in" filter="wipe(down)">
                                      <p:cBhvr>
                                        <p:cTn id="35" dur="1000"/>
                                        <p:tgtEl>
                                          <p:spTgt spid="19"/>
                                        </p:tgtEl>
                                      </p:cBhvr>
                                    </p:animEffect>
                                  </p:childTnLst>
                                </p:cTn>
                              </p:par>
                              <p:par>
                                <p:cTn id="36" presetID="22" presetClass="entr" presetSubtype="4" fill="hold" grpId="0" nodeType="withEffect">
                                  <p:stCondLst>
                                    <p:cond delay="0"/>
                                  </p:stCondLst>
                                  <p:childTnLst>
                                    <p:set>
                                      <p:cBhvr>
                                        <p:cTn id="37" dur="1" fill="hold">
                                          <p:stCondLst>
                                            <p:cond delay="0"/>
                                          </p:stCondLst>
                                        </p:cTn>
                                        <p:tgtEl>
                                          <p:spTgt spid="20"/>
                                        </p:tgtEl>
                                        <p:attrNameLst>
                                          <p:attrName>style.visibility</p:attrName>
                                        </p:attrNameLst>
                                      </p:cBhvr>
                                      <p:to>
                                        <p:strVal val="visible"/>
                                      </p:to>
                                    </p:set>
                                    <p:animEffect transition="in" filter="wipe(down)">
                                      <p:cBhvr>
                                        <p:cTn id="38" dur="1000"/>
                                        <p:tgtEl>
                                          <p:spTgt spid="20"/>
                                        </p:tgtEl>
                                      </p:cBhvr>
                                    </p:animEffect>
                                  </p:childTnLst>
                                </p:cTn>
                              </p:par>
                              <p:par>
                                <p:cTn id="39" presetID="22" presetClass="entr" presetSubtype="4" fill="hold" grpId="0" nodeType="withEffect">
                                  <p:stCondLst>
                                    <p:cond delay="0"/>
                                  </p:stCondLst>
                                  <p:childTnLst>
                                    <p:set>
                                      <p:cBhvr>
                                        <p:cTn id="40" dur="1" fill="hold">
                                          <p:stCondLst>
                                            <p:cond delay="0"/>
                                          </p:stCondLst>
                                        </p:cTn>
                                        <p:tgtEl>
                                          <p:spTgt spid="17"/>
                                        </p:tgtEl>
                                        <p:attrNameLst>
                                          <p:attrName>style.visibility</p:attrName>
                                        </p:attrNameLst>
                                      </p:cBhvr>
                                      <p:to>
                                        <p:strVal val="visible"/>
                                      </p:to>
                                    </p:set>
                                    <p:animEffect transition="in" filter="wipe(down)">
                                      <p:cBhvr>
                                        <p:cTn id="41" dur="1000"/>
                                        <p:tgtEl>
                                          <p:spTgt spid="17"/>
                                        </p:tgtEl>
                                      </p:cBhvr>
                                    </p:animEffect>
                                  </p:childTnLst>
                                </p:cTn>
                              </p:par>
                              <p:par>
                                <p:cTn id="42" presetID="22" presetClass="entr" presetSubtype="4" fill="hold" grpId="0" nodeType="withEffect">
                                  <p:stCondLst>
                                    <p:cond delay="0"/>
                                  </p:stCondLst>
                                  <p:childTnLst>
                                    <p:set>
                                      <p:cBhvr>
                                        <p:cTn id="43" dur="1" fill="hold">
                                          <p:stCondLst>
                                            <p:cond delay="0"/>
                                          </p:stCondLst>
                                        </p:cTn>
                                        <p:tgtEl>
                                          <p:spTgt spid="18"/>
                                        </p:tgtEl>
                                        <p:attrNameLst>
                                          <p:attrName>style.visibility</p:attrName>
                                        </p:attrNameLst>
                                      </p:cBhvr>
                                      <p:to>
                                        <p:strVal val="visible"/>
                                      </p:to>
                                    </p:set>
                                    <p:animEffect transition="in" filter="wipe(down)">
                                      <p:cBhvr>
                                        <p:cTn id="44" dur="1000"/>
                                        <p:tgtEl>
                                          <p:spTgt spid="18"/>
                                        </p:tgtEl>
                                      </p:cBhvr>
                                    </p:animEffect>
                                  </p:childTnLst>
                                </p:cTn>
                              </p:par>
                              <p:par>
                                <p:cTn id="45" presetID="21" presetClass="entr" presetSubtype="1" fill="hold" nodeType="withEffect">
                                  <p:stCondLst>
                                    <p:cond delay="0"/>
                                  </p:stCondLst>
                                  <p:childTnLst>
                                    <p:set>
                                      <p:cBhvr>
                                        <p:cTn id="46" dur="1" fill="hold">
                                          <p:stCondLst>
                                            <p:cond delay="0"/>
                                          </p:stCondLst>
                                        </p:cTn>
                                        <p:tgtEl>
                                          <p:spTgt spid="21"/>
                                        </p:tgtEl>
                                        <p:attrNameLst>
                                          <p:attrName>style.visibility</p:attrName>
                                        </p:attrNameLst>
                                      </p:cBhvr>
                                      <p:to>
                                        <p:strVal val="visible"/>
                                      </p:to>
                                    </p:set>
                                    <p:animEffect transition="in" filter="wheel(1)">
                                      <p:cBhvr>
                                        <p:cTn id="47" dur="2000"/>
                                        <p:tgtEl>
                                          <p:spTgt spid="21"/>
                                        </p:tgtEl>
                                      </p:cBhvr>
                                    </p:animEffect>
                                  </p:childTnLst>
                                </p:cTn>
                              </p:par>
                              <p:par>
                                <p:cTn id="48" presetID="21" presetClass="entr" presetSubtype="1" fill="hold" nodeType="withEffect">
                                  <p:stCondLst>
                                    <p:cond delay="0"/>
                                  </p:stCondLst>
                                  <p:childTnLst>
                                    <p:set>
                                      <p:cBhvr>
                                        <p:cTn id="49" dur="1" fill="hold">
                                          <p:stCondLst>
                                            <p:cond delay="0"/>
                                          </p:stCondLst>
                                        </p:cTn>
                                        <p:tgtEl>
                                          <p:spTgt spid="24"/>
                                        </p:tgtEl>
                                        <p:attrNameLst>
                                          <p:attrName>style.visibility</p:attrName>
                                        </p:attrNameLst>
                                      </p:cBhvr>
                                      <p:to>
                                        <p:strVal val="visible"/>
                                      </p:to>
                                    </p:set>
                                    <p:animEffect transition="in" filter="wheel(1)">
                                      <p:cBhvr>
                                        <p:cTn id="50" dur="2000"/>
                                        <p:tgtEl>
                                          <p:spTgt spid="24"/>
                                        </p:tgtEl>
                                      </p:cBhvr>
                                    </p:animEffect>
                                  </p:childTnLst>
                                </p:cTn>
                              </p:par>
                              <p:par>
                                <p:cTn id="51" presetID="21" presetClass="entr" presetSubtype="1" fill="hold" nodeType="withEffect">
                                  <p:stCondLst>
                                    <p:cond delay="0"/>
                                  </p:stCondLst>
                                  <p:childTnLst>
                                    <p:set>
                                      <p:cBhvr>
                                        <p:cTn id="52" dur="1" fill="hold">
                                          <p:stCondLst>
                                            <p:cond delay="0"/>
                                          </p:stCondLst>
                                        </p:cTn>
                                        <p:tgtEl>
                                          <p:spTgt spid="27"/>
                                        </p:tgtEl>
                                        <p:attrNameLst>
                                          <p:attrName>style.visibility</p:attrName>
                                        </p:attrNameLst>
                                      </p:cBhvr>
                                      <p:to>
                                        <p:strVal val="visible"/>
                                      </p:to>
                                    </p:set>
                                    <p:animEffect transition="in" filter="wheel(1)">
                                      <p:cBhvr>
                                        <p:cTn id="53" dur="2000"/>
                                        <p:tgtEl>
                                          <p:spTgt spid="27"/>
                                        </p:tgtEl>
                                      </p:cBhvr>
                                    </p:animEffect>
                                  </p:childTnLst>
                                </p:cTn>
                              </p:par>
                              <p:par>
                                <p:cTn id="54" presetID="21" presetClass="entr" presetSubtype="1" fill="hold" nodeType="withEffect">
                                  <p:stCondLst>
                                    <p:cond delay="0"/>
                                  </p:stCondLst>
                                  <p:childTnLst>
                                    <p:set>
                                      <p:cBhvr>
                                        <p:cTn id="55" dur="1" fill="hold">
                                          <p:stCondLst>
                                            <p:cond delay="0"/>
                                          </p:stCondLst>
                                        </p:cTn>
                                        <p:tgtEl>
                                          <p:spTgt spid="30"/>
                                        </p:tgtEl>
                                        <p:attrNameLst>
                                          <p:attrName>style.visibility</p:attrName>
                                        </p:attrNameLst>
                                      </p:cBhvr>
                                      <p:to>
                                        <p:strVal val="visible"/>
                                      </p:to>
                                    </p:set>
                                    <p:animEffect transition="in" filter="wheel(1)">
                                      <p:cBhvr>
                                        <p:cTn id="56" dur="20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5" grpId="0"/>
      <p:bldP spid="14" grpId="0" bldLvl="0" animBg="1"/>
      <p:bldP spid="14" grpId="1" bldLvl="0" animBg="1"/>
      <p:bldP spid="16" grpId="0" bldLvl="0" animBg="1"/>
      <p:bldP spid="16" grpId="1" bldLvl="0" animBg="1"/>
      <p:bldP spid="17" grpId="0" bldLvl="0" animBg="1"/>
      <p:bldP spid="18" grpId="0" bldLvl="0" animBg="1"/>
      <p:bldP spid="19" grpId="0" bldLvl="0" animBg="1"/>
      <p:bldP spid="20" grpId="0" bldLvl="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a63dfc500721e8d4c4657f4b28d60d9d"/>
          <p:cNvPicPr>
            <a:picLocks noChangeAspect="1"/>
          </p:cNvPicPr>
          <p:nvPr/>
        </p:nvPicPr>
        <p:blipFill>
          <a:blip r:embed="rId2"/>
          <a:stretch>
            <a:fillRect/>
          </a:stretch>
        </p:blipFill>
        <p:spPr>
          <a:xfrm>
            <a:off x="-21590" y="-48895"/>
            <a:ext cx="12235815" cy="6955155"/>
          </a:xfrm>
          <a:prstGeom prst="rect">
            <a:avLst/>
          </a:prstGeom>
        </p:spPr>
      </p:pic>
      <p:pic>
        <p:nvPicPr>
          <p:cNvPr id="4" name="图片 3" descr="af93bb2244c8d3a606392e87ff e2a41d"/>
          <p:cNvPicPr>
            <a:picLocks noChangeAspect="1"/>
          </p:cNvPicPr>
          <p:nvPr/>
        </p:nvPicPr>
        <p:blipFill>
          <a:blip r:embed="rId3"/>
          <a:stretch>
            <a:fillRect/>
          </a:stretch>
        </p:blipFill>
        <p:spPr>
          <a:xfrm>
            <a:off x="-7620" y="23495"/>
            <a:ext cx="3638550" cy="3035300"/>
          </a:xfrm>
          <a:prstGeom prst="rect">
            <a:avLst/>
          </a:prstGeom>
        </p:spPr>
      </p:pic>
      <p:sp>
        <p:nvSpPr>
          <p:cNvPr id="31" name="文本框 30"/>
          <p:cNvSpPr txBox="1"/>
          <p:nvPr/>
        </p:nvSpPr>
        <p:spPr>
          <a:xfrm>
            <a:off x="1727200" y="1881505"/>
            <a:ext cx="5374005" cy="1478280"/>
          </a:xfrm>
          <a:prstGeom prst="rect">
            <a:avLst/>
          </a:prstGeom>
          <a:noFill/>
        </p:spPr>
        <p:txBody>
          <a:bodyPr wrap="square" rtlCol="0">
            <a:spAutoFit/>
          </a:bodyPr>
          <a:lstStyle/>
          <a:p>
            <a:pPr algn="dist"/>
            <a:r>
              <a:rPr lang="zh-CN" altLang="en-US" sz="8500" b="1" dirty="0">
                <a:gradFill>
                  <a:gsLst>
                    <a:gs pos="0">
                      <a:srgbClr val="E30000"/>
                    </a:gs>
                    <a:gs pos="100000">
                      <a:srgbClr val="760303"/>
                    </a:gs>
                  </a:gsLst>
                  <a:lin ang="16200000" scaled="0"/>
                </a:gradFill>
                <a:effectLst>
                  <a:outerShdw blurRad="38100" dist="38100" dir="2700000" algn="tl">
                    <a:srgbClr val="000000">
                      <a:alpha val="43137"/>
                    </a:srgbClr>
                  </a:outerShdw>
                </a:effectLst>
                <a:latin typeface="微软雅黑" panose="020B0503020204020204" charset="-122"/>
                <a:ea typeface="微软雅黑" panose="020B0503020204020204" charset="-122"/>
              </a:rPr>
              <a:t>感谢聆听</a:t>
            </a:r>
          </a:p>
        </p:txBody>
      </p:sp>
      <p:sp>
        <p:nvSpPr>
          <p:cNvPr id="7" name="文本框 6"/>
          <p:cNvSpPr txBox="1"/>
          <p:nvPr/>
        </p:nvSpPr>
        <p:spPr>
          <a:xfrm>
            <a:off x="1676718" y="3178175"/>
            <a:ext cx="5474970" cy="365760"/>
          </a:xfrm>
          <a:prstGeom prst="rect">
            <a:avLst/>
          </a:prstGeom>
          <a:noFill/>
        </p:spPr>
        <p:txBody>
          <a:bodyPr wrap="square" rtlCol="0">
            <a:spAutoFit/>
          </a:bodyPr>
          <a:lstStyle/>
          <a:p>
            <a:pPr algn="ctr" latinLnBrk="1"/>
            <a:r>
              <a:rPr lang="zh-CN" altLang="en-US" sz="900" dirty="0">
                <a:latin typeface="Arial" panose="020B0604020202020204" pitchFamily="34" charset="0"/>
                <a:ea typeface="微软雅黑" panose="020B0503020204020204" charset="-122"/>
                <a:cs typeface="Arial" panose="020B0604020202020204" pitchFamily="34" charset="0"/>
              </a:rPr>
              <a:t>Professional custom all kinds of industry ppt template, this work belongs to fly impression design original, do not download after the network communication.</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strVal val="#ppt_w+.3"/>
                                          </p:val>
                                        </p:tav>
                                        <p:tav tm="100000">
                                          <p:val>
                                            <p:strVal val="#ppt_w"/>
                                          </p:val>
                                        </p:tav>
                                      </p:tavLst>
                                    </p:anim>
                                    <p:anim calcmode="lin" valueType="num">
                                      <p:cBhvr>
                                        <p:cTn id="8" dur="1000" fill="hold"/>
                                        <p:tgtEl>
                                          <p:spTgt spid="3"/>
                                        </p:tgtEl>
                                        <p:attrNameLst>
                                          <p:attrName>ppt_h</p:attrName>
                                        </p:attrNameLst>
                                      </p:cBhvr>
                                      <p:tavLst>
                                        <p:tav tm="0">
                                          <p:val>
                                            <p:strVal val="#ppt_h"/>
                                          </p:val>
                                        </p:tav>
                                        <p:tav tm="100000">
                                          <p:val>
                                            <p:strVal val="#ppt_h"/>
                                          </p:val>
                                        </p:tav>
                                      </p:tavLst>
                                    </p:anim>
                                    <p:animEffect transition="in" filter="fade">
                                      <p:cBhvr>
                                        <p:cTn id="9" dur="1000"/>
                                        <p:tgtEl>
                                          <p:spTgt spid="3"/>
                                        </p:tgtEl>
                                      </p:cBhvr>
                                    </p:animEffect>
                                  </p:childTnLst>
                                </p:cTn>
                              </p:par>
                            </p:childTnLst>
                          </p:cTn>
                        </p:par>
                        <p:par>
                          <p:cTn id="10" fill="hold">
                            <p:stCondLst>
                              <p:cond delay="1000"/>
                            </p:stCondLst>
                            <p:childTnLst>
                              <p:par>
                                <p:cTn id="11" presetID="2" presetClass="entr" presetSubtype="8" fill="hold" nodeType="after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0-#ppt_w/2"/>
                                          </p:val>
                                        </p:tav>
                                        <p:tav tm="100000">
                                          <p:val>
                                            <p:strVal val="#ppt_x"/>
                                          </p:val>
                                        </p:tav>
                                      </p:tavLst>
                                    </p:anim>
                                    <p:anim calcmode="lin" valueType="num">
                                      <p:cBhvr additive="base">
                                        <p:cTn id="14" dur="500" fill="hold"/>
                                        <p:tgtEl>
                                          <p:spTgt spid="4"/>
                                        </p:tgtEl>
                                        <p:attrNameLst>
                                          <p:attrName>ppt_y</p:attrName>
                                        </p:attrNameLst>
                                      </p:cBhvr>
                                      <p:tavLst>
                                        <p:tav tm="0">
                                          <p:val>
                                            <p:strVal val="#ppt_y"/>
                                          </p:val>
                                        </p:tav>
                                        <p:tav tm="100000">
                                          <p:val>
                                            <p:strVal val="#ppt_y"/>
                                          </p:val>
                                        </p:tav>
                                      </p:tavLst>
                                    </p:anim>
                                  </p:childTnLst>
                                </p:cTn>
                              </p:par>
                            </p:childTnLst>
                          </p:cTn>
                        </p:par>
                        <p:par>
                          <p:cTn id="15" fill="hold">
                            <p:stCondLst>
                              <p:cond delay="1500"/>
                            </p:stCondLst>
                            <p:childTnLst>
                              <p:par>
                                <p:cTn id="16" presetID="56" presetClass="entr" presetSubtype="0" fill="hold" grpId="1" nodeType="afterEffect">
                                  <p:stCondLst>
                                    <p:cond delay="0"/>
                                  </p:stCondLst>
                                  <p:iterate type="lt">
                                    <p:tmPct val="10000"/>
                                  </p:iterate>
                                  <p:childTnLst>
                                    <p:set>
                                      <p:cBhvr>
                                        <p:cTn id="17" dur="1" fill="hold">
                                          <p:stCondLst>
                                            <p:cond delay="0"/>
                                          </p:stCondLst>
                                        </p:cTn>
                                        <p:tgtEl>
                                          <p:spTgt spid="31"/>
                                        </p:tgtEl>
                                        <p:attrNameLst>
                                          <p:attrName>style.visibility</p:attrName>
                                        </p:attrNameLst>
                                      </p:cBhvr>
                                      <p:to>
                                        <p:strVal val="visible"/>
                                      </p:to>
                                    </p:set>
                                    <p:anim by="(-#ppt_w*2)" calcmode="lin" valueType="num">
                                      <p:cBhvr rctx="PPT">
                                        <p:cTn id="18" dur="500" autoRev="1" fill="hold">
                                          <p:stCondLst>
                                            <p:cond delay="0"/>
                                          </p:stCondLst>
                                        </p:cTn>
                                        <p:tgtEl>
                                          <p:spTgt spid="31"/>
                                        </p:tgtEl>
                                        <p:attrNameLst>
                                          <p:attrName>ppt_w</p:attrName>
                                        </p:attrNameLst>
                                      </p:cBhvr>
                                    </p:anim>
                                    <p:anim by="(#ppt_w*0.50)" calcmode="lin" valueType="num">
                                      <p:cBhvr>
                                        <p:cTn id="19" dur="500" decel="50000" autoRev="1" fill="hold">
                                          <p:stCondLst>
                                            <p:cond delay="0"/>
                                          </p:stCondLst>
                                        </p:cTn>
                                        <p:tgtEl>
                                          <p:spTgt spid="31"/>
                                        </p:tgtEl>
                                        <p:attrNameLst>
                                          <p:attrName>ppt_x</p:attrName>
                                        </p:attrNameLst>
                                      </p:cBhvr>
                                    </p:anim>
                                    <p:anim from="(-#ppt_h/2)" to="(#ppt_y)" calcmode="lin" valueType="num">
                                      <p:cBhvr>
                                        <p:cTn id="20" dur="1000" fill="hold">
                                          <p:stCondLst>
                                            <p:cond delay="0"/>
                                          </p:stCondLst>
                                        </p:cTn>
                                        <p:tgtEl>
                                          <p:spTgt spid="31"/>
                                        </p:tgtEl>
                                        <p:attrNameLst>
                                          <p:attrName>ppt_y</p:attrName>
                                        </p:attrNameLst>
                                      </p:cBhvr>
                                    </p:anim>
                                    <p:animRot by="21600000">
                                      <p:cBhvr>
                                        <p:cTn id="21" dur="1000" fill="hold">
                                          <p:stCondLst>
                                            <p:cond delay="0"/>
                                          </p:stCondLst>
                                        </p:cTn>
                                        <p:tgtEl>
                                          <p:spTgt spid="31"/>
                                        </p:tgtEl>
                                        <p:attrNameLst>
                                          <p:attrName>r</p:attrName>
                                        </p:attrNameLst>
                                      </p:cBhvr>
                                    </p:animRot>
                                  </p:childTnLst>
                                </p:cTn>
                              </p:par>
                            </p:childTnLst>
                          </p:cTn>
                        </p:par>
                        <p:par>
                          <p:cTn id="22" fill="hold">
                            <p:stCondLst>
                              <p:cond delay="2799"/>
                            </p:stCondLst>
                            <p:childTnLst>
                              <p:par>
                                <p:cTn id="23" presetID="47" presetClass="entr" presetSubtype="0" fill="hold" grpId="1" nodeType="after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fade">
                                      <p:cBhvr>
                                        <p:cTn id="25" dur="1000"/>
                                        <p:tgtEl>
                                          <p:spTgt spid="7"/>
                                        </p:tgtEl>
                                      </p:cBhvr>
                                    </p:animEffect>
                                    <p:anim calcmode="lin" valueType="num">
                                      <p:cBhvr>
                                        <p:cTn id="26" dur="1000" fill="hold"/>
                                        <p:tgtEl>
                                          <p:spTgt spid="7"/>
                                        </p:tgtEl>
                                        <p:attrNameLst>
                                          <p:attrName>ppt_x</p:attrName>
                                        </p:attrNameLst>
                                      </p:cBhvr>
                                      <p:tavLst>
                                        <p:tav tm="0">
                                          <p:val>
                                            <p:strVal val="#ppt_x"/>
                                          </p:val>
                                        </p:tav>
                                        <p:tav tm="100000">
                                          <p:val>
                                            <p:strVal val="#ppt_x"/>
                                          </p:val>
                                        </p:tav>
                                      </p:tavLst>
                                    </p:anim>
                                    <p:anim calcmode="lin" valueType="num">
                                      <p:cBhvr>
                                        <p:cTn id="27"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31" grpId="1"/>
      <p:bldP spid="7" grpId="0"/>
      <p:bldP spid="7" grpId="1"/>
    </p:bld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2816418" y="2800895"/>
            <a:ext cx="3306064" cy="1200329"/>
          </a:xfrm>
          <a:prstGeom prst="rect">
            <a:avLst/>
          </a:prstGeom>
          <a:noFill/>
        </p:spPr>
        <p:txBody>
          <a:bodyPr wrap="square" rtlCol="0">
            <a:spAutoFit/>
          </a:bodyPr>
          <a:lstStyle/>
          <a:p>
            <a:r>
              <a:rPr lang="en-US" altLang="zh-CN" sz="7200" dirty="0">
                <a:gradFill>
                  <a:gsLst>
                    <a:gs pos="0">
                      <a:srgbClr val="E30000"/>
                    </a:gs>
                    <a:gs pos="100000">
                      <a:srgbClr val="760303"/>
                    </a:gs>
                  </a:gsLst>
                  <a:lin ang="16200000" scaled="0"/>
                </a:gradFill>
                <a:effectLst>
                  <a:outerShdw blurRad="38100" dist="38100" dir="2700000" algn="tl">
                    <a:srgbClr val="000000">
                      <a:alpha val="43137"/>
                    </a:srgbClr>
                  </a:outerShdw>
                </a:effectLst>
                <a:latin typeface="微软雅黑" panose="020B0503020204020204" charset="-122"/>
                <a:ea typeface="微软雅黑" panose="020B0503020204020204" charset="-122"/>
              </a:rPr>
              <a:t>Part 01</a:t>
            </a:r>
          </a:p>
        </p:txBody>
      </p:sp>
      <p:sp>
        <p:nvSpPr>
          <p:cNvPr id="3" name="文本框 2"/>
          <p:cNvSpPr txBox="1"/>
          <p:nvPr/>
        </p:nvSpPr>
        <p:spPr>
          <a:xfrm>
            <a:off x="6122482" y="2924005"/>
            <a:ext cx="3449733" cy="584775"/>
          </a:xfrm>
          <a:prstGeom prst="rect">
            <a:avLst/>
          </a:prstGeom>
          <a:noFill/>
        </p:spPr>
        <p:txBody>
          <a:bodyPr wrap="square" rtlCol="0">
            <a:spAutoFit/>
          </a:bodyPr>
          <a:lstStyle/>
          <a:p>
            <a:r>
              <a:rPr lang="zh-CN" altLang="en-US" sz="3200" dirty="0">
                <a:latin typeface="微软雅黑" panose="020B0503020204020204" charset="-122"/>
                <a:ea typeface="微软雅黑" panose="020B0503020204020204" charset="-122"/>
              </a:rPr>
              <a:t>点击此处编辑标题</a:t>
            </a:r>
          </a:p>
        </p:txBody>
      </p:sp>
      <p:sp>
        <p:nvSpPr>
          <p:cNvPr id="5" name="文本框 4"/>
          <p:cNvSpPr txBox="1"/>
          <p:nvPr/>
        </p:nvSpPr>
        <p:spPr>
          <a:xfrm>
            <a:off x="6151885" y="3508780"/>
            <a:ext cx="3390925" cy="369332"/>
          </a:xfrm>
          <a:prstGeom prst="rect">
            <a:avLst/>
          </a:prstGeom>
          <a:noFill/>
        </p:spPr>
        <p:txBody>
          <a:bodyPr wrap="square" rtlCol="0">
            <a:spAutoFit/>
          </a:bodyPr>
          <a:lstStyle/>
          <a:p>
            <a:pPr algn="dist"/>
            <a:r>
              <a:rPr lang="en-US" altLang="zh-CN" dirty="0">
                <a:latin typeface="微软雅黑" panose="020B0503020204020204" charset="-122"/>
                <a:ea typeface="微软雅黑" panose="020B0503020204020204" charset="-122"/>
              </a:rPr>
              <a:t>Click here to edit the title</a:t>
            </a:r>
            <a:endParaRPr lang="zh-CN" altLang="en-US" sz="3200" dirty="0">
              <a:latin typeface="微软雅黑" panose="020B0503020204020204" charset="-122"/>
              <a:ea typeface="微软雅黑" panose="020B0503020204020204" charset="-122"/>
            </a:endParaRPr>
          </a:p>
        </p:txBody>
      </p:sp>
      <p:cxnSp>
        <p:nvCxnSpPr>
          <p:cNvPr id="6" name="直接连接符 5"/>
          <p:cNvCxnSpPr/>
          <p:nvPr/>
        </p:nvCxnSpPr>
        <p:spPr>
          <a:xfrm>
            <a:off x="6255032" y="3508780"/>
            <a:ext cx="3197467" cy="0"/>
          </a:xfrm>
          <a:prstGeom prst="line">
            <a:avLst/>
          </a:prstGeom>
          <a:ln>
            <a:solidFill>
              <a:srgbClr val="B33B46"/>
            </a:solidFill>
          </a:ln>
        </p:spPr>
        <p:style>
          <a:lnRef idx="1">
            <a:schemeClr val="accent1"/>
          </a:lnRef>
          <a:fillRef idx="0">
            <a:schemeClr val="accent1"/>
          </a:fillRef>
          <a:effectRef idx="0">
            <a:schemeClr val="accent1"/>
          </a:effectRef>
          <a:fontRef idx="minor">
            <a:schemeClr val="tx1"/>
          </a:fontRef>
        </p:style>
      </p:cxnSp>
      <p:sp>
        <p:nvSpPr>
          <p:cNvPr id="219" name=" 219"/>
          <p:cNvSpPr/>
          <p:nvPr/>
        </p:nvSpPr>
        <p:spPr>
          <a:xfrm>
            <a:off x="2262505" y="2743835"/>
            <a:ext cx="7906385" cy="1315085"/>
          </a:xfrm>
          <a:prstGeom prst="roundRect">
            <a:avLst>
              <a:gd name="adj" fmla="val 50000"/>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ipe(left)">
                                      <p:cBhvr>
                                        <p:cTn id="13" dur="1000"/>
                                        <p:tgtEl>
                                          <p:spTgt spid="3"/>
                                        </p:tgtEl>
                                      </p:cBhvr>
                                    </p:animEffect>
                                  </p:childTnLst>
                                </p:cTn>
                              </p:par>
                            </p:childTnLst>
                          </p:cTn>
                        </p:par>
                        <p:par>
                          <p:cTn id="14" fill="hold">
                            <p:stCondLst>
                              <p:cond delay="1500"/>
                            </p:stCondLst>
                            <p:childTnLst>
                              <p:par>
                                <p:cTn id="15" presetID="6" presetClass="entr" presetSubtype="32" fill="hold" nodeType="after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circle(out)">
                                      <p:cBhvr>
                                        <p:cTn id="17" dur="2000"/>
                                        <p:tgtEl>
                                          <p:spTgt spid="6"/>
                                        </p:tgtEl>
                                      </p:cBhvr>
                                    </p:animEffect>
                                  </p:childTnLst>
                                </p:cTn>
                              </p:par>
                            </p:childTnLst>
                          </p:cTn>
                        </p:par>
                        <p:par>
                          <p:cTn id="18" fill="hold">
                            <p:stCondLst>
                              <p:cond delay="3500"/>
                            </p:stCondLst>
                            <p:childTnLst>
                              <p:par>
                                <p:cTn id="19" presetID="22" presetClass="entr" presetSubtype="8" fill="hold" grpId="0" nodeType="after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wipe(left)">
                                      <p:cBhvr>
                                        <p:cTn id="21"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0" y="0"/>
            <a:ext cx="12192000" cy="453390"/>
          </a:xfrm>
          <a:prstGeom prst="rect">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endParaRPr>
          </a:p>
        </p:txBody>
      </p:sp>
      <p:sp>
        <p:nvSpPr>
          <p:cNvPr id="5" name="文本框 4"/>
          <p:cNvSpPr txBox="1"/>
          <p:nvPr/>
        </p:nvSpPr>
        <p:spPr>
          <a:xfrm>
            <a:off x="4312786" y="22870"/>
            <a:ext cx="3566427" cy="417830"/>
          </a:xfrm>
          <a:prstGeom prst="rect">
            <a:avLst/>
          </a:prstGeom>
          <a:noFill/>
        </p:spPr>
        <p:txBody>
          <a:bodyPr wrap="square" rtlCol="0">
            <a:spAutoFit/>
          </a:bodyPr>
          <a:lstStyle/>
          <a:p>
            <a:pPr algn="ctr"/>
            <a:r>
              <a:rPr lang="zh-CN" altLang="en-US" sz="2000" dirty="0">
                <a:solidFill>
                  <a:schemeClr val="bg1"/>
                </a:solidFill>
                <a:latin typeface="微软雅黑" panose="020B0503020204020204" charset="-122"/>
                <a:ea typeface="微软雅黑" panose="020B0503020204020204" charset="-122"/>
              </a:rPr>
              <a:t>点击此处编辑标题</a:t>
            </a:r>
            <a:endParaRPr lang="zh-CN" altLang="en-US" sz="2000" dirty="0">
              <a:solidFill>
                <a:schemeClr val="bg1"/>
              </a:solidFill>
              <a:latin typeface="Arial" panose="020B0604020202020204" pitchFamily="34" charset="0"/>
              <a:ea typeface="微软雅黑" panose="020B0503020204020204" charset="-122"/>
              <a:cs typeface="Arial" panose="020B0604020202020204" pitchFamily="34" charset="0"/>
            </a:endParaRPr>
          </a:p>
        </p:txBody>
      </p:sp>
      <p:pic>
        <p:nvPicPr>
          <p:cNvPr id="4" name="图片 5" descr="C:\Users\Administrator\Desktop\爱国\QQ截图20161231120011.jpgQQ截图20161231120011"/>
          <p:cNvPicPr>
            <a:picLocks noChangeAspect="1"/>
          </p:cNvPicPr>
          <p:nvPr/>
        </p:nvPicPr>
        <p:blipFill>
          <a:blip r:embed="rId2"/>
          <a:srcRect/>
          <a:stretch>
            <a:fillRect/>
          </a:stretch>
        </p:blipFill>
        <p:spPr bwMode="auto">
          <a:xfrm>
            <a:off x="929288" y="1511300"/>
            <a:ext cx="4121151" cy="2343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图片 6" descr="C:\Users\Administrator\Desktop\爱国\QQ截图20170501215834.jpgQQ截图20170501215834"/>
          <p:cNvPicPr>
            <a:picLocks noChangeAspect="1"/>
          </p:cNvPicPr>
          <p:nvPr/>
        </p:nvPicPr>
        <p:blipFill>
          <a:blip r:embed="rId3"/>
          <a:srcRect/>
          <a:stretch>
            <a:fillRect/>
          </a:stretch>
        </p:blipFill>
        <p:spPr bwMode="auto">
          <a:xfrm>
            <a:off x="929288" y="3983673"/>
            <a:ext cx="4121151" cy="19132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图片 7" descr="C:\Users\Administrator\Desktop\爱国\20150930133319a932f.jpg20150930133319a932f"/>
          <p:cNvPicPr>
            <a:picLocks noChangeAspect="1"/>
          </p:cNvPicPr>
          <p:nvPr/>
        </p:nvPicPr>
        <p:blipFill>
          <a:blip r:embed="rId4"/>
          <a:srcRect/>
          <a:stretch>
            <a:fillRect/>
          </a:stretch>
        </p:blipFill>
        <p:spPr bwMode="auto">
          <a:xfrm>
            <a:off x="5106035" y="1511300"/>
            <a:ext cx="3065780" cy="23437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图片 8" descr="C:\Users\Administrator\Desktop\爱国\QQ截图20161229160449.jpgQQ截图20161229160449"/>
          <p:cNvPicPr>
            <a:picLocks noChangeAspect="1"/>
          </p:cNvPicPr>
          <p:nvPr/>
        </p:nvPicPr>
        <p:blipFill>
          <a:blip r:embed="rId5"/>
          <a:srcRect/>
          <a:stretch>
            <a:fillRect/>
          </a:stretch>
        </p:blipFill>
        <p:spPr bwMode="auto">
          <a:xfrm>
            <a:off x="6046470" y="3946525"/>
            <a:ext cx="2717165" cy="1987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矩形 7"/>
          <p:cNvSpPr/>
          <p:nvPr/>
        </p:nvSpPr>
        <p:spPr>
          <a:xfrm>
            <a:off x="4212382" y="3277588"/>
            <a:ext cx="2311731" cy="2656487"/>
          </a:xfrm>
          <a:prstGeom prst="rect">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anchor="ctr"/>
          <a:lstStyle/>
          <a:p>
            <a:pPr algn="ctr">
              <a:defRPr/>
            </a:pPr>
            <a:endParaRPr lang="zh-CN" altLang="en-US" sz="1865"/>
          </a:p>
        </p:txBody>
      </p:sp>
      <p:pic>
        <p:nvPicPr>
          <p:cNvPr id="12" name="图片 13" descr="C:\Users\Administrator\Desktop\爱国\QQ截图20170120001237.jpgQQ截图20170120001237"/>
          <p:cNvPicPr>
            <a:picLocks noChangeAspect="1"/>
          </p:cNvPicPr>
          <p:nvPr/>
        </p:nvPicPr>
        <p:blipFill>
          <a:blip r:embed="rId6"/>
          <a:srcRect/>
          <a:stretch>
            <a:fillRect/>
          </a:stretch>
        </p:blipFill>
        <p:spPr bwMode="auto">
          <a:xfrm>
            <a:off x="8227060" y="1511300"/>
            <a:ext cx="2911475" cy="23437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图片 14" descr="C:\Users\Administrator\Desktop\爱国\QQ截图20170419115831.pngQQ截图20170419115831"/>
          <p:cNvPicPr>
            <a:picLocks noChangeAspect="1"/>
          </p:cNvPicPr>
          <p:nvPr/>
        </p:nvPicPr>
        <p:blipFill>
          <a:blip r:embed="rId7"/>
          <a:srcRect/>
          <a:stretch>
            <a:fillRect/>
          </a:stretch>
        </p:blipFill>
        <p:spPr bwMode="auto">
          <a:xfrm>
            <a:off x="8763635" y="3983355"/>
            <a:ext cx="2374900" cy="19132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矩形 13"/>
          <p:cNvSpPr/>
          <p:nvPr/>
        </p:nvSpPr>
        <p:spPr>
          <a:xfrm>
            <a:off x="8227661" y="1483360"/>
            <a:ext cx="2911475" cy="2419351"/>
          </a:xfrm>
          <a:prstGeom prst="rect">
            <a:avLst/>
          </a:prstGeom>
          <a:solidFill>
            <a:srgbClr val="C00000">
              <a:alpha val="5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anchor="ctr"/>
          <a:lstStyle/>
          <a:p>
            <a:pPr algn="ctr">
              <a:defRPr/>
            </a:pPr>
            <a:endParaRPr lang="zh-CN" altLang="en-US" sz="1865"/>
          </a:p>
        </p:txBody>
      </p:sp>
      <p:sp>
        <p:nvSpPr>
          <p:cNvPr id="16" name="矩形 15"/>
          <p:cNvSpPr/>
          <p:nvPr/>
        </p:nvSpPr>
        <p:spPr>
          <a:xfrm>
            <a:off x="8476167" y="2715461"/>
            <a:ext cx="2662767" cy="849192"/>
          </a:xfrm>
          <a:prstGeom prst="rect">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865"/>
          </a:p>
        </p:txBody>
      </p:sp>
      <p:sp>
        <p:nvSpPr>
          <p:cNvPr id="18" name="TextBox 7"/>
          <p:cNvSpPr>
            <a:spLocks noChangeArrowheads="1"/>
          </p:cNvSpPr>
          <p:nvPr/>
        </p:nvSpPr>
        <p:spPr bwMode="auto">
          <a:xfrm>
            <a:off x="4230314" y="4185908"/>
            <a:ext cx="2262132" cy="82486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lvl1pPr eaLnBrk="0" hangingPunct="0">
              <a:defRPr sz="1300">
                <a:solidFill>
                  <a:schemeClr val="tx1"/>
                </a:solidFill>
                <a:latin typeface="Arial" panose="020B0604020202020204" pitchFamily="34" charset="0"/>
                <a:ea typeface="宋体" panose="02010600030101010101" pitchFamily="2" charset="-122"/>
              </a:defRPr>
            </a:lvl1pPr>
            <a:lvl2pPr marL="742950" indent="-285750" eaLnBrk="0" hangingPunct="0">
              <a:defRPr sz="1300">
                <a:solidFill>
                  <a:schemeClr val="tx1"/>
                </a:solidFill>
                <a:latin typeface="Arial" panose="020B0604020202020204" pitchFamily="34" charset="0"/>
                <a:ea typeface="宋体" panose="02010600030101010101" pitchFamily="2" charset="-122"/>
              </a:defRPr>
            </a:lvl2pPr>
            <a:lvl3pPr marL="1143000" indent="-228600" eaLnBrk="0" hangingPunct="0">
              <a:defRPr sz="1300">
                <a:solidFill>
                  <a:schemeClr val="tx1"/>
                </a:solidFill>
                <a:latin typeface="Arial" panose="020B0604020202020204" pitchFamily="34" charset="0"/>
                <a:ea typeface="宋体" panose="02010600030101010101" pitchFamily="2" charset="-122"/>
              </a:defRPr>
            </a:lvl3pPr>
            <a:lvl4pPr marL="1600200" indent="-228600" eaLnBrk="0" hangingPunct="0">
              <a:defRPr sz="1300">
                <a:solidFill>
                  <a:schemeClr val="tx1"/>
                </a:solidFill>
                <a:latin typeface="Arial" panose="020B0604020202020204" pitchFamily="34" charset="0"/>
                <a:ea typeface="宋体" panose="02010600030101010101" pitchFamily="2" charset="-122"/>
              </a:defRPr>
            </a:lvl4pPr>
            <a:lvl5pPr marL="2057400" indent="-228600" eaLnBrk="0" hangingPunct="0">
              <a:defRPr sz="13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9pPr>
          </a:lstStyle>
          <a:p>
            <a:pPr>
              <a:lnSpc>
                <a:spcPct val="150000"/>
              </a:lnSpc>
            </a:pPr>
            <a:r>
              <a:rPr lang="zh-CN" altLang="en-US" sz="1065" dirty="0">
                <a:solidFill>
                  <a:schemeClr val="bg1"/>
                </a:solidFill>
                <a:latin typeface="微软雅黑" panose="020B0503020204020204" charset="-122"/>
                <a:ea typeface="微软雅黑" panose="020B0503020204020204" charset="-122"/>
              </a:rPr>
              <a:t>标题数字等都都可以通过点击和重新输板中可板中可以对字体题数字重新题数字标题数字等。</a:t>
            </a:r>
            <a:endParaRPr lang="zh-CN" altLang="zh-CN" sz="1065" dirty="0">
              <a:solidFill>
                <a:schemeClr val="bg1"/>
              </a:solidFill>
              <a:latin typeface="微软雅黑" panose="020B0503020204020204" charset="-122"/>
              <a:ea typeface="微软雅黑" panose="020B0503020204020204" charset="-122"/>
            </a:endParaRPr>
          </a:p>
        </p:txBody>
      </p:sp>
      <p:sp>
        <p:nvSpPr>
          <p:cNvPr id="19" name="TextBox 1"/>
          <p:cNvSpPr>
            <a:spLocks noChangeArrowheads="1"/>
          </p:cNvSpPr>
          <p:nvPr/>
        </p:nvSpPr>
        <p:spPr bwMode="auto">
          <a:xfrm>
            <a:off x="4214480" y="3675487"/>
            <a:ext cx="2262132" cy="39624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lvl1pPr eaLnBrk="0" hangingPunct="0">
              <a:defRPr sz="1300">
                <a:solidFill>
                  <a:schemeClr val="tx1"/>
                </a:solidFill>
                <a:latin typeface="Arial" panose="020B0604020202020204" pitchFamily="34" charset="0"/>
                <a:ea typeface="宋体" panose="02010600030101010101" pitchFamily="2" charset="-122"/>
              </a:defRPr>
            </a:lvl1pPr>
            <a:lvl2pPr marL="742950" indent="-285750" eaLnBrk="0" hangingPunct="0">
              <a:defRPr sz="1300">
                <a:solidFill>
                  <a:schemeClr val="tx1"/>
                </a:solidFill>
                <a:latin typeface="Arial" panose="020B0604020202020204" pitchFamily="34" charset="0"/>
                <a:ea typeface="宋体" panose="02010600030101010101" pitchFamily="2" charset="-122"/>
              </a:defRPr>
            </a:lvl2pPr>
            <a:lvl3pPr marL="1143000" indent="-228600" eaLnBrk="0" hangingPunct="0">
              <a:defRPr sz="1300">
                <a:solidFill>
                  <a:schemeClr val="tx1"/>
                </a:solidFill>
                <a:latin typeface="Arial" panose="020B0604020202020204" pitchFamily="34" charset="0"/>
                <a:ea typeface="宋体" panose="02010600030101010101" pitchFamily="2" charset="-122"/>
              </a:defRPr>
            </a:lvl3pPr>
            <a:lvl4pPr marL="1600200" indent="-228600" eaLnBrk="0" hangingPunct="0">
              <a:defRPr sz="1300">
                <a:solidFill>
                  <a:schemeClr val="tx1"/>
                </a:solidFill>
                <a:latin typeface="Arial" panose="020B0604020202020204" pitchFamily="34" charset="0"/>
                <a:ea typeface="宋体" panose="02010600030101010101" pitchFamily="2" charset="-122"/>
              </a:defRPr>
            </a:lvl4pPr>
            <a:lvl5pPr marL="2057400" indent="-228600" eaLnBrk="0" hangingPunct="0">
              <a:defRPr sz="13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9pPr>
          </a:lstStyle>
          <a:p>
            <a:pPr eaLnBrk="1" hangingPunct="1"/>
            <a:r>
              <a:rPr lang="zh-CN" altLang="en-US" sz="1865" dirty="0">
                <a:solidFill>
                  <a:schemeClr val="bg1"/>
                </a:solidFill>
                <a:ea typeface="微软雅黑" panose="020B0503020204020204" charset="-122"/>
                <a:sym typeface="Arial" panose="020B0604020202020204" pitchFamily="34" charset="0"/>
              </a:rPr>
              <a:t>点击输入标题内容</a:t>
            </a:r>
            <a:endParaRPr lang="en-US" altLang="zh-CN" sz="1865" dirty="0">
              <a:solidFill>
                <a:schemeClr val="bg1"/>
              </a:solidFill>
              <a:ea typeface="微软雅黑" panose="020B0503020204020204" charset="-122"/>
              <a:sym typeface="Arial" panose="020B0604020202020204" pitchFamily="34" charset="0"/>
            </a:endParaRPr>
          </a:p>
        </p:txBody>
      </p:sp>
      <p:sp>
        <p:nvSpPr>
          <p:cNvPr id="20" name="TextBox 7"/>
          <p:cNvSpPr>
            <a:spLocks noChangeArrowheads="1"/>
          </p:cNvSpPr>
          <p:nvPr/>
        </p:nvSpPr>
        <p:spPr bwMode="auto">
          <a:xfrm>
            <a:off x="8476167" y="2813616"/>
            <a:ext cx="2662333" cy="58039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lvl1pPr eaLnBrk="0" hangingPunct="0">
              <a:defRPr sz="1300">
                <a:solidFill>
                  <a:schemeClr val="tx1"/>
                </a:solidFill>
                <a:latin typeface="Arial" panose="020B0604020202020204" pitchFamily="34" charset="0"/>
                <a:ea typeface="宋体" panose="02010600030101010101" pitchFamily="2" charset="-122"/>
              </a:defRPr>
            </a:lvl1pPr>
            <a:lvl2pPr marL="742950" indent="-285750" eaLnBrk="0" hangingPunct="0">
              <a:defRPr sz="1300">
                <a:solidFill>
                  <a:schemeClr val="tx1"/>
                </a:solidFill>
                <a:latin typeface="Arial" panose="020B0604020202020204" pitchFamily="34" charset="0"/>
                <a:ea typeface="宋体" panose="02010600030101010101" pitchFamily="2" charset="-122"/>
              </a:defRPr>
            </a:lvl2pPr>
            <a:lvl3pPr marL="1143000" indent="-228600" eaLnBrk="0" hangingPunct="0">
              <a:defRPr sz="1300">
                <a:solidFill>
                  <a:schemeClr val="tx1"/>
                </a:solidFill>
                <a:latin typeface="Arial" panose="020B0604020202020204" pitchFamily="34" charset="0"/>
                <a:ea typeface="宋体" panose="02010600030101010101" pitchFamily="2" charset="-122"/>
              </a:defRPr>
            </a:lvl3pPr>
            <a:lvl4pPr marL="1600200" indent="-228600" eaLnBrk="0" hangingPunct="0">
              <a:defRPr sz="1300">
                <a:solidFill>
                  <a:schemeClr val="tx1"/>
                </a:solidFill>
                <a:latin typeface="Arial" panose="020B0604020202020204" pitchFamily="34" charset="0"/>
                <a:ea typeface="宋体" panose="02010600030101010101" pitchFamily="2" charset="-122"/>
              </a:defRPr>
            </a:lvl4pPr>
            <a:lvl5pPr marL="2057400" indent="-228600" eaLnBrk="0" hangingPunct="0">
              <a:defRPr sz="13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9pPr>
          </a:lstStyle>
          <a:p>
            <a:pPr>
              <a:lnSpc>
                <a:spcPct val="150000"/>
              </a:lnSpc>
            </a:pPr>
            <a:r>
              <a:rPr lang="zh-CN" altLang="en-US" sz="1065" dirty="0">
                <a:solidFill>
                  <a:schemeClr val="bg1"/>
                </a:solidFill>
                <a:latin typeface="微软雅黑" panose="020B0503020204020204" charset="-122"/>
                <a:ea typeface="微软雅黑" panose="020B0503020204020204" charset="-122"/>
              </a:rPr>
              <a:t>标题数字等都都可以通过点击和重新输入面题数字重新题数字标题数字等。</a:t>
            </a:r>
            <a:endParaRPr lang="zh-CN" altLang="zh-CN" sz="1065" dirty="0">
              <a:solidFill>
                <a:schemeClr val="bg1"/>
              </a:solidFill>
              <a:latin typeface="微软雅黑" panose="020B0503020204020204" charset="-122"/>
              <a:ea typeface="微软雅黑" panose="020B0503020204020204"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ppt_w</p:attrName>
                                        </p:attrNameLst>
                                      </p:cBhvr>
                                      <p:tavLst>
                                        <p:tav tm="0">
                                          <p:val>
                                            <p:fltVal val="0"/>
                                          </p:val>
                                        </p:tav>
                                        <p:tav tm="100000">
                                          <p:val>
                                            <p:strVal val="#ppt_w"/>
                                          </p:val>
                                        </p:tav>
                                      </p:tavLst>
                                    </p:anim>
                                    <p:anim calcmode="lin" valueType="num">
                                      <p:cBhvr>
                                        <p:cTn id="13" dur="500" fill="hold"/>
                                        <p:tgtEl>
                                          <p:spTgt spid="5"/>
                                        </p:tgtEl>
                                        <p:attrNameLst>
                                          <p:attrName>ppt_h</p:attrName>
                                        </p:attrNameLst>
                                      </p:cBhvr>
                                      <p:tavLst>
                                        <p:tav tm="0">
                                          <p:val>
                                            <p:fltVal val="0"/>
                                          </p:val>
                                        </p:tav>
                                        <p:tav tm="100000">
                                          <p:val>
                                            <p:strVal val="#ppt_h"/>
                                          </p:val>
                                        </p:tav>
                                      </p:tavLst>
                                    </p:anim>
                                    <p:animEffect transition="in" filter="fade">
                                      <p:cBhvr>
                                        <p:cTn id="14" dur="500"/>
                                        <p:tgtEl>
                                          <p:spTgt spid="5"/>
                                        </p:tgtEl>
                                      </p:cBhvr>
                                    </p:animEffect>
                                  </p:childTnLst>
                                </p:cTn>
                              </p:par>
                            </p:childTnLst>
                          </p:cTn>
                        </p:par>
                        <p:par>
                          <p:cTn id="15" fill="hold">
                            <p:stCondLst>
                              <p:cond delay="1000"/>
                            </p:stCondLst>
                            <p:childTnLst>
                              <p:par>
                                <p:cTn id="16" presetID="14" presetClass="entr" presetSubtype="10" fill="hold"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randombar(horizontal)">
                                      <p:cBhvr>
                                        <p:cTn id="18" dur="500"/>
                                        <p:tgtEl>
                                          <p:spTgt spid="4"/>
                                        </p:tgtEl>
                                      </p:cBhvr>
                                    </p:animEffect>
                                  </p:childTnLst>
                                </p:cTn>
                              </p:par>
                              <p:par>
                                <p:cTn id="19" presetID="14" presetClass="entr" presetSubtype="10" fill="hold" nodeType="with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randombar(horizontal)">
                                      <p:cBhvr>
                                        <p:cTn id="21" dur="500"/>
                                        <p:tgtEl>
                                          <p:spTgt spid="3"/>
                                        </p:tgtEl>
                                      </p:cBhvr>
                                    </p:animEffect>
                                  </p:childTnLst>
                                </p:cTn>
                              </p:par>
                              <p:par>
                                <p:cTn id="22" presetID="14" presetClass="entr" presetSubtype="10" fill="hold" grpId="0" nodeType="withEffect">
                                  <p:stCondLst>
                                    <p:cond delay="0"/>
                                  </p:stCondLst>
                                  <p:childTnLst>
                                    <p:set>
                                      <p:cBhvr>
                                        <p:cTn id="23" dur="1" fill="hold">
                                          <p:stCondLst>
                                            <p:cond delay="0"/>
                                          </p:stCondLst>
                                        </p:cTn>
                                        <p:tgtEl>
                                          <p:spTgt spid="14"/>
                                        </p:tgtEl>
                                        <p:attrNameLst>
                                          <p:attrName>style.visibility</p:attrName>
                                        </p:attrNameLst>
                                      </p:cBhvr>
                                      <p:to>
                                        <p:strVal val="visible"/>
                                      </p:to>
                                    </p:set>
                                    <p:animEffect transition="in" filter="randombar(horizontal)">
                                      <p:cBhvr>
                                        <p:cTn id="24" dur="500"/>
                                        <p:tgtEl>
                                          <p:spTgt spid="14"/>
                                        </p:tgtEl>
                                      </p:cBhvr>
                                    </p:animEffect>
                                  </p:childTnLst>
                                </p:cTn>
                              </p:par>
                              <p:par>
                                <p:cTn id="25" presetID="14" presetClass="entr" presetSubtype="10" fill="hold" nodeType="with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randombar(horizontal)">
                                      <p:cBhvr>
                                        <p:cTn id="27" dur="500"/>
                                        <p:tgtEl>
                                          <p:spTgt spid="13"/>
                                        </p:tgtEl>
                                      </p:cBhvr>
                                    </p:animEffect>
                                  </p:childTnLst>
                                </p:cTn>
                              </p:par>
                              <p:par>
                                <p:cTn id="28" presetID="14" presetClass="entr" presetSubtype="10" fill="hold" nodeType="withEffect">
                                  <p:stCondLst>
                                    <p:cond delay="0"/>
                                  </p:stCondLst>
                                  <p:childTnLst>
                                    <p:set>
                                      <p:cBhvr>
                                        <p:cTn id="29" dur="1" fill="hold">
                                          <p:stCondLst>
                                            <p:cond delay="0"/>
                                          </p:stCondLst>
                                        </p:cTn>
                                        <p:tgtEl>
                                          <p:spTgt spid="7"/>
                                        </p:tgtEl>
                                        <p:attrNameLst>
                                          <p:attrName>style.visibility</p:attrName>
                                        </p:attrNameLst>
                                      </p:cBhvr>
                                      <p:to>
                                        <p:strVal val="visible"/>
                                      </p:to>
                                    </p:set>
                                    <p:animEffect transition="in" filter="randombar(horizontal)">
                                      <p:cBhvr>
                                        <p:cTn id="30" dur="500"/>
                                        <p:tgtEl>
                                          <p:spTgt spid="7"/>
                                        </p:tgtEl>
                                      </p:cBhvr>
                                    </p:animEffect>
                                  </p:childTnLst>
                                </p:cTn>
                              </p:par>
                              <p:par>
                                <p:cTn id="31" presetID="14" presetClass="entr" presetSubtype="10" fill="hold" nodeType="withEffect">
                                  <p:stCondLst>
                                    <p:cond delay="0"/>
                                  </p:stCondLst>
                                  <p:childTnLst>
                                    <p:set>
                                      <p:cBhvr>
                                        <p:cTn id="32" dur="1" fill="hold">
                                          <p:stCondLst>
                                            <p:cond delay="0"/>
                                          </p:stCondLst>
                                        </p:cTn>
                                        <p:tgtEl>
                                          <p:spTgt spid="2"/>
                                        </p:tgtEl>
                                        <p:attrNameLst>
                                          <p:attrName>style.visibility</p:attrName>
                                        </p:attrNameLst>
                                      </p:cBhvr>
                                      <p:to>
                                        <p:strVal val="visible"/>
                                      </p:to>
                                    </p:set>
                                    <p:animEffect transition="in" filter="randombar(horizontal)">
                                      <p:cBhvr>
                                        <p:cTn id="33" dur="500"/>
                                        <p:tgtEl>
                                          <p:spTgt spid="2"/>
                                        </p:tgtEl>
                                      </p:cBhvr>
                                    </p:animEffect>
                                  </p:childTnLst>
                                </p:cTn>
                              </p:par>
                            </p:childTnLst>
                          </p:cTn>
                        </p:par>
                        <p:par>
                          <p:cTn id="34" fill="hold">
                            <p:stCondLst>
                              <p:cond delay="1500"/>
                            </p:stCondLst>
                            <p:childTnLst>
                              <p:par>
                                <p:cTn id="35" presetID="2" presetClass="entr" presetSubtype="4" fill="hold" grpId="0" nodeType="afterEffect">
                                  <p:stCondLst>
                                    <p:cond delay="0"/>
                                  </p:stCondLst>
                                  <p:childTnLst>
                                    <p:set>
                                      <p:cBhvr>
                                        <p:cTn id="36" dur="1" fill="hold">
                                          <p:stCondLst>
                                            <p:cond delay="0"/>
                                          </p:stCondLst>
                                        </p:cTn>
                                        <p:tgtEl>
                                          <p:spTgt spid="8"/>
                                        </p:tgtEl>
                                        <p:attrNameLst>
                                          <p:attrName>style.visibility</p:attrName>
                                        </p:attrNameLst>
                                      </p:cBhvr>
                                      <p:to>
                                        <p:strVal val="visible"/>
                                      </p:to>
                                    </p:set>
                                    <p:anim calcmode="lin" valueType="num">
                                      <p:cBhvr additive="base">
                                        <p:cTn id="37" dur="500" fill="hold"/>
                                        <p:tgtEl>
                                          <p:spTgt spid="8"/>
                                        </p:tgtEl>
                                        <p:attrNameLst>
                                          <p:attrName>ppt_x</p:attrName>
                                        </p:attrNameLst>
                                      </p:cBhvr>
                                      <p:tavLst>
                                        <p:tav tm="0">
                                          <p:val>
                                            <p:strVal val="#ppt_x"/>
                                          </p:val>
                                        </p:tav>
                                        <p:tav tm="100000">
                                          <p:val>
                                            <p:strVal val="#ppt_x"/>
                                          </p:val>
                                        </p:tav>
                                      </p:tavLst>
                                    </p:anim>
                                    <p:anim calcmode="lin" valueType="num">
                                      <p:cBhvr additive="base">
                                        <p:cTn id="38" dur="500" fill="hold"/>
                                        <p:tgtEl>
                                          <p:spTgt spid="8"/>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0"/>
                                  </p:stCondLst>
                                  <p:childTnLst>
                                    <p:set>
                                      <p:cBhvr>
                                        <p:cTn id="40" dur="1" fill="hold">
                                          <p:stCondLst>
                                            <p:cond delay="0"/>
                                          </p:stCondLst>
                                        </p:cTn>
                                        <p:tgtEl>
                                          <p:spTgt spid="18"/>
                                        </p:tgtEl>
                                        <p:attrNameLst>
                                          <p:attrName>style.visibility</p:attrName>
                                        </p:attrNameLst>
                                      </p:cBhvr>
                                      <p:to>
                                        <p:strVal val="visible"/>
                                      </p:to>
                                    </p:set>
                                    <p:anim calcmode="lin" valueType="num">
                                      <p:cBhvr additive="base">
                                        <p:cTn id="41" dur="500" fill="hold"/>
                                        <p:tgtEl>
                                          <p:spTgt spid="18"/>
                                        </p:tgtEl>
                                        <p:attrNameLst>
                                          <p:attrName>ppt_x</p:attrName>
                                        </p:attrNameLst>
                                      </p:cBhvr>
                                      <p:tavLst>
                                        <p:tav tm="0">
                                          <p:val>
                                            <p:strVal val="#ppt_x"/>
                                          </p:val>
                                        </p:tav>
                                        <p:tav tm="100000">
                                          <p:val>
                                            <p:strVal val="#ppt_x"/>
                                          </p:val>
                                        </p:tav>
                                      </p:tavLst>
                                    </p:anim>
                                    <p:anim calcmode="lin" valueType="num">
                                      <p:cBhvr additive="base">
                                        <p:cTn id="42" dur="500" fill="hold"/>
                                        <p:tgtEl>
                                          <p:spTgt spid="18"/>
                                        </p:tgtEl>
                                        <p:attrNameLst>
                                          <p:attrName>ppt_y</p:attrName>
                                        </p:attrNameLst>
                                      </p:cBhvr>
                                      <p:tavLst>
                                        <p:tav tm="0">
                                          <p:val>
                                            <p:strVal val="1+#ppt_h/2"/>
                                          </p:val>
                                        </p:tav>
                                        <p:tav tm="100000">
                                          <p:val>
                                            <p:strVal val="#ppt_y"/>
                                          </p:val>
                                        </p:tav>
                                      </p:tavLst>
                                    </p:anim>
                                  </p:childTnLst>
                                </p:cTn>
                              </p:par>
                              <p:par>
                                <p:cTn id="43" presetID="2" presetClass="entr" presetSubtype="4" fill="hold" grpId="0" nodeType="withEffect">
                                  <p:stCondLst>
                                    <p:cond delay="0"/>
                                  </p:stCondLst>
                                  <p:childTnLst>
                                    <p:set>
                                      <p:cBhvr>
                                        <p:cTn id="44" dur="1" fill="hold">
                                          <p:stCondLst>
                                            <p:cond delay="0"/>
                                          </p:stCondLst>
                                        </p:cTn>
                                        <p:tgtEl>
                                          <p:spTgt spid="19"/>
                                        </p:tgtEl>
                                        <p:attrNameLst>
                                          <p:attrName>style.visibility</p:attrName>
                                        </p:attrNameLst>
                                      </p:cBhvr>
                                      <p:to>
                                        <p:strVal val="visible"/>
                                      </p:to>
                                    </p:set>
                                    <p:anim calcmode="lin" valueType="num">
                                      <p:cBhvr additive="base">
                                        <p:cTn id="45" dur="500" fill="hold"/>
                                        <p:tgtEl>
                                          <p:spTgt spid="19"/>
                                        </p:tgtEl>
                                        <p:attrNameLst>
                                          <p:attrName>ppt_x</p:attrName>
                                        </p:attrNameLst>
                                      </p:cBhvr>
                                      <p:tavLst>
                                        <p:tav tm="0">
                                          <p:val>
                                            <p:strVal val="#ppt_x"/>
                                          </p:val>
                                        </p:tav>
                                        <p:tav tm="100000">
                                          <p:val>
                                            <p:strVal val="#ppt_x"/>
                                          </p:val>
                                        </p:tav>
                                      </p:tavLst>
                                    </p:anim>
                                    <p:anim calcmode="lin" valueType="num">
                                      <p:cBhvr additive="base">
                                        <p:cTn id="46" dur="500" fill="hold"/>
                                        <p:tgtEl>
                                          <p:spTgt spid="19"/>
                                        </p:tgtEl>
                                        <p:attrNameLst>
                                          <p:attrName>ppt_y</p:attrName>
                                        </p:attrNameLst>
                                      </p:cBhvr>
                                      <p:tavLst>
                                        <p:tav tm="0">
                                          <p:val>
                                            <p:strVal val="1+#ppt_h/2"/>
                                          </p:val>
                                        </p:tav>
                                        <p:tav tm="100000">
                                          <p:val>
                                            <p:strVal val="#ppt_y"/>
                                          </p:val>
                                        </p:tav>
                                      </p:tavLst>
                                    </p:anim>
                                  </p:childTnLst>
                                </p:cTn>
                              </p:par>
                              <p:par>
                                <p:cTn id="47" presetID="2" presetClass="entr" presetSubtype="2" fill="hold" grpId="0" nodeType="withEffect">
                                  <p:stCondLst>
                                    <p:cond delay="0"/>
                                  </p:stCondLst>
                                  <p:childTnLst>
                                    <p:set>
                                      <p:cBhvr>
                                        <p:cTn id="48" dur="1" fill="hold">
                                          <p:stCondLst>
                                            <p:cond delay="0"/>
                                          </p:stCondLst>
                                        </p:cTn>
                                        <p:tgtEl>
                                          <p:spTgt spid="16"/>
                                        </p:tgtEl>
                                        <p:attrNameLst>
                                          <p:attrName>style.visibility</p:attrName>
                                        </p:attrNameLst>
                                      </p:cBhvr>
                                      <p:to>
                                        <p:strVal val="visible"/>
                                      </p:to>
                                    </p:set>
                                    <p:anim calcmode="lin" valueType="num">
                                      <p:cBhvr additive="base">
                                        <p:cTn id="49" dur="500" fill="hold"/>
                                        <p:tgtEl>
                                          <p:spTgt spid="16"/>
                                        </p:tgtEl>
                                        <p:attrNameLst>
                                          <p:attrName>ppt_x</p:attrName>
                                        </p:attrNameLst>
                                      </p:cBhvr>
                                      <p:tavLst>
                                        <p:tav tm="0">
                                          <p:val>
                                            <p:strVal val="1+#ppt_w/2"/>
                                          </p:val>
                                        </p:tav>
                                        <p:tav tm="100000">
                                          <p:val>
                                            <p:strVal val="#ppt_x"/>
                                          </p:val>
                                        </p:tav>
                                      </p:tavLst>
                                    </p:anim>
                                    <p:anim calcmode="lin" valueType="num">
                                      <p:cBhvr additive="base">
                                        <p:cTn id="50" dur="500" fill="hold"/>
                                        <p:tgtEl>
                                          <p:spTgt spid="16"/>
                                        </p:tgtEl>
                                        <p:attrNameLst>
                                          <p:attrName>ppt_y</p:attrName>
                                        </p:attrNameLst>
                                      </p:cBhvr>
                                      <p:tavLst>
                                        <p:tav tm="0">
                                          <p:val>
                                            <p:strVal val="#ppt_y"/>
                                          </p:val>
                                        </p:tav>
                                        <p:tav tm="100000">
                                          <p:val>
                                            <p:strVal val="#ppt_y"/>
                                          </p:val>
                                        </p:tav>
                                      </p:tavLst>
                                    </p:anim>
                                  </p:childTnLst>
                                </p:cTn>
                              </p:par>
                              <p:par>
                                <p:cTn id="51" presetID="2" presetClass="entr" presetSubtype="2" fill="hold" grpId="0" nodeType="withEffect">
                                  <p:stCondLst>
                                    <p:cond delay="0"/>
                                  </p:stCondLst>
                                  <p:childTnLst>
                                    <p:set>
                                      <p:cBhvr>
                                        <p:cTn id="52" dur="1" fill="hold">
                                          <p:stCondLst>
                                            <p:cond delay="0"/>
                                          </p:stCondLst>
                                        </p:cTn>
                                        <p:tgtEl>
                                          <p:spTgt spid="20"/>
                                        </p:tgtEl>
                                        <p:attrNameLst>
                                          <p:attrName>style.visibility</p:attrName>
                                        </p:attrNameLst>
                                      </p:cBhvr>
                                      <p:to>
                                        <p:strVal val="visible"/>
                                      </p:to>
                                    </p:set>
                                    <p:anim calcmode="lin" valueType="num">
                                      <p:cBhvr additive="base">
                                        <p:cTn id="53" dur="500" fill="hold"/>
                                        <p:tgtEl>
                                          <p:spTgt spid="20"/>
                                        </p:tgtEl>
                                        <p:attrNameLst>
                                          <p:attrName>ppt_x</p:attrName>
                                        </p:attrNameLst>
                                      </p:cBhvr>
                                      <p:tavLst>
                                        <p:tav tm="0">
                                          <p:val>
                                            <p:strVal val="1+#ppt_w/2"/>
                                          </p:val>
                                        </p:tav>
                                        <p:tav tm="100000">
                                          <p:val>
                                            <p:strVal val="#ppt_x"/>
                                          </p:val>
                                        </p:tav>
                                      </p:tavLst>
                                    </p:anim>
                                    <p:anim calcmode="lin" valueType="num">
                                      <p:cBhvr additive="base">
                                        <p:cTn id="54" dur="500" fill="hold"/>
                                        <p:tgtEl>
                                          <p:spTgt spid="2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5" grpId="0"/>
      <p:bldP spid="8" grpId="0" bldLvl="0" animBg="1"/>
      <p:bldP spid="14" grpId="0" bldLvl="0" animBg="1"/>
      <p:bldP spid="16" grpId="0" bldLvl="0" animBg="1"/>
      <p:bldP spid="18" grpId="0" bldLvl="0" animBg="1"/>
      <p:bldP spid="19" grpId="0" bldLvl="0" animBg="1"/>
      <p:bldP spid="20" grpId="0" bldLvl="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0" y="0"/>
            <a:ext cx="12192000" cy="453390"/>
          </a:xfrm>
          <a:prstGeom prst="rect">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endParaRPr>
          </a:p>
        </p:txBody>
      </p:sp>
      <p:sp>
        <p:nvSpPr>
          <p:cNvPr id="5" name="文本框 4"/>
          <p:cNvSpPr txBox="1"/>
          <p:nvPr/>
        </p:nvSpPr>
        <p:spPr>
          <a:xfrm>
            <a:off x="4312786" y="22870"/>
            <a:ext cx="3566427" cy="417830"/>
          </a:xfrm>
          <a:prstGeom prst="rect">
            <a:avLst/>
          </a:prstGeom>
          <a:noFill/>
        </p:spPr>
        <p:txBody>
          <a:bodyPr wrap="square" rtlCol="0">
            <a:spAutoFit/>
          </a:bodyPr>
          <a:lstStyle/>
          <a:p>
            <a:pPr algn="ctr"/>
            <a:r>
              <a:rPr lang="zh-CN" altLang="en-US" sz="2000" dirty="0">
                <a:solidFill>
                  <a:schemeClr val="bg1"/>
                </a:solidFill>
                <a:latin typeface="微软雅黑" panose="020B0503020204020204" charset="-122"/>
                <a:ea typeface="微软雅黑" panose="020B0503020204020204" charset="-122"/>
              </a:rPr>
              <a:t>点击此处编辑标题</a:t>
            </a:r>
            <a:endParaRPr lang="zh-CN" altLang="en-US" sz="2000" dirty="0">
              <a:solidFill>
                <a:schemeClr val="bg1"/>
              </a:solidFill>
              <a:latin typeface="Arial" panose="020B0604020202020204" pitchFamily="34" charset="0"/>
              <a:ea typeface="微软雅黑" panose="020B0503020204020204" charset="-122"/>
              <a:cs typeface="Arial" panose="020B0604020202020204" pitchFamily="34" charset="0"/>
            </a:endParaRPr>
          </a:p>
        </p:txBody>
      </p:sp>
      <p:grpSp>
        <p:nvGrpSpPr>
          <p:cNvPr id="8" name="组合 7"/>
          <p:cNvGrpSpPr/>
          <p:nvPr/>
        </p:nvGrpSpPr>
        <p:grpSpPr>
          <a:xfrm>
            <a:off x="4291294" y="1966153"/>
            <a:ext cx="3670492" cy="3671092"/>
            <a:chOff x="3218020" y="2137420"/>
            <a:chExt cx="2752869" cy="2753319"/>
          </a:xfrm>
        </p:grpSpPr>
        <p:sp>
          <p:nvSpPr>
            <p:cNvPr id="9" name="椭圆 6"/>
            <p:cNvSpPr/>
            <p:nvPr/>
          </p:nvSpPr>
          <p:spPr>
            <a:xfrm flipH="1" flipV="1">
              <a:off x="4617911" y="3332449"/>
              <a:ext cx="1352978" cy="1558290"/>
            </a:xfrm>
            <a:custGeom>
              <a:avLst/>
              <a:gdLst/>
              <a:ahLst/>
              <a:cxnLst/>
              <a:rect l="l" t="t" r="r" b="b"/>
              <a:pathLst>
                <a:path w="1352978" h="1558290">
                  <a:moveTo>
                    <a:pt x="779145" y="0"/>
                  </a:moveTo>
                  <a:cubicBezTo>
                    <a:pt x="1007226" y="0"/>
                    <a:pt x="1212417" y="98002"/>
                    <a:pt x="1352978" y="255954"/>
                  </a:cubicBezTo>
                  <a:cubicBezTo>
                    <a:pt x="1230457" y="395537"/>
                    <a:pt x="1158327" y="578918"/>
                    <a:pt x="1158327" y="779145"/>
                  </a:cubicBezTo>
                  <a:cubicBezTo>
                    <a:pt x="1158327" y="979373"/>
                    <a:pt x="1230457" y="1162753"/>
                    <a:pt x="1352978" y="1302337"/>
                  </a:cubicBezTo>
                  <a:cubicBezTo>
                    <a:pt x="1212417" y="1460288"/>
                    <a:pt x="1007226" y="1558290"/>
                    <a:pt x="779145" y="1558290"/>
                  </a:cubicBezTo>
                  <a:cubicBezTo>
                    <a:pt x="348835" y="1558290"/>
                    <a:pt x="0" y="1209455"/>
                    <a:pt x="0" y="779145"/>
                  </a:cubicBezTo>
                  <a:cubicBezTo>
                    <a:pt x="0" y="611543"/>
                    <a:pt x="52919" y="456302"/>
                    <a:pt x="144162" y="330069"/>
                  </a:cubicBezTo>
                  <a:lnTo>
                    <a:pt x="109784" y="108908"/>
                  </a:lnTo>
                  <a:lnTo>
                    <a:pt x="331101" y="143310"/>
                  </a:lnTo>
                  <a:cubicBezTo>
                    <a:pt x="457190" y="52617"/>
                    <a:pt x="612023" y="0"/>
                    <a:pt x="779145" y="0"/>
                  </a:cubicBezTo>
                  <a:close/>
                </a:path>
              </a:pathLst>
            </a:cu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5"/>
            </a:p>
          </p:txBody>
        </p:sp>
        <p:sp>
          <p:nvSpPr>
            <p:cNvPr id="10" name="椭圆 61"/>
            <p:cNvSpPr/>
            <p:nvPr/>
          </p:nvSpPr>
          <p:spPr>
            <a:xfrm flipH="1" flipV="1">
              <a:off x="3218020" y="3537575"/>
              <a:ext cx="1558290" cy="1353163"/>
            </a:xfrm>
            <a:custGeom>
              <a:avLst/>
              <a:gdLst/>
              <a:ahLst/>
              <a:cxnLst/>
              <a:rect l="l" t="t" r="r" b="b"/>
              <a:pathLst>
                <a:path w="1558290" h="1353163">
                  <a:moveTo>
                    <a:pt x="779145" y="0"/>
                  </a:moveTo>
                  <a:cubicBezTo>
                    <a:pt x="946584" y="0"/>
                    <a:pt x="1101686" y="52816"/>
                    <a:pt x="1227870" y="143872"/>
                  </a:cubicBezTo>
                  <a:lnTo>
                    <a:pt x="1452805" y="108907"/>
                  </a:lnTo>
                  <a:lnTo>
                    <a:pt x="1417746" y="334454"/>
                  </a:lnTo>
                  <a:cubicBezTo>
                    <a:pt x="1506649" y="460075"/>
                    <a:pt x="1558290" y="613579"/>
                    <a:pt x="1558290" y="779145"/>
                  </a:cubicBezTo>
                  <a:cubicBezTo>
                    <a:pt x="1558290" y="1007122"/>
                    <a:pt x="1460378" y="1212230"/>
                    <a:pt x="1302560" y="1352794"/>
                  </a:cubicBezTo>
                  <a:cubicBezTo>
                    <a:pt x="1163008" y="1230383"/>
                    <a:pt x="979715" y="1158329"/>
                    <a:pt x="779593" y="1158329"/>
                  </a:cubicBezTo>
                  <a:cubicBezTo>
                    <a:pt x="579261" y="1158329"/>
                    <a:pt x="395794" y="1230534"/>
                    <a:pt x="256179" y="1353163"/>
                  </a:cubicBezTo>
                  <a:cubicBezTo>
                    <a:pt x="98093" y="1212607"/>
                    <a:pt x="0" y="1007331"/>
                    <a:pt x="0" y="779145"/>
                  </a:cubicBezTo>
                  <a:cubicBezTo>
                    <a:pt x="0" y="348835"/>
                    <a:pt x="348835" y="0"/>
                    <a:pt x="779145" y="0"/>
                  </a:cubicBezTo>
                  <a:close/>
                </a:path>
              </a:pathLst>
            </a:custGeom>
            <a:solidFill>
              <a:schemeClr val="bg1"/>
            </a:solidFill>
            <a:ln>
              <a:solidFill>
                <a:schemeClr val="accent5">
                  <a:lumMod val="7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5"/>
            </a:p>
          </p:txBody>
        </p:sp>
        <p:sp>
          <p:nvSpPr>
            <p:cNvPr id="11" name="椭圆 6"/>
            <p:cNvSpPr/>
            <p:nvPr/>
          </p:nvSpPr>
          <p:spPr>
            <a:xfrm>
              <a:off x="3218020" y="2137420"/>
              <a:ext cx="1352978" cy="1558290"/>
            </a:xfrm>
            <a:custGeom>
              <a:avLst/>
              <a:gdLst/>
              <a:ahLst/>
              <a:cxnLst/>
              <a:rect l="l" t="t" r="r" b="b"/>
              <a:pathLst>
                <a:path w="1352978" h="1558290">
                  <a:moveTo>
                    <a:pt x="779145" y="0"/>
                  </a:moveTo>
                  <a:cubicBezTo>
                    <a:pt x="1007226" y="0"/>
                    <a:pt x="1212417" y="98002"/>
                    <a:pt x="1352978" y="255954"/>
                  </a:cubicBezTo>
                  <a:cubicBezTo>
                    <a:pt x="1230457" y="395537"/>
                    <a:pt x="1158327" y="578918"/>
                    <a:pt x="1158327" y="779145"/>
                  </a:cubicBezTo>
                  <a:cubicBezTo>
                    <a:pt x="1158327" y="979373"/>
                    <a:pt x="1230457" y="1162753"/>
                    <a:pt x="1352978" y="1302337"/>
                  </a:cubicBezTo>
                  <a:cubicBezTo>
                    <a:pt x="1212417" y="1460288"/>
                    <a:pt x="1007226" y="1558290"/>
                    <a:pt x="779145" y="1558290"/>
                  </a:cubicBezTo>
                  <a:cubicBezTo>
                    <a:pt x="348835" y="1558290"/>
                    <a:pt x="0" y="1209455"/>
                    <a:pt x="0" y="779145"/>
                  </a:cubicBezTo>
                  <a:cubicBezTo>
                    <a:pt x="0" y="611543"/>
                    <a:pt x="52919" y="456302"/>
                    <a:pt x="144162" y="330069"/>
                  </a:cubicBezTo>
                  <a:lnTo>
                    <a:pt x="109784" y="108908"/>
                  </a:lnTo>
                  <a:lnTo>
                    <a:pt x="331101" y="143310"/>
                  </a:lnTo>
                  <a:cubicBezTo>
                    <a:pt x="457190" y="52617"/>
                    <a:pt x="612023" y="0"/>
                    <a:pt x="779145" y="0"/>
                  </a:cubicBezTo>
                  <a:close/>
                </a:path>
              </a:pathLst>
            </a:cu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5"/>
            </a:p>
          </p:txBody>
        </p:sp>
        <p:sp>
          <p:nvSpPr>
            <p:cNvPr id="12" name="椭圆 61"/>
            <p:cNvSpPr/>
            <p:nvPr/>
          </p:nvSpPr>
          <p:spPr>
            <a:xfrm>
              <a:off x="4412599" y="2137421"/>
              <a:ext cx="1558290" cy="1353163"/>
            </a:xfrm>
            <a:custGeom>
              <a:avLst/>
              <a:gdLst/>
              <a:ahLst/>
              <a:cxnLst/>
              <a:rect l="l" t="t" r="r" b="b"/>
              <a:pathLst>
                <a:path w="1558290" h="1353163">
                  <a:moveTo>
                    <a:pt x="779145" y="0"/>
                  </a:moveTo>
                  <a:cubicBezTo>
                    <a:pt x="946584" y="0"/>
                    <a:pt x="1101686" y="52816"/>
                    <a:pt x="1227870" y="143872"/>
                  </a:cubicBezTo>
                  <a:lnTo>
                    <a:pt x="1452805" y="108907"/>
                  </a:lnTo>
                  <a:lnTo>
                    <a:pt x="1417746" y="334454"/>
                  </a:lnTo>
                  <a:cubicBezTo>
                    <a:pt x="1506649" y="460075"/>
                    <a:pt x="1558290" y="613579"/>
                    <a:pt x="1558290" y="779145"/>
                  </a:cubicBezTo>
                  <a:cubicBezTo>
                    <a:pt x="1558290" y="1007122"/>
                    <a:pt x="1460378" y="1212230"/>
                    <a:pt x="1302560" y="1352794"/>
                  </a:cubicBezTo>
                  <a:cubicBezTo>
                    <a:pt x="1163008" y="1230383"/>
                    <a:pt x="979715" y="1158329"/>
                    <a:pt x="779593" y="1158329"/>
                  </a:cubicBezTo>
                  <a:cubicBezTo>
                    <a:pt x="579261" y="1158329"/>
                    <a:pt x="395794" y="1230534"/>
                    <a:pt x="256179" y="1353163"/>
                  </a:cubicBezTo>
                  <a:cubicBezTo>
                    <a:pt x="98093" y="1212607"/>
                    <a:pt x="0" y="1007331"/>
                    <a:pt x="0" y="779145"/>
                  </a:cubicBezTo>
                  <a:cubicBezTo>
                    <a:pt x="0" y="348835"/>
                    <a:pt x="348835" y="0"/>
                    <a:pt x="779145" y="0"/>
                  </a:cubicBezTo>
                  <a:close/>
                </a:path>
              </a:pathLst>
            </a:custGeom>
            <a:solidFill>
              <a:schemeClr val="bg1"/>
            </a:solidFill>
            <a:ln>
              <a:solidFill>
                <a:schemeClr val="accent5">
                  <a:lumMod val="7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5"/>
            </a:p>
          </p:txBody>
        </p:sp>
        <p:sp>
          <p:nvSpPr>
            <p:cNvPr id="13" name="椭圆 12"/>
            <p:cNvSpPr/>
            <p:nvPr/>
          </p:nvSpPr>
          <p:spPr>
            <a:xfrm>
              <a:off x="4268518" y="3214227"/>
              <a:ext cx="651872" cy="651872"/>
            </a:xfrm>
            <a:prstGeom prst="ellipse">
              <a:avLst/>
            </a:prstGeom>
            <a:solidFill>
              <a:srgbClr val="F5F5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5"/>
            </a:p>
          </p:txBody>
        </p:sp>
        <p:sp>
          <p:nvSpPr>
            <p:cNvPr id="14" name="TextBox 13"/>
            <p:cNvSpPr txBox="1"/>
            <p:nvPr/>
          </p:nvSpPr>
          <p:spPr>
            <a:xfrm>
              <a:off x="4355976" y="3401664"/>
              <a:ext cx="477644" cy="261461"/>
            </a:xfrm>
            <a:prstGeom prst="rect">
              <a:avLst/>
            </a:prstGeom>
            <a:noFill/>
          </p:spPr>
          <p:txBody>
            <a:bodyPr wrap="square" lIns="0" tIns="0" rIns="0" bIns="0" rtlCol="0">
              <a:spAutoFit/>
            </a:bodyPr>
            <a:lstStyle/>
            <a:p>
              <a:pPr algn="ctr"/>
              <a:r>
                <a:rPr lang="zh-CN" altLang="en-US" sz="2135" b="1" dirty="0">
                  <a:solidFill>
                    <a:schemeClr val="tx2"/>
                  </a:solidFill>
                  <a:latin typeface="微软雅黑" panose="020B0503020204020204" charset="-122"/>
                  <a:ea typeface="微软雅黑" panose="020B0503020204020204" charset="-122"/>
                </a:rPr>
                <a:t>标题</a:t>
              </a:r>
            </a:p>
          </p:txBody>
        </p:sp>
        <p:sp>
          <p:nvSpPr>
            <p:cNvPr id="15" name="TextBox 14"/>
            <p:cNvSpPr txBox="1"/>
            <p:nvPr/>
          </p:nvSpPr>
          <p:spPr>
            <a:xfrm>
              <a:off x="3491880" y="2569468"/>
              <a:ext cx="884467" cy="378619"/>
            </a:xfrm>
            <a:prstGeom prst="rect">
              <a:avLst/>
            </a:prstGeom>
            <a:noFill/>
          </p:spPr>
          <p:txBody>
            <a:bodyPr wrap="square" lIns="0" tIns="0" rIns="0" bIns="0" rtlCol="0">
              <a:spAutoFit/>
            </a:bodyPr>
            <a:lstStyle/>
            <a:p>
              <a:pPr algn="ctr"/>
              <a:r>
                <a:rPr lang="zh-CN" altLang="en-US" sz="1600" b="1" dirty="0">
                  <a:solidFill>
                    <a:schemeClr val="bg1"/>
                  </a:solidFill>
                  <a:latin typeface="微软雅黑" panose="020B0503020204020204" charset="-122"/>
                  <a:ea typeface="微软雅黑" panose="020B0503020204020204" charset="-122"/>
                </a:rPr>
                <a:t>添加</a:t>
              </a:r>
              <a:endParaRPr lang="en-US" altLang="zh-CN" sz="1600" b="1" dirty="0">
                <a:solidFill>
                  <a:schemeClr val="bg1"/>
                </a:solidFill>
                <a:latin typeface="微软雅黑" panose="020B0503020204020204" charset="-122"/>
                <a:ea typeface="微软雅黑" panose="020B0503020204020204" charset="-122"/>
              </a:endParaRPr>
            </a:p>
            <a:p>
              <a:pPr algn="ctr"/>
              <a:r>
                <a:rPr lang="zh-CN" altLang="en-US" sz="1600" b="1" dirty="0">
                  <a:solidFill>
                    <a:schemeClr val="bg1"/>
                  </a:solidFill>
                  <a:latin typeface="微软雅黑" panose="020B0503020204020204" charset="-122"/>
                  <a:ea typeface="微软雅黑" panose="020B0503020204020204" charset="-122"/>
                </a:rPr>
                <a:t>内容</a:t>
              </a:r>
            </a:p>
          </p:txBody>
        </p:sp>
        <p:sp>
          <p:nvSpPr>
            <p:cNvPr id="16" name="TextBox 15"/>
            <p:cNvSpPr txBox="1"/>
            <p:nvPr/>
          </p:nvSpPr>
          <p:spPr>
            <a:xfrm>
              <a:off x="4784238" y="2569468"/>
              <a:ext cx="815013" cy="378619"/>
            </a:xfrm>
            <a:prstGeom prst="rect">
              <a:avLst/>
            </a:prstGeom>
            <a:noFill/>
          </p:spPr>
          <p:txBody>
            <a:bodyPr wrap="square" lIns="0" tIns="0" rIns="0" bIns="0" rtlCol="0">
              <a:spAutoFit/>
            </a:bodyPr>
            <a:lstStyle/>
            <a:p>
              <a:pPr algn="ctr"/>
              <a:r>
                <a:rPr lang="zh-CN" altLang="en-US" sz="1600" b="1" dirty="0">
                  <a:solidFill>
                    <a:schemeClr val="tx1">
                      <a:lumMod val="75000"/>
                      <a:lumOff val="25000"/>
                    </a:schemeClr>
                  </a:solidFill>
                  <a:latin typeface="微软雅黑" panose="020B0503020204020204" charset="-122"/>
                  <a:ea typeface="微软雅黑" panose="020B0503020204020204" charset="-122"/>
                </a:rPr>
                <a:t>添加</a:t>
              </a:r>
              <a:endParaRPr lang="en-US" altLang="zh-CN" sz="1600" b="1" dirty="0">
                <a:solidFill>
                  <a:schemeClr val="tx1">
                    <a:lumMod val="75000"/>
                    <a:lumOff val="25000"/>
                  </a:schemeClr>
                </a:solidFill>
                <a:latin typeface="微软雅黑" panose="020B0503020204020204" charset="-122"/>
                <a:ea typeface="微软雅黑" panose="020B0503020204020204" charset="-122"/>
              </a:endParaRPr>
            </a:p>
            <a:p>
              <a:pPr algn="ctr"/>
              <a:r>
                <a:rPr lang="zh-CN" altLang="en-US" sz="1600" b="1" dirty="0">
                  <a:solidFill>
                    <a:schemeClr val="tx1">
                      <a:lumMod val="75000"/>
                      <a:lumOff val="25000"/>
                    </a:schemeClr>
                  </a:solidFill>
                  <a:latin typeface="微软雅黑" panose="020B0503020204020204" charset="-122"/>
                  <a:ea typeface="微软雅黑" panose="020B0503020204020204" charset="-122"/>
                </a:rPr>
                <a:t>内容</a:t>
              </a:r>
            </a:p>
          </p:txBody>
        </p:sp>
        <p:sp>
          <p:nvSpPr>
            <p:cNvPr id="17" name="TextBox 16"/>
            <p:cNvSpPr txBox="1"/>
            <p:nvPr/>
          </p:nvSpPr>
          <p:spPr>
            <a:xfrm>
              <a:off x="3590936" y="3907518"/>
              <a:ext cx="812459" cy="378619"/>
            </a:xfrm>
            <a:prstGeom prst="rect">
              <a:avLst/>
            </a:prstGeom>
            <a:noFill/>
          </p:spPr>
          <p:txBody>
            <a:bodyPr wrap="square" lIns="0" tIns="0" rIns="0" bIns="0" rtlCol="0">
              <a:spAutoFit/>
            </a:bodyPr>
            <a:lstStyle/>
            <a:p>
              <a:pPr algn="ctr"/>
              <a:r>
                <a:rPr lang="zh-CN" altLang="en-US" sz="1600" b="1" dirty="0">
                  <a:solidFill>
                    <a:schemeClr val="tx1">
                      <a:lumMod val="75000"/>
                      <a:lumOff val="25000"/>
                    </a:schemeClr>
                  </a:solidFill>
                  <a:latin typeface="微软雅黑" panose="020B0503020204020204" charset="-122"/>
                  <a:ea typeface="微软雅黑" panose="020B0503020204020204" charset="-122"/>
                </a:rPr>
                <a:t>添加</a:t>
              </a:r>
              <a:endParaRPr lang="en-US" altLang="zh-CN" sz="1600" b="1" dirty="0">
                <a:solidFill>
                  <a:schemeClr val="tx1">
                    <a:lumMod val="75000"/>
                    <a:lumOff val="25000"/>
                  </a:schemeClr>
                </a:solidFill>
                <a:latin typeface="微软雅黑" panose="020B0503020204020204" charset="-122"/>
                <a:ea typeface="微软雅黑" panose="020B0503020204020204" charset="-122"/>
              </a:endParaRPr>
            </a:p>
            <a:p>
              <a:pPr algn="ctr"/>
              <a:r>
                <a:rPr lang="zh-CN" altLang="en-US" sz="1600" b="1" dirty="0">
                  <a:solidFill>
                    <a:schemeClr val="tx1">
                      <a:lumMod val="75000"/>
                      <a:lumOff val="25000"/>
                    </a:schemeClr>
                  </a:solidFill>
                  <a:latin typeface="微软雅黑" panose="020B0503020204020204" charset="-122"/>
                  <a:ea typeface="微软雅黑" panose="020B0503020204020204" charset="-122"/>
                </a:rPr>
                <a:t>内容</a:t>
              </a:r>
            </a:p>
          </p:txBody>
        </p:sp>
        <p:sp>
          <p:nvSpPr>
            <p:cNvPr id="18" name="TextBox 17"/>
            <p:cNvSpPr txBox="1"/>
            <p:nvPr/>
          </p:nvSpPr>
          <p:spPr>
            <a:xfrm>
              <a:off x="4881641" y="3907518"/>
              <a:ext cx="770479" cy="378619"/>
            </a:xfrm>
            <a:prstGeom prst="rect">
              <a:avLst/>
            </a:prstGeom>
            <a:noFill/>
          </p:spPr>
          <p:txBody>
            <a:bodyPr wrap="square" lIns="0" tIns="0" rIns="0" bIns="0" rtlCol="0">
              <a:spAutoFit/>
            </a:bodyPr>
            <a:lstStyle/>
            <a:p>
              <a:pPr algn="ctr"/>
              <a:r>
                <a:rPr lang="zh-CN" altLang="en-US" sz="1600" b="1" dirty="0">
                  <a:solidFill>
                    <a:schemeClr val="bg1"/>
                  </a:solidFill>
                  <a:latin typeface="微软雅黑" panose="020B0503020204020204" charset="-122"/>
                  <a:ea typeface="微软雅黑" panose="020B0503020204020204" charset="-122"/>
                </a:rPr>
                <a:t>添加</a:t>
              </a:r>
              <a:endParaRPr lang="en-US" altLang="zh-CN" sz="1600" b="1" dirty="0">
                <a:solidFill>
                  <a:schemeClr val="bg1"/>
                </a:solidFill>
                <a:latin typeface="微软雅黑" panose="020B0503020204020204" charset="-122"/>
                <a:ea typeface="微软雅黑" panose="020B0503020204020204" charset="-122"/>
              </a:endParaRPr>
            </a:p>
            <a:p>
              <a:pPr algn="ctr"/>
              <a:r>
                <a:rPr lang="zh-CN" altLang="en-US" sz="1600" b="1" dirty="0">
                  <a:solidFill>
                    <a:schemeClr val="bg1"/>
                  </a:solidFill>
                  <a:latin typeface="微软雅黑" panose="020B0503020204020204" charset="-122"/>
                  <a:ea typeface="微软雅黑" panose="020B0503020204020204" charset="-122"/>
                </a:rPr>
                <a:t>内容</a:t>
              </a:r>
            </a:p>
          </p:txBody>
        </p:sp>
        <p:sp>
          <p:nvSpPr>
            <p:cNvPr id="19" name="椭圆 18"/>
            <p:cNvSpPr/>
            <p:nvPr/>
          </p:nvSpPr>
          <p:spPr>
            <a:xfrm>
              <a:off x="4305758" y="3251467"/>
              <a:ext cx="577392" cy="577392"/>
            </a:xfrm>
            <a:prstGeom prst="ellipse">
              <a:avLst/>
            </a:prstGeom>
            <a:noFill/>
            <a:ln>
              <a:solidFill>
                <a:schemeClr val="bg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5"/>
            </a:p>
          </p:txBody>
        </p:sp>
      </p:grpSp>
      <p:sp>
        <p:nvSpPr>
          <p:cNvPr id="20" name="TextBox 19"/>
          <p:cNvSpPr txBox="1"/>
          <p:nvPr/>
        </p:nvSpPr>
        <p:spPr>
          <a:xfrm>
            <a:off x="912024" y="1892829"/>
            <a:ext cx="2924664" cy="918210"/>
          </a:xfrm>
          <a:prstGeom prst="rect">
            <a:avLst/>
          </a:prstGeom>
          <a:noFill/>
        </p:spPr>
        <p:txBody>
          <a:bodyPr wrap="square" lIns="0" tIns="0" rIns="0" bIns="0" rtlCol="0">
            <a:spAutoFit/>
          </a:bodyPr>
          <a:lstStyle/>
          <a:p>
            <a:pPr algn="r">
              <a:lnSpc>
                <a:spcPct val="150000"/>
              </a:lnSpc>
            </a:pPr>
            <a:r>
              <a:rPr lang="zh-CN" altLang="en-US" sz="1335" dirty="0">
                <a:solidFill>
                  <a:schemeClr val="tx1">
                    <a:lumMod val="75000"/>
                    <a:lumOff val="25000"/>
                  </a:schemeClr>
                </a:solidFill>
                <a:latin typeface="微软雅黑" panose="020B0503020204020204" charset="-122"/>
                <a:ea typeface="微软雅黑" panose="020B0503020204020204" charset="-122"/>
              </a:rPr>
              <a:t>标题数字等都都可以通过点击和重新输入面板中可板中可以对字体题数字重新题数字标题数字等。</a:t>
            </a:r>
            <a:endParaRPr lang="zh-CN" altLang="zh-CN" sz="1335" dirty="0">
              <a:solidFill>
                <a:schemeClr val="tx1">
                  <a:lumMod val="75000"/>
                  <a:lumOff val="25000"/>
                </a:schemeClr>
              </a:solidFill>
              <a:latin typeface="微软雅黑" panose="020B0503020204020204" charset="-122"/>
              <a:ea typeface="微软雅黑" panose="020B0503020204020204" charset="-122"/>
            </a:endParaRPr>
          </a:p>
        </p:txBody>
      </p:sp>
      <p:sp>
        <p:nvSpPr>
          <p:cNvPr id="21" name="TextBox 20"/>
          <p:cNvSpPr txBox="1"/>
          <p:nvPr/>
        </p:nvSpPr>
        <p:spPr>
          <a:xfrm>
            <a:off x="8548532" y="1892829"/>
            <a:ext cx="2924665" cy="918210"/>
          </a:xfrm>
          <a:prstGeom prst="rect">
            <a:avLst/>
          </a:prstGeom>
          <a:noFill/>
        </p:spPr>
        <p:txBody>
          <a:bodyPr wrap="square" lIns="0" tIns="0" rIns="0" bIns="0" rtlCol="0">
            <a:spAutoFit/>
          </a:bodyPr>
          <a:lstStyle/>
          <a:p>
            <a:pPr>
              <a:lnSpc>
                <a:spcPct val="150000"/>
              </a:lnSpc>
            </a:pPr>
            <a:r>
              <a:rPr lang="zh-CN" altLang="en-US" sz="1335" dirty="0">
                <a:solidFill>
                  <a:schemeClr val="tx1">
                    <a:lumMod val="75000"/>
                    <a:lumOff val="25000"/>
                  </a:schemeClr>
                </a:solidFill>
                <a:latin typeface="微软雅黑" panose="020B0503020204020204" charset="-122"/>
                <a:ea typeface="微软雅黑" panose="020B0503020204020204" charset="-122"/>
              </a:rPr>
              <a:t>标题数字等都都可以通过点击和重新输入面板中可板中可以对字体题数字重新题数字标题数字等。</a:t>
            </a:r>
            <a:endParaRPr lang="zh-CN" altLang="zh-CN" sz="1335" dirty="0">
              <a:solidFill>
                <a:schemeClr val="tx1">
                  <a:lumMod val="75000"/>
                  <a:lumOff val="25000"/>
                </a:schemeClr>
              </a:solidFill>
              <a:latin typeface="微软雅黑" panose="020B0503020204020204" charset="-122"/>
              <a:ea typeface="微软雅黑" panose="020B0503020204020204" charset="-122"/>
            </a:endParaRPr>
          </a:p>
        </p:txBody>
      </p:sp>
      <p:sp>
        <p:nvSpPr>
          <p:cNvPr id="22" name="TextBox 21"/>
          <p:cNvSpPr txBox="1"/>
          <p:nvPr/>
        </p:nvSpPr>
        <p:spPr>
          <a:xfrm>
            <a:off x="8548534" y="4284699"/>
            <a:ext cx="2924664" cy="918210"/>
          </a:xfrm>
          <a:prstGeom prst="rect">
            <a:avLst/>
          </a:prstGeom>
          <a:noFill/>
        </p:spPr>
        <p:txBody>
          <a:bodyPr wrap="square" lIns="0" tIns="0" rIns="0" bIns="0" rtlCol="0">
            <a:spAutoFit/>
          </a:bodyPr>
          <a:lstStyle/>
          <a:p>
            <a:pPr>
              <a:lnSpc>
                <a:spcPct val="150000"/>
              </a:lnSpc>
            </a:pPr>
            <a:r>
              <a:rPr lang="zh-CN" altLang="en-US" sz="1335" dirty="0">
                <a:solidFill>
                  <a:schemeClr val="tx1">
                    <a:lumMod val="75000"/>
                    <a:lumOff val="25000"/>
                  </a:schemeClr>
                </a:solidFill>
                <a:latin typeface="微软雅黑" panose="020B0503020204020204" charset="-122"/>
                <a:ea typeface="微软雅黑" panose="020B0503020204020204" charset="-122"/>
              </a:rPr>
              <a:t>标题数字等都都可以通过点击和重新输入面板中可板中可以对字体题数字重新题数字标题数字等。</a:t>
            </a:r>
            <a:endParaRPr lang="zh-CN" altLang="zh-CN" sz="1335" dirty="0">
              <a:solidFill>
                <a:schemeClr val="tx1">
                  <a:lumMod val="75000"/>
                  <a:lumOff val="25000"/>
                </a:schemeClr>
              </a:solidFill>
              <a:latin typeface="微软雅黑" panose="020B0503020204020204" charset="-122"/>
              <a:ea typeface="微软雅黑" panose="020B0503020204020204" charset="-122"/>
            </a:endParaRPr>
          </a:p>
        </p:txBody>
      </p:sp>
      <p:sp>
        <p:nvSpPr>
          <p:cNvPr id="23" name="TextBox 22"/>
          <p:cNvSpPr txBox="1"/>
          <p:nvPr/>
        </p:nvSpPr>
        <p:spPr>
          <a:xfrm>
            <a:off x="912024" y="4284699"/>
            <a:ext cx="2924664" cy="918210"/>
          </a:xfrm>
          <a:prstGeom prst="rect">
            <a:avLst/>
          </a:prstGeom>
          <a:noFill/>
        </p:spPr>
        <p:txBody>
          <a:bodyPr wrap="square" lIns="0" tIns="0" rIns="0" bIns="0" rtlCol="0">
            <a:spAutoFit/>
          </a:bodyPr>
          <a:lstStyle/>
          <a:p>
            <a:pPr algn="r">
              <a:lnSpc>
                <a:spcPct val="150000"/>
              </a:lnSpc>
            </a:pPr>
            <a:r>
              <a:rPr lang="zh-CN" altLang="en-US" sz="1335" dirty="0">
                <a:solidFill>
                  <a:schemeClr val="tx1">
                    <a:lumMod val="75000"/>
                    <a:lumOff val="25000"/>
                  </a:schemeClr>
                </a:solidFill>
                <a:latin typeface="微软雅黑" panose="020B0503020204020204" charset="-122"/>
                <a:ea typeface="微软雅黑" panose="020B0503020204020204" charset="-122"/>
              </a:rPr>
              <a:t>标题数字等都都可以通过点击和重新输入面板中可板中可以对字体题数字重新题数字标题数字等。</a:t>
            </a:r>
            <a:endParaRPr lang="zh-CN" altLang="zh-CN" sz="1335" dirty="0">
              <a:solidFill>
                <a:schemeClr val="tx1">
                  <a:lumMod val="75000"/>
                  <a:lumOff val="25000"/>
                </a:schemeClr>
              </a:solidFill>
              <a:latin typeface="微软雅黑" panose="020B0503020204020204" charset="-122"/>
              <a:ea typeface="微软雅黑" panose="020B0503020204020204"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ppt_w</p:attrName>
                                        </p:attrNameLst>
                                      </p:cBhvr>
                                      <p:tavLst>
                                        <p:tav tm="0">
                                          <p:val>
                                            <p:fltVal val="0"/>
                                          </p:val>
                                        </p:tav>
                                        <p:tav tm="100000">
                                          <p:val>
                                            <p:strVal val="#ppt_w"/>
                                          </p:val>
                                        </p:tav>
                                      </p:tavLst>
                                    </p:anim>
                                    <p:anim calcmode="lin" valueType="num">
                                      <p:cBhvr>
                                        <p:cTn id="13" dur="500" fill="hold"/>
                                        <p:tgtEl>
                                          <p:spTgt spid="5"/>
                                        </p:tgtEl>
                                        <p:attrNameLst>
                                          <p:attrName>ppt_h</p:attrName>
                                        </p:attrNameLst>
                                      </p:cBhvr>
                                      <p:tavLst>
                                        <p:tav tm="0">
                                          <p:val>
                                            <p:fltVal val="0"/>
                                          </p:val>
                                        </p:tav>
                                        <p:tav tm="100000">
                                          <p:val>
                                            <p:strVal val="#ppt_h"/>
                                          </p:val>
                                        </p:tav>
                                      </p:tavLst>
                                    </p:anim>
                                    <p:animEffect transition="in" filter="fade">
                                      <p:cBhvr>
                                        <p:cTn id="14" dur="500"/>
                                        <p:tgtEl>
                                          <p:spTgt spid="5"/>
                                        </p:tgtEl>
                                      </p:cBhvr>
                                    </p:animEffect>
                                  </p:childTnLst>
                                </p:cTn>
                              </p:par>
                            </p:childTnLst>
                          </p:cTn>
                        </p:par>
                        <p:par>
                          <p:cTn id="15" fill="hold">
                            <p:stCondLst>
                              <p:cond delay="1000"/>
                            </p:stCondLst>
                            <p:childTnLst>
                              <p:par>
                                <p:cTn id="16" presetID="53" presetClass="entr" presetSubtype="16" fill="hold" nodeType="afterEffect">
                                  <p:stCondLst>
                                    <p:cond delay="0"/>
                                  </p:stCondLst>
                                  <p:childTnLst>
                                    <p:set>
                                      <p:cBhvr>
                                        <p:cTn id="17" dur="1" fill="hold">
                                          <p:stCondLst>
                                            <p:cond delay="0"/>
                                          </p:stCondLst>
                                        </p:cTn>
                                        <p:tgtEl>
                                          <p:spTgt spid="8"/>
                                        </p:tgtEl>
                                        <p:attrNameLst>
                                          <p:attrName>style.visibility</p:attrName>
                                        </p:attrNameLst>
                                      </p:cBhvr>
                                      <p:to>
                                        <p:strVal val="visible"/>
                                      </p:to>
                                    </p:set>
                                    <p:anim calcmode="lin" valueType="num">
                                      <p:cBhvr>
                                        <p:cTn id="18" dur="1000" fill="hold"/>
                                        <p:tgtEl>
                                          <p:spTgt spid="8"/>
                                        </p:tgtEl>
                                        <p:attrNameLst>
                                          <p:attrName>ppt_w</p:attrName>
                                        </p:attrNameLst>
                                      </p:cBhvr>
                                      <p:tavLst>
                                        <p:tav tm="0">
                                          <p:val>
                                            <p:fltVal val="0"/>
                                          </p:val>
                                        </p:tav>
                                        <p:tav tm="100000">
                                          <p:val>
                                            <p:strVal val="#ppt_w"/>
                                          </p:val>
                                        </p:tav>
                                      </p:tavLst>
                                    </p:anim>
                                    <p:anim calcmode="lin" valueType="num">
                                      <p:cBhvr>
                                        <p:cTn id="19" dur="1000" fill="hold"/>
                                        <p:tgtEl>
                                          <p:spTgt spid="8"/>
                                        </p:tgtEl>
                                        <p:attrNameLst>
                                          <p:attrName>ppt_h</p:attrName>
                                        </p:attrNameLst>
                                      </p:cBhvr>
                                      <p:tavLst>
                                        <p:tav tm="0">
                                          <p:val>
                                            <p:fltVal val="0"/>
                                          </p:val>
                                        </p:tav>
                                        <p:tav tm="100000">
                                          <p:val>
                                            <p:strVal val="#ppt_h"/>
                                          </p:val>
                                        </p:tav>
                                      </p:tavLst>
                                    </p:anim>
                                    <p:animEffect transition="in" filter="fade">
                                      <p:cBhvr>
                                        <p:cTn id="20" dur="1000"/>
                                        <p:tgtEl>
                                          <p:spTgt spid="8"/>
                                        </p:tgtEl>
                                      </p:cBhvr>
                                    </p:animEffect>
                                  </p:childTnLst>
                                </p:cTn>
                              </p:par>
                              <p:par>
                                <p:cTn id="21" presetID="8" presetClass="emph" presetSubtype="0" fill="hold" nodeType="withEffect">
                                  <p:stCondLst>
                                    <p:cond delay="0"/>
                                  </p:stCondLst>
                                  <p:childTnLst>
                                    <p:animRot by="21600000">
                                      <p:cBhvr>
                                        <p:cTn id="22" dur="1000" fill="hold"/>
                                        <p:tgtEl>
                                          <p:spTgt spid="8"/>
                                        </p:tgtEl>
                                        <p:attrNameLst>
                                          <p:attrName>r</p:attrName>
                                        </p:attrNameLst>
                                      </p:cBhvr>
                                    </p:animRot>
                                  </p:childTnLst>
                                </p:cTn>
                              </p:par>
                            </p:childTnLst>
                          </p:cTn>
                        </p:par>
                        <p:par>
                          <p:cTn id="23" fill="hold">
                            <p:stCondLst>
                              <p:cond delay="2000"/>
                            </p:stCondLst>
                            <p:childTnLst>
                              <p:par>
                                <p:cTn id="24" presetID="2" presetClass="entr" presetSubtype="8" fill="hold" grpId="0" nodeType="afterEffect">
                                  <p:stCondLst>
                                    <p:cond delay="0"/>
                                  </p:stCondLst>
                                  <p:childTnLst>
                                    <p:set>
                                      <p:cBhvr>
                                        <p:cTn id="25" dur="1" fill="hold">
                                          <p:stCondLst>
                                            <p:cond delay="0"/>
                                          </p:stCondLst>
                                        </p:cTn>
                                        <p:tgtEl>
                                          <p:spTgt spid="20"/>
                                        </p:tgtEl>
                                        <p:attrNameLst>
                                          <p:attrName>style.visibility</p:attrName>
                                        </p:attrNameLst>
                                      </p:cBhvr>
                                      <p:to>
                                        <p:strVal val="visible"/>
                                      </p:to>
                                    </p:set>
                                    <p:anim calcmode="lin" valueType="num">
                                      <p:cBhvr additive="base">
                                        <p:cTn id="26" dur="500" fill="hold"/>
                                        <p:tgtEl>
                                          <p:spTgt spid="20"/>
                                        </p:tgtEl>
                                        <p:attrNameLst>
                                          <p:attrName>ppt_x</p:attrName>
                                        </p:attrNameLst>
                                      </p:cBhvr>
                                      <p:tavLst>
                                        <p:tav tm="0">
                                          <p:val>
                                            <p:strVal val="0-#ppt_w/2"/>
                                          </p:val>
                                        </p:tav>
                                        <p:tav tm="100000">
                                          <p:val>
                                            <p:strVal val="#ppt_x"/>
                                          </p:val>
                                        </p:tav>
                                      </p:tavLst>
                                    </p:anim>
                                    <p:anim calcmode="lin" valueType="num">
                                      <p:cBhvr additive="base">
                                        <p:cTn id="27" dur="500" fill="hold"/>
                                        <p:tgtEl>
                                          <p:spTgt spid="20"/>
                                        </p:tgtEl>
                                        <p:attrNameLst>
                                          <p:attrName>ppt_y</p:attrName>
                                        </p:attrNameLst>
                                      </p:cBhvr>
                                      <p:tavLst>
                                        <p:tav tm="0">
                                          <p:val>
                                            <p:strVal val="#ppt_y"/>
                                          </p:val>
                                        </p:tav>
                                        <p:tav tm="100000">
                                          <p:val>
                                            <p:strVal val="#ppt_y"/>
                                          </p:val>
                                        </p:tav>
                                      </p:tavLst>
                                    </p:anim>
                                  </p:childTnLst>
                                </p:cTn>
                              </p:par>
                              <p:par>
                                <p:cTn id="28" presetID="2" presetClass="entr" presetSubtype="2" fill="hold" grpId="0" nodeType="withEffect">
                                  <p:stCondLst>
                                    <p:cond delay="0"/>
                                  </p:stCondLst>
                                  <p:childTnLst>
                                    <p:set>
                                      <p:cBhvr>
                                        <p:cTn id="29" dur="1" fill="hold">
                                          <p:stCondLst>
                                            <p:cond delay="0"/>
                                          </p:stCondLst>
                                        </p:cTn>
                                        <p:tgtEl>
                                          <p:spTgt spid="21"/>
                                        </p:tgtEl>
                                        <p:attrNameLst>
                                          <p:attrName>style.visibility</p:attrName>
                                        </p:attrNameLst>
                                      </p:cBhvr>
                                      <p:to>
                                        <p:strVal val="visible"/>
                                      </p:to>
                                    </p:set>
                                    <p:anim calcmode="lin" valueType="num">
                                      <p:cBhvr additive="base">
                                        <p:cTn id="30" dur="500" fill="hold"/>
                                        <p:tgtEl>
                                          <p:spTgt spid="21"/>
                                        </p:tgtEl>
                                        <p:attrNameLst>
                                          <p:attrName>ppt_x</p:attrName>
                                        </p:attrNameLst>
                                      </p:cBhvr>
                                      <p:tavLst>
                                        <p:tav tm="0">
                                          <p:val>
                                            <p:strVal val="1+#ppt_w/2"/>
                                          </p:val>
                                        </p:tav>
                                        <p:tav tm="100000">
                                          <p:val>
                                            <p:strVal val="#ppt_x"/>
                                          </p:val>
                                        </p:tav>
                                      </p:tavLst>
                                    </p:anim>
                                    <p:anim calcmode="lin" valueType="num">
                                      <p:cBhvr additive="base">
                                        <p:cTn id="31" dur="500" fill="hold"/>
                                        <p:tgtEl>
                                          <p:spTgt spid="21"/>
                                        </p:tgtEl>
                                        <p:attrNameLst>
                                          <p:attrName>ppt_y</p:attrName>
                                        </p:attrNameLst>
                                      </p:cBhvr>
                                      <p:tavLst>
                                        <p:tav tm="0">
                                          <p:val>
                                            <p:strVal val="#ppt_y"/>
                                          </p:val>
                                        </p:tav>
                                        <p:tav tm="100000">
                                          <p:val>
                                            <p:strVal val="#ppt_y"/>
                                          </p:val>
                                        </p:tav>
                                      </p:tavLst>
                                    </p:anim>
                                  </p:childTnLst>
                                </p:cTn>
                              </p:par>
                              <p:par>
                                <p:cTn id="32" presetID="2" presetClass="entr" presetSubtype="2" fill="hold" grpId="0" nodeType="withEffect">
                                  <p:stCondLst>
                                    <p:cond delay="0"/>
                                  </p:stCondLst>
                                  <p:childTnLst>
                                    <p:set>
                                      <p:cBhvr>
                                        <p:cTn id="33" dur="1" fill="hold">
                                          <p:stCondLst>
                                            <p:cond delay="0"/>
                                          </p:stCondLst>
                                        </p:cTn>
                                        <p:tgtEl>
                                          <p:spTgt spid="22"/>
                                        </p:tgtEl>
                                        <p:attrNameLst>
                                          <p:attrName>style.visibility</p:attrName>
                                        </p:attrNameLst>
                                      </p:cBhvr>
                                      <p:to>
                                        <p:strVal val="visible"/>
                                      </p:to>
                                    </p:set>
                                    <p:anim calcmode="lin" valueType="num">
                                      <p:cBhvr additive="base">
                                        <p:cTn id="34" dur="500" fill="hold"/>
                                        <p:tgtEl>
                                          <p:spTgt spid="22"/>
                                        </p:tgtEl>
                                        <p:attrNameLst>
                                          <p:attrName>ppt_x</p:attrName>
                                        </p:attrNameLst>
                                      </p:cBhvr>
                                      <p:tavLst>
                                        <p:tav tm="0">
                                          <p:val>
                                            <p:strVal val="1+#ppt_w/2"/>
                                          </p:val>
                                        </p:tav>
                                        <p:tav tm="100000">
                                          <p:val>
                                            <p:strVal val="#ppt_x"/>
                                          </p:val>
                                        </p:tav>
                                      </p:tavLst>
                                    </p:anim>
                                    <p:anim calcmode="lin" valueType="num">
                                      <p:cBhvr additive="base">
                                        <p:cTn id="35" dur="500" fill="hold"/>
                                        <p:tgtEl>
                                          <p:spTgt spid="22"/>
                                        </p:tgtEl>
                                        <p:attrNameLst>
                                          <p:attrName>ppt_y</p:attrName>
                                        </p:attrNameLst>
                                      </p:cBhvr>
                                      <p:tavLst>
                                        <p:tav tm="0">
                                          <p:val>
                                            <p:strVal val="#ppt_y"/>
                                          </p:val>
                                        </p:tav>
                                        <p:tav tm="100000">
                                          <p:val>
                                            <p:strVal val="#ppt_y"/>
                                          </p:val>
                                        </p:tav>
                                      </p:tavLst>
                                    </p:anim>
                                  </p:childTnLst>
                                </p:cTn>
                              </p:par>
                              <p:par>
                                <p:cTn id="36" presetID="2" presetClass="entr" presetSubtype="8" fill="hold" grpId="0" nodeType="withEffect">
                                  <p:stCondLst>
                                    <p:cond delay="0"/>
                                  </p:stCondLst>
                                  <p:childTnLst>
                                    <p:set>
                                      <p:cBhvr>
                                        <p:cTn id="37" dur="1" fill="hold">
                                          <p:stCondLst>
                                            <p:cond delay="0"/>
                                          </p:stCondLst>
                                        </p:cTn>
                                        <p:tgtEl>
                                          <p:spTgt spid="23"/>
                                        </p:tgtEl>
                                        <p:attrNameLst>
                                          <p:attrName>style.visibility</p:attrName>
                                        </p:attrNameLst>
                                      </p:cBhvr>
                                      <p:to>
                                        <p:strVal val="visible"/>
                                      </p:to>
                                    </p:set>
                                    <p:anim calcmode="lin" valueType="num">
                                      <p:cBhvr additive="base">
                                        <p:cTn id="38" dur="500" fill="hold"/>
                                        <p:tgtEl>
                                          <p:spTgt spid="23"/>
                                        </p:tgtEl>
                                        <p:attrNameLst>
                                          <p:attrName>ppt_x</p:attrName>
                                        </p:attrNameLst>
                                      </p:cBhvr>
                                      <p:tavLst>
                                        <p:tav tm="0">
                                          <p:val>
                                            <p:strVal val="0-#ppt_w/2"/>
                                          </p:val>
                                        </p:tav>
                                        <p:tav tm="100000">
                                          <p:val>
                                            <p:strVal val="#ppt_x"/>
                                          </p:val>
                                        </p:tav>
                                      </p:tavLst>
                                    </p:anim>
                                    <p:anim calcmode="lin" valueType="num">
                                      <p:cBhvr additive="base">
                                        <p:cTn id="39" dur="500" fill="hold"/>
                                        <p:tgtEl>
                                          <p:spTgt spid="2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5" grpId="0"/>
      <p:bldP spid="20" grpId="0"/>
      <p:bldP spid="21" grpId="0"/>
      <p:bldP spid="22" grpId="0"/>
      <p:bldP spid="23"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0" y="0"/>
            <a:ext cx="12192000" cy="453390"/>
          </a:xfrm>
          <a:prstGeom prst="rect">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endParaRPr>
          </a:p>
        </p:txBody>
      </p:sp>
      <p:sp>
        <p:nvSpPr>
          <p:cNvPr id="5" name="文本框 4"/>
          <p:cNvSpPr txBox="1"/>
          <p:nvPr/>
        </p:nvSpPr>
        <p:spPr>
          <a:xfrm>
            <a:off x="4312786" y="22870"/>
            <a:ext cx="3566427" cy="417830"/>
          </a:xfrm>
          <a:prstGeom prst="rect">
            <a:avLst/>
          </a:prstGeom>
          <a:noFill/>
        </p:spPr>
        <p:txBody>
          <a:bodyPr wrap="square" rtlCol="0">
            <a:spAutoFit/>
          </a:bodyPr>
          <a:lstStyle/>
          <a:p>
            <a:pPr algn="ctr"/>
            <a:r>
              <a:rPr lang="zh-CN" altLang="en-US" sz="2000" dirty="0">
                <a:solidFill>
                  <a:schemeClr val="bg1"/>
                </a:solidFill>
                <a:latin typeface="微软雅黑" panose="020B0503020204020204" charset="-122"/>
                <a:ea typeface="微软雅黑" panose="020B0503020204020204" charset="-122"/>
              </a:rPr>
              <a:t>点击此处编辑标题</a:t>
            </a:r>
            <a:endParaRPr lang="zh-CN" altLang="en-US" sz="2000" dirty="0">
              <a:solidFill>
                <a:schemeClr val="bg1"/>
              </a:solidFill>
              <a:latin typeface="Arial" panose="020B0604020202020204" pitchFamily="34" charset="0"/>
              <a:ea typeface="微软雅黑" panose="020B0503020204020204" charset="-122"/>
              <a:cs typeface="Arial" panose="020B0604020202020204" pitchFamily="34" charset="0"/>
            </a:endParaRPr>
          </a:p>
        </p:txBody>
      </p:sp>
      <p:sp>
        <p:nvSpPr>
          <p:cNvPr id="12" name="椭圆 11"/>
          <p:cNvSpPr/>
          <p:nvPr/>
        </p:nvSpPr>
        <p:spPr>
          <a:xfrm>
            <a:off x="5461378" y="1082251"/>
            <a:ext cx="1237719" cy="1237719"/>
          </a:xfrm>
          <a:prstGeom prst="ellipse">
            <a:avLst/>
          </a:prstGeom>
          <a:noFill/>
          <a:ln>
            <a:solidFill>
              <a:schemeClr val="accent5">
                <a:lumMod val="7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5"/>
          </a:p>
        </p:txBody>
      </p:sp>
      <p:sp>
        <p:nvSpPr>
          <p:cNvPr id="13" name="椭圆 12"/>
          <p:cNvSpPr/>
          <p:nvPr/>
        </p:nvSpPr>
        <p:spPr>
          <a:xfrm>
            <a:off x="5557274" y="1178147"/>
            <a:ext cx="1077592" cy="1077592"/>
          </a:xfrm>
          <a:prstGeom prst="ellipse">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5"/>
          </a:p>
        </p:txBody>
      </p:sp>
      <p:sp>
        <p:nvSpPr>
          <p:cNvPr id="22" name="椭圆 21"/>
          <p:cNvSpPr/>
          <p:nvPr/>
        </p:nvSpPr>
        <p:spPr>
          <a:xfrm>
            <a:off x="5461378" y="2395155"/>
            <a:ext cx="1237719" cy="1237719"/>
          </a:xfrm>
          <a:prstGeom prst="ellipse">
            <a:avLst/>
          </a:prstGeom>
          <a:noFill/>
          <a:ln>
            <a:solidFill>
              <a:schemeClr val="accent5">
                <a:lumMod val="7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5"/>
          </a:p>
        </p:txBody>
      </p:sp>
      <p:sp>
        <p:nvSpPr>
          <p:cNvPr id="23" name="椭圆 22"/>
          <p:cNvSpPr/>
          <p:nvPr/>
        </p:nvSpPr>
        <p:spPr>
          <a:xfrm>
            <a:off x="5461378" y="3739686"/>
            <a:ext cx="1237719" cy="1237719"/>
          </a:xfrm>
          <a:prstGeom prst="ellipse">
            <a:avLst/>
          </a:prstGeom>
          <a:noFill/>
          <a:ln>
            <a:solidFill>
              <a:schemeClr val="accent5">
                <a:lumMod val="7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5"/>
          </a:p>
        </p:txBody>
      </p:sp>
      <p:sp>
        <p:nvSpPr>
          <p:cNvPr id="24" name="椭圆 23"/>
          <p:cNvSpPr/>
          <p:nvPr/>
        </p:nvSpPr>
        <p:spPr>
          <a:xfrm>
            <a:off x="5461378" y="5055229"/>
            <a:ext cx="1237719" cy="1237719"/>
          </a:xfrm>
          <a:prstGeom prst="ellipse">
            <a:avLst/>
          </a:prstGeom>
          <a:noFill/>
          <a:ln>
            <a:solidFill>
              <a:schemeClr val="accent5">
                <a:lumMod val="7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5"/>
          </a:p>
        </p:txBody>
      </p:sp>
      <p:sp>
        <p:nvSpPr>
          <p:cNvPr id="25" name="椭圆 24"/>
          <p:cNvSpPr/>
          <p:nvPr/>
        </p:nvSpPr>
        <p:spPr>
          <a:xfrm>
            <a:off x="5557724" y="2475218"/>
            <a:ext cx="1077592" cy="1077592"/>
          </a:xfrm>
          <a:prstGeom prst="ellipse">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5"/>
          </a:p>
        </p:txBody>
      </p:sp>
      <p:sp>
        <p:nvSpPr>
          <p:cNvPr id="26" name="椭圆 25"/>
          <p:cNvSpPr/>
          <p:nvPr/>
        </p:nvSpPr>
        <p:spPr>
          <a:xfrm>
            <a:off x="5541441" y="3819749"/>
            <a:ext cx="1077592" cy="1077592"/>
          </a:xfrm>
          <a:prstGeom prst="ellipse">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5"/>
          </a:p>
        </p:txBody>
      </p:sp>
      <p:sp>
        <p:nvSpPr>
          <p:cNvPr id="27" name="椭圆 26"/>
          <p:cNvSpPr/>
          <p:nvPr/>
        </p:nvSpPr>
        <p:spPr>
          <a:xfrm>
            <a:off x="5557274" y="5135291"/>
            <a:ext cx="1077592" cy="1077592"/>
          </a:xfrm>
          <a:prstGeom prst="ellipse">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5"/>
          </a:p>
        </p:txBody>
      </p:sp>
      <p:sp>
        <p:nvSpPr>
          <p:cNvPr id="36" name="矩形 35"/>
          <p:cNvSpPr/>
          <p:nvPr/>
        </p:nvSpPr>
        <p:spPr>
          <a:xfrm>
            <a:off x="5883388" y="1409166"/>
            <a:ext cx="393700" cy="583565"/>
          </a:xfrm>
          <a:prstGeom prst="rect">
            <a:avLst/>
          </a:prstGeom>
        </p:spPr>
        <p:txBody>
          <a:bodyPr wrap="none">
            <a:spAutoFit/>
          </a:bodyPr>
          <a:lstStyle/>
          <a:p>
            <a:pPr algn="ctr"/>
            <a:r>
              <a:rPr lang="en-US" altLang="zh-CN" sz="3200" b="1" dirty="0">
                <a:solidFill>
                  <a:srgbClr val="FFFFFF"/>
                </a:solidFill>
                <a:latin typeface="Impact" panose="020B0806030902050204" pitchFamily="34" charset="0"/>
                <a:ea typeface="微软雅黑" panose="020B0503020204020204" charset="-122"/>
                <a:sym typeface="微软雅黑" panose="020B0503020204020204" charset="-122"/>
              </a:rPr>
              <a:t>S</a:t>
            </a:r>
            <a:endParaRPr lang="zh-CN" altLang="en-US" sz="3200" b="1" dirty="0">
              <a:solidFill>
                <a:srgbClr val="FFFFFF"/>
              </a:solidFill>
              <a:latin typeface="Impact" panose="020B0806030902050204" pitchFamily="34" charset="0"/>
              <a:ea typeface="微软雅黑" panose="020B0503020204020204" charset="-122"/>
              <a:sym typeface="微软雅黑" panose="020B0503020204020204" charset="-122"/>
            </a:endParaRPr>
          </a:p>
        </p:txBody>
      </p:sp>
      <p:sp>
        <p:nvSpPr>
          <p:cNvPr id="37" name="矩形 36"/>
          <p:cNvSpPr/>
          <p:nvPr/>
        </p:nvSpPr>
        <p:spPr>
          <a:xfrm>
            <a:off x="5838896" y="2706237"/>
            <a:ext cx="514350" cy="583565"/>
          </a:xfrm>
          <a:prstGeom prst="rect">
            <a:avLst/>
          </a:prstGeom>
        </p:spPr>
        <p:txBody>
          <a:bodyPr wrap="none">
            <a:spAutoFit/>
          </a:bodyPr>
          <a:lstStyle/>
          <a:p>
            <a:pPr algn="ctr"/>
            <a:r>
              <a:rPr lang="en-US" altLang="zh-CN" sz="3200" b="1" dirty="0">
                <a:solidFill>
                  <a:srgbClr val="FFFFFF"/>
                </a:solidFill>
                <a:latin typeface="Impact" panose="020B0806030902050204" pitchFamily="34" charset="0"/>
                <a:ea typeface="微软雅黑" panose="020B0503020204020204" charset="-122"/>
                <a:sym typeface="微软雅黑" panose="020B0503020204020204" charset="-122"/>
              </a:rPr>
              <a:t>W</a:t>
            </a:r>
            <a:endParaRPr lang="zh-CN" altLang="en-US" sz="3200" b="1" dirty="0">
              <a:solidFill>
                <a:srgbClr val="FFFFFF"/>
              </a:solidFill>
              <a:latin typeface="Impact" panose="020B0806030902050204" pitchFamily="34" charset="0"/>
              <a:ea typeface="微软雅黑" panose="020B0503020204020204" charset="-122"/>
              <a:sym typeface="微软雅黑" panose="020B0503020204020204" charset="-122"/>
            </a:endParaRPr>
          </a:p>
        </p:txBody>
      </p:sp>
      <p:sp>
        <p:nvSpPr>
          <p:cNvPr id="38" name="矩形 37"/>
          <p:cNvSpPr/>
          <p:nvPr/>
        </p:nvSpPr>
        <p:spPr>
          <a:xfrm>
            <a:off x="5877354" y="4050767"/>
            <a:ext cx="405765" cy="583565"/>
          </a:xfrm>
          <a:prstGeom prst="rect">
            <a:avLst/>
          </a:prstGeom>
        </p:spPr>
        <p:txBody>
          <a:bodyPr wrap="none">
            <a:spAutoFit/>
          </a:bodyPr>
          <a:lstStyle/>
          <a:p>
            <a:pPr algn="ctr"/>
            <a:r>
              <a:rPr lang="en-US" altLang="zh-CN" sz="3200" b="1" dirty="0">
                <a:solidFill>
                  <a:srgbClr val="FFFFFF"/>
                </a:solidFill>
                <a:latin typeface="Impact" panose="020B0806030902050204" pitchFamily="34" charset="0"/>
                <a:ea typeface="微软雅黑" panose="020B0503020204020204" charset="-122"/>
                <a:sym typeface="微软雅黑" panose="020B0503020204020204" charset="-122"/>
              </a:rPr>
              <a:t>O</a:t>
            </a:r>
            <a:endParaRPr lang="zh-CN" altLang="en-US" sz="3200" b="1" dirty="0">
              <a:solidFill>
                <a:srgbClr val="FFFFFF"/>
              </a:solidFill>
              <a:latin typeface="Impact" panose="020B0806030902050204" pitchFamily="34" charset="0"/>
              <a:ea typeface="微软雅黑" panose="020B0503020204020204" charset="-122"/>
              <a:sym typeface="微软雅黑" panose="020B0503020204020204" charset="-122"/>
            </a:endParaRPr>
          </a:p>
        </p:txBody>
      </p:sp>
      <p:sp>
        <p:nvSpPr>
          <p:cNvPr id="39" name="矩形 38"/>
          <p:cNvSpPr/>
          <p:nvPr/>
        </p:nvSpPr>
        <p:spPr>
          <a:xfrm>
            <a:off x="5911100" y="5384471"/>
            <a:ext cx="370840" cy="583565"/>
          </a:xfrm>
          <a:prstGeom prst="rect">
            <a:avLst/>
          </a:prstGeom>
        </p:spPr>
        <p:txBody>
          <a:bodyPr wrap="none">
            <a:spAutoFit/>
          </a:bodyPr>
          <a:lstStyle/>
          <a:p>
            <a:pPr algn="ctr"/>
            <a:r>
              <a:rPr lang="en-US" altLang="zh-CN" sz="3200" b="1" dirty="0">
                <a:solidFill>
                  <a:srgbClr val="FFFFFF"/>
                </a:solidFill>
                <a:latin typeface="Impact" panose="020B0806030902050204" pitchFamily="34" charset="0"/>
                <a:ea typeface="微软雅黑" panose="020B0503020204020204" charset="-122"/>
                <a:sym typeface="微软雅黑" panose="020B0503020204020204" charset="-122"/>
              </a:rPr>
              <a:t>T</a:t>
            </a:r>
            <a:endParaRPr lang="zh-CN" altLang="en-US" sz="3200" b="1" dirty="0">
              <a:solidFill>
                <a:srgbClr val="FFFFFF"/>
              </a:solidFill>
              <a:latin typeface="Impact" panose="020B0806030902050204" pitchFamily="34" charset="0"/>
              <a:ea typeface="微软雅黑" panose="020B0503020204020204" charset="-122"/>
              <a:sym typeface="微软雅黑" panose="020B0503020204020204" charset="-122"/>
            </a:endParaRPr>
          </a:p>
        </p:txBody>
      </p:sp>
      <p:sp>
        <p:nvSpPr>
          <p:cNvPr id="40" name="TextBox 7"/>
          <p:cNvSpPr>
            <a:spLocks noChangeArrowheads="1"/>
          </p:cNvSpPr>
          <p:nvPr/>
        </p:nvSpPr>
        <p:spPr bwMode="auto">
          <a:xfrm>
            <a:off x="7199344" y="1480709"/>
            <a:ext cx="3726468" cy="64008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lvl1pPr eaLnBrk="0" hangingPunct="0">
              <a:defRPr sz="1300">
                <a:solidFill>
                  <a:schemeClr val="tx1"/>
                </a:solidFill>
                <a:latin typeface="Arial" panose="020B0604020202020204" pitchFamily="34" charset="0"/>
                <a:ea typeface="宋体" panose="02010600030101010101" pitchFamily="2" charset="-122"/>
              </a:defRPr>
            </a:lvl1pPr>
            <a:lvl2pPr marL="742950" indent="-285750" eaLnBrk="0" hangingPunct="0">
              <a:defRPr sz="1300">
                <a:solidFill>
                  <a:schemeClr val="tx1"/>
                </a:solidFill>
                <a:latin typeface="Arial" panose="020B0604020202020204" pitchFamily="34" charset="0"/>
                <a:ea typeface="宋体" panose="02010600030101010101" pitchFamily="2" charset="-122"/>
              </a:defRPr>
            </a:lvl2pPr>
            <a:lvl3pPr marL="1143000" indent="-228600" eaLnBrk="0" hangingPunct="0">
              <a:defRPr sz="1300">
                <a:solidFill>
                  <a:schemeClr val="tx1"/>
                </a:solidFill>
                <a:latin typeface="Arial" panose="020B0604020202020204" pitchFamily="34" charset="0"/>
                <a:ea typeface="宋体" panose="02010600030101010101" pitchFamily="2" charset="-122"/>
              </a:defRPr>
            </a:lvl3pPr>
            <a:lvl4pPr marL="1600200" indent="-228600" eaLnBrk="0" hangingPunct="0">
              <a:defRPr sz="1300">
                <a:solidFill>
                  <a:schemeClr val="tx1"/>
                </a:solidFill>
                <a:latin typeface="Arial" panose="020B0604020202020204" pitchFamily="34" charset="0"/>
                <a:ea typeface="宋体" panose="02010600030101010101" pitchFamily="2" charset="-122"/>
              </a:defRPr>
            </a:lvl4pPr>
            <a:lvl5pPr marL="2057400" indent="-228600" eaLnBrk="0" hangingPunct="0">
              <a:defRPr sz="13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9pPr>
          </a:lstStyle>
          <a:p>
            <a:pPr>
              <a:lnSpc>
                <a:spcPct val="150000"/>
              </a:lnSpc>
            </a:pPr>
            <a:r>
              <a:rPr lang="zh-CN" altLang="en-US" sz="1200" dirty="0">
                <a:solidFill>
                  <a:schemeClr val="tx1">
                    <a:lumMod val="75000"/>
                    <a:lumOff val="25000"/>
                  </a:schemeClr>
                </a:solidFill>
                <a:latin typeface="微软雅黑" panose="020B0503020204020204" charset="-122"/>
                <a:ea typeface="微软雅黑" panose="020B0503020204020204" charset="-122"/>
              </a:rPr>
              <a:t>标题数字等都都可以通过点击和重新输入面板中可板中可以对字体题数字重新题数字标题数字等。</a:t>
            </a:r>
            <a:endParaRPr lang="zh-CN" altLang="zh-CN" sz="1200" dirty="0">
              <a:solidFill>
                <a:schemeClr val="tx1">
                  <a:lumMod val="75000"/>
                  <a:lumOff val="25000"/>
                </a:schemeClr>
              </a:solidFill>
              <a:latin typeface="微软雅黑" panose="020B0503020204020204" charset="-122"/>
              <a:ea typeface="微软雅黑" panose="020B0503020204020204" charset="-122"/>
            </a:endParaRPr>
          </a:p>
        </p:txBody>
      </p:sp>
      <p:sp>
        <p:nvSpPr>
          <p:cNvPr id="41" name="TextBox 1"/>
          <p:cNvSpPr>
            <a:spLocks noChangeArrowheads="1"/>
          </p:cNvSpPr>
          <p:nvPr/>
        </p:nvSpPr>
        <p:spPr bwMode="auto">
          <a:xfrm>
            <a:off x="7199344" y="1096954"/>
            <a:ext cx="2614083" cy="39624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lvl1pPr eaLnBrk="0" hangingPunct="0">
              <a:defRPr sz="1300">
                <a:solidFill>
                  <a:schemeClr val="tx1"/>
                </a:solidFill>
                <a:latin typeface="Arial" panose="020B0604020202020204" pitchFamily="34" charset="0"/>
                <a:ea typeface="宋体" panose="02010600030101010101" pitchFamily="2" charset="-122"/>
              </a:defRPr>
            </a:lvl1pPr>
            <a:lvl2pPr marL="742950" indent="-285750" eaLnBrk="0" hangingPunct="0">
              <a:defRPr sz="1300">
                <a:solidFill>
                  <a:schemeClr val="tx1"/>
                </a:solidFill>
                <a:latin typeface="Arial" panose="020B0604020202020204" pitchFamily="34" charset="0"/>
                <a:ea typeface="宋体" panose="02010600030101010101" pitchFamily="2" charset="-122"/>
              </a:defRPr>
            </a:lvl2pPr>
            <a:lvl3pPr marL="1143000" indent="-228600" eaLnBrk="0" hangingPunct="0">
              <a:defRPr sz="1300">
                <a:solidFill>
                  <a:schemeClr val="tx1"/>
                </a:solidFill>
                <a:latin typeface="Arial" panose="020B0604020202020204" pitchFamily="34" charset="0"/>
                <a:ea typeface="宋体" panose="02010600030101010101" pitchFamily="2" charset="-122"/>
              </a:defRPr>
            </a:lvl3pPr>
            <a:lvl4pPr marL="1600200" indent="-228600" eaLnBrk="0" hangingPunct="0">
              <a:defRPr sz="1300">
                <a:solidFill>
                  <a:schemeClr val="tx1"/>
                </a:solidFill>
                <a:latin typeface="Arial" panose="020B0604020202020204" pitchFamily="34" charset="0"/>
                <a:ea typeface="宋体" panose="02010600030101010101" pitchFamily="2" charset="-122"/>
              </a:defRPr>
            </a:lvl4pPr>
            <a:lvl5pPr marL="2057400" indent="-228600" eaLnBrk="0" hangingPunct="0">
              <a:defRPr sz="13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9pPr>
          </a:lstStyle>
          <a:p>
            <a:pPr eaLnBrk="1" hangingPunct="1"/>
            <a:r>
              <a:rPr lang="zh-CN" altLang="en-US" sz="1865" dirty="0">
                <a:solidFill>
                  <a:schemeClr val="accent1">
                    <a:lumMod val="50000"/>
                  </a:schemeClr>
                </a:solidFill>
                <a:ea typeface="微软雅黑" panose="020B0503020204020204" charset="-122"/>
                <a:sym typeface="Arial" panose="020B0604020202020204" pitchFamily="34" charset="0"/>
              </a:rPr>
              <a:t>点击输入标题内容</a:t>
            </a:r>
            <a:endParaRPr lang="en-US" altLang="zh-CN" sz="1865" dirty="0">
              <a:solidFill>
                <a:schemeClr val="accent1">
                  <a:lumMod val="50000"/>
                </a:schemeClr>
              </a:solidFill>
              <a:ea typeface="微软雅黑" panose="020B0503020204020204" charset="-122"/>
              <a:sym typeface="Arial" panose="020B0604020202020204" pitchFamily="34" charset="0"/>
            </a:endParaRPr>
          </a:p>
        </p:txBody>
      </p:sp>
      <p:sp>
        <p:nvSpPr>
          <p:cNvPr id="42" name="TextBox 7"/>
          <p:cNvSpPr>
            <a:spLocks noChangeArrowheads="1"/>
          </p:cNvSpPr>
          <p:nvPr/>
        </p:nvSpPr>
        <p:spPr bwMode="auto">
          <a:xfrm>
            <a:off x="7199344" y="4211393"/>
            <a:ext cx="3726468" cy="64008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lvl1pPr eaLnBrk="0" hangingPunct="0">
              <a:defRPr sz="1300">
                <a:solidFill>
                  <a:schemeClr val="tx1"/>
                </a:solidFill>
                <a:latin typeface="Arial" panose="020B0604020202020204" pitchFamily="34" charset="0"/>
                <a:ea typeface="宋体" panose="02010600030101010101" pitchFamily="2" charset="-122"/>
              </a:defRPr>
            </a:lvl1pPr>
            <a:lvl2pPr marL="742950" indent="-285750" eaLnBrk="0" hangingPunct="0">
              <a:defRPr sz="1300">
                <a:solidFill>
                  <a:schemeClr val="tx1"/>
                </a:solidFill>
                <a:latin typeface="Arial" panose="020B0604020202020204" pitchFamily="34" charset="0"/>
                <a:ea typeface="宋体" panose="02010600030101010101" pitchFamily="2" charset="-122"/>
              </a:defRPr>
            </a:lvl2pPr>
            <a:lvl3pPr marL="1143000" indent="-228600" eaLnBrk="0" hangingPunct="0">
              <a:defRPr sz="1300">
                <a:solidFill>
                  <a:schemeClr val="tx1"/>
                </a:solidFill>
                <a:latin typeface="Arial" panose="020B0604020202020204" pitchFamily="34" charset="0"/>
                <a:ea typeface="宋体" panose="02010600030101010101" pitchFamily="2" charset="-122"/>
              </a:defRPr>
            </a:lvl3pPr>
            <a:lvl4pPr marL="1600200" indent="-228600" eaLnBrk="0" hangingPunct="0">
              <a:defRPr sz="1300">
                <a:solidFill>
                  <a:schemeClr val="tx1"/>
                </a:solidFill>
                <a:latin typeface="Arial" panose="020B0604020202020204" pitchFamily="34" charset="0"/>
                <a:ea typeface="宋体" panose="02010600030101010101" pitchFamily="2" charset="-122"/>
              </a:defRPr>
            </a:lvl4pPr>
            <a:lvl5pPr marL="2057400" indent="-228600" eaLnBrk="0" hangingPunct="0">
              <a:defRPr sz="13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9pPr>
          </a:lstStyle>
          <a:p>
            <a:pPr>
              <a:lnSpc>
                <a:spcPct val="150000"/>
              </a:lnSpc>
            </a:pPr>
            <a:r>
              <a:rPr lang="zh-CN" altLang="en-US" sz="1200" dirty="0">
                <a:solidFill>
                  <a:schemeClr val="tx1">
                    <a:lumMod val="75000"/>
                    <a:lumOff val="25000"/>
                  </a:schemeClr>
                </a:solidFill>
                <a:latin typeface="微软雅黑" panose="020B0503020204020204" charset="-122"/>
                <a:ea typeface="微软雅黑" panose="020B0503020204020204" charset="-122"/>
              </a:rPr>
              <a:t>标题数字等都都可以通过点击和重新输入面板中可板中可以对字体题数字重新题数字标题数字等。</a:t>
            </a:r>
            <a:endParaRPr lang="zh-CN" altLang="zh-CN" sz="1200" dirty="0">
              <a:solidFill>
                <a:schemeClr val="tx1">
                  <a:lumMod val="75000"/>
                  <a:lumOff val="25000"/>
                </a:schemeClr>
              </a:solidFill>
              <a:latin typeface="微软雅黑" panose="020B0503020204020204" charset="-122"/>
              <a:ea typeface="微软雅黑" panose="020B0503020204020204" charset="-122"/>
            </a:endParaRPr>
          </a:p>
        </p:txBody>
      </p:sp>
      <p:sp>
        <p:nvSpPr>
          <p:cNvPr id="43" name="TextBox 1"/>
          <p:cNvSpPr>
            <a:spLocks noChangeArrowheads="1"/>
          </p:cNvSpPr>
          <p:nvPr/>
        </p:nvSpPr>
        <p:spPr bwMode="auto">
          <a:xfrm>
            <a:off x="7199344" y="3827638"/>
            <a:ext cx="2614083" cy="39624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lvl1pPr eaLnBrk="0" hangingPunct="0">
              <a:defRPr sz="1300">
                <a:solidFill>
                  <a:schemeClr val="tx1"/>
                </a:solidFill>
                <a:latin typeface="Arial" panose="020B0604020202020204" pitchFamily="34" charset="0"/>
                <a:ea typeface="宋体" panose="02010600030101010101" pitchFamily="2" charset="-122"/>
              </a:defRPr>
            </a:lvl1pPr>
            <a:lvl2pPr marL="742950" indent="-285750" eaLnBrk="0" hangingPunct="0">
              <a:defRPr sz="1300">
                <a:solidFill>
                  <a:schemeClr val="tx1"/>
                </a:solidFill>
                <a:latin typeface="Arial" panose="020B0604020202020204" pitchFamily="34" charset="0"/>
                <a:ea typeface="宋体" panose="02010600030101010101" pitchFamily="2" charset="-122"/>
              </a:defRPr>
            </a:lvl2pPr>
            <a:lvl3pPr marL="1143000" indent="-228600" eaLnBrk="0" hangingPunct="0">
              <a:defRPr sz="1300">
                <a:solidFill>
                  <a:schemeClr val="tx1"/>
                </a:solidFill>
                <a:latin typeface="Arial" panose="020B0604020202020204" pitchFamily="34" charset="0"/>
                <a:ea typeface="宋体" panose="02010600030101010101" pitchFamily="2" charset="-122"/>
              </a:defRPr>
            </a:lvl3pPr>
            <a:lvl4pPr marL="1600200" indent="-228600" eaLnBrk="0" hangingPunct="0">
              <a:defRPr sz="1300">
                <a:solidFill>
                  <a:schemeClr val="tx1"/>
                </a:solidFill>
                <a:latin typeface="Arial" panose="020B0604020202020204" pitchFamily="34" charset="0"/>
                <a:ea typeface="宋体" panose="02010600030101010101" pitchFamily="2" charset="-122"/>
              </a:defRPr>
            </a:lvl4pPr>
            <a:lvl5pPr marL="2057400" indent="-228600" eaLnBrk="0" hangingPunct="0">
              <a:defRPr sz="13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9pPr>
          </a:lstStyle>
          <a:p>
            <a:pPr eaLnBrk="1" hangingPunct="1"/>
            <a:r>
              <a:rPr lang="zh-CN" altLang="en-US" sz="1865" dirty="0">
                <a:solidFill>
                  <a:schemeClr val="accent1">
                    <a:lumMod val="50000"/>
                  </a:schemeClr>
                </a:solidFill>
                <a:ea typeface="微软雅黑" panose="020B0503020204020204" charset="-122"/>
                <a:sym typeface="Arial" panose="020B0604020202020204" pitchFamily="34" charset="0"/>
              </a:rPr>
              <a:t>点击输入标题内容</a:t>
            </a:r>
            <a:endParaRPr lang="en-US" altLang="zh-CN" sz="1865" dirty="0">
              <a:solidFill>
                <a:schemeClr val="accent1">
                  <a:lumMod val="50000"/>
                </a:schemeClr>
              </a:solidFill>
              <a:ea typeface="微软雅黑" panose="020B0503020204020204" charset="-122"/>
              <a:sym typeface="Arial" panose="020B0604020202020204" pitchFamily="34" charset="0"/>
            </a:endParaRPr>
          </a:p>
        </p:txBody>
      </p:sp>
      <p:sp>
        <p:nvSpPr>
          <p:cNvPr id="44" name="TextBox 7"/>
          <p:cNvSpPr>
            <a:spLocks noChangeArrowheads="1"/>
          </p:cNvSpPr>
          <p:nvPr/>
        </p:nvSpPr>
        <p:spPr bwMode="auto">
          <a:xfrm>
            <a:off x="1164041" y="2653787"/>
            <a:ext cx="3726468" cy="64008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lvl1pPr eaLnBrk="0" hangingPunct="0">
              <a:defRPr sz="1300">
                <a:solidFill>
                  <a:schemeClr val="tx1"/>
                </a:solidFill>
                <a:latin typeface="Arial" panose="020B0604020202020204" pitchFamily="34" charset="0"/>
                <a:ea typeface="宋体" panose="02010600030101010101" pitchFamily="2" charset="-122"/>
              </a:defRPr>
            </a:lvl1pPr>
            <a:lvl2pPr marL="742950" indent="-285750" eaLnBrk="0" hangingPunct="0">
              <a:defRPr sz="1300">
                <a:solidFill>
                  <a:schemeClr val="tx1"/>
                </a:solidFill>
                <a:latin typeface="Arial" panose="020B0604020202020204" pitchFamily="34" charset="0"/>
                <a:ea typeface="宋体" panose="02010600030101010101" pitchFamily="2" charset="-122"/>
              </a:defRPr>
            </a:lvl2pPr>
            <a:lvl3pPr marL="1143000" indent="-228600" eaLnBrk="0" hangingPunct="0">
              <a:defRPr sz="1300">
                <a:solidFill>
                  <a:schemeClr val="tx1"/>
                </a:solidFill>
                <a:latin typeface="Arial" panose="020B0604020202020204" pitchFamily="34" charset="0"/>
                <a:ea typeface="宋体" panose="02010600030101010101" pitchFamily="2" charset="-122"/>
              </a:defRPr>
            </a:lvl3pPr>
            <a:lvl4pPr marL="1600200" indent="-228600" eaLnBrk="0" hangingPunct="0">
              <a:defRPr sz="1300">
                <a:solidFill>
                  <a:schemeClr val="tx1"/>
                </a:solidFill>
                <a:latin typeface="Arial" panose="020B0604020202020204" pitchFamily="34" charset="0"/>
                <a:ea typeface="宋体" panose="02010600030101010101" pitchFamily="2" charset="-122"/>
              </a:defRPr>
            </a:lvl4pPr>
            <a:lvl5pPr marL="2057400" indent="-228600" eaLnBrk="0" hangingPunct="0">
              <a:defRPr sz="13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9pPr>
          </a:lstStyle>
          <a:p>
            <a:pPr algn="r">
              <a:lnSpc>
                <a:spcPct val="150000"/>
              </a:lnSpc>
            </a:pPr>
            <a:r>
              <a:rPr lang="zh-CN" altLang="en-US" sz="1200" dirty="0">
                <a:solidFill>
                  <a:schemeClr val="tx1">
                    <a:lumMod val="75000"/>
                    <a:lumOff val="25000"/>
                  </a:schemeClr>
                </a:solidFill>
                <a:latin typeface="微软雅黑" panose="020B0503020204020204" charset="-122"/>
                <a:ea typeface="微软雅黑" panose="020B0503020204020204" charset="-122"/>
              </a:rPr>
              <a:t>标题数字等都都可以通过点击和重新输入面板中可板中可以对字体题数字重新题数字标题数字等。</a:t>
            </a:r>
            <a:endParaRPr lang="zh-CN" altLang="zh-CN" sz="1200" dirty="0">
              <a:solidFill>
                <a:schemeClr val="tx1">
                  <a:lumMod val="75000"/>
                  <a:lumOff val="25000"/>
                </a:schemeClr>
              </a:solidFill>
              <a:latin typeface="微软雅黑" panose="020B0503020204020204" charset="-122"/>
              <a:ea typeface="微软雅黑" panose="020B0503020204020204" charset="-122"/>
            </a:endParaRPr>
          </a:p>
        </p:txBody>
      </p:sp>
      <p:sp>
        <p:nvSpPr>
          <p:cNvPr id="45" name="TextBox 1"/>
          <p:cNvSpPr>
            <a:spLocks noChangeArrowheads="1"/>
          </p:cNvSpPr>
          <p:nvPr/>
        </p:nvSpPr>
        <p:spPr bwMode="auto">
          <a:xfrm>
            <a:off x="2276426" y="2270033"/>
            <a:ext cx="2614083" cy="39624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lvl1pPr eaLnBrk="0" hangingPunct="0">
              <a:defRPr sz="1300">
                <a:solidFill>
                  <a:schemeClr val="tx1"/>
                </a:solidFill>
                <a:latin typeface="Arial" panose="020B0604020202020204" pitchFamily="34" charset="0"/>
                <a:ea typeface="宋体" panose="02010600030101010101" pitchFamily="2" charset="-122"/>
              </a:defRPr>
            </a:lvl1pPr>
            <a:lvl2pPr marL="742950" indent="-285750" eaLnBrk="0" hangingPunct="0">
              <a:defRPr sz="1300">
                <a:solidFill>
                  <a:schemeClr val="tx1"/>
                </a:solidFill>
                <a:latin typeface="Arial" panose="020B0604020202020204" pitchFamily="34" charset="0"/>
                <a:ea typeface="宋体" panose="02010600030101010101" pitchFamily="2" charset="-122"/>
              </a:defRPr>
            </a:lvl2pPr>
            <a:lvl3pPr marL="1143000" indent="-228600" eaLnBrk="0" hangingPunct="0">
              <a:defRPr sz="1300">
                <a:solidFill>
                  <a:schemeClr val="tx1"/>
                </a:solidFill>
                <a:latin typeface="Arial" panose="020B0604020202020204" pitchFamily="34" charset="0"/>
                <a:ea typeface="宋体" panose="02010600030101010101" pitchFamily="2" charset="-122"/>
              </a:defRPr>
            </a:lvl3pPr>
            <a:lvl4pPr marL="1600200" indent="-228600" eaLnBrk="0" hangingPunct="0">
              <a:defRPr sz="1300">
                <a:solidFill>
                  <a:schemeClr val="tx1"/>
                </a:solidFill>
                <a:latin typeface="Arial" panose="020B0604020202020204" pitchFamily="34" charset="0"/>
                <a:ea typeface="宋体" panose="02010600030101010101" pitchFamily="2" charset="-122"/>
              </a:defRPr>
            </a:lvl4pPr>
            <a:lvl5pPr marL="2057400" indent="-228600" eaLnBrk="0" hangingPunct="0">
              <a:defRPr sz="13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9pPr>
          </a:lstStyle>
          <a:p>
            <a:pPr algn="r" eaLnBrk="1" hangingPunct="1"/>
            <a:r>
              <a:rPr lang="zh-CN" altLang="en-US" sz="1865" dirty="0">
                <a:solidFill>
                  <a:schemeClr val="accent1">
                    <a:lumMod val="50000"/>
                  </a:schemeClr>
                </a:solidFill>
                <a:ea typeface="微软雅黑" panose="020B0503020204020204" charset="-122"/>
                <a:sym typeface="Arial" panose="020B0604020202020204" pitchFamily="34" charset="0"/>
              </a:rPr>
              <a:t>点击输入标题内容</a:t>
            </a:r>
            <a:endParaRPr lang="en-US" altLang="zh-CN" sz="1865" dirty="0">
              <a:solidFill>
                <a:schemeClr val="accent1">
                  <a:lumMod val="50000"/>
                </a:schemeClr>
              </a:solidFill>
              <a:ea typeface="微软雅黑" panose="020B0503020204020204" charset="-122"/>
              <a:sym typeface="Arial" panose="020B0604020202020204" pitchFamily="34" charset="0"/>
            </a:endParaRPr>
          </a:p>
        </p:txBody>
      </p:sp>
      <p:sp>
        <p:nvSpPr>
          <p:cNvPr id="46" name="TextBox 7"/>
          <p:cNvSpPr>
            <a:spLocks noChangeArrowheads="1"/>
          </p:cNvSpPr>
          <p:nvPr/>
        </p:nvSpPr>
        <p:spPr bwMode="auto">
          <a:xfrm>
            <a:off x="1164041" y="5384471"/>
            <a:ext cx="3726468" cy="64008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lvl1pPr eaLnBrk="0" hangingPunct="0">
              <a:defRPr sz="1300">
                <a:solidFill>
                  <a:schemeClr val="tx1"/>
                </a:solidFill>
                <a:latin typeface="Arial" panose="020B0604020202020204" pitchFamily="34" charset="0"/>
                <a:ea typeface="宋体" panose="02010600030101010101" pitchFamily="2" charset="-122"/>
              </a:defRPr>
            </a:lvl1pPr>
            <a:lvl2pPr marL="742950" indent="-285750" eaLnBrk="0" hangingPunct="0">
              <a:defRPr sz="1300">
                <a:solidFill>
                  <a:schemeClr val="tx1"/>
                </a:solidFill>
                <a:latin typeface="Arial" panose="020B0604020202020204" pitchFamily="34" charset="0"/>
                <a:ea typeface="宋体" panose="02010600030101010101" pitchFamily="2" charset="-122"/>
              </a:defRPr>
            </a:lvl2pPr>
            <a:lvl3pPr marL="1143000" indent="-228600" eaLnBrk="0" hangingPunct="0">
              <a:defRPr sz="1300">
                <a:solidFill>
                  <a:schemeClr val="tx1"/>
                </a:solidFill>
                <a:latin typeface="Arial" panose="020B0604020202020204" pitchFamily="34" charset="0"/>
                <a:ea typeface="宋体" panose="02010600030101010101" pitchFamily="2" charset="-122"/>
              </a:defRPr>
            </a:lvl3pPr>
            <a:lvl4pPr marL="1600200" indent="-228600" eaLnBrk="0" hangingPunct="0">
              <a:defRPr sz="1300">
                <a:solidFill>
                  <a:schemeClr val="tx1"/>
                </a:solidFill>
                <a:latin typeface="Arial" panose="020B0604020202020204" pitchFamily="34" charset="0"/>
                <a:ea typeface="宋体" panose="02010600030101010101" pitchFamily="2" charset="-122"/>
              </a:defRPr>
            </a:lvl4pPr>
            <a:lvl5pPr marL="2057400" indent="-228600" eaLnBrk="0" hangingPunct="0">
              <a:defRPr sz="13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9pPr>
          </a:lstStyle>
          <a:p>
            <a:pPr algn="r">
              <a:lnSpc>
                <a:spcPct val="150000"/>
              </a:lnSpc>
            </a:pPr>
            <a:r>
              <a:rPr lang="zh-CN" altLang="en-US" sz="1200" dirty="0">
                <a:solidFill>
                  <a:schemeClr val="tx1">
                    <a:lumMod val="75000"/>
                    <a:lumOff val="25000"/>
                  </a:schemeClr>
                </a:solidFill>
                <a:latin typeface="微软雅黑" panose="020B0503020204020204" charset="-122"/>
                <a:ea typeface="微软雅黑" panose="020B0503020204020204" charset="-122"/>
              </a:rPr>
              <a:t>标题数字等都都可以通过点击和重新输入面板中可板中可以对字体题数字重新题数字标题数字等。</a:t>
            </a:r>
            <a:endParaRPr lang="zh-CN" altLang="zh-CN" sz="1200" dirty="0">
              <a:solidFill>
                <a:schemeClr val="tx1">
                  <a:lumMod val="75000"/>
                  <a:lumOff val="25000"/>
                </a:schemeClr>
              </a:solidFill>
              <a:latin typeface="微软雅黑" panose="020B0503020204020204" charset="-122"/>
              <a:ea typeface="微软雅黑" panose="020B0503020204020204" charset="-122"/>
            </a:endParaRPr>
          </a:p>
        </p:txBody>
      </p:sp>
      <p:sp>
        <p:nvSpPr>
          <p:cNvPr id="47" name="TextBox 1"/>
          <p:cNvSpPr>
            <a:spLocks noChangeArrowheads="1"/>
          </p:cNvSpPr>
          <p:nvPr/>
        </p:nvSpPr>
        <p:spPr bwMode="auto">
          <a:xfrm>
            <a:off x="2276426" y="5000717"/>
            <a:ext cx="2614083" cy="39624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lvl1pPr eaLnBrk="0" hangingPunct="0">
              <a:defRPr sz="1300">
                <a:solidFill>
                  <a:schemeClr val="tx1"/>
                </a:solidFill>
                <a:latin typeface="Arial" panose="020B0604020202020204" pitchFamily="34" charset="0"/>
                <a:ea typeface="宋体" panose="02010600030101010101" pitchFamily="2" charset="-122"/>
              </a:defRPr>
            </a:lvl1pPr>
            <a:lvl2pPr marL="742950" indent="-285750" eaLnBrk="0" hangingPunct="0">
              <a:defRPr sz="1300">
                <a:solidFill>
                  <a:schemeClr val="tx1"/>
                </a:solidFill>
                <a:latin typeface="Arial" panose="020B0604020202020204" pitchFamily="34" charset="0"/>
                <a:ea typeface="宋体" panose="02010600030101010101" pitchFamily="2" charset="-122"/>
              </a:defRPr>
            </a:lvl2pPr>
            <a:lvl3pPr marL="1143000" indent="-228600" eaLnBrk="0" hangingPunct="0">
              <a:defRPr sz="1300">
                <a:solidFill>
                  <a:schemeClr val="tx1"/>
                </a:solidFill>
                <a:latin typeface="Arial" panose="020B0604020202020204" pitchFamily="34" charset="0"/>
                <a:ea typeface="宋体" panose="02010600030101010101" pitchFamily="2" charset="-122"/>
              </a:defRPr>
            </a:lvl3pPr>
            <a:lvl4pPr marL="1600200" indent="-228600" eaLnBrk="0" hangingPunct="0">
              <a:defRPr sz="1300">
                <a:solidFill>
                  <a:schemeClr val="tx1"/>
                </a:solidFill>
                <a:latin typeface="Arial" panose="020B0604020202020204" pitchFamily="34" charset="0"/>
                <a:ea typeface="宋体" panose="02010600030101010101" pitchFamily="2" charset="-122"/>
              </a:defRPr>
            </a:lvl4pPr>
            <a:lvl5pPr marL="2057400" indent="-228600" eaLnBrk="0" hangingPunct="0">
              <a:defRPr sz="13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9pPr>
          </a:lstStyle>
          <a:p>
            <a:pPr algn="r" eaLnBrk="1" hangingPunct="1"/>
            <a:r>
              <a:rPr lang="zh-CN" altLang="en-US" sz="1865" dirty="0">
                <a:solidFill>
                  <a:schemeClr val="accent1">
                    <a:lumMod val="50000"/>
                  </a:schemeClr>
                </a:solidFill>
                <a:ea typeface="微软雅黑" panose="020B0503020204020204" charset="-122"/>
                <a:sym typeface="Arial" panose="020B0604020202020204" pitchFamily="34" charset="0"/>
              </a:rPr>
              <a:t>点击输入标题内容</a:t>
            </a:r>
            <a:endParaRPr lang="en-US" altLang="zh-CN" sz="1865" dirty="0">
              <a:solidFill>
                <a:schemeClr val="accent1">
                  <a:lumMod val="50000"/>
                </a:schemeClr>
              </a:solidFill>
              <a:ea typeface="微软雅黑" panose="020B0503020204020204" charset="-122"/>
              <a:sym typeface="Arial" panose="020B0604020202020204" pitchFamily="34" charset="0"/>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ppt_w</p:attrName>
                                        </p:attrNameLst>
                                      </p:cBhvr>
                                      <p:tavLst>
                                        <p:tav tm="0">
                                          <p:val>
                                            <p:fltVal val="0"/>
                                          </p:val>
                                        </p:tav>
                                        <p:tav tm="100000">
                                          <p:val>
                                            <p:strVal val="#ppt_w"/>
                                          </p:val>
                                        </p:tav>
                                      </p:tavLst>
                                    </p:anim>
                                    <p:anim calcmode="lin" valueType="num">
                                      <p:cBhvr>
                                        <p:cTn id="13" dur="500" fill="hold"/>
                                        <p:tgtEl>
                                          <p:spTgt spid="5"/>
                                        </p:tgtEl>
                                        <p:attrNameLst>
                                          <p:attrName>ppt_h</p:attrName>
                                        </p:attrNameLst>
                                      </p:cBhvr>
                                      <p:tavLst>
                                        <p:tav tm="0">
                                          <p:val>
                                            <p:fltVal val="0"/>
                                          </p:val>
                                        </p:tav>
                                        <p:tav tm="100000">
                                          <p:val>
                                            <p:strVal val="#ppt_h"/>
                                          </p:val>
                                        </p:tav>
                                      </p:tavLst>
                                    </p:anim>
                                    <p:animEffect transition="in" filter="fade">
                                      <p:cBhvr>
                                        <p:cTn id="14" dur="500"/>
                                        <p:tgtEl>
                                          <p:spTgt spid="5"/>
                                        </p:tgtEl>
                                      </p:cBhvr>
                                    </p:animEffect>
                                  </p:childTnLst>
                                </p:cTn>
                              </p:par>
                            </p:childTnLst>
                          </p:cTn>
                        </p:par>
                        <p:par>
                          <p:cTn id="15" fill="hold">
                            <p:stCondLst>
                              <p:cond delay="1000"/>
                            </p:stCondLst>
                            <p:childTnLst>
                              <p:par>
                                <p:cTn id="16" presetID="53" presetClass="entr" presetSubtype="16" fill="hold" grpId="0" nodeType="afterEffect">
                                  <p:stCondLst>
                                    <p:cond delay="0"/>
                                  </p:stCondLst>
                                  <p:childTnLst>
                                    <p:set>
                                      <p:cBhvr>
                                        <p:cTn id="17" dur="1" fill="hold">
                                          <p:stCondLst>
                                            <p:cond delay="0"/>
                                          </p:stCondLst>
                                        </p:cTn>
                                        <p:tgtEl>
                                          <p:spTgt spid="12"/>
                                        </p:tgtEl>
                                        <p:attrNameLst>
                                          <p:attrName>style.visibility</p:attrName>
                                        </p:attrNameLst>
                                      </p:cBhvr>
                                      <p:to>
                                        <p:strVal val="visible"/>
                                      </p:to>
                                    </p:set>
                                    <p:anim calcmode="lin" valueType="num">
                                      <p:cBhvr>
                                        <p:cTn id="18" dur="500" fill="hold"/>
                                        <p:tgtEl>
                                          <p:spTgt spid="12"/>
                                        </p:tgtEl>
                                        <p:attrNameLst>
                                          <p:attrName>ppt_w</p:attrName>
                                        </p:attrNameLst>
                                      </p:cBhvr>
                                      <p:tavLst>
                                        <p:tav tm="0">
                                          <p:val>
                                            <p:fltVal val="0"/>
                                          </p:val>
                                        </p:tav>
                                        <p:tav tm="100000">
                                          <p:val>
                                            <p:strVal val="#ppt_w"/>
                                          </p:val>
                                        </p:tav>
                                      </p:tavLst>
                                    </p:anim>
                                    <p:anim calcmode="lin" valueType="num">
                                      <p:cBhvr>
                                        <p:cTn id="19" dur="500" fill="hold"/>
                                        <p:tgtEl>
                                          <p:spTgt spid="12"/>
                                        </p:tgtEl>
                                        <p:attrNameLst>
                                          <p:attrName>ppt_h</p:attrName>
                                        </p:attrNameLst>
                                      </p:cBhvr>
                                      <p:tavLst>
                                        <p:tav tm="0">
                                          <p:val>
                                            <p:fltVal val="0"/>
                                          </p:val>
                                        </p:tav>
                                        <p:tav tm="100000">
                                          <p:val>
                                            <p:strVal val="#ppt_h"/>
                                          </p:val>
                                        </p:tav>
                                      </p:tavLst>
                                    </p:anim>
                                    <p:animEffect transition="in" filter="fade">
                                      <p:cBhvr>
                                        <p:cTn id="20" dur="500"/>
                                        <p:tgtEl>
                                          <p:spTgt spid="12"/>
                                        </p:tgtEl>
                                      </p:cBhvr>
                                    </p:animEffect>
                                  </p:childTnLst>
                                </p:cTn>
                              </p:par>
                              <p:par>
                                <p:cTn id="21" presetID="53" presetClass="entr" presetSubtype="16" fill="hold" grpId="0" nodeType="withEffect">
                                  <p:stCondLst>
                                    <p:cond delay="0"/>
                                  </p:stCondLst>
                                  <p:childTnLst>
                                    <p:set>
                                      <p:cBhvr>
                                        <p:cTn id="22" dur="1" fill="hold">
                                          <p:stCondLst>
                                            <p:cond delay="0"/>
                                          </p:stCondLst>
                                        </p:cTn>
                                        <p:tgtEl>
                                          <p:spTgt spid="13"/>
                                        </p:tgtEl>
                                        <p:attrNameLst>
                                          <p:attrName>style.visibility</p:attrName>
                                        </p:attrNameLst>
                                      </p:cBhvr>
                                      <p:to>
                                        <p:strVal val="visible"/>
                                      </p:to>
                                    </p:set>
                                    <p:anim calcmode="lin" valueType="num">
                                      <p:cBhvr>
                                        <p:cTn id="23" dur="500" fill="hold"/>
                                        <p:tgtEl>
                                          <p:spTgt spid="13"/>
                                        </p:tgtEl>
                                        <p:attrNameLst>
                                          <p:attrName>ppt_w</p:attrName>
                                        </p:attrNameLst>
                                      </p:cBhvr>
                                      <p:tavLst>
                                        <p:tav tm="0">
                                          <p:val>
                                            <p:fltVal val="0"/>
                                          </p:val>
                                        </p:tav>
                                        <p:tav tm="100000">
                                          <p:val>
                                            <p:strVal val="#ppt_w"/>
                                          </p:val>
                                        </p:tav>
                                      </p:tavLst>
                                    </p:anim>
                                    <p:anim calcmode="lin" valueType="num">
                                      <p:cBhvr>
                                        <p:cTn id="24" dur="500" fill="hold"/>
                                        <p:tgtEl>
                                          <p:spTgt spid="13"/>
                                        </p:tgtEl>
                                        <p:attrNameLst>
                                          <p:attrName>ppt_h</p:attrName>
                                        </p:attrNameLst>
                                      </p:cBhvr>
                                      <p:tavLst>
                                        <p:tav tm="0">
                                          <p:val>
                                            <p:fltVal val="0"/>
                                          </p:val>
                                        </p:tav>
                                        <p:tav tm="100000">
                                          <p:val>
                                            <p:strVal val="#ppt_h"/>
                                          </p:val>
                                        </p:tav>
                                      </p:tavLst>
                                    </p:anim>
                                    <p:animEffect transition="in" filter="fade">
                                      <p:cBhvr>
                                        <p:cTn id="25" dur="500"/>
                                        <p:tgtEl>
                                          <p:spTgt spid="13"/>
                                        </p:tgtEl>
                                      </p:cBhvr>
                                    </p:animEffect>
                                  </p:childTnLst>
                                </p:cTn>
                              </p:par>
                              <p:par>
                                <p:cTn id="26" presetID="53" presetClass="entr" presetSubtype="16" fill="hold" grpId="0" nodeType="withEffect">
                                  <p:stCondLst>
                                    <p:cond delay="0"/>
                                  </p:stCondLst>
                                  <p:childTnLst>
                                    <p:set>
                                      <p:cBhvr>
                                        <p:cTn id="27" dur="1" fill="hold">
                                          <p:stCondLst>
                                            <p:cond delay="0"/>
                                          </p:stCondLst>
                                        </p:cTn>
                                        <p:tgtEl>
                                          <p:spTgt spid="22"/>
                                        </p:tgtEl>
                                        <p:attrNameLst>
                                          <p:attrName>style.visibility</p:attrName>
                                        </p:attrNameLst>
                                      </p:cBhvr>
                                      <p:to>
                                        <p:strVal val="visible"/>
                                      </p:to>
                                    </p:set>
                                    <p:anim calcmode="lin" valueType="num">
                                      <p:cBhvr>
                                        <p:cTn id="28" dur="500" fill="hold"/>
                                        <p:tgtEl>
                                          <p:spTgt spid="22"/>
                                        </p:tgtEl>
                                        <p:attrNameLst>
                                          <p:attrName>ppt_w</p:attrName>
                                        </p:attrNameLst>
                                      </p:cBhvr>
                                      <p:tavLst>
                                        <p:tav tm="0">
                                          <p:val>
                                            <p:fltVal val="0"/>
                                          </p:val>
                                        </p:tav>
                                        <p:tav tm="100000">
                                          <p:val>
                                            <p:strVal val="#ppt_w"/>
                                          </p:val>
                                        </p:tav>
                                      </p:tavLst>
                                    </p:anim>
                                    <p:anim calcmode="lin" valueType="num">
                                      <p:cBhvr>
                                        <p:cTn id="29" dur="500" fill="hold"/>
                                        <p:tgtEl>
                                          <p:spTgt spid="22"/>
                                        </p:tgtEl>
                                        <p:attrNameLst>
                                          <p:attrName>ppt_h</p:attrName>
                                        </p:attrNameLst>
                                      </p:cBhvr>
                                      <p:tavLst>
                                        <p:tav tm="0">
                                          <p:val>
                                            <p:fltVal val="0"/>
                                          </p:val>
                                        </p:tav>
                                        <p:tav tm="100000">
                                          <p:val>
                                            <p:strVal val="#ppt_h"/>
                                          </p:val>
                                        </p:tav>
                                      </p:tavLst>
                                    </p:anim>
                                    <p:animEffect transition="in" filter="fade">
                                      <p:cBhvr>
                                        <p:cTn id="30" dur="500"/>
                                        <p:tgtEl>
                                          <p:spTgt spid="22"/>
                                        </p:tgtEl>
                                      </p:cBhvr>
                                    </p:animEffect>
                                  </p:childTnLst>
                                </p:cTn>
                              </p:par>
                              <p:par>
                                <p:cTn id="31" presetID="53" presetClass="entr" presetSubtype="16" fill="hold" grpId="0" nodeType="withEffect">
                                  <p:stCondLst>
                                    <p:cond delay="0"/>
                                  </p:stCondLst>
                                  <p:childTnLst>
                                    <p:set>
                                      <p:cBhvr>
                                        <p:cTn id="32" dur="1" fill="hold">
                                          <p:stCondLst>
                                            <p:cond delay="0"/>
                                          </p:stCondLst>
                                        </p:cTn>
                                        <p:tgtEl>
                                          <p:spTgt spid="23"/>
                                        </p:tgtEl>
                                        <p:attrNameLst>
                                          <p:attrName>style.visibility</p:attrName>
                                        </p:attrNameLst>
                                      </p:cBhvr>
                                      <p:to>
                                        <p:strVal val="visible"/>
                                      </p:to>
                                    </p:set>
                                    <p:anim calcmode="lin" valueType="num">
                                      <p:cBhvr>
                                        <p:cTn id="33" dur="500" fill="hold"/>
                                        <p:tgtEl>
                                          <p:spTgt spid="23"/>
                                        </p:tgtEl>
                                        <p:attrNameLst>
                                          <p:attrName>ppt_w</p:attrName>
                                        </p:attrNameLst>
                                      </p:cBhvr>
                                      <p:tavLst>
                                        <p:tav tm="0">
                                          <p:val>
                                            <p:fltVal val="0"/>
                                          </p:val>
                                        </p:tav>
                                        <p:tav tm="100000">
                                          <p:val>
                                            <p:strVal val="#ppt_w"/>
                                          </p:val>
                                        </p:tav>
                                      </p:tavLst>
                                    </p:anim>
                                    <p:anim calcmode="lin" valueType="num">
                                      <p:cBhvr>
                                        <p:cTn id="34" dur="500" fill="hold"/>
                                        <p:tgtEl>
                                          <p:spTgt spid="23"/>
                                        </p:tgtEl>
                                        <p:attrNameLst>
                                          <p:attrName>ppt_h</p:attrName>
                                        </p:attrNameLst>
                                      </p:cBhvr>
                                      <p:tavLst>
                                        <p:tav tm="0">
                                          <p:val>
                                            <p:fltVal val="0"/>
                                          </p:val>
                                        </p:tav>
                                        <p:tav tm="100000">
                                          <p:val>
                                            <p:strVal val="#ppt_h"/>
                                          </p:val>
                                        </p:tav>
                                      </p:tavLst>
                                    </p:anim>
                                    <p:animEffect transition="in" filter="fade">
                                      <p:cBhvr>
                                        <p:cTn id="35" dur="500"/>
                                        <p:tgtEl>
                                          <p:spTgt spid="23"/>
                                        </p:tgtEl>
                                      </p:cBhvr>
                                    </p:animEffect>
                                  </p:childTnLst>
                                </p:cTn>
                              </p:par>
                              <p:par>
                                <p:cTn id="36" presetID="53" presetClass="entr" presetSubtype="16" fill="hold" grpId="0" nodeType="withEffect">
                                  <p:stCondLst>
                                    <p:cond delay="0"/>
                                  </p:stCondLst>
                                  <p:childTnLst>
                                    <p:set>
                                      <p:cBhvr>
                                        <p:cTn id="37" dur="1" fill="hold">
                                          <p:stCondLst>
                                            <p:cond delay="0"/>
                                          </p:stCondLst>
                                        </p:cTn>
                                        <p:tgtEl>
                                          <p:spTgt spid="24"/>
                                        </p:tgtEl>
                                        <p:attrNameLst>
                                          <p:attrName>style.visibility</p:attrName>
                                        </p:attrNameLst>
                                      </p:cBhvr>
                                      <p:to>
                                        <p:strVal val="visible"/>
                                      </p:to>
                                    </p:set>
                                    <p:anim calcmode="lin" valueType="num">
                                      <p:cBhvr>
                                        <p:cTn id="38" dur="500" fill="hold"/>
                                        <p:tgtEl>
                                          <p:spTgt spid="24"/>
                                        </p:tgtEl>
                                        <p:attrNameLst>
                                          <p:attrName>ppt_w</p:attrName>
                                        </p:attrNameLst>
                                      </p:cBhvr>
                                      <p:tavLst>
                                        <p:tav tm="0">
                                          <p:val>
                                            <p:fltVal val="0"/>
                                          </p:val>
                                        </p:tav>
                                        <p:tav tm="100000">
                                          <p:val>
                                            <p:strVal val="#ppt_w"/>
                                          </p:val>
                                        </p:tav>
                                      </p:tavLst>
                                    </p:anim>
                                    <p:anim calcmode="lin" valueType="num">
                                      <p:cBhvr>
                                        <p:cTn id="39" dur="500" fill="hold"/>
                                        <p:tgtEl>
                                          <p:spTgt spid="24"/>
                                        </p:tgtEl>
                                        <p:attrNameLst>
                                          <p:attrName>ppt_h</p:attrName>
                                        </p:attrNameLst>
                                      </p:cBhvr>
                                      <p:tavLst>
                                        <p:tav tm="0">
                                          <p:val>
                                            <p:fltVal val="0"/>
                                          </p:val>
                                        </p:tav>
                                        <p:tav tm="100000">
                                          <p:val>
                                            <p:strVal val="#ppt_h"/>
                                          </p:val>
                                        </p:tav>
                                      </p:tavLst>
                                    </p:anim>
                                    <p:animEffect transition="in" filter="fade">
                                      <p:cBhvr>
                                        <p:cTn id="40" dur="500"/>
                                        <p:tgtEl>
                                          <p:spTgt spid="24"/>
                                        </p:tgtEl>
                                      </p:cBhvr>
                                    </p:animEffect>
                                  </p:childTnLst>
                                </p:cTn>
                              </p:par>
                              <p:par>
                                <p:cTn id="41" presetID="53" presetClass="entr" presetSubtype="16" fill="hold" grpId="0" nodeType="withEffect">
                                  <p:stCondLst>
                                    <p:cond delay="0"/>
                                  </p:stCondLst>
                                  <p:childTnLst>
                                    <p:set>
                                      <p:cBhvr>
                                        <p:cTn id="42" dur="1" fill="hold">
                                          <p:stCondLst>
                                            <p:cond delay="0"/>
                                          </p:stCondLst>
                                        </p:cTn>
                                        <p:tgtEl>
                                          <p:spTgt spid="25"/>
                                        </p:tgtEl>
                                        <p:attrNameLst>
                                          <p:attrName>style.visibility</p:attrName>
                                        </p:attrNameLst>
                                      </p:cBhvr>
                                      <p:to>
                                        <p:strVal val="visible"/>
                                      </p:to>
                                    </p:set>
                                    <p:anim calcmode="lin" valueType="num">
                                      <p:cBhvr>
                                        <p:cTn id="43" dur="500" fill="hold"/>
                                        <p:tgtEl>
                                          <p:spTgt spid="25"/>
                                        </p:tgtEl>
                                        <p:attrNameLst>
                                          <p:attrName>ppt_w</p:attrName>
                                        </p:attrNameLst>
                                      </p:cBhvr>
                                      <p:tavLst>
                                        <p:tav tm="0">
                                          <p:val>
                                            <p:fltVal val="0"/>
                                          </p:val>
                                        </p:tav>
                                        <p:tav tm="100000">
                                          <p:val>
                                            <p:strVal val="#ppt_w"/>
                                          </p:val>
                                        </p:tav>
                                      </p:tavLst>
                                    </p:anim>
                                    <p:anim calcmode="lin" valueType="num">
                                      <p:cBhvr>
                                        <p:cTn id="44" dur="500" fill="hold"/>
                                        <p:tgtEl>
                                          <p:spTgt spid="25"/>
                                        </p:tgtEl>
                                        <p:attrNameLst>
                                          <p:attrName>ppt_h</p:attrName>
                                        </p:attrNameLst>
                                      </p:cBhvr>
                                      <p:tavLst>
                                        <p:tav tm="0">
                                          <p:val>
                                            <p:fltVal val="0"/>
                                          </p:val>
                                        </p:tav>
                                        <p:tav tm="100000">
                                          <p:val>
                                            <p:strVal val="#ppt_h"/>
                                          </p:val>
                                        </p:tav>
                                      </p:tavLst>
                                    </p:anim>
                                    <p:animEffect transition="in" filter="fade">
                                      <p:cBhvr>
                                        <p:cTn id="45" dur="500"/>
                                        <p:tgtEl>
                                          <p:spTgt spid="25"/>
                                        </p:tgtEl>
                                      </p:cBhvr>
                                    </p:animEffect>
                                  </p:childTnLst>
                                </p:cTn>
                              </p:par>
                              <p:par>
                                <p:cTn id="46" presetID="53" presetClass="entr" presetSubtype="16" fill="hold" grpId="0" nodeType="withEffect">
                                  <p:stCondLst>
                                    <p:cond delay="0"/>
                                  </p:stCondLst>
                                  <p:childTnLst>
                                    <p:set>
                                      <p:cBhvr>
                                        <p:cTn id="47" dur="1" fill="hold">
                                          <p:stCondLst>
                                            <p:cond delay="0"/>
                                          </p:stCondLst>
                                        </p:cTn>
                                        <p:tgtEl>
                                          <p:spTgt spid="26"/>
                                        </p:tgtEl>
                                        <p:attrNameLst>
                                          <p:attrName>style.visibility</p:attrName>
                                        </p:attrNameLst>
                                      </p:cBhvr>
                                      <p:to>
                                        <p:strVal val="visible"/>
                                      </p:to>
                                    </p:set>
                                    <p:anim calcmode="lin" valueType="num">
                                      <p:cBhvr>
                                        <p:cTn id="48" dur="500" fill="hold"/>
                                        <p:tgtEl>
                                          <p:spTgt spid="26"/>
                                        </p:tgtEl>
                                        <p:attrNameLst>
                                          <p:attrName>ppt_w</p:attrName>
                                        </p:attrNameLst>
                                      </p:cBhvr>
                                      <p:tavLst>
                                        <p:tav tm="0">
                                          <p:val>
                                            <p:fltVal val="0"/>
                                          </p:val>
                                        </p:tav>
                                        <p:tav tm="100000">
                                          <p:val>
                                            <p:strVal val="#ppt_w"/>
                                          </p:val>
                                        </p:tav>
                                      </p:tavLst>
                                    </p:anim>
                                    <p:anim calcmode="lin" valueType="num">
                                      <p:cBhvr>
                                        <p:cTn id="49" dur="500" fill="hold"/>
                                        <p:tgtEl>
                                          <p:spTgt spid="26"/>
                                        </p:tgtEl>
                                        <p:attrNameLst>
                                          <p:attrName>ppt_h</p:attrName>
                                        </p:attrNameLst>
                                      </p:cBhvr>
                                      <p:tavLst>
                                        <p:tav tm="0">
                                          <p:val>
                                            <p:fltVal val="0"/>
                                          </p:val>
                                        </p:tav>
                                        <p:tav tm="100000">
                                          <p:val>
                                            <p:strVal val="#ppt_h"/>
                                          </p:val>
                                        </p:tav>
                                      </p:tavLst>
                                    </p:anim>
                                    <p:animEffect transition="in" filter="fade">
                                      <p:cBhvr>
                                        <p:cTn id="50" dur="500"/>
                                        <p:tgtEl>
                                          <p:spTgt spid="26"/>
                                        </p:tgtEl>
                                      </p:cBhvr>
                                    </p:animEffect>
                                  </p:childTnLst>
                                </p:cTn>
                              </p:par>
                              <p:par>
                                <p:cTn id="51" presetID="53" presetClass="entr" presetSubtype="16" fill="hold" grpId="0" nodeType="withEffect">
                                  <p:stCondLst>
                                    <p:cond delay="0"/>
                                  </p:stCondLst>
                                  <p:childTnLst>
                                    <p:set>
                                      <p:cBhvr>
                                        <p:cTn id="52" dur="1" fill="hold">
                                          <p:stCondLst>
                                            <p:cond delay="0"/>
                                          </p:stCondLst>
                                        </p:cTn>
                                        <p:tgtEl>
                                          <p:spTgt spid="27"/>
                                        </p:tgtEl>
                                        <p:attrNameLst>
                                          <p:attrName>style.visibility</p:attrName>
                                        </p:attrNameLst>
                                      </p:cBhvr>
                                      <p:to>
                                        <p:strVal val="visible"/>
                                      </p:to>
                                    </p:set>
                                    <p:anim calcmode="lin" valueType="num">
                                      <p:cBhvr>
                                        <p:cTn id="53" dur="500" fill="hold"/>
                                        <p:tgtEl>
                                          <p:spTgt spid="27"/>
                                        </p:tgtEl>
                                        <p:attrNameLst>
                                          <p:attrName>ppt_w</p:attrName>
                                        </p:attrNameLst>
                                      </p:cBhvr>
                                      <p:tavLst>
                                        <p:tav tm="0">
                                          <p:val>
                                            <p:fltVal val="0"/>
                                          </p:val>
                                        </p:tav>
                                        <p:tav tm="100000">
                                          <p:val>
                                            <p:strVal val="#ppt_w"/>
                                          </p:val>
                                        </p:tav>
                                      </p:tavLst>
                                    </p:anim>
                                    <p:anim calcmode="lin" valueType="num">
                                      <p:cBhvr>
                                        <p:cTn id="54" dur="500" fill="hold"/>
                                        <p:tgtEl>
                                          <p:spTgt spid="27"/>
                                        </p:tgtEl>
                                        <p:attrNameLst>
                                          <p:attrName>ppt_h</p:attrName>
                                        </p:attrNameLst>
                                      </p:cBhvr>
                                      <p:tavLst>
                                        <p:tav tm="0">
                                          <p:val>
                                            <p:fltVal val="0"/>
                                          </p:val>
                                        </p:tav>
                                        <p:tav tm="100000">
                                          <p:val>
                                            <p:strVal val="#ppt_h"/>
                                          </p:val>
                                        </p:tav>
                                      </p:tavLst>
                                    </p:anim>
                                    <p:animEffect transition="in" filter="fade">
                                      <p:cBhvr>
                                        <p:cTn id="55" dur="500"/>
                                        <p:tgtEl>
                                          <p:spTgt spid="27"/>
                                        </p:tgtEl>
                                      </p:cBhvr>
                                    </p:animEffect>
                                  </p:childTnLst>
                                </p:cTn>
                              </p:par>
                              <p:par>
                                <p:cTn id="56" presetID="53" presetClass="entr" presetSubtype="16" fill="hold" grpId="0" nodeType="withEffect">
                                  <p:stCondLst>
                                    <p:cond delay="0"/>
                                  </p:stCondLst>
                                  <p:childTnLst>
                                    <p:set>
                                      <p:cBhvr>
                                        <p:cTn id="57" dur="1" fill="hold">
                                          <p:stCondLst>
                                            <p:cond delay="0"/>
                                          </p:stCondLst>
                                        </p:cTn>
                                        <p:tgtEl>
                                          <p:spTgt spid="36"/>
                                        </p:tgtEl>
                                        <p:attrNameLst>
                                          <p:attrName>style.visibility</p:attrName>
                                        </p:attrNameLst>
                                      </p:cBhvr>
                                      <p:to>
                                        <p:strVal val="visible"/>
                                      </p:to>
                                    </p:set>
                                    <p:anim calcmode="lin" valueType="num">
                                      <p:cBhvr>
                                        <p:cTn id="58" dur="500" fill="hold"/>
                                        <p:tgtEl>
                                          <p:spTgt spid="36"/>
                                        </p:tgtEl>
                                        <p:attrNameLst>
                                          <p:attrName>ppt_w</p:attrName>
                                        </p:attrNameLst>
                                      </p:cBhvr>
                                      <p:tavLst>
                                        <p:tav tm="0">
                                          <p:val>
                                            <p:fltVal val="0"/>
                                          </p:val>
                                        </p:tav>
                                        <p:tav tm="100000">
                                          <p:val>
                                            <p:strVal val="#ppt_w"/>
                                          </p:val>
                                        </p:tav>
                                      </p:tavLst>
                                    </p:anim>
                                    <p:anim calcmode="lin" valueType="num">
                                      <p:cBhvr>
                                        <p:cTn id="59" dur="500" fill="hold"/>
                                        <p:tgtEl>
                                          <p:spTgt spid="36"/>
                                        </p:tgtEl>
                                        <p:attrNameLst>
                                          <p:attrName>ppt_h</p:attrName>
                                        </p:attrNameLst>
                                      </p:cBhvr>
                                      <p:tavLst>
                                        <p:tav tm="0">
                                          <p:val>
                                            <p:fltVal val="0"/>
                                          </p:val>
                                        </p:tav>
                                        <p:tav tm="100000">
                                          <p:val>
                                            <p:strVal val="#ppt_h"/>
                                          </p:val>
                                        </p:tav>
                                      </p:tavLst>
                                    </p:anim>
                                    <p:animEffect transition="in" filter="fade">
                                      <p:cBhvr>
                                        <p:cTn id="60" dur="500"/>
                                        <p:tgtEl>
                                          <p:spTgt spid="36"/>
                                        </p:tgtEl>
                                      </p:cBhvr>
                                    </p:animEffect>
                                  </p:childTnLst>
                                </p:cTn>
                              </p:par>
                              <p:par>
                                <p:cTn id="61" presetID="53" presetClass="entr" presetSubtype="16" fill="hold" grpId="0" nodeType="withEffect">
                                  <p:stCondLst>
                                    <p:cond delay="0"/>
                                  </p:stCondLst>
                                  <p:childTnLst>
                                    <p:set>
                                      <p:cBhvr>
                                        <p:cTn id="62" dur="1" fill="hold">
                                          <p:stCondLst>
                                            <p:cond delay="0"/>
                                          </p:stCondLst>
                                        </p:cTn>
                                        <p:tgtEl>
                                          <p:spTgt spid="37"/>
                                        </p:tgtEl>
                                        <p:attrNameLst>
                                          <p:attrName>style.visibility</p:attrName>
                                        </p:attrNameLst>
                                      </p:cBhvr>
                                      <p:to>
                                        <p:strVal val="visible"/>
                                      </p:to>
                                    </p:set>
                                    <p:anim calcmode="lin" valueType="num">
                                      <p:cBhvr>
                                        <p:cTn id="63" dur="500" fill="hold"/>
                                        <p:tgtEl>
                                          <p:spTgt spid="37"/>
                                        </p:tgtEl>
                                        <p:attrNameLst>
                                          <p:attrName>ppt_w</p:attrName>
                                        </p:attrNameLst>
                                      </p:cBhvr>
                                      <p:tavLst>
                                        <p:tav tm="0">
                                          <p:val>
                                            <p:fltVal val="0"/>
                                          </p:val>
                                        </p:tav>
                                        <p:tav tm="100000">
                                          <p:val>
                                            <p:strVal val="#ppt_w"/>
                                          </p:val>
                                        </p:tav>
                                      </p:tavLst>
                                    </p:anim>
                                    <p:anim calcmode="lin" valueType="num">
                                      <p:cBhvr>
                                        <p:cTn id="64" dur="500" fill="hold"/>
                                        <p:tgtEl>
                                          <p:spTgt spid="37"/>
                                        </p:tgtEl>
                                        <p:attrNameLst>
                                          <p:attrName>ppt_h</p:attrName>
                                        </p:attrNameLst>
                                      </p:cBhvr>
                                      <p:tavLst>
                                        <p:tav tm="0">
                                          <p:val>
                                            <p:fltVal val="0"/>
                                          </p:val>
                                        </p:tav>
                                        <p:tav tm="100000">
                                          <p:val>
                                            <p:strVal val="#ppt_h"/>
                                          </p:val>
                                        </p:tav>
                                      </p:tavLst>
                                    </p:anim>
                                    <p:animEffect transition="in" filter="fade">
                                      <p:cBhvr>
                                        <p:cTn id="65" dur="500"/>
                                        <p:tgtEl>
                                          <p:spTgt spid="37"/>
                                        </p:tgtEl>
                                      </p:cBhvr>
                                    </p:animEffect>
                                  </p:childTnLst>
                                </p:cTn>
                              </p:par>
                              <p:par>
                                <p:cTn id="66" presetID="53" presetClass="entr" presetSubtype="16" fill="hold" grpId="0" nodeType="withEffect">
                                  <p:stCondLst>
                                    <p:cond delay="0"/>
                                  </p:stCondLst>
                                  <p:childTnLst>
                                    <p:set>
                                      <p:cBhvr>
                                        <p:cTn id="67" dur="1" fill="hold">
                                          <p:stCondLst>
                                            <p:cond delay="0"/>
                                          </p:stCondLst>
                                        </p:cTn>
                                        <p:tgtEl>
                                          <p:spTgt spid="38"/>
                                        </p:tgtEl>
                                        <p:attrNameLst>
                                          <p:attrName>style.visibility</p:attrName>
                                        </p:attrNameLst>
                                      </p:cBhvr>
                                      <p:to>
                                        <p:strVal val="visible"/>
                                      </p:to>
                                    </p:set>
                                    <p:anim calcmode="lin" valueType="num">
                                      <p:cBhvr>
                                        <p:cTn id="68" dur="500" fill="hold"/>
                                        <p:tgtEl>
                                          <p:spTgt spid="38"/>
                                        </p:tgtEl>
                                        <p:attrNameLst>
                                          <p:attrName>ppt_w</p:attrName>
                                        </p:attrNameLst>
                                      </p:cBhvr>
                                      <p:tavLst>
                                        <p:tav tm="0">
                                          <p:val>
                                            <p:fltVal val="0"/>
                                          </p:val>
                                        </p:tav>
                                        <p:tav tm="100000">
                                          <p:val>
                                            <p:strVal val="#ppt_w"/>
                                          </p:val>
                                        </p:tav>
                                      </p:tavLst>
                                    </p:anim>
                                    <p:anim calcmode="lin" valueType="num">
                                      <p:cBhvr>
                                        <p:cTn id="69" dur="500" fill="hold"/>
                                        <p:tgtEl>
                                          <p:spTgt spid="38"/>
                                        </p:tgtEl>
                                        <p:attrNameLst>
                                          <p:attrName>ppt_h</p:attrName>
                                        </p:attrNameLst>
                                      </p:cBhvr>
                                      <p:tavLst>
                                        <p:tav tm="0">
                                          <p:val>
                                            <p:fltVal val="0"/>
                                          </p:val>
                                        </p:tav>
                                        <p:tav tm="100000">
                                          <p:val>
                                            <p:strVal val="#ppt_h"/>
                                          </p:val>
                                        </p:tav>
                                      </p:tavLst>
                                    </p:anim>
                                    <p:animEffect transition="in" filter="fade">
                                      <p:cBhvr>
                                        <p:cTn id="70" dur="500"/>
                                        <p:tgtEl>
                                          <p:spTgt spid="38"/>
                                        </p:tgtEl>
                                      </p:cBhvr>
                                    </p:animEffect>
                                  </p:childTnLst>
                                </p:cTn>
                              </p:par>
                              <p:par>
                                <p:cTn id="71" presetID="53" presetClass="entr" presetSubtype="16" fill="hold" grpId="0" nodeType="withEffect">
                                  <p:stCondLst>
                                    <p:cond delay="0"/>
                                  </p:stCondLst>
                                  <p:childTnLst>
                                    <p:set>
                                      <p:cBhvr>
                                        <p:cTn id="72" dur="1" fill="hold">
                                          <p:stCondLst>
                                            <p:cond delay="0"/>
                                          </p:stCondLst>
                                        </p:cTn>
                                        <p:tgtEl>
                                          <p:spTgt spid="39"/>
                                        </p:tgtEl>
                                        <p:attrNameLst>
                                          <p:attrName>style.visibility</p:attrName>
                                        </p:attrNameLst>
                                      </p:cBhvr>
                                      <p:to>
                                        <p:strVal val="visible"/>
                                      </p:to>
                                    </p:set>
                                    <p:anim calcmode="lin" valueType="num">
                                      <p:cBhvr>
                                        <p:cTn id="73" dur="500" fill="hold"/>
                                        <p:tgtEl>
                                          <p:spTgt spid="39"/>
                                        </p:tgtEl>
                                        <p:attrNameLst>
                                          <p:attrName>ppt_w</p:attrName>
                                        </p:attrNameLst>
                                      </p:cBhvr>
                                      <p:tavLst>
                                        <p:tav tm="0">
                                          <p:val>
                                            <p:fltVal val="0"/>
                                          </p:val>
                                        </p:tav>
                                        <p:tav tm="100000">
                                          <p:val>
                                            <p:strVal val="#ppt_w"/>
                                          </p:val>
                                        </p:tav>
                                      </p:tavLst>
                                    </p:anim>
                                    <p:anim calcmode="lin" valueType="num">
                                      <p:cBhvr>
                                        <p:cTn id="74" dur="500" fill="hold"/>
                                        <p:tgtEl>
                                          <p:spTgt spid="39"/>
                                        </p:tgtEl>
                                        <p:attrNameLst>
                                          <p:attrName>ppt_h</p:attrName>
                                        </p:attrNameLst>
                                      </p:cBhvr>
                                      <p:tavLst>
                                        <p:tav tm="0">
                                          <p:val>
                                            <p:fltVal val="0"/>
                                          </p:val>
                                        </p:tav>
                                        <p:tav tm="100000">
                                          <p:val>
                                            <p:strVal val="#ppt_h"/>
                                          </p:val>
                                        </p:tav>
                                      </p:tavLst>
                                    </p:anim>
                                    <p:animEffect transition="in" filter="fade">
                                      <p:cBhvr>
                                        <p:cTn id="75" dur="500"/>
                                        <p:tgtEl>
                                          <p:spTgt spid="39"/>
                                        </p:tgtEl>
                                      </p:cBhvr>
                                    </p:animEffect>
                                  </p:childTnLst>
                                </p:cTn>
                              </p:par>
                            </p:childTnLst>
                          </p:cTn>
                        </p:par>
                        <p:par>
                          <p:cTn id="76" fill="hold">
                            <p:stCondLst>
                              <p:cond delay="1500"/>
                            </p:stCondLst>
                            <p:childTnLst>
                              <p:par>
                                <p:cTn id="77" presetID="2" presetClass="entr" presetSubtype="4" fill="hold" grpId="0" nodeType="afterEffect">
                                  <p:stCondLst>
                                    <p:cond delay="0"/>
                                  </p:stCondLst>
                                  <p:childTnLst>
                                    <p:set>
                                      <p:cBhvr>
                                        <p:cTn id="78" dur="1" fill="hold">
                                          <p:stCondLst>
                                            <p:cond delay="0"/>
                                          </p:stCondLst>
                                        </p:cTn>
                                        <p:tgtEl>
                                          <p:spTgt spid="40"/>
                                        </p:tgtEl>
                                        <p:attrNameLst>
                                          <p:attrName>style.visibility</p:attrName>
                                        </p:attrNameLst>
                                      </p:cBhvr>
                                      <p:to>
                                        <p:strVal val="visible"/>
                                      </p:to>
                                    </p:set>
                                    <p:anim calcmode="lin" valueType="num">
                                      <p:cBhvr additive="base">
                                        <p:cTn id="79" dur="500" fill="hold"/>
                                        <p:tgtEl>
                                          <p:spTgt spid="40"/>
                                        </p:tgtEl>
                                        <p:attrNameLst>
                                          <p:attrName>ppt_x</p:attrName>
                                        </p:attrNameLst>
                                      </p:cBhvr>
                                      <p:tavLst>
                                        <p:tav tm="0">
                                          <p:val>
                                            <p:strVal val="#ppt_x"/>
                                          </p:val>
                                        </p:tav>
                                        <p:tav tm="100000">
                                          <p:val>
                                            <p:strVal val="#ppt_x"/>
                                          </p:val>
                                        </p:tav>
                                      </p:tavLst>
                                    </p:anim>
                                    <p:anim calcmode="lin" valueType="num">
                                      <p:cBhvr additive="base">
                                        <p:cTn id="80" dur="500" fill="hold"/>
                                        <p:tgtEl>
                                          <p:spTgt spid="40"/>
                                        </p:tgtEl>
                                        <p:attrNameLst>
                                          <p:attrName>ppt_y</p:attrName>
                                        </p:attrNameLst>
                                      </p:cBhvr>
                                      <p:tavLst>
                                        <p:tav tm="0">
                                          <p:val>
                                            <p:strVal val="1+#ppt_h/2"/>
                                          </p:val>
                                        </p:tav>
                                        <p:tav tm="100000">
                                          <p:val>
                                            <p:strVal val="#ppt_y"/>
                                          </p:val>
                                        </p:tav>
                                      </p:tavLst>
                                    </p:anim>
                                  </p:childTnLst>
                                </p:cTn>
                              </p:par>
                              <p:par>
                                <p:cTn id="81" presetID="2" presetClass="entr" presetSubtype="4" fill="hold" grpId="0" nodeType="withEffect">
                                  <p:stCondLst>
                                    <p:cond delay="0"/>
                                  </p:stCondLst>
                                  <p:childTnLst>
                                    <p:set>
                                      <p:cBhvr>
                                        <p:cTn id="82" dur="1" fill="hold">
                                          <p:stCondLst>
                                            <p:cond delay="0"/>
                                          </p:stCondLst>
                                        </p:cTn>
                                        <p:tgtEl>
                                          <p:spTgt spid="41"/>
                                        </p:tgtEl>
                                        <p:attrNameLst>
                                          <p:attrName>style.visibility</p:attrName>
                                        </p:attrNameLst>
                                      </p:cBhvr>
                                      <p:to>
                                        <p:strVal val="visible"/>
                                      </p:to>
                                    </p:set>
                                    <p:anim calcmode="lin" valueType="num">
                                      <p:cBhvr additive="base">
                                        <p:cTn id="83" dur="500" fill="hold"/>
                                        <p:tgtEl>
                                          <p:spTgt spid="41"/>
                                        </p:tgtEl>
                                        <p:attrNameLst>
                                          <p:attrName>ppt_x</p:attrName>
                                        </p:attrNameLst>
                                      </p:cBhvr>
                                      <p:tavLst>
                                        <p:tav tm="0">
                                          <p:val>
                                            <p:strVal val="#ppt_x"/>
                                          </p:val>
                                        </p:tav>
                                        <p:tav tm="100000">
                                          <p:val>
                                            <p:strVal val="#ppt_x"/>
                                          </p:val>
                                        </p:tav>
                                      </p:tavLst>
                                    </p:anim>
                                    <p:anim calcmode="lin" valueType="num">
                                      <p:cBhvr additive="base">
                                        <p:cTn id="84" dur="500" fill="hold"/>
                                        <p:tgtEl>
                                          <p:spTgt spid="41"/>
                                        </p:tgtEl>
                                        <p:attrNameLst>
                                          <p:attrName>ppt_y</p:attrName>
                                        </p:attrNameLst>
                                      </p:cBhvr>
                                      <p:tavLst>
                                        <p:tav tm="0">
                                          <p:val>
                                            <p:strVal val="1+#ppt_h/2"/>
                                          </p:val>
                                        </p:tav>
                                        <p:tav tm="100000">
                                          <p:val>
                                            <p:strVal val="#ppt_y"/>
                                          </p:val>
                                        </p:tav>
                                      </p:tavLst>
                                    </p:anim>
                                  </p:childTnLst>
                                </p:cTn>
                              </p:par>
                            </p:childTnLst>
                          </p:cTn>
                        </p:par>
                        <p:par>
                          <p:cTn id="85" fill="hold">
                            <p:stCondLst>
                              <p:cond delay="2000"/>
                            </p:stCondLst>
                            <p:childTnLst>
                              <p:par>
                                <p:cTn id="86" presetID="2" presetClass="entr" presetSubtype="4" fill="hold" grpId="0" nodeType="afterEffect">
                                  <p:stCondLst>
                                    <p:cond delay="0"/>
                                  </p:stCondLst>
                                  <p:childTnLst>
                                    <p:set>
                                      <p:cBhvr>
                                        <p:cTn id="87" dur="1" fill="hold">
                                          <p:stCondLst>
                                            <p:cond delay="0"/>
                                          </p:stCondLst>
                                        </p:cTn>
                                        <p:tgtEl>
                                          <p:spTgt spid="42"/>
                                        </p:tgtEl>
                                        <p:attrNameLst>
                                          <p:attrName>style.visibility</p:attrName>
                                        </p:attrNameLst>
                                      </p:cBhvr>
                                      <p:to>
                                        <p:strVal val="visible"/>
                                      </p:to>
                                    </p:set>
                                    <p:anim calcmode="lin" valueType="num">
                                      <p:cBhvr additive="base">
                                        <p:cTn id="88" dur="500" fill="hold"/>
                                        <p:tgtEl>
                                          <p:spTgt spid="42"/>
                                        </p:tgtEl>
                                        <p:attrNameLst>
                                          <p:attrName>ppt_x</p:attrName>
                                        </p:attrNameLst>
                                      </p:cBhvr>
                                      <p:tavLst>
                                        <p:tav tm="0">
                                          <p:val>
                                            <p:strVal val="#ppt_x"/>
                                          </p:val>
                                        </p:tav>
                                        <p:tav tm="100000">
                                          <p:val>
                                            <p:strVal val="#ppt_x"/>
                                          </p:val>
                                        </p:tav>
                                      </p:tavLst>
                                    </p:anim>
                                    <p:anim calcmode="lin" valueType="num">
                                      <p:cBhvr additive="base">
                                        <p:cTn id="89" dur="500" fill="hold"/>
                                        <p:tgtEl>
                                          <p:spTgt spid="42"/>
                                        </p:tgtEl>
                                        <p:attrNameLst>
                                          <p:attrName>ppt_y</p:attrName>
                                        </p:attrNameLst>
                                      </p:cBhvr>
                                      <p:tavLst>
                                        <p:tav tm="0">
                                          <p:val>
                                            <p:strVal val="1+#ppt_h/2"/>
                                          </p:val>
                                        </p:tav>
                                        <p:tav tm="100000">
                                          <p:val>
                                            <p:strVal val="#ppt_y"/>
                                          </p:val>
                                        </p:tav>
                                      </p:tavLst>
                                    </p:anim>
                                  </p:childTnLst>
                                </p:cTn>
                              </p:par>
                              <p:par>
                                <p:cTn id="90" presetID="2" presetClass="entr" presetSubtype="4" fill="hold" grpId="0" nodeType="withEffect">
                                  <p:stCondLst>
                                    <p:cond delay="0"/>
                                  </p:stCondLst>
                                  <p:childTnLst>
                                    <p:set>
                                      <p:cBhvr>
                                        <p:cTn id="91" dur="1" fill="hold">
                                          <p:stCondLst>
                                            <p:cond delay="0"/>
                                          </p:stCondLst>
                                        </p:cTn>
                                        <p:tgtEl>
                                          <p:spTgt spid="43"/>
                                        </p:tgtEl>
                                        <p:attrNameLst>
                                          <p:attrName>style.visibility</p:attrName>
                                        </p:attrNameLst>
                                      </p:cBhvr>
                                      <p:to>
                                        <p:strVal val="visible"/>
                                      </p:to>
                                    </p:set>
                                    <p:anim calcmode="lin" valueType="num">
                                      <p:cBhvr additive="base">
                                        <p:cTn id="92" dur="500" fill="hold"/>
                                        <p:tgtEl>
                                          <p:spTgt spid="43"/>
                                        </p:tgtEl>
                                        <p:attrNameLst>
                                          <p:attrName>ppt_x</p:attrName>
                                        </p:attrNameLst>
                                      </p:cBhvr>
                                      <p:tavLst>
                                        <p:tav tm="0">
                                          <p:val>
                                            <p:strVal val="#ppt_x"/>
                                          </p:val>
                                        </p:tav>
                                        <p:tav tm="100000">
                                          <p:val>
                                            <p:strVal val="#ppt_x"/>
                                          </p:val>
                                        </p:tav>
                                      </p:tavLst>
                                    </p:anim>
                                    <p:anim calcmode="lin" valueType="num">
                                      <p:cBhvr additive="base">
                                        <p:cTn id="93" dur="500" fill="hold"/>
                                        <p:tgtEl>
                                          <p:spTgt spid="43"/>
                                        </p:tgtEl>
                                        <p:attrNameLst>
                                          <p:attrName>ppt_y</p:attrName>
                                        </p:attrNameLst>
                                      </p:cBhvr>
                                      <p:tavLst>
                                        <p:tav tm="0">
                                          <p:val>
                                            <p:strVal val="1+#ppt_h/2"/>
                                          </p:val>
                                        </p:tav>
                                        <p:tav tm="100000">
                                          <p:val>
                                            <p:strVal val="#ppt_y"/>
                                          </p:val>
                                        </p:tav>
                                      </p:tavLst>
                                    </p:anim>
                                  </p:childTnLst>
                                </p:cTn>
                              </p:par>
                            </p:childTnLst>
                          </p:cTn>
                        </p:par>
                        <p:par>
                          <p:cTn id="94" fill="hold">
                            <p:stCondLst>
                              <p:cond delay="2500"/>
                            </p:stCondLst>
                            <p:childTnLst>
                              <p:par>
                                <p:cTn id="95" presetID="2" presetClass="entr" presetSubtype="4" fill="hold" grpId="0" nodeType="afterEffect">
                                  <p:stCondLst>
                                    <p:cond delay="0"/>
                                  </p:stCondLst>
                                  <p:childTnLst>
                                    <p:set>
                                      <p:cBhvr>
                                        <p:cTn id="96" dur="1" fill="hold">
                                          <p:stCondLst>
                                            <p:cond delay="0"/>
                                          </p:stCondLst>
                                        </p:cTn>
                                        <p:tgtEl>
                                          <p:spTgt spid="44"/>
                                        </p:tgtEl>
                                        <p:attrNameLst>
                                          <p:attrName>style.visibility</p:attrName>
                                        </p:attrNameLst>
                                      </p:cBhvr>
                                      <p:to>
                                        <p:strVal val="visible"/>
                                      </p:to>
                                    </p:set>
                                    <p:anim calcmode="lin" valueType="num">
                                      <p:cBhvr additive="base">
                                        <p:cTn id="97" dur="500" fill="hold"/>
                                        <p:tgtEl>
                                          <p:spTgt spid="44"/>
                                        </p:tgtEl>
                                        <p:attrNameLst>
                                          <p:attrName>ppt_x</p:attrName>
                                        </p:attrNameLst>
                                      </p:cBhvr>
                                      <p:tavLst>
                                        <p:tav tm="0">
                                          <p:val>
                                            <p:strVal val="#ppt_x"/>
                                          </p:val>
                                        </p:tav>
                                        <p:tav tm="100000">
                                          <p:val>
                                            <p:strVal val="#ppt_x"/>
                                          </p:val>
                                        </p:tav>
                                      </p:tavLst>
                                    </p:anim>
                                    <p:anim calcmode="lin" valueType="num">
                                      <p:cBhvr additive="base">
                                        <p:cTn id="98" dur="500" fill="hold"/>
                                        <p:tgtEl>
                                          <p:spTgt spid="44"/>
                                        </p:tgtEl>
                                        <p:attrNameLst>
                                          <p:attrName>ppt_y</p:attrName>
                                        </p:attrNameLst>
                                      </p:cBhvr>
                                      <p:tavLst>
                                        <p:tav tm="0">
                                          <p:val>
                                            <p:strVal val="1+#ppt_h/2"/>
                                          </p:val>
                                        </p:tav>
                                        <p:tav tm="100000">
                                          <p:val>
                                            <p:strVal val="#ppt_y"/>
                                          </p:val>
                                        </p:tav>
                                      </p:tavLst>
                                    </p:anim>
                                  </p:childTnLst>
                                </p:cTn>
                              </p:par>
                              <p:par>
                                <p:cTn id="99" presetID="2" presetClass="entr" presetSubtype="4" fill="hold" grpId="0" nodeType="withEffect">
                                  <p:stCondLst>
                                    <p:cond delay="0"/>
                                  </p:stCondLst>
                                  <p:childTnLst>
                                    <p:set>
                                      <p:cBhvr>
                                        <p:cTn id="100" dur="1" fill="hold">
                                          <p:stCondLst>
                                            <p:cond delay="0"/>
                                          </p:stCondLst>
                                        </p:cTn>
                                        <p:tgtEl>
                                          <p:spTgt spid="45"/>
                                        </p:tgtEl>
                                        <p:attrNameLst>
                                          <p:attrName>style.visibility</p:attrName>
                                        </p:attrNameLst>
                                      </p:cBhvr>
                                      <p:to>
                                        <p:strVal val="visible"/>
                                      </p:to>
                                    </p:set>
                                    <p:anim calcmode="lin" valueType="num">
                                      <p:cBhvr additive="base">
                                        <p:cTn id="101" dur="500" fill="hold"/>
                                        <p:tgtEl>
                                          <p:spTgt spid="45"/>
                                        </p:tgtEl>
                                        <p:attrNameLst>
                                          <p:attrName>ppt_x</p:attrName>
                                        </p:attrNameLst>
                                      </p:cBhvr>
                                      <p:tavLst>
                                        <p:tav tm="0">
                                          <p:val>
                                            <p:strVal val="#ppt_x"/>
                                          </p:val>
                                        </p:tav>
                                        <p:tav tm="100000">
                                          <p:val>
                                            <p:strVal val="#ppt_x"/>
                                          </p:val>
                                        </p:tav>
                                      </p:tavLst>
                                    </p:anim>
                                    <p:anim calcmode="lin" valueType="num">
                                      <p:cBhvr additive="base">
                                        <p:cTn id="102" dur="500" fill="hold"/>
                                        <p:tgtEl>
                                          <p:spTgt spid="45"/>
                                        </p:tgtEl>
                                        <p:attrNameLst>
                                          <p:attrName>ppt_y</p:attrName>
                                        </p:attrNameLst>
                                      </p:cBhvr>
                                      <p:tavLst>
                                        <p:tav tm="0">
                                          <p:val>
                                            <p:strVal val="1+#ppt_h/2"/>
                                          </p:val>
                                        </p:tav>
                                        <p:tav tm="100000">
                                          <p:val>
                                            <p:strVal val="#ppt_y"/>
                                          </p:val>
                                        </p:tav>
                                      </p:tavLst>
                                    </p:anim>
                                  </p:childTnLst>
                                </p:cTn>
                              </p:par>
                            </p:childTnLst>
                          </p:cTn>
                        </p:par>
                        <p:par>
                          <p:cTn id="103" fill="hold">
                            <p:stCondLst>
                              <p:cond delay="3000"/>
                            </p:stCondLst>
                            <p:childTnLst>
                              <p:par>
                                <p:cTn id="104" presetID="2" presetClass="entr" presetSubtype="4" fill="hold" grpId="0" nodeType="afterEffect">
                                  <p:stCondLst>
                                    <p:cond delay="0"/>
                                  </p:stCondLst>
                                  <p:childTnLst>
                                    <p:set>
                                      <p:cBhvr>
                                        <p:cTn id="105" dur="1" fill="hold">
                                          <p:stCondLst>
                                            <p:cond delay="0"/>
                                          </p:stCondLst>
                                        </p:cTn>
                                        <p:tgtEl>
                                          <p:spTgt spid="46"/>
                                        </p:tgtEl>
                                        <p:attrNameLst>
                                          <p:attrName>style.visibility</p:attrName>
                                        </p:attrNameLst>
                                      </p:cBhvr>
                                      <p:to>
                                        <p:strVal val="visible"/>
                                      </p:to>
                                    </p:set>
                                    <p:anim calcmode="lin" valueType="num">
                                      <p:cBhvr additive="base">
                                        <p:cTn id="106" dur="500" fill="hold"/>
                                        <p:tgtEl>
                                          <p:spTgt spid="46"/>
                                        </p:tgtEl>
                                        <p:attrNameLst>
                                          <p:attrName>ppt_x</p:attrName>
                                        </p:attrNameLst>
                                      </p:cBhvr>
                                      <p:tavLst>
                                        <p:tav tm="0">
                                          <p:val>
                                            <p:strVal val="#ppt_x"/>
                                          </p:val>
                                        </p:tav>
                                        <p:tav tm="100000">
                                          <p:val>
                                            <p:strVal val="#ppt_x"/>
                                          </p:val>
                                        </p:tav>
                                      </p:tavLst>
                                    </p:anim>
                                    <p:anim calcmode="lin" valueType="num">
                                      <p:cBhvr additive="base">
                                        <p:cTn id="107" dur="500" fill="hold"/>
                                        <p:tgtEl>
                                          <p:spTgt spid="46"/>
                                        </p:tgtEl>
                                        <p:attrNameLst>
                                          <p:attrName>ppt_y</p:attrName>
                                        </p:attrNameLst>
                                      </p:cBhvr>
                                      <p:tavLst>
                                        <p:tav tm="0">
                                          <p:val>
                                            <p:strVal val="1+#ppt_h/2"/>
                                          </p:val>
                                        </p:tav>
                                        <p:tav tm="100000">
                                          <p:val>
                                            <p:strVal val="#ppt_y"/>
                                          </p:val>
                                        </p:tav>
                                      </p:tavLst>
                                    </p:anim>
                                  </p:childTnLst>
                                </p:cTn>
                              </p:par>
                              <p:par>
                                <p:cTn id="108" presetID="2" presetClass="entr" presetSubtype="4" fill="hold" grpId="0" nodeType="withEffect">
                                  <p:stCondLst>
                                    <p:cond delay="0"/>
                                  </p:stCondLst>
                                  <p:childTnLst>
                                    <p:set>
                                      <p:cBhvr>
                                        <p:cTn id="109" dur="1" fill="hold">
                                          <p:stCondLst>
                                            <p:cond delay="0"/>
                                          </p:stCondLst>
                                        </p:cTn>
                                        <p:tgtEl>
                                          <p:spTgt spid="47"/>
                                        </p:tgtEl>
                                        <p:attrNameLst>
                                          <p:attrName>style.visibility</p:attrName>
                                        </p:attrNameLst>
                                      </p:cBhvr>
                                      <p:to>
                                        <p:strVal val="visible"/>
                                      </p:to>
                                    </p:set>
                                    <p:anim calcmode="lin" valueType="num">
                                      <p:cBhvr additive="base">
                                        <p:cTn id="110" dur="500" fill="hold"/>
                                        <p:tgtEl>
                                          <p:spTgt spid="47"/>
                                        </p:tgtEl>
                                        <p:attrNameLst>
                                          <p:attrName>ppt_x</p:attrName>
                                        </p:attrNameLst>
                                      </p:cBhvr>
                                      <p:tavLst>
                                        <p:tav tm="0">
                                          <p:val>
                                            <p:strVal val="#ppt_x"/>
                                          </p:val>
                                        </p:tav>
                                        <p:tav tm="100000">
                                          <p:val>
                                            <p:strVal val="#ppt_x"/>
                                          </p:val>
                                        </p:tav>
                                      </p:tavLst>
                                    </p:anim>
                                    <p:anim calcmode="lin" valueType="num">
                                      <p:cBhvr additive="base">
                                        <p:cTn id="111" dur="500" fill="hold"/>
                                        <p:tgtEl>
                                          <p:spTgt spid="4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5" grpId="0"/>
      <p:bldP spid="12" grpId="0" bldLvl="0" animBg="1"/>
      <p:bldP spid="13" grpId="0" bldLvl="0" animBg="1"/>
      <p:bldP spid="22" grpId="0" bldLvl="0" animBg="1"/>
      <p:bldP spid="23" grpId="0" bldLvl="0" animBg="1"/>
      <p:bldP spid="24" grpId="0" bldLvl="0" animBg="1"/>
      <p:bldP spid="25" grpId="0" bldLvl="0" animBg="1"/>
      <p:bldP spid="26" grpId="0" bldLvl="0" animBg="1"/>
      <p:bldP spid="27" grpId="0" bldLvl="0" animBg="1"/>
      <p:bldP spid="36" grpId="0"/>
      <p:bldP spid="37" grpId="0"/>
      <p:bldP spid="38" grpId="0"/>
      <p:bldP spid="39" grpId="0"/>
      <p:bldP spid="40" grpId="0" bldLvl="0" animBg="1"/>
      <p:bldP spid="41" grpId="0" bldLvl="0" animBg="1"/>
      <p:bldP spid="42" grpId="0" bldLvl="0" animBg="1"/>
      <p:bldP spid="43" grpId="0" bldLvl="0" animBg="1"/>
      <p:bldP spid="44" grpId="0" bldLvl="0" animBg="1"/>
      <p:bldP spid="45" grpId="0" bldLvl="0" animBg="1"/>
      <p:bldP spid="46" grpId="0" bldLvl="0" animBg="1"/>
      <p:bldP spid="47" grpId="0" bldLvl="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0" y="0"/>
            <a:ext cx="12192000" cy="453390"/>
          </a:xfrm>
          <a:prstGeom prst="rect">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endParaRPr>
          </a:p>
        </p:txBody>
      </p:sp>
      <p:sp>
        <p:nvSpPr>
          <p:cNvPr id="5" name="文本框 4"/>
          <p:cNvSpPr txBox="1"/>
          <p:nvPr/>
        </p:nvSpPr>
        <p:spPr>
          <a:xfrm>
            <a:off x="4312786" y="22870"/>
            <a:ext cx="3566427" cy="417830"/>
          </a:xfrm>
          <a:prstGeom prst="rect">
            <a:avLst/>
          </a:prstGeom>
          <a:noFill/>
        </p:spPr>
        <p:txBody>
          <a:bodyPr wrap="square" rtlCol="0">
            <a:spAutoFit/>
          </a:bodyPr>
          <a:lstStyle/>
          <a:p>
            <a:pPr algn="ctr"/>
            <a:r>
              <a:rPr lang="zh-CN" altLang="en-US" sz="2000" dirty="0">
                <a:solidFill>
                  <a:schemeClr val="bg1"/>
                </a:solidFill>
                <a:latin typeface="微软雅黑" panose="020B0503020204020204" charset="-122"/>
                <a:ea typeface="微软雅黑" panose="020B0503020204020204" charset="-122"/>
              </a:rPr>
              <a:t>点击此处编辑标题</a:t>
            </a:r>
            <a:endParaRPr lang="zh-CN" altLang="en-US" sz="2000" dirty="0">
              <a:solidFill>
                <a:schemeClr val="bg1"/>
              </a:solidFill>
              <a:latin typeface="Arial" panose="020B0604020202020204" pitchFamily="34" charset="0"/>
              <a:ea typeface="微软雅黑" panose="020B0503020204020204" charset="-122"/>
              <a:cs typeface="Arial" panose="020B0604020202020204" pitchFamily="34" charset="0"/>
            </a:endParaRPr>
          </a:p>
        </p:txBody>
      </p:sp>
      <p:grpSp>
        <p:nvGrpSpPr>
          <p:cNvPr id="25" name="组合 24"/>
          <p:cNvGrpSpPr/>
          <p:nvPr/>
        </p:nvGrpSpPr>
        <p:grpSpPr>
          <a:xfrm>
            <a:off x="1401067" y="1650340"/>
            <a:ext cx="9029700" cy="509904"/>
            <a:chOff x="1133475" y="1734741"/>
            <a:chExt cx="6772275" cy="382428"/>
          </a:xfrm>
        </p:grpSpPr>
        <p:sp>
          <p:nvSpPr>
            <p:cNvPr id="4" name="Rectangle 3"/>
            <p:cNvSpPr/>
            <p:nvPr/>
          </p:nvSpPr>
          <p:spPr>
            <a:xfrm>
              <a:off x="1133475" y="1734741"/>
              <a:ext cx="6772275" cy="352425"/>
            </a:xfrm>
            <a:prstGeom prst="rect">
              <a:avLst/>
            </a:prstGeom>
            <a:gradFill>
              <a:gsLst>
                <a:gs pos="0">
                  <a:srgbClr val="E30000"/>
                </a:gs>
                <a:gs pos="100000">
                  <a:srgbClr val="760303"/>
                </a:gs>
              </a:gsLst>
              <a:lin ang="5400000" scaled="0"/>
            </a:gradFill>
            <a:ln w="12700" cap="flat" cmpd="sng" algn="ctr">
              <a:noFill/>
              <a:prstDash val="solid"/>
              <a:miter lim="800000"/>
            </a:ln>
            <a:effectLst/>
          </p:spPr>
          <p:txBody>
            <a:bodyPr lIns="91440" tIns="45720" rIns="91440" bIns="45720" anchor="ctr"/>
            <a:lstStyle/>
            <a:p>
              <a:pPr algn="ctr">
                <a:defRPr/>
              </a:pPr>
              <a:endParaRPr lang="en-US" sz="1865" kern="0">
                <a:solidFill>
                  <a:srgbClr val="1CBB9F"/>
                </a:solidFill>
                <a:latin typeface="+mn-lt"/>
                <a:ea typeface="+mn-ea"/>
              </a:endParaRPr>
            </a:p>
          </p:txBody>
        </p:sp>
        <p:sp>
          <p:nvSpPr>
            <p:cNvPr id="2" name="Rectangle 36"/>
            <p:cNvSpPr/>
            <p:nvPr/>
          </p:nvSpPr>
          <p:spPr>
            <a:xfrm>
              <a:off x="1414523" y="1787128"/>
              <a:ext cx="2787015" cy="330041"/>
            </a:xfrm>
            <a:prstGeom prst="rect">
              <a:avLst/>
            </a:prstGeom>
          </p:spPr>
          <p:txBody>
            <a:bodyPr wrap="none" lIns="91440" tIns="45720" rIns="91440" bIns="45720">
              <a:spAutoFit/>
            </a:bodyPr>
            <a:lstStyle/>
            <a:p>
              <a:pPr algn="ctr"/>
              <a:r>
                <a:rPr lang="zh-CN" altLang="en-US" sz="2135" dirty="0">
                  <a:solidFill>
                    <a:schemeClr val="bg1"/>
                  </a:solidFill>
                  <a:latin typeface="微软雅黑" panose="020B0503020204020204" charset="-122"/>
                  <a:ea typeface="微软雅黑" panose="020B0503020204020204" charset="-122"/>
                  <a:sym typeface="微软雅黑" panose="020B0503020204020204" charset="-122"/>
                </a:rPr>
                <a:t>请点击此处输入标题文字内容</a:t>
              </a:r>
            </a:p>
          </p:txBody>
        </p:sp>
        <p:sp>
          <p:nvSpPr>
            <p:cNvPr id="12" name="Freeform 251"/>
            <p:cNvSpPr>
              <a:spLocks noEditPoints="1"/>
            </p:cNvSpPr>
            <p:nvPr/>
          </p:nvSpPr>
          <p:spPr bwMode="auto">
            <a:xfrm>
              <a:off x="1212057" y="1815704"/>
              <a:ext cx="203597" cy="190500"/>
            </a:xfrm>
            <a:custGeom>
              <a:avLst/>
              <a:gdLst>
                <a:gd name="T0" fmla="*/ 239898 w 301"/>
                <a:gd name="T1" fmla="*/ 172936 h 282"/>
                <a:gd name="T2" fmla="*/ 211038 w 301"/>
                <a:gd name="T3" fmla="*/ 62149 h 282"/>
                <a:gd name="T4" fmla="*/ 73052 w 301"/>
                <a:gd name="T5" fmla="*/ 32426 h 282"/>
                <a:gd name="T6" fmla="*/ 28860 w 301"/>
                <a:gd name="T7" fmla="*/ 2702 h 282"/>
                <a:gd name="T8" fmla="*/ 10822 w 301"/>
                <a:gd name="T9" fmla="*/ 11709 h 282"/>
                <a:gd name="T10" fmla="*/ 55014 w 301"/>
                <a:gd name="T11" fmla="*/ 51340 h 282"/>
                <a:gd name="T12" fmla="*/ 119047 w 301"/>
                <a:gd name="T13" fmla="*/ 224277 h 282"/>
                <a:gd name="T14" fmla="*/ 271463 w 301"/>
                <a:gd name="T15" fmla="*/ 234184 h 282"/>
                <a:gd name="T16" fmla="*/ 239898 w 301"/>
                <a:gd name="T17" fmla="*/ 172936 h 282"/>
                <a:gd name="T18" fmla="*/ 218253 w 301"/>
                <a:gd name="T19" fmla="*/ 208965 h 282"/>
                <a:gd name="T20" fmla="*/ 216449 w 301"/>
                <a:gd name="T21" fmla="*/ 209865 h 282"/>
                <a:gd name="T22" fmla="*/ 214645 w 301"/>
                <a:gd name="T23" fmla="*/ 208965 h 282"/>
                <a:gd name="T24" fmla="*/ 143397 w 301"/>
                <a:gd name="T25" fmla="*/ 124298 h 282"/>
                <a:gd name="T26" fmla="*/ 95598 w 301"/>
                <a:gd name="T27" fmla="*/ 67553 h 282"/>
                <a:gd name="T28" fmla="*/ 95598 w 301"/>
                <a:gd name="T29" fmla="*/ 63950 h 282"/>
                <a:gd name="T30" fmla="*/ 98304 w 301"/>
                <a:gd name="T31" fmla="*/ 63950 h 282"/>
                <a:gd name="T32" fmla="*/ 160533 w 301"/>
                <a:gd name="T33" fmla="*/ 109887 h 282"/>
                <a:gd name="T34" fmla="*/ 219155 w 301"/>
                <a:gd name="T35" fmla="*/ 206262 h 282"/>
                <a:gd name="T36" fmla="*/ 218253 w 301"/>
                <a:gd name="T37" fmla="*/ 208965 h 28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301" h="282">
                  <a:moveTo>
                    <a:pt x="266" y="192"/>
                  </a:moveTo>
                  <a:cubicBezTo>
                    <a:pt x="268" y="152"/>
                    <a:pt x="252" y="95"/>
                    <a:pt x="234" y="69"/>
                  </a:cubicBezTo>
                  <a:cubicBezTo>
                    <a:pt x="197" y="16"/>
                    <a:pt x="116" y="0"/>
                    <a:pt x="81" y="36"/>
                  </a:cubicBezTo>
                  <a:cubicBezTo>
                    <a:pt x="74" y="43"/>
                    <a:pt x="32" y="3"/>
                    <a:pt x="32" y="3"/>
                  </a:cubicBezTo>
                  <a:cubicBezTo>
                    <a:pt x="12" y="13"/>
                    <a:pt x="12" y="13"/>
                    <a:pt x="12" y="13"/>
                  </a:cubicBezTo>
                  <a:cubicBezTo>
                    <a:pt x="61" y="57"/>
                    <a:pt x="61" y="57"/>
                    <a:pt x="61" y="57"/>
                  </a:cubicBezTo>
                  <a:cubicBezTo>
                    <a:pt x="61" y="57"/>
                    <a:pt x="0" y="152"/>
                    <a:pt x="132" y="249"/>
                  </a:cubicBezTo>
                  <a:cubicBezTo>
                    <a:pt x="177" y="282"/>
                    <a:pt x="241" y="269"/>
                    <a:pt x="301" y="260"/>
                  </a:cubicBezTo>
                  <a:cubicBezTo>
                    <a:pt x="301" y="260"/>
                    <a:pt x="265" y="248"/>
                    <a:pt x="266" y="192"/>
                  </a:cubicBezTo>
                  <a:close/>
                  <a:moveTo>
                    <a:pt x="242" y="232"/>
                  </a:moveTo>
                  <a:cubicBezTo>
                    <a:pt x="241" y="233"/>
                    <a:pt x="241" y="233"/>
                    <a:pt x="240" y="233"/>
                  </a:cubicBezTo>
                  <a:cubicBezTo>
                    <a:pt x="240" y="233"/>
                    <a:pt x="239" y="232"/>
                    <a:pt x="238" y="232"/>
                  </a:cubicBezTo>
                  <a:cubicBezTo>
                    <a:pt x="238" y="232"/>
                    <a:pt x="198" y="182"/>
                    <a:pt x="159" y="138"/>
                  </a:cubicBezTo>
                  <a:cubicBezTo>
                    <a:pt x="115" y="89"/>
                    <a:pt x="106" y="75"/>
                    <a:pt x="106" y="75"/>
                  </a:cubicBezTo>
                  <a:cubicBezTo>
                    <a:pt x="105" y="74"/>
                    <a:pt x="105" y="72"/>
                    <a:pt x="106" y="71"/>
                  </a:cubicBezTo>
                  <a:cubicBezTo>
                    <a:pt x="107" y="71"/>
                    <a:pt x="108" y="70"/>
                    <a:pt x="109" y="71"/>
                  </a:cubicBezTo>
                  <a:cubicBezTo>
                    <a:pt x="109" y="71"/>
                    <a:pt x="144" y="87"/>
                    <a:pt x="178" y="122"/>
                  </a:cubicBezTo>
                  <a:cubicBezTo>
                    <a:pt x="210" y="156"/>
                    <a:pt x="243" y="229"/>
                    <a:pt x="243" y="229"/>
                  </a:cubicBezTo>
                  <a:cubicBezTo>
                    <a:pt x="243" y="230"/>
                    <a:pt x="243" y="232"/>
                    <a:pt x="242" y="232"/>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1865"/>
            </a:p>
          </p:txBody>
        </p:sp>
      </p:grpSp>
      <p:grpSp>
        <p:nvGrpSpPr>
          <p:cNvPr id="26" name="组合 25"/>
          <p:cNvGrpSpPr/>
          <p:nvPr/>
        </p:nvGrpSpPr>
        <p:grpSpPr>
          <a:xfrm>
            <a:off x="1401067" y="2234414"/>
            <a:ext cx="6756400" cy="479700"/>
            <a:chOff x="2838450" y="2137172"/>
            <a:chExt cx="5067300" cy="359775"/>
          </a:xfrm>
        </p:grpSpPr>
        <p:sp>
          <p:nvSpPr>
            <p:cNvPr id="3" name="Rectangle 37"/>
            <p:cNvSpPr/>
            <p:nvPr/>
          </p:nvSpPr>
          <p:spPr>
            <a:xfrm>
              <a:off x="2838450" y="2137172"/>
              <a:ext cx="5067300" cy="352425"/>
            </a:xfrm>
            <a:prstGeom prst="rect">
              <a:avLst/>
            </a:prstGeom>
            <a:solidFill>
              <a:schemeClr val="bg1"/>
            </a:solidFill>
            <a:ln w="12700" cap="flat" cmpd="sng" algn="ctr">
              <a:solidFill>
                <a:schemeClr val="accent5">
                  <a:lumMod val="75000"/>
                </a:schemeClr>
              </a:solidFill>
              <a:prstDash val="solid"/>
              <a:miter lim="800000"/>
            </a:ln>
            <a:effectLst/>
          </p:spPr>
          <p:txBody>
            <a:bodyPr lIns="91440" tIns="45720" rIns="91440" bIns="45720" anchor="ctr"/>
            <a:lstStyle/>
            <a:p>
              <a:pPr algn="ctr">
                <a:defRPr/>
              </a:pPr>
              <a:endParaRPr lang="en-US" sz="1865" kern="0">
                <a:solidFill>
                  <a:srgbClr val="1CBB9F"/>
                </a:solidFill>
                <a:latin typeface="+mn-lt"/>
                <a:ea typeface="+mn-ea"/>
              </a:endParaRPr>
            </a:p>
          </p:txBody>
        </p:sp>
        <p:sp>
          <p:nvSpPr>
            <p:cNvPr id="9" name="Rectangle 36"/>
            <p:cNvSpPr/>
            <p:nvPr/>
          </p:nvSpPr>
          <p:spPr>
            <a:xfrm>
              <a:off x="3299032" y="2166906"/>
              <a:ext cx="2787015" cy="330041"/>
            </a:xfrm>
            <a:prstGeom prst="rect">
              <a:avLst/>
            </a:prstGeom>
          </p:spPr>
          <p:txBody>
            <a:bodyPr wrap="none" lIns="91440" tIns="45720" rIns="91440" bIns="45720">
              <a:spAutoFit/>
            </a:bodyPr>
            <a:lstStyle/>
            <a:p>
              <a:pPr algn="ctr"/>
              <a:r>
                <a:rPr lang="zh-CN" altLang="en-US" sz="2135" dirty="0">
                  <a:solidFill>
                    <a:schemeClr val="tx1">
                      <a:lumMod val="75000"/>
                      <a:lumOff val="25000"/>
                    </a:schemeClr>
                  </a:solidFill>
                  <a:latin typeface="微软雅黑" panose="020B0503020204020204" charset="-122"/>
                  <a:ea typeface="微软雅黑" panose="020B0503020204020204" charset="-122"/>
                  <a:sym typeface="微软雅黑" panose="020B0503020204020204" charset="-122"/>
                </a:rPr>
                <a:t>请点击此处输入标题文字内容</a:t>
              </a:r>
            </a:p>
          </p:txBody>
        </p:sp>
        <p:sp>
          <p:nvSpPr>
            <p:cNvPr id="13" name="Freeform 367"/>
            <p:cNvSpPr>
              <a:spLocks noEditPoints="1"/>
            </p:cNvSpPr>
            <p:nvPr/>
          </p:nvSpPr>
          <p:spPr bwMode="auto">
            <a:xfrm>
              <a:off x="2964657" y="2202656"/>
              <a:ext cx="207169" cy="220266"/>
            </a:xfrm>
            <a:custGeom>
              <a:avLst/>
              <a:gdLst>
                <a:gd name="T0" fmla="*/ 257504 w 269"/>
                <a:gd name="T1" fmla="*/ 196005 h 288"/>
                <a:gd name="T2" fmla="*/ 240063 w 269"/>
                <a:gd name="T3" fmla="*/ 213359 h 288"/>
                <a:gd name="T4" fmla="*/ 240063 w 269"/>
                <a:gd name="T5" fmla="*/ 215401 h 288"/>
                <a:gd name="T6" fmla="*/ 206208 w 269"/>
                <a:gd name="T7" fmla="*/ 237860 h 288"/>
                <a:gd name="T8" fmla="*/ 164146 w 269"/>
                <a:gd name="T9" fmla="*/ 245006 h 288"/>
                <a:gd name="T10" fmla="*/ 151835 w 269"/>
                <a:gd name="T11" fmla="*/ 190900 h 288"/>
                <a:gd name="T12" fmla="*/ 149783 w 269"/>
                <a:gd name="T13" fmla="*/ 123524 h 288"/>
                <a:gd name="T14" fmla="*/ 198001 w 269"/>
                <a:gd name="T15" fmla="*/ 123524 h 288"/>
                <a:gd name="T16" fmla="*/ 216467 w 269"/>
                <a:gd name="T17" fmla="*/ 119440 h 288"/>
                <a:gd name="T18" fmla="*/ 227752 w 269"/>
                <a:gd name="T19" fmla="*/ 125565 h 288"/>
                <a:gd name="T20" fmla="*/ 242115 w 269"/>
                <a:gd name="T21" fmla="*/ 111273 h 288"/>
                <a:gd name="T22" fmla="*/ 227752 w 269"/>
                <a:gd name="T23" fmla="*/ 96981 h 288"/>
                <a:gd name="T24" fmla="*/ 215441 w 269"/>
                <a:gd name="T25" fmla="*/ 103107 h 288"/>
                <a:gd name="T26" fmla="*/ 148757 w 269"/>
                <a:gd name="T27" fmla="*/ 103107 h 288"/>
                <a:gd name="T28" fmla="*/ 147731 w 269"/>
                <a:gd name="T29" fmla="*/ 69418 h 288"/>
                <a:gd name="T30" fmla="*/ 173379 w 269"/>
                <a:gd name="T31" fmla="*/ 35730 h 288"/>
                <a:gd name="T32" fmla="*/ 137472 w 269"/>
                <a:gd name="T33" fmla="*/ 0 h 288"/>
                <a:gd name="T34" fmla="*/ 101565 w 269"/>
                <a:gd name="T35" fmla="*/ 35730 h 288"/>
                <a:gd name="T36" fmla="*/ 127213 w 269"/>
                <a:gd name="T37" fmla="*/ 69418 h 288"/>
                <a:gd name="T38" fmla="*/ 126187 w 269"/>
                <a:gd name="T39" fmla="*/ 103107 h 288"/>
                <a:gd name="T40" fmla="*/ 59503 w 269"/>
                <a:gd name="T41" fmla="*/ 103107 h 288"/>
                <a:gd name="T42" fmla="*/ 47192 w 269"/>
                <a:gd name="T43" fmla="*/ 96981 h 288"/>
                <a:gd name="T44" fmla="*/ 32829 w 269"/>
                <a:gd name="T45" fmla="*/ 111273 h 288"/>
                <a:gd name="T46" fmla="*/ 47192 w 269"/>
                <a:gd name="T47" fmla="*/ 125565 h 288"/>
                <a:gd name="T48" fmla="*/ 58477 w 269"/>
                <a:gd name="T49" fmla="*/ 119440 h 288"/>
                <a:gd name="T50" fmla="*/ 77969 w 269"/>
                <a:gd name="T51" fmla="*/ 123524 h 288"/>
                <a:gd name="T52" fmla="*/ 125161 w 269"/>
                <a:gd name="T53" fmla="*/ 123524 h 288"/>
                <a:gd name="T54" fmla="*/ 123109 w 269"/>
                <a:gd name="T55" fmla="*/ 190900 h 288"/>
                <a:gd name="T56" fmla="*/ 111824 w 269"/>
                <a:gd name="T57" fmla="*/ 243985 h 288"/>
                <a:gd name="T58" fmla="*/ 60529 w 269"/>
                <a:gd name="T59" fmla="*/ 231735 h 288"/>
                <a:gd name="T60" fmla="*/ 34881 w 269"/>
                <a:gd name="T61" fmla="*/ 216422 h 288"/>
                <a:gd name="T62" fmla="*/ 35907 w 269"/>
                <a:gd name="T63" fmla="*/ 213359 h 288"/>
                <a:gd name="T64" fmla="*/ 17440 w 269"/>
                <a:gd name="T65" fmla="*/ 196005 h 288"/>
                <a:gd name="T66" fmla="*/ 0 w 269"/>
                <a:gd name="T67" fmla="*/ 213359 h 288"/>
                <a:gd name="T68" fmla="*/ 17440 w 269"/>
                <a:gd name="T69" fmla="*/ 231735 h 288"/>
                <a:gd name="T70" fmla="*/ 21544 w 269"/>
                <a:gd name="T71" fmla="*/ 230714 h 288"/>
                <a:gd name="T72" fmla="*/ 49244 w 269"/>
                <a:gd name="T73" fmla="*/ 252152 h 288"/>
                <a:gd name="T74" fmla="*/ 104643 w 269"/>
                <a:gd name="T75" fmla="*/ 278694 h 288"/>
                <a:gd name="T76" fmla="*/ 138498 w 269"/>
                <a:gd name="T77" fmla="*/ 294007 h 288"/>
                <a:gd name="T78" fmla="*/ 170301 w 269"/>
                <a:gd name="T79" fmla="*/ 278694 h 288"/>
                <a:gd name="T80" fmla="*/ 225700 w 269"/>
                <a:gd name="T81" fmla="*/ 252152 h 288"/>
                <a:gd name="T82" fmla="*/ 253400 w 269"/>
                <a:gd name="T83" fmla="*/ 230714 h 288"/>
                <a:gd name="T84" fmla="*/ 257504 w 269"/>
                <a:gd name="T85" fmla="*/ 231735 h 288"/>
                <a:gd name="T86" fmla="*/ 275970 w 269"/>
                <a:gd name="T87" fmla="*/ 213359 h 288"/>
                <a:gd name="T88" fmla="*/ 257504 w 269"/>
                <a:gd name="T89" fmla="*/ 196005 h 288"/>
                <a:gd name="T90" fmla="*/ 117980 w 269"/>
                <a:gd name="T91" fmla="*/ 35730 h 288"/>
                <a:gd name="T92" fmla="*/ 137472 w 269"/>
                <a:gd name="T93" fmla="*/ 16334 h 288"/>
                <a:gd name="T94" fmla="*/ 155938 w 269"/>
                <a:gd name="T95" fmla="*/ 35730 h 288"/>
                <a:gd name="T96" fmla="*/ 137472 w 269"/>
                <a:gd name="T97" fmla="*/ 54105 h 288"/>
                <a:gd name="T98" fmla="*/ 117980 w 269"/>
                <a:gd name="T99" fmla="*/ 35730 h 288"/>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269" h="288">
                  <a:moveTo>
                    <a:pt x="251" y="192"/>
                  </a:moveTo>
                  <a:cubicBezTo>
                    <a:pt x="241" y="192"/>
                    <a:pt x="234" y="200"/>
                    <a:pt x="234" y="209"/>
                  </a:cubicBezTo>
                  <a:cubicBezTo>
                    <a:pt x="234" y="210"/>
                    <a:pt x="234" y="211"/>
                    <a:pt x="234" y="211"/>
                  </a:cubicBezTo>
                  <a:cubicBezTo>
                    <a:pt x="226" y="217"/>
                    <a:pt x="215" y="224"/>
                    <a:pt x="201" y="233"/>
                  </a:cubicBezTo>
                  <a:cubicBezTo>
                    <a:pt x="189" y="240"/>
                    <a:pt x="174" y="241"/>
                    <a:pt x="160" y="240"/>
                  </a:cubicBezTo>
                  <a:cubicBezTo>
                    <a:pt x="148" y="187"/>
                    <a:pt x="148" y="187"/>
                    <a:pt x="148" y="187"/>
                  </a:cubicBezTo>
                  <a:cubicBezTo>
                    <a:pt x="148" y="187"/>
                    <a:pt x="147" y="153"/>
                    <a:pt x="146" y="121"/>
                  </a:cubicBezTo>
                  <a:cubicBezTo>
                    <a:pt x="193" y="121"/>
                    <a:pt x="193" y="121"/>
                    <a:pt x="193" y="121"/>
                  </a:cubicBezTo>
                  <a:cubicBezTo>
                    <a:pt x="211" y="117"/>
                    <a:pt x="211" y="117"/>
                    <a:pt x="211" y="117"/>
                  </a:cubicBezTo>
                  <a:cubicBezTo>
                    <a:pt x="213" y="120"/>
                    <a:pt x="217" y="123"/>
                    <a:pt x="222" y="123"/>
                  </a:cubicBezTo>
                  <a:cubicBezTo>
                    <a:pt x="230" y="123"/>
                    <a:pt x="236" y="116"/>
                    <a:pt x="236" y="109"/>
                  </a:cubicBezTo>
                  <a:cubicBezTo>
                    <a:pt x="236" y="101"/>
                    <a:pt x="230" y="95"/>
                    <a:pt x="222" y="95"/>
                  </a:cubicBezTo>
                  <a:cubicBezTo>
                    <a:pt x="217" y="95"/>
                    <a:pt x="213" y="97"/>
                    <a:pt x="210" y="101"/>
                  </a:cubicBezTo>
                  <a:cubicBezTo>
                    <a:pt x="145" y="101"/>
                    <a:pt x="145" y="101"/>
                    <a:pt x="145" y="101"/>
                  </a:cubicBezTo>
                  <a:cubicBezTo>
                    <a:pt x="145" y="87"/>
                    <a:pt x="144" y="75"/>
                    <a:pt x="144" y="68"/>
                  </a:cubicBezTo>
                  <a:cubicBezTo>
                    <a:pt x="158" y="63"/>
                    <a:pt x="169" y="50"/>
                    <a:pt x="169" y="35"/>
                  </a:cubicBezTo>
                  <a:cubicBezTo>
                    <a:pt x="169" y="16"/>
                    <a:pt x="153" y="0"/>
                    <a:pt x="134" y="0"/>
                  </a:cubicBezTo>
                  <a:cubicBezTo>
                    <a:pt x="115" y="0"/>
                    <a:pt x="99" y="16"/>
                    <a:pt x="99" y="35"/>
                  </a:cubicBezTo>
                  <a:cubicBezTo>
                    <a:pt x="99" y="50"/>
                    <a:pt x="110" y="64"/>
                    <a:pt x="124" y="68"/>
                  </a:cubicBezTo>
                  <a:cubicBezTo>
                    <a:pt x="124" y="75"/>
                    <a:pt x="124" y="87"/>
                    <a:pt x="123" y="101"/>
                  </a:cubicBezTo>
                  <a:cubicBezTo>
                    <a:pt x="58" y="101"/>
                    <a:pt x="58" y="101"/>
                    <a:pt x="58" y="101"/>
                  </a:cubicBezTo>
                  <a:cubicBezTo>
                    <a:pt x="55" y="97"/>
                    <a:pt x="51" y="95"/>
                    <a:pt x="46" y="95"/>
                  </a:cubicBezTo>
                  <a:cubicBezTo>
                    <a:pt x="38" y="95"/>
                    <a:pt x="32" y="101"/>
                    <a:pt x="32" y="109"/>
                  </a:cubicBezTo>
                  <a:cubicBezTo>
                    <a:pt x="32" y="116"/>
                    <a:pt x="38" y="123"/>
                    <a:pt x="46" y="123"/>
                  </a:cubicBezTo>
                  <a:cubicBezTo>
                    <a:pt x="51" y="123"/>
                    <a:pt x="55" y="120"/>
                    <a:pt x="57" y="117"/>
                  </a:cubicBezTo>
                  <a:cubicBezTo>
                    <a:pt x="76" y="121"/>
                    <a:pt x="76" y="121"/>
                    <a:pt x="76" y="121"/>
                  </a:cubicBezTo>
                  <a:cubicBezTo>
                    <a:pt x="122" y="121"/>
                    <a:pt x="122" y="121"/>
                    <a:pt x="122" y="121"/>
                  </a:cubicBezTo>
                  <a:cubicBezTo>
                    <a:pt x="121" y="153"/>
                    <a:pt x="120" y="187"/>
                    <a:pt x="120" y="187"/>
                  </a:cubicBezTo>
                  <a:cubicBezTo>
                    <a:pt x="109" y="239"/>
                    <a:pt x="109" y="239"/>
                    <a:pt x="109" y="239"/>
                  </a:cubicBezTo>
                  <a:cubicBezTo>
                    <a:pt x="91" y="239"/>
                    <a:pt x="73" y="237"/>
                    <a:pt x="59" y="227"/>
                  </a:cubicBezTo>
                  <a:cubicBezTo>
                    <a:pt x="49" y="221"/>
                    <a:pt x="41" y="217"/>
                    <a:pt x="34" y="212"/>
                  </a:cubicBezTo>
                  <a:cubicBezTo>
                    <a:pt x="35" y="211"/>
                    <a:pt x="35" y="210"/>
                    <a:pt x="35" y="209"/>
                  </a:cubicBezTo>
                  <a:cubicBezTo>
                    <a:pt x="35" y="200"/>
                    <a:pt x="27" y="192"/>
                    <a:pt x="17" y="192"/>
                  </a:cubicBezTo>
                  <a:cubicBezTo>
                    <a:pt x="8" y="192"/>
                    <a:pt x="0" y="200"/>
                    <a:pt x="0" y="209"/>
                  </a:cubicBezTo>
                  <a:cubicBezTo>
                    <a:pt x="0" y="219"/>
                    <a:pt x="8" y="227"/>
                    <a:pt x="17" y="227"/>
                  </a:cubicBezTo>
                  <a:cubicBezTo>
                    <a:pt x="19" y="227"/>
                    <a:pt x="20" y="227"/>
                    <a:pt x="21" y="226"/>
                  </a:cubicBezTo>
                  <a:cubicBezTo>
                    <a:pt x="28" y="232"/>
                    <a:pt x="37" y="239"/>
                    <a:pt x="48" y="247"/>
                  </a:cubicBezTo>
                  <a:cubicBezTo>
                    <a:pt x="64" y="257"/>
                    <a:pt x="82" y="267"/>
                    <a:pt x="102" y="273"/>
                  </a:cubicBezTo>
                  <a:cubicBezTo>
                    <a:pt x="105" y="274"/>
                    <a:pt x="128" y="288"/>
                    <a:pt x="135" y="288"/>
                  </a:cubicBezTo>
                  <a:cubicBezTo>
                    <a:pt x="141" y="288"/>
                    <a:pt x="161" y="276"/>
                    <a:pt x="166" y="273"/>
                  </a:cubicBezTo>
                  <a:cubicBezTo>
                    <a:pt x="186" y="267"/>
                    <a:pt x="205" y="257"/>
                    <a:pt x="220" y="247"/>
                  </a:cubicBezTo>
                  <a:cubicBezTo>
                    <a:pt x="231" y="239"/>
                    <a:pt x="241" y="232"/>
                    <a:pt x="247" y="226"/>
                  </a:cubicBezTo>
                  <a:cubicBezTo>
                    <a:pt x="248" y="227"/>
                    <a:pt x="250" y="227"/>
                    <a:pt x="251" y="227"/>
                  </a:cubicBezTo>
                  <a:cubicBezTo>
                    <a:pt x="261" y="227"/>
                    <a:pt x="269" y="219"/>
                    <a:pt x="269" y="209"/>
                  </a:cubicBezTo>
                  <a:cubicBezTo>
                    <a:pt x="269" y="200"/>
                    <a:pt x="261" y="192"/>
                    <a:pt x="251" y="192"/>
                  </a:cubicBezTo>
                  <a:close/>
                  <a:moveTo>
                    <a:pt x="115" y="35"/>
                  </a:moveTo>
                  <a:cubicBezTo>
                    <a:pt x="115" y="25"/>
                    <a:pt x="124" y="16"/>
                    <a:pt x="134" y="16"/>
                  </a:cubicBezTo>
                  <a:cubicBezTo>
                    <a:pt x="144" y="16"/>
                    <a:pt x="152" y="25"/>
                    <a:pt x="152" y="35"/>
                  </a:cubicBezTo>
                  <a:cubicBezTo>
                    <a:pt x="152" y="45"/>
                    <a:pt x="144" y="53"/>
                    <a:pt x="134" y="53"/>
                  </a:cubicBezTo>
                  <a:cubicBezTo>
                    <a:pt x="124" y="53"/>
                    <a:pt x="115" y="45"/>
                    <a:pt x="115" y="35"/>
                  </a:cubicBezTo>
                  <a:close/>
                </a:path>
              </a:pathLst>
            </a:custGeom>
            <a:solidFill>
              <a:schemeClr val="accent5">
                <a:lumMod val="75000"/>
              </a:schemeClr>
            </a:solidFill>
            <a:ln>
              <a:noFill/>
            </a:ln>
          </p:spPr>
          <p:txBody>
            <a:bodyPr lIns="91440" tIns="45720" rIns="91440" bIns="45720"/>
            <a:lstStyle/>
            <a:p>
              <a:endParaRPr lang="zh-CN" altLang="en-US" sz="1865"/>
            </a:p>
          </p:txBody>
        </p:sp>
      </p:grpSp>
      <p:grpSp>
        <p:nvGrpSpPr>
          <p:cNvPr id="27" name="组合 26"/>
          <p:cNvGrpSpPr/>
          <p:nvPr/>
        </p:nvGrpSpPr>
        <p:grpSpPr>
          <a:xfrm>
            <a:off x="1401067" y="2818490"/>
            <a:ext cx="4610100" cy="469900"/>
            <a:chOff x="4448175" y="2539604"/>
            <a:chExt cx="3457575" cy="352425"/>
          </a:xfrm>
        </p:grpSpPr>
        <p:sp>
          <p:nvSpPr>
            <p:cNvPr id="7" name="Rectangle 47"/>
            <p:cNvSpPr/>
            <p:nvPr/>
          </p:nvSpPr>
          <p:spPr>
            <a:xfrm>
              <a:off x="4448175" y="2539604"/>
              <a:ext cx="3457575" cy="352425"/>
            </a:xfrm>
            <a:prstGeom prst="rect">
              <a:avLst/>
            </a:prstGeom>
            <a:gradFill>
              <a:gsLst>
                <a:gs pos="0">
                  <a:srgbClr val="E30000"/>
                </a:gs>
                <a:gs pos="100000">
                  <a:srgbClr val="760303"/>
                </a:gs>
              </a:gsLst>
              <a:lin ang="5400000" scaled="0"/>
            </a:gradFill>
            <a:ln w="12700" cap="flat" cmpd="sng" algn="ctr">
              <a:noFill/>
              <a:prstDash val="solid"/>
              <a:miter lim="800000"/>
            </a:ln>
            <a:effectLst/>
          </p:spPr>
          <p:txBody>
            <a:bodyPr lIns="91440" tIns="45720" rIns="91440" bIns="45720" anchor="ctr"/>
            <a:lstStyle/>
            <a:p>
              <a:pPr algn="ctr">
                <a:defRPr/>
              </a:pPr>
              <a:endParaRPr lang="en-US" sz="1865" kern="0">
                <a:solidFill>
                  <a:srgbClr val="1CBB9F"/>
                </a:solidFill>
                <a:latin typeface="+mn-lt"/>
                <a:ea typeface="+mn-ea"/>
              </a:endParaRPr>
            </a:p>
          </p:txBody>
        </p:sp>
        <p:sp>
          <p:nvSpPr>
            <p:cNvPr id="10" name="Rectangle 36"/>
            <p:cNvSpPr/>
            <p:nvPr/>
          </p:nvSpPr>
          <p:spPr>
            <a:xfrm>
              <a:off x="4764534" y="2558653"/>
              <a:ext cx="2787015" cy="330041"/>
            </a:xfrm>
            <a:prstGeom prst="rect">
              <a:avLst/>
            </a:prstGeom>
          </p:spPr>
          <p:txBody>
            <a:bodyPr wrap="none" lIns="91440" tIns="45720" rIns="91440" bIns="45720">
              <a:spAutoFit/>
            </a:bodyPr>
            <a:lstStyle/>
            <a:p>
              <a:pPr algn="ctr"/>
              <a:r>
                <a:rPr lang="zh-CN" altLang="en-US" sz="2135" dirty="0">
                  <a:solidFill>
                    <a:schemeClr val="bg1"/>
                  </a:solidFill>
                  <a:latin typeface="微软雅黑" panose="020B0503020204020204" charset="-122"/>
                  <a:ea typeface="微软雅黑" panose="020B0503020204020204" charset="-122"/>
                  <a:sym typeface="微软雅黑" panose="020B0503020204020204" charset="-122"/>
                </a:rPr>
                <a:t>请点击此处输入标题文字内容</a:t>
              </a:r>
            </a:p>
          </p:txBody>
        </p:sp>
        <p:grpSp>
          <p:nvGrpSpPr>
            <p:cNvPr id="14" name="组合 13"/>
            <p:cNvGrpSpPr/>
            <p:nvPr/>
          </p:nvGrpSpPr>
          <p:grpSpPr>
            <a:xfrm>
              <a:off x="4588096" y="2618791"/>
              <a:ext cx="198407" cy="221510"/>
              <a:chOff x="6016626" y="5110164"/>
              <a:chExt cx="231775" cy="258763"/>
            </a:xfrm>
            <a:solidFill>
              <a:schemeClr val="bg1"/>
            </a:solidFill>
          </p:grpSpPr>
          <p:sp>
            <p:nvSpPr>
              <p:cNvPr id="15" name="Rectangle 74"/>
              <p:cNvSpPr>
                <a:spLocks noChangeArrowheads="1"/>
              </p:cNvSpPr>
              <p:nvPr/>
            </p:nvSpPr>
            <p:spPr bwMode="auto">
              <a:xfrm>
                <a:off x="6119813" y="5281614"/>
                <a:ext cx="23813" cy="873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defRPr/>
                </a:pPr>
                <a:endParaRPr lang="zh-CN" altLang="en-US" sz="1865">
                  <a:solidFill>
                    <a:prstClr val="black"/>
                  </a:solidFill>
                  <a:latin typeface="+mn-lt"/>
                  <a:ea typeface="+mn-ea"/>
                </a:endParaRPr>
              </a:p>
            </p:txBody>
          </p:sp>
          <p:sp>
            <p:nvSpPr>
              <p:cNvPr id="16" name="Freeform 75"/>
              <p:cNvSpPr/>
              <p:nvPr/>
            </p:nvSpPr>
            <p:spPr bwMode="auto">
              <a:xfrm>
                <a:off x="6016626" y="5110164"/>
                <a:ext cx="207963" cy="73025"/>
              </a:xfrm>
              <a:custGeom>
                <a:avLst/>
                <a:gdLst>
                  <a:gd name="T0" fmla="*/ 115 w 231"/>
                  <a:gd name="T1" fmla="*/ 28 h 81"/>
                  <a:gd name="T2" fmla="*/ 30 w 231"/>
                  <a:gd name="T3" fmla="*/ 28 h 81"/>
                  <a:gd name="T4" fmla="*/ 25 w 231"/>
                  <a:gd name="T5" fmla="*/ 30 h 81"/>
                  <a:gd name="T6" fmla="*/ 2 w 231"/>
                  <a:gd name="T7" fmla="*/ 50 h 81"/>
                  <a:gd name="T8" fmla="*/ 0 w 231"/>
                  <a:gd name="T9" fmla="*/ 54 h 81"/>
                  <a:gd name="T10" fmla="*/ 0 w 231"/>
                  <a:gd name="T11" fmla="*/ 55 h 81"/>
                  <a:gd name="T12" fmla="*/ 2 w 231"/>
                  <a:gd name="T13" fmla="*/ 60 h 81"/>
                  <a:gd name="T14" fmla="*/ 25 w 231"/>
                  <a:gd name="T15" fmla="*/ 79 h 81"/>
                  <a:gd name="T16" fmla="*/ 30 w 231"/>
                  <a:gd name="T17" fmla="*/ 81 h 81"/>
                  <a:gd name="T18" fmla="*/ 229 w 231"/>
                  <a:gd name="T19" fmla="*/ 81 h 81"/>
                  <a:gd name="T20" fmla="*/ 231 w 231"/>
                  <a:gd name="T21" fmla="*/ 78 h 81"/>
                  <a:gd name="T22" fmla="*/ 231 w 231"/>
                  <a:gd name="T23" fmla="*/ 31 h 81"/>
                  <a:gd name="T24" fmla="*/ 229 w 231"/>
                  <a:gd name="T25" fmla="*/ 28 h 81"/>
                  <a:gd name="T26" fmla="*/ 142 w 231"/>
                  <a:gd name="T27" fmla="*/ 28 h 81"/>
                  <a:gd name="T28" fmla="*/ 142 w 231"/>
                  <a:gd name="T29" fmla="*/ 13 h 81"/>
                  <a:gd name="T30" fmla="*/ 142 w 231"/>
                  <a:gd name="T31" fmla="*/ 0 h 81"/>
                  <a:gd name="T32" fmla="*/ 115 w 231"/>
                  <a:gd name="T33" fmla="*/ 0 h 81"/>
                  <a:gd name="T34" fmla="*/ 115 w 231"/>
                  <a:gd name="T35" fmla="*/ 13 h 81"/>
                  <a:gd name="T36" fmla="*/ 115 w 231"/>
                  <a:gd name="T37" fmla="*/ 28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31" h="81">
                    <a:moveTo>
                      <a:pt x="115" y="28"/>
                    </a:moveTo>
                    <a:cubicBezTo>
                      <a:pt x="30" y="28"/>
                      <a:pt x="30" y="28"/>
                      <a:pt x="30" y="28"/>
                    </a:cubicBezTo>
                    <a:cubicBezTo>
                      <a:pt x="28" y="28"/>
                      <a:pt x="26" y="29"/>
                      <a:pt x="25" y="30"/>
                    </a:cubicBezTo>
                    <a:cubicBezTo>
                      <a:pt x="2" y="50"/>
                      <a:pt x="2" y="50"/>
                      <a:pt x="2" y="50"/>
                    </a:cubicBezTo>
                    <a:cubicBezTo>
                      <a:pt x="1" y="51"/>
                      <a:pt x="0" y="53"/>
                      <a:pt x="0" y="54"/>
                    </a:cubicBezTo>
                    <a:cubicBezTo>
                      <a:pt x="0" y="55"/>
                      <a:pt x="0" y="55"/>
                      <a:pt x="0" y="55"/>
                    </a:cubicBezTo>
                    <a:cubicBezTo>
                      <a:pt x="0" y="56"/>
                      <a:pt x="1" y="59"/>
                      <a:pt x="2" y="60"/>
                    </a:cubicBezTo>
                    <a:cubicBezTo>
                      <a:pt x="25" y="79"/>
                      <a:pt x="25" y="79"/>
                      <a:pt x="25" y="79"/>
                    </a:cubicBezTo>
                    <a:cubicBezTo>
                      <a:pt x="26" y="80"/>
                      <a:pt x="28" y="81"/>
                      <a:pt x="30" y="81"/>
                    </a:cubicBezTo>
                    <a:cubicBezTo>
                      <a:pt x="229" y="81"/>
                      <a:pt x="229" y="81"/>
                      <a:pt x="229" y="81"/>
                    </a:cubicBezTo>
                    <a:cubicBezTo>
                      <a:pt x="230" y="81"/>
                      <a:pt x="231" y="80"/>
                      <a:pt x="231" y="78"/>
                    </a:cubicBezTo>
                    <a:cubicBezTo>
                      <a:pt x="231" y="31"/>
                      <a:pt x="231" y="31"/>
                      <a:pt x="231" y="31"/>
                    </a:cubicBezTo>
                    <a:cubicBezTo>
                      <a:pt x="231" y="30"/>
                      <a:pt x="230" y="28"/>
                      <a:pt x="229" y="28"/>
                    </a:cubicBezTo>
                    <a:cubicBezTo>
                      <a:pt x="142" y="28"/>
                      <a:pt x="142" y="28"/>
                      <a:pt x="142" y="28"/>
                    </a:cubicBezTo>
                    <a:cubicBezTo>
                      <a:pt x="142" y="13"/>
                      <a:pt x="142" y="13"/>
                      <a:pt x="142" y="13"/>
                    </a:cubicBezTo>
                    <a:cubicBezTo>
                      <a:pt x="142" y="0"/>
                      <a:pt x="142" y="0"/>
                      <a:pt x="142" y="0"/>
                    </a:cubicBezTo>
                    <a:cubicBezTo>
                      <a:pt x="115" y="0"/>
                      <a:pt x="115" y="0"/>
                      <a:pt x="115" y="0"/>
                    </a:cubicBezTo>
                    <a:cubicBezTo>
                      <a:pt x="115" y="13"/>
                      <a:pt x="115" y="13"/>
                      <a:pt x="115" y="13"/>
                    </a:cubicBezTo>
                    <a:lnTo>
                      <a:pt x="115" y="2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sz="1865">
                  <a:solidFill>
                    <a:prstClr val="black"/>
                  </a:solidFill>
                  <a:latin typeface="+mn-lt"/>
                  <a:ea typeface="+mn-ea"/>
                </a:endParaRPr>
              </a:p>
            </p:txBody>
          </p:sp>
          <p:sp>
            <p:nvSpPr>
              <p:cNvPr id="17" name="Freeform 76"/>
              <p:cNvSpPr/>
              <p:nvPr/>
            </p:nvSpPr>
            <p:spPr bwMode="auto">
              <a:xfrm>
                <a:off x="6040438" y="5197476"/>
                <a:ext cx="207963" cy="71438"/>
              </a:xfrm>
              <a:custGeom>
                <a:avLst/>
                <a:gdLst>
                  <a:gd name="T0" fmla="*/ 89 w 231"/>
                  <a:gd name="T1" fmla="*/ 27 h 80"/>
                  <a:gd name="T2" fmla="*/ 3 w 231"/>
                  <a:gd name="T3" fmla="*/ 27 h 80"/>
                  <a:gd name="T4" fmla="*/ 0 w 231"/>
                  <a:gd name="T5" fmla="*/ 30 h 80"/>
                  <a:gd name="T6" fmla="*/ 0 w 231"/>
                  <a:gd name="T7" fmla="*/ 77 h 80"/>
                  <a:gd name="T8" fmla="*/ 3 w 231"/>
                  <a:gd name="T9" fmla="*/ 80 h 80"/>
                  <a:gd name="T10" fmla="*/ 202 w 231"/>
                  <a:gd name="T11" fmla="*/ 80 h 80"/>
                  <a:gd name="T12" fmla="*/ 206 w 231"/>
                  <a:gd name="T13" fmla="*/ 78 h 80"/>
                  <a:gd name="T14" fmla="*/ 229 w 231"/>
                  <a:gd name="T15" fmla="*/ 59 h 80"/>
                  <a:gd name="T16" fmla="*/ 231 w 231"/>
                  <a:gd name="T17" fmla="*/ 54 h 80"/>
                  <a:gd name="T18" fmla="*/ 231 w 231"/>
                  <a:gd name="T19" fmla="*/ 53 h 80"/>
                  <a:gd name="T20" fmla="*/ 229 w 231"/>
                  <a:gd name="T21" fmla="*/ 49 h 80"/>
                  <a:gd name="T22" fmla="*/ 206 w 231"/>
                  <a:gd name="T23" fmla="*/ 29 h 80"/>
                  <a:gd name="T24" fmla="*/ 202 w 231"/>
                  <a:gd name="T25" fmla="*/ 27 h 80"/>
                  <a:gd name="T26" fmla="*/ 116 w 231"/>
                  <a:gd name="T27" fmla="*/ 27 h 80"/>
                  <a:gd name="T28" fmla="*/ 116 w 231"/>
                  <a:gd name="T29" fmla="*/ 12 h 80"/>
                  <a:gd name="T30" fmla="*/ 116 w 231"/>
                  <a:gd name="T31" fmla="*/ 1 h 80"/>
                  <a:gd name="T32" fmla="*/ 116 w 231"/>
                  <a:gd name="T33" fmla="*/ 0 h 80"/>
                  <a:gd name="T34" fmla="*/ 89 w 231"/>
                  <a:gd name="T35" fmla="*/ 0 h 80"/>
                  <a:gd name="T36" fmla="*/ 89 w 231"/>
                  <a:gd name="T37" fmla="*/ 1 h 80"/>
                  <a:gd name="T38" fmla="*/ 89 w 231"/>
                  <a:gd name="T39" fmla="*/ 12 h 80"/>
                  <a:gd name="T40" fmla="*/ 89 w 231"/>
                  <a:gd name="T41" fmla="*/ 27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31" h="80">
                    <a:moveTo>
                      <a:pt x="89" y="27"/>
                    </a:moveTo>
                    <a:cubicBezTo>
                      <a:pt x="3" y="27"/>
                      <a:pt x="3" y="27"/>
                      <a:pt x="3" y="27"/>
                    </a:cubicBezTo>
                    <a:cubicBezTo>
                      <a:pt x="1" y="27"/>
                      <a:pt x="0" y="29"/>
                      <a:pt x="0" y="30"/>
                    </a:cubicBezTo>
                    <a:cubicBezTo>
                      <a:pt x="0" y="77"/>
                      <a:pt x="0" y="77"/>
                      <a:pt x="0" y="77"/>
                    </a:cubicBezTo>
                    <a:cubicBezTo>
                      <a:pt x="0" y="79"/>
                      <a:pt x="1" y="80"/>
                      <a:pt x="3" y="80"/>
                    </a:cubicBezTo>
                    <a:cubicBezTo>
                      <a:pt x="202" y="80"/>
                      <a:pt x="202" y="80"/>
                      <a:pt x="202" y="80"/>
                    </a:cubicBezTo>
                    <a:cubicBezTo>
                      <a:pt x="203" y="80"/>
                      <a:pt x="205" y="79"/>
                      <a:pt x="206" y="78"/>
                    </a:cubicBezTo>
                    <a:cubicBezTo>
                      <a:pt x="229" y="59"/>
                      <a:pt x="229" y="59"/>
                      <a:pt x="229" y="59"/>
                    </a:cubicBezTo>
                    <a:cubicBezTo>
                      <a:pt x="230" y="58"/>
                      <a:pt x="231" y="55"/>
                      <a:pt x="231" y="54"/>
                    </a:cubicBezTo>
                    <a:cubicBezTo>
                      <a:pt x="231" y="53"/>
                      <a:pt x="231" y="53"/>
                      <a:pt x="231" y="53"/>
                    </a:cubicBezTo>
                    <a:cubicBezTo>
                      <a:pt x="231" y="52"/>
                      <a:pt x="230" y="50"/>
                      <a:pt x="229" y="49"/>
                    </a:cubicBezTo>
                    <a:cubicBezTo>
                      <a:pt x="206" y="29"/>
                      <a:pt x="206" y="29"/>
                      <a:pt x="206" y="29"/>
                    </a:cubicBezTo>
                    <a:cubicBezTo>
                      <a:pt x="205" y="28"/>
                      <a:pt x="203" y="27"/>
                      <a:pt x="202" y="27"/>
                    </a:cubicBezTo>
                    <a:cubicBezTo>
                      <a:pt x="116" y="27"/>
                      <a:pt x="116" y="27"/>
                      <a:pt x="116" y="27"/>
                    </a:cubicBezTo>
                    <a:cubicBezTo>
                      <a:pt x="116" y="12"/>
                      <a:pt x="116" y="12"/>
                      <a:pt x="116" y="12"/>
                    </a:cubicBezTo>
                    <a:cubicBezTo>
                      <a:pt x="116" y="1"/>
                      <a:pt x="116" y="1"/>
                      <a:pt x="116" y="1"/>
                    </a:cubicBezTo>
                    <a:cubicBezTo>
                      <a:pt x="116" y="0"/>
                      <a:pt x="116" y="0"/>
                      <a:pt x="116" y="0"/>
                    </a:cubicBezTo>
                    <a:cubicBezTo>
                      <a:pt x="89" y="0"/>
                      <a:pt x="89" y="0"/>
                      <a:pt x="89" y="0"/>
                    </a:cubicBezTo>
                    <a:cubicBezTo>
                      <a:pt x="89" y="1"/>
                      <a:pt x="89" y="1"/>
                      <a:pt x="89" y="1"/>
                    </a:cubicBezTo>
                    <a:cubicBezTo>
                      <a:pt x="89" y="12"/>
                      <a:pt x="89" y="12"/>
                      <a:pt x="89" y="12"/>
                    </a:cubicBezTo>
                    <a:lnTo>
                      <a:pt x="89" y="2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sz="1865">
                  <a:solidFill>
                    <a:prstClr val="black"/>
                  </a:solidFill>
                  <a:latin typeface="+mn-lt"/>
                  <a:ea typeface="+mn-ea"/>
                </a:endParaRPr>
              </a:p>
            </p:txBody>
          </p:sp>
        </p:grpSp>
      </p:grpSp>
      <p:grpSp>
        <p:nvGrpSpPr>
          <p:cNvPr id="28" name="组合 27"/>
          <p:cNvGrpSpPr/>
          <p:nvPr/>
        </p:nvGrpSpPr>
        <p:grpSpPr>
          <a:xfrm>
            <a:off x="1401067" y="3415265"/>
            <a:ext cx="2652983" cy="470175"/>
            <a:chOff x="6032898" y="2951560"/>
            <a:chExt cx="1989737" cy="352631"/>
          </a:xfrm>
        </p:grpSpPr>
        <p:sp>
          <p:nvSpPr>
            <p:cNvPr id="8" name="Rectangle 51"/>
            <p:cNvSpPr/>
            <p:nvPr/>
          </p:nvSpPr>
          <p:spPr>
            <a:xfrm>
              <a:off x="6032898" y="2951560"/>
              <a:ext cx="1872853" cy="352425"/>
            </a:xfrm>
            <a:prstGeom prst="rect">
              <a:avLst/>
            </a:prstGeom>
            <a:solidFill>
              <a:schemeClr val="bg1"/>
            </a:solidFill>
            <a:ln w="12700" cap="flat" cmpd="sng" algn="ctr">
              <a:solidFill>
                <a:schemeClr val="accent5">
                  <a:lumMod val="75000"/>
                </a:schemeClr>
              </a:solidFill>
              <a:prstDash val="solid"/>
              <a:miter lim="800000"/>
            </a:ln>
            <a:effectLst/>
          </p:spPr>
          <p:txBody>
            <a:bodyPr lIns="91440" tIns="45720" rIns="91440" bIns="45720" anchor="ctr"/>
            <a:lstStyle/>
            <a:p>
              <a:pPr algn="ctr">
                <a:defRPr/>
              </a:pPr>
              <a:endParaRPr lang="en-US" sz="1865" kern="0">
                <a:solidFill>
                  <a:srgbClr val="1CBB9F"/>
                </a:solidFill>
                <a:latin typeface="+mn-lt"/>
                <a:ea typeface="+mn-ea"/>
              </a:endParaRPr>
            </a:p>
          </p:txBody>
        </p:sp>
        <p:sp>
          <p:nvSpPr>
            <p:cNvPr id="11" name="Rectangle 36"/>
            <p:cNvSpPr/>
            <p:nvPr/>
          </p:nvSpPr>
          <p:spPr>
            <a:xfrm>
              <a:off x="6305800" y="2990818"/>
              <a:ext cx="1716835" cy="313373"/>
            </a:xfrm>
            <a:prstGeom prst="rect">
              <a:avLst/>
            </a:prstGeom>
          </p:spPr>
          <p:txBody>
            <a:bodyPr wrap="square" lIns="91440" tIns="45720" rIns="91440" bIns="45720">
              <a:spAutoFit/>
            </a:bodyPr>
            <a:lstStyle/>
            <a:p>
              <a:pPr>
                <a:defRPr/>
              </a:pPr>
              <a:r>
                <a:rPr lang="zh-CN" altLang="en-US" sz="2000" kern="0" dirty="0">
                  <a:solidFill>
                    <a:schemeClr val="tx1">
                      <a:lumMod val="75000"/>
                      <a:lumOff val="25000"/>
                    </a:schemeClr>
                  </a:solidFill>
                  <a:latin typeface="微软雅黑" panose="020B0503020204020204" charset="-122"/>
                  <a:ea typeface="微软雅黑" panose="020B0503020204020204" charset="-122"/>
                  <a:cs typeface="Open Sans Condensed Light" panose="020B0306030504020204" pitchFamily="34" charset="0"/>
                </a:rPr>
                <a:t>单击输入标题文字</a:t>
              </a:r>
              <a:endParaRPr lang="bg-BG" sz="2000" kern="0" dirty="0">
                <a:solidFill>
                  <a:schemeClr val="tx1">
                    <a:lumMod val="75000"/>
                    <a:lumOff val="25000"/>
                  </a:schemeClr>
                </a:solidFill>
                <a:latin typeface="微软雅黑" panose="020B0503020204020204" charset="-122"/>
                <a:ea typeface="微软雅黑" panose="020B0503020204020204" charset="-122"/>
              </a:endParaRPr>
            </a:p>
          </p:txBody>
        </p:sp>
        <p:grpSp>
          <p:nvGrpSpPr>
            <p:cNvPr id="18" name="组合 17"/>
            <p:cNvGrpSpPr/>
            <p:nvPr/>
          </p:nvGrpSpPr>
          <p:grpSpPr>
            <a:xfrm>
              <a:off x="6176963" y="3042446"/>
              <a:ext cx="170260" cy="194072"/>
              <a:chOff x="3943350" y="5629276"/>
              <a:chExt cx="227013" cy="258763"/>
            </a:xfrm>
            <a:solidFill>
              <a:schemeClr val="accent5">
                <a:lumMod val="75000"/>
              </a:schemeClr>
            </a:solidFill>
          </p:grpSpPr>
          <p:sp>
            <p:nvSpPr>
              <p:cNvPr id="19" name="Freeform 426"/>
              <p:cNvSpPr>
                <a:spLocks noEditPoints="1"/>
              </p:cNvSpPr>
              <p:nvPr/>
            </p:nvSpPr>
            <p:spPr bwMode="auto">
              <a:xfrm>
                <a:off x="4095750" y="5629276"/>
                <a:ext cx="74613" cy="258763"/>
              </a:xfrm>
              <a:custGeom>
                <a:avLst/>
                <a:gdLst>
                  <a:gd name="T0" fmla="*/ 0 w 47"/>
                  <a:gd name="T1" fmla="*/ 0 h 163"/>
                  <a:gd name="T2" fmla="*/ 0 w 47"/>
                  <a:gd name="T3" fmla="*/ 163 h 163"/>
                  <a:gd name="T4" fmla="*/ 47 w 47"/>
                  <a:gd name="T5" fmla="*/ 163 h 163"/>
                  <a:gd name="T6" fmla="*/ 47 w 47"/>
                  <a:gd name="T7" fmla="*/ 0 h 163"/>
                  <a:gd name="T8" fmla="*/ 0 w 47"/>
                  <a:gd name="T9" fmla="*/ 0 h 163"/>
                  <a:gd name="T10" fmla="*/ 34 w 47"/>
                  <a:gd name="T11" fmla="*/ 122 h 163"/>
                  <a:gd name="T12" fmla="*/ 13 w 47"/>
                  <a:gd name="T13" fmla="*/ 122 h 163"/>
                  <a:gd name="T14" fmla="*/ 13 w 47"/>
                  <a:gd name="T15" fmla="*/ 102 h 163"/>
                  <a:gd name="T16" fmla="*/ 34 w 47"/>
                  <a:gd name="T17" fmla="*/ 102 h 163"/>
                  <a:gd name="T18" fmla="*/ 34 w 47"/>
                  <a:gd name="T19" fmla="*/ 122 h 163"/>
                  <a:gd name="T20" fmla="*/ 34 w 47"/>
                  <a:gd name="T21" fmla="*/ 81 h 163"/>
                  <a:gd name="T22" fmla="*/ 13 w 47"/>
                  <a:gd name="T23" fmla="*/ 81 h 163"/>
                  <a:gd name="T24" fmla="*/ 13 w 47"/>
                  <a:gd name="T25" fmla="*/ 61 h 163"/>
                  <a:gd name="T26" fmla="*/ 34 w 47"/>
                  <a:gd name="T27" fmla="*/ 61 h 163"/>
                  <a:gd name="T28" fmla="*/ 34 w 47"/>
                  <a:gd name="T29" fmla="*/ 81 h 163"/>
                  <a:gd name="T30" fmla="*/ 34 w 47"/>
                  <a:gd name="T31" fmla="*/ 41 h 163"/>
                  <a:gd name="T32" fmla="*/ 13 w 47"/>
                  <a:gd name="T33" fmla="*/ 41 h 163"/>
                  <a:gd name="T34" fmla="*/ 13 w 47"/>
                  <a:gd name="T35" fmla="*/ 20 h 163"/>
                  <a:gd name="T36" fmla="*/ 34 w 47"/>
                  <a:gd name="T37" fmla="*/ 20 h 163"/>
                  <a:gd name="T38" fmla="*/ 34 w 47"/>
                  <a:gd name="T39" fmla="*/ 41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7" h="163">
                    <a:moveTo>
                      <a:pt x="0" y="0"/>
                    </a:moveTo>
                    <a:lnTo>
                      <a:pt x="0" y="163"/>
                    </a:lnTo>
                    <a:lnTo>
                      <a:pt x="47" y="163"/>
                    </a:lnTo>
                    <a:lnTo>
                      <a:pt x="47" y="0"/>
                    </a:lnTo>
                    <a:lnTo>
                      <a:pt x="0" y="0"/>
                    </a:lnTo>
                    <a:close/>
                    <a:moveTo>
                      <a:pt x="34" y="122"/>
                    </a:moveTo>
                    <a:lnTo>
                      <a:pt x="13" y="122"/>
                    </a:lnTo>
                    <a:lnTo>
                      <a:pt x="13" y="102"/>
                    </a:lnTo>
                    <a:lnTo>
                      <a:pt x="34" y="102"/>
                    </a:lnTo>
                    <a:lnTo>
                      <a:pt x="34" y="122"/>
                    </a:lnTo>
                    <a:close/>
                    <a:moveTo>
                      <a:pt x="34" y="81"/>
                    </a:moveTo>
                    <a:lnTo>
                      <a:pt x="13" y="81"/>
                    </a:lnTo>
                    <a:lnTo>
                      <a:pt x="13" y="61"/>
                    </a:lnTo>
                    <a:lnTo>
                      <a:pt x="34" y="61"/>
                    </a:lnTo>
                    <a:lnTo>
                      <a:pt x="34" y="81"/>
                    </a:lnTo>
                    <a:close/>
                    <a:moveTo>
                      <a:pt x="34" y="41"/>
                    </a:moveTo>
                    <a:lnTo>
                      <a:pt x="13" y="41"/>
                    </a:lnTo>
                    <a:lnTo>
                      <a:pt x="13" y="20"/>
                    </a:lnTo>
                    <a:lnTo>
                      <a:pt x="34" y="20"/>
                    </a:lnTo>
                    <a:lnTo>
                      <a:pt x="34" y="4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sz="1865">
                  <a:solidFill>
                    <a:prstClr val="black"/>
                  </a:solidFill>
                  <a:latin typeface="+mn-lt"/>
                  <a:ea typeface="+mn-ea"/>
                </a:endParaRPr>
              </a:p>
            </p:txBody>
          </p:sp>
          <p:sp>
            <p:nvSpPr>
              <p:cNvPr id="20" name="Freeform 427"/>
              <p:cNvSpPr>
                <a:spLocks noEditPoints="1"/>
              </p:cNvSpPr>
              <p:nvPr/>
            </p:nvSpPr>
            <p:spPr bwMode="auto">
              <a:xfrm>
                <a:off x="3943350" y="5664201"/>
                <a:ext cx="130175" cy="223838"/>
              </a:xfrm>
              <a:custGeom>
                <a:avLst/>
                <a:gdLst>
                  <a:gd name="T0" fmla="*/ 68 w 82"/>
                  <a:gd name="T1" fmla="*/ 7 h 141"/>
                  <a:gd name="T2" fmla="*/ 38 w 82"/>
                  <a:gd name="T3" fmla="*/ 7 h 141"/>
                  <a:gd name="T4" fmla="*/ 38 w 82"/>
                  <a:gd name="T5" fmla="*/ 19 h 141"/>
                  <a:gd name="T6" fmla="*/ 19 w 82"/>
                  <a:gd name="T7" fmla="*/ 19 h 141"/>
                  <a:gd name="T8" fmla="*/ 19 w 82"/>
                  <a:gd name="T9" fmla="*/ 0 h 141"/>
                  <a:gd name="T10" fmla="*/ 12 w 82"/>
                  <a:gd name="T11" fmla="*/ 0 h 141"/>
                  <a:gd name="T12" fmla="*/ 12 w 82"/>
                  <a:gd name="T13" fmla="*/ 19 h 141"/>
                  <a:gd name="T14" fmla="*/ 0 w 82"/>
                  <a:gd name="T15" fmla="*/ 19 h 141"/>
                  <a:gd name="T16" fmla="*/ 0 w 82"/>
                  <a:gd name="T17" fmla="*/ 141 h 141"/>
                  <a:gd name="T18" fmla="*/ 82 w 82"/>
                  <a:gd name="T19" fmla="*/ 141 h 141"/>
                  <a:gd name="T20" fmla="*/ 82 w 82"/>
                  <a:gd name="T21" fmla="*/ 19 h 141"/>
                  <a:gd name="T22" fmla="*/ 68 w 82"/>
                  <a:gd name="T23" fmla="*/ 19 h 141"/>
                  <a:gd name="T24" fmla="*/ 68 w 82"/>
                  <a:gd name="T25" fmla="*/ 7 h 141"/>
                  <a:gd name="T26" fmla="*/ 33 w 82"/>
                  <a:gd name="T27" fmla="*/ 100 h 141"/>
                  <a:gd name="T28" fmla="*/ 13 w 82"/>
                  <a:gd name="T29" fmla="*/ 100 h 141"/>
                  <a:gd name="T30" fmla="*/ 13 w 82"/>
                  <a:gd name="T31" fmla="*/ 80 h 141"/>
                  <a:gd name="T32" fmla="*/ 33 w 82"/>
                  <a:gd name="T33" fmla="*/ 80 h 141"/>
                  <a:gd name="T34" fmla="*/ 33 w 82"/>
                  <a:gd name="T35" fmla="*/ 100 h 141"/>
                  <a:gd name="T36" fmla="*/ 33 w 82"/>
                  <a:gd name="T37" fmla="*/ 59 h 141"/>
                  <a:gd name="T38" fmla="*/ 13 w 82"/>
                  <a:gd name="T39" fmla="*/ 59 h 141"/>
                  <a:gd name="T40" fmla="*/ 13 w 82"/>
                  <a:gd name="T41" fmla="*/ 39 h 141"/>
                  <a:gd name="T42" fmla="*/ 33 w 82"/>
                  <a:gd name="T43" fmla="*/ 39 h 141"/>
                  <a:gd name="T44" fmla="*/ 33 w 82"/>
                  <a:gd name="T45" fmla="*/ 59 h 141"/>
                  <a:gd name="T46" fmla="*/ 68 w 82"/>
                  <a:gd name="T47" fmla="*/ 100 h 141"/>
                  <a:gd name="T48" fmla="*/ 48 w 82"/>
                  <a:gd name="T49" fmla="*/ 100 h 141"/>
                  <a:gd name="T50" fmla="*/ 48 w 82"/>
                  <a:gd name="T51" fmla="*/ 80 h 141"/>
                  <a:gd name="T52" fmla="*/ 68 w 82"/>
                  <a:gd name="T53" fmla="*/ 80 h 141"/>
                  <a:gd name="T54" fmla="*/ 68 w 82"/>
                  <a:gd name="T55" fmla="*/ 100 h 141"/>
                  <a:gd name="T56" fmla="*/ 68 w 82"/>
                  <a:gd name="T57" fmla="*/ 59 h 141"/>
                  <a:gd name="T58" fmla="*/ 48 w 82"/>
                  <a:gd name="T59" fmla="*/ 59 h 141"/>
                  <a:gd name="T60" fmla="*/ 48 w 82"/>
                  <a:gd name="T61" fmla="*/ 39 h 141"/>
                  <a:gd name="T62" fmla="*/ 68 w 82"/>
                  <a:gd name="T63" fmla="*/ 39 h 141"/>
                  <a:gd name="T64" fmla="*/ 68 w 82"/>
                  <a:gd name="T65" fmla="*/ 59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82" h="141">
                    <a:moveTo>
                      <a:pt x="68" y="7"/>
                    </a:moveTo>
                    <a:lnTo>
                      <a:pt x="38" y="7"/>
                    </a:lnTo>
                    <a:lnTo>
                      <a:pt x="38" y="19"/>
                    </a:lnTo>
                    <a:lnTo>
                      <a:pt x="19" y="19"/>
                    </a:lnTo>
                    <a:lnTo>
                      <a:pt x="19" y="0"/>
                    </a:lnTo>
                    <a:lnTo>
                      <a:pt x="12" y="0"/>
                    </a:lnTo>
                    <a:lnTo>
                      <a:pt x="12" y="19"/>
                    </a:lnTo>
                    <a:lnTo>
                      <a:pt x="0" y="19"/>
                    </a:lnTo>
                    <a:lnTo>
                      <a:pt x="0" y="141"/>
                    </a:lnTo>
                    <a:lnTo>
                      <a:pt x="82" y="141"/>
                    </a:lnTo>
                    <a:lnTo>
                      <a:pt x="82" y="19"/>
                    </a:lnTo>
                    <a:lnTo>
                      <a:pt x="68" y="19"/>
                    </a:lnTo>
                    <a:lnTo>
                      <a:pt x="68" y="7"/>
                    </a:lnTo>
                    <a:close/>
                    <a:moveTo>
                      <a:pt x="33" y="100"/>
                    </a:moveTo>
                    <a:lnTo>
                      <a:pt x="13" y="100"/>
                    </a:lnTo>
                    <a:lnTo>
                      <a:pt x="13" y="80"/>
                    </a:lnTo>
                    <a:lnTo>
                      <a:pt x="33" y="80"/>
                    </a:lnTo>
                    <a:lnTo>
                      <a:pt x="33" y="100"/>
                    </a:lnTo>
                    <a:close/>
                    <a:moveTo>
                      <a:pt x="33" y="59"/>
                    </a:moveTo>
                    <a:lnTo>
                      <a:pt x="13" y="59"/>
                    </a:lnTo>
                    <a:lnTo>
                      <a:pt x="13" y="39"/>
                    </a:lnTo>
                    <a:lnTo>
                      <a:pt x="33" y="39"/>
                    </a:lnTo>
                    <a:lnTo>
                      <a:pt x="33" y="59"/>
                    </a:lnTo>
                    <a:close/>
                    <a:moveTo>
                      <a:pt x="68" y="100"/>
                    </a:moveTo>
                    <a:lnTo>
                      <a:pt x="48" y="100"/>
                    </a:lnTo>
                    <a:lnTo>
                      <a:pt x="48" y="80"/>
                    </a:lnTo>
                    <a:lnTo>
                      <a:pt x="68" y="80"/>
                    </a:lnTo>
                    <a:lnTo>
                      <a:pt x="68" y="100"/>
                    </a:lnTo>
                    <a:close/>
                    <a:moveTo>
                      <a:pt x="68" y="59"/>
                    </a:moveTo>
                    <a:lnTo>
                      <a:pt x="48" y="59"/>
                    </a:lnTo>
                    <a:lnTo>
                      <a:pt x="48" y="39"/>
                    </a:lnTo>
                    <a:lnTo>
                      <a:pt x="68" y="39"/>
                    </a:lnTo>
                    <a:lnTo>
                      <a:pt x="68" y="5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sz="1865">
                  <a:solidFill>
                    <a:prstClr val="black"/>
                  </a:solidFill>
                  <a:latin typeface="+mn-lt"/>
                  <a:ea typeface="+mn-ea"/>
                </a:endParaRPr>
              </a:p>
            </p:txBody>
          </p:sp>
        </p:grpSp>
      </p:grpSp>
      <p:sp>
        <p:nvSpPr>
          <p:cNvPr id="33" name="TextBox 7"/>
          <p:cNvSpPr>
            <a:spLocks noChangeArrowheads="1"/>
          </p:cNvSpPr>
          <p:nvPr/>
        </p:nvSpPr>
        <p:spPr bwMode="auto">
          <a:xfrm>
            <a:off x="8410799" y="2535248"/>
            <a:ext cx="2119252" cy="118872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lvl1pPr eaLnBrk="0" hangingPunct="0">
              <a:defRPr sz="1300">
                <a:solidFill>
                  <a:schemeClr val="tx1"/>
                </a:solidFill>
                <a:latin typeface="Arial" panose="020B0604020202020204" pitchFamily="34" charset="0"/>
                <a:ea typeface="宋体" panose="02010600030101010101" pitchFamily="2" charset="-122"/>
              </a:defRPr>
            </a:lvl1pPr>
            <a:lvl2pPr marL="742950" indent="-285750" eaLnBrk="0" hangingPunct="0">
              <a:defRPr sz="1300">
                <a:solidFill>
                  <a:schemeClr val="tx1"/>
                </a:solidFill>
                <a:latin typeface="Arial" panose="020B0604020202020204" pitchFamily="34" charset="0"/>
                <a:ea typeface="宋体" panose="02010600030101010101" pitchFamily="2" charset="-122"/>
              </a:defRPr>
            </a:lvl2pPr>
            <a:lvl3pPr marL="1143000" indent="-228600" eaLnBrk="0" hangingPunct="0">
              <a:defRPr sz="1300">
                <a:solidFill>
                  <a:schemeClr val="tx1"/>
                </a:solidFill>
                <a:latin typeface="Arial" panose="020B0604020202020204" pitchFamily="34" charset="0"/>
                <a:ea typeface="宋体" panose="02010600030101010101" pitchFamily="2" charset="-122"/>
              </a:defRPr>
            </a:lvl3pPr>
            <a:lvl4pPr marL="1600200" indent="-228600" eaLnBrk="0" hangingPunct="0">
              <a:defRPr sz="1300">
                <a:solidFill>
                  <a:schemeClr val="tx1"/>
                </a:solidFill>
                <a:latin typeface="Arial" panose="020B0604020202020204" pitchFamily="34" charset="0"/>
                <a:ea typeface="宋体" panose="02010600030101010101" pitchFamily="2" charset="-122"/>
              </a:defRPr>
            </a:lvl4pPr>
            <a:lvl5pPr marL="2057400" indent="-228600" eaLnBrk="0" hangingPunct="0">
              <a:defRPr sz="13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9pPr>
          </a:lstStyle>
          <a:p>
            <a:pPr>
              <a:lnSpc>
                <a:spcPct val="150000"/>
              </a:lnSpc>
            </a:pPr>
            <a:r>
              <a:rPr lang="zh-CN" altLang="en-US" sz="1200" dirty="0">
                <a:solidFill>
                  <a:schemeClr val="tx1">
                    <a:lumMod val="75000"/>
                    <a:lumOff val="25000"/>
                  </a:schemeClr>
                </a:solidFill>
                <a:latin typeface="微软雅黑" panose="020B0503020204020204" charset="-122"/>
                <a:ea typeface="微软雅黑" panose="020B0503020204020204" charset="-122"/>
              </a:rPr>
              <a:t>标题数字等都都可以通过点击和重新输入面板中可板中可以对字体题数字重新题数字标题数字等。</a:t>
            </a:r>
            <a:endParaRPr lang="zh-CN" altLang="zh-CN" sz="1200" dirty="0">
              <a:solidFill>
                <a:schemeClr val="tx1">
                  <a:lumMod val="75000"/>
                  <a:lumOff val="25000"/>
                </a:schemeClr>
              </a:solidFill>
              <a:latin typeface="微软雅黑" panose="020B0503020204020204" charset="-122"/>
              <a:ea typeface="微软雅黑" panose="020B0503020204020204" charset="-122"/>
            </a:endParaRPr>
          </a:p>
        </p:txBody>
      </p:sp>
      <p:sp>
        <p:nvSpPr>
          <p:cNvPr id="34" name="TextBox 7"/>
          <p:cNvSpPr>
            <a:spLocks noChangeArrowheads="1"/>
          </p:cNvSpPr>
          <p:nvPr/>
        </p:nvSpPr>
        <p:spPr bwMode="auto">
          <a:xfrm>
            <a:off x="4174019" y="3716098"/>
            <a:ext cx="2119252" cy="118872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lvl1pPr eaLnBrk="0" hangingPunct="0">
              <a:defRPr sz="1300">
                <a:solidFill>
                  <a:schemeClr val="tx1"/>
                </a:solidFill>
                <a:latin typeface="Arial" panose="020B0604020202020204" pitchFamily="34" charset="0"/>
                <a:ea typeface="宋体" panose="02010600030101010101" pitchFamily="2" charset="-122"/>
              </a:defRPr>
            </a:lvl1pPr>
            <a:lvl2pPr marL="742950" indent="-285750" eaLnBrk="0" hangingPunct="0">
              <a:defRPr sz="1300">
                <a:solidFill>
                  <a:schemeClr val="tx1"/>
                </a:solidFill>
                <a:latin typeface="Arial" panose="020B0604020202020204" pitchFamily="34" charset="0"/>
                <a:ea typeface="宋体" panose="02010600030101010101" pitchFamily="2" charset="-122"/>
              </a:defRPr>
            </a:lvl2pPr>
            <a:lvl3pPr marL="1143000" indent="-228600" eaLnBrk="0" hangingPunct="0">
              <a:defRPr sz="1300">
                <a:solidFill>
                  <a:schemeClr val="tx1"/>
                </a:solidFill>
                <a:latin typeface="Arial" panose="020B0604020202020204" pitchFamily="34" charset="0"/>
                <a:ea typeface="宋体" panose="02010600030101010101" pitchFamily="2" charset="-122"/>
              </a:defRPr>
            </a:lvl3pPr>
            <a:lvl4pPr marL="1600200" indent="-228600" eaLnBrk="0" hangingPunct="0">
              <a:defRPr sz="1300">
                <a:solidFill>
                  <a:schemeClr val="tx1"/>
                </a:solidFill>
                <a:latin typeface="Arial" panose="020B0604020202020204" pitchFamily="34" charset="0"/>
                <a:ea typeface="宋体" panose="02010600030101010101" pitchFamily="2" charset="-122"/>
              </a:defRPr>
            </a:lvl4pPr>
            <a:lvl5pPr marL="2057400" indent="-228600" eaLnBrk="0" hangingPunct="0">
              <a:defRPr sz="13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9pPr>
          </a:lstStyle>
          <a:p>
            <a:pPr>
              <a:lnSpc>
                <a:spcPct val="150000"/>
              </a:lnSpc>
            </a:pPr>
            <a:r>
              <a:rPr lang="zh-CN" altLang="en-US" sz="1200" dirty="0">
                <a:solidFill>
                  <a:schemeClr val="tx1">
                    <a:lumMod val="75000"/>
                    <a:lumOff val="25000"/>
                  </a:schemeClr>
                </a:solidFill>
                <a:latin typeface="微软雅黑" panose="020B0503020204020204" charset="-122"/>
                <a:ea typeface="微软雅黑" panose="020B0503020204020204" charset="-122"/>
              </a:rPr>
              <a:t>标题数字等都都可以通过点击和重新输入面板中可板中可以对字体题数字重新题数字标题数字等。</a:t>
            </a:r>
            <a:endParaRPr lang="zh-CN" altLang="zh-CN" sz="1200" dirty="0">
              <a:solidFill>
                <a:schemeClr val="tx1">
                  <a:lumMod val="75000"/>
                  <a:lumOff val="25000"/>
                </a:schemeClr>
              </a:solidFill>
              <a:latin typeface="微软雅黑" panose="020B0503020204020204" charset="-122"/>
              <a:ea typeface="微软雅黑" panose="020B0503020204020204" charset="-122"/>
            </a:endParaRPr>
          </a:p>
        </p:txBody>
      </p:sp>
      <p:sp>
        <p:nvSpPr>
          <p:cNvPr id="35" name="TextBox 7"/>
          <p:cNvSpPr>
            <a:spLocks noChangeArrowheads="1"/>
          </p:cNvSpPr>
          <p:nvPr/>
        </p:nvSpPr>
        <p:spPr bwMode="auto">
          <a:xfrm>
            <a:off x="6312000" y="3106637"/>
            <a:ext cx="2119252" cy="118872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lvl1pPr eaLnBrk="0" hangingPunct="0">
              <a:defRPr sz="1300">
                <a:solidFill>
                  <a:schemeClr val="tx1"/>
                </a:solidFill>
                <a:latin typeface="Arial" panose="020B0604020202020204" pitchFamily="34" charset="0"/>
                <a:ea typeface="宋体" panose="02010600030101010101" pitchFamily="2" charset="-122"/>
              </a:defRPr>
            </a:lvl1pPr>
            <a:lvl2pPr marL="742950" indent="-285750" eaLnBrk="0" hangingPunct="0">
              <a:defRPr sz="1300">
                <a:solidFill>
                  <a:schemeClr val="tx1"/>
                </a:solidFill>
                <a:latin typeface="Arial" panose="020B0604020202020204" pitchFamily="34" charset="0"/>
                <a:ea typeface="宋体" panose="02010600030101010101" pitchFamily="2" charset="-122"/>
              </a:defRPr>
            </a:lvl2pPr>
            <a:lvl3pPr marL="1143000" indent="-228600" eaLnBrk="0" hangingPunct="0">
              <a:defRPr sz="1300">
                <a:solidFill>
                  <a:schemeClr val="tx1"/>
                </a:solidFill>
                <a:latin typeface="Arial" panose="020B0604020202020204" pitchFamily="34" charset="0"/>
                <a:ea typeface="宋体" panose="02010600030101010101" pitchFamily="2" charset="-122"/>
              </a:defRPr>
            </a:lvl3pPr>
            <a:lvl4pPr marL="1600200" indent="-228600" eaLnBrk="0" hangingPunct="0">
              <a:defRPr sz="1300">
                <a:solidFill>
                  <a:schemeClr val="tx1"/>
                </a:solidFill>
                <a:latin typeface="Arial" panose="020B0604020202020204" pitchFamily="34" charset="0"/>
                <a:ea typeface="宋体" panose="02010600030101010101" pitchFamily="2" charset="-122"/>
              </a:defRPr>
            </a:lvl4pPr>
            <a:lvl5pPr marL="2057400" indent="-228600" eaLnBrk="0" hangingPunct="0">
              <a:defRPr sz="13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9pPr>
          </a:lstStyle>
          <a:p>
            <a:pPr>
              <a:lnSpc>
                <a:spcPct val="150000"/>
              </a:lnSpc>
            </a:pPr>
            <a:r>
              <a:rPr lang="zh-CN" altLang="en-US" sz="1200" dirty="0">
                <a:solidFill>
                  <a:schemeClr val="tx1">
                    <a:lumMod val="75000"/>
                    <a:lumOff val="25000"/>
                  </a:schemeClr>
                </a:solidFill>
                <a:latin typeface="微软雅黑" panose="020B0503020204020204" charset="-122"/>
                <a:ea typeface="微软雅黑" panose="020B0503020204020204" charset="-122"/>
              </a:rPr>
              <a:t>标题数字等都都可以通过点击和重新输入面板中可板中可以对字体题数字重新题数字标题数字等。</a:t>
            </a:r>
            <a:endParaRPr lang="zh-CN" altLang="zh-CN" sz="1200" dirty="0">
              <a:solidFill>
                <a:schemeClr val="tx1">
                  <a:lumMod val="75000"/>
                  <a:lumOff val="25000"/>
                </a:schemeClr>
              </a:solidFill>
              <a:latin typeface="微软雅黑" panose="020B0503020204020204" charset="-122"/>
              <a:ea typeface="微软雅黑" panose="020B0503020204020204" charset="-122"/>
            </a:endParaRPr>
          </a:p>
        </p:txBody>
      </p:sp>
      <p:sp>
        <p:nvSpPr>
          <p:cNvPr id="36" name="TextBox 7"/>
          <p:cNvSpPr>
            <a:spLocks noChangeArrowheads="1"/>
          </p:cNvSpPr>
          <p:nvPr/>
        </p:nvSpPr>
        <p:spPr bwMode="auto">
          <a:xfrm>
            <a:off x="1979886" y="4283570"/>
            <a:ext cx="2119252" cy="118872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lvl1pPr eaLnBrk="0" hangingPunct="0">
              <a:defRPr sz="1300">
                <a:solidFill>
                  <a:schemeClr val="tx1"/>
                </a:solidFill>
                <a:latin typeface="Arial" panose="020B0604020202020204" pitchFamily="34" charset="0"/>
                <a:ea typeface="宋体" panose="02010600030101010101" pitchFamily="2" charset="-122"/>
              </a:defRPr>
            </a:lvl1pPr>
            <a:lvl2pPr marL="742950" indent="-285750" eaLnBrk="0" hangingPunct="0">
              <a:defRPr sz="1300">
                <a:solidFill>
                  <a:schemeClr val="tx1"/>
                </a:solidFill>
                <a:latin typeface="Arial" panose="020B0604020202020204" pitchFamily="34" charset="0"/>
                <a:ea typeface="宋体" panose="02010600030101010101" pitchFamily="2" charset="-122"/>
              </a:defRPr>
            </a:lvl2pPr>
            <a:lvl3pPr marL="1143000" indent="-228600" eaLnBrk="0" hangingPunct="0">
              <a:defRPr sz="1300">
                <a:solidFill>
                  <a:schemeClr val="tx1"/>
                </a:solidFill>
                <a:latin typeface="Arial" panose="020B0604020202020204" pitchFamily="34" charset="0"/>
                <a:ea typeface="宋体" panose="02010600030101010101" pitchFamily="2" charset="-122"/>
              </a:defRPr>
            </a:lvl3pPr>
            <a:lvl4pPr marL="1600200" indent="-228600" eaLnBrk="0" hangingPunct="0">
              <a:defRPr sz="1300">
                <a:solidFill>
                  <a:schemeClr val="tx1"/>
                </a:solidFill>
                <a:latin typeface="Arial" panose="020B0604020202020204" pitchFamily="34" charset="0"/>
                <a:ea typeface="宋体" panose="02010600030101010101" pitchFamily="2" charset="-122"/>
              </a:defRPr>
            </a:lvl4pPr>
            <a:lvl5pPr marL="2057400" indent="-228600" eaLnBrk="0" hangingPunct="0">
              <a:defRPr sz="13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9pPr>
          </a:lstStyle>
          <a:p>
            <a:pPr>
              <a:lnSpc>
                <a:spcPct val="150000"/>
              </a:lnSpc>
            </a:pPr>
            <a:r>
              <a:rPr lang="zh-CN" altLang="en-US" sz="1200" dirty="0">
                <a:solidFill>
                  <a:schemeClr val="tx1">
                    <a:lumMod val="75000"/>
                    <a:lumOff val="25000"/>
                  </a:schemeClr>
                </a:solidFill>
                <a:latin typeface="微软雅黑" panose="020B0503020204020204" charset="-122"/>
                <a:ea typeface="微软雅黑" panose="020B0503020204020204" charset="-122"/>
              </a:rPr>
              <a:t>标题数字等都都可以通过点击和重新输入面板中可板中可以对字体题数字重新题数字标题数字等。</a:t>
            </a:r>
            <a:endParaRPr lang="zh-CN" altLang="zh-CN" sz="1200" dirty="0">
              <a:solidFill>
                <a:schemeClr val="tx1">
                  <a:lumMod val="75000"/>
                  <a:lumOff val="25000"/>
                </a:schemeClr>
              </a:solidFill>
              <a:latin typeface="微软雅黑" panose="020B0503020204020204" charset="-122"/>
              <a:ea typeface="微软雅黑" panose="020B0503020204020204"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ppt_w</p:attrName>
                                        </p:attrNameLst>
                                      </p:cBhvr>
                                      <p:tavLst>
                                        <p:tav tm="0">
                                          <p:val>
                                            <p:fltVal val="0"/>
                                          </p:val>
                                        </p:tav>
                                        <p:tav tm="100000">
                                          <p:val>
                                            <p:strVal val="#ppt_w"/>
                                          </p:val>
                                        </p:tav>
                                      </p:tavLst>
                                    </p:anim>
                                    <p:anim calcmode="lin" valueType="num">
                                      <p:cBhvr>
                                        <p:cTn id="13" dur="500" fill="hold"/>
                                        <p:tgtEl>
                                          <p:spTgt spid="5"/>
                                        </p:tgtEl>
                                        <p:attrNameLst>
                                          <p:attrName>ppt_h</p:attrName>
                                        </p:attrNameLst>
                                      </p:cBhvr>
                                      <p:tavLst>
                                        <p:tav tm="0">
                                          <p:val>
                                            <p:fltVal val="0"/>
                                          </p:val>
                                        </p:tav>
                                        <p:tav tm="100000">
                                          <p:val>
                                            <p:strVal val="#ppt_h"/>
                                          </p:val>
                                        </p:tav>
                                      </p:tavLst>
                                    </p:anim>
                                    <p:animEffect transition="in" filter="fade">
                                      <p:cBhvr>
                                        <p:cTn id="14" dur="500"/>
                                        <p:tgtEl>
                                          <p:spTgt spid="5"/>
                                        </p:tgtEl>
                                      </p:cBhvr>
                                    </p:animEffect>
                                  </p:childTnLst>
                                </p:cTn>
                              </p:par>
                            </p:childTnLst>
                          </p:cTn>
                        </p:par>
                        <p:par>
                          <p:cTn id="15" fill="hold">
                            <p:stCondLst>
                              <p:cond delay="1000"/>
                            </p:stCondLst>
                            <p:childTnLst>
                              <p:par>
                                <p:cTn id="16" presetID="2" presetClass="entr" presetSubtype="8" fill="hold" nodeType="afterEffect">
                                  <p:stCondLst>
                                    <p:cond delay="0"/>
                                  </p:stCondLst>
                                  <p:childTnLst>
                                    <p:set>
                                      <p:cBhvr>
                                        <p:cTn id="17" dur="1" fill="hold">
                                          <p:stCondLst>
                                            <p:cond delay="0"/>
                                          </p:stCondLst>
                                        </p:cTn>
                                        <p:tgtEl>
                                          <p:spTgt spid="27"/>
                                        </p:tgtEl>
                                        <p:attrNameLst>
                                          <p:attrName>style.visibility</p:attrName>
                                        </p:attrNameLst>
                                      </p:cBhvr>
                                      <p:to>
                                        <p:strVal val="visible"/>
                                      </p:to>
                                    </p:set>
                                    <p:anim calcmode="lin" valueType="num">
                                      <p:cBhvr additive="base">
                                        <p:cTn id="18" dur="500" fill="hold"/>
                                        <p:tgtEl>
                                          <p:spTgt spid="27"/>
                                        </p:tgtEl>
                                        <p:attrNameLst>
                                          <p:attrName>ppt_x</p:attrName>
                                        </p:attrNameLst>
                                      </p:cBhvr>
                                      <p:tavLst>
                                        <p:tav tm="0">
                                          <p:val>
                                            <p:strVal val="0-#ppt_w/2"/>
                                          </p:val>
                                        </p:tav>
                                        <p:tav tm="100000">
                                          <p:val>
                                            <p:strVal val="#ppt_x"/>
                                          </p:val>
                                        </p:tav>
                                      </p:tavLst>
                                    </p:anim>
                                    <p:anim calcmode="lin" valueType="num">
                                      <p:cBhvr additive="base">
                                        <p:cTn id="19" dur="500" fill="hold"/>
                                        <p:tgtEl>
                                          <p:spTgt spid="27"/>
                                        </p:tgtEl>
                                        <p:attrNameLst>
                                          <p:attrName>ppt_y</p:attrName>
                                        </p:attrNameLst>
                                      </p:cBhvr>
                                      <p:tavLst>
                                        <p:tav tm="0">
                                          <p:val>
                                            <p:strVal val="#ppt_y"/>
                                          </p:val>
                                        </p:tav>
                                        <p:tav tm="100000">
                                          <p:val>
                                            <p:strVal val="#ppt_y"/>
                                          </p:val>
                                        </p:tav>
                                      </p:tavLst>
                                    </p:anim>
                                  </p:childTnLst>
                                </p:cTn>
                              </p:par>
                              <p:par>
                                <p:cTn id="20" presetID="2" presetClass="entr" presetSubtype="8" fill="hold" nodeType="withEffect">
                                  <p:stCondLst>
                                    <p:cond delay="0"/>
                                  </p:stCondLst>
                                  <p:childTnLst>
                                    <p:set>
                                      <p:cBhvr>
                                        <p:cTn id="21" dur="1" fill="hold">
                                          <p:stCondLst>
                                            <p:cond delay="0"/>
                                          </p:stCondLst>
                                        </p:cTn>
                                        <p:tgtEl>
                                          <p:spTgt spid="28"/>
                                        </p:tgtEl>
                                        <p:attrNameLst>
                                          <p:attrName>style.visibility</p:attrName>
                                        </p:attrNameLst>
                                      </p:cBhvr>
                                      <p:to>
                                        <p:strVal val="visible"/>
                                      </p:to>
                                    </p:set>
                                    <p:anim calcmode="lin" valueType="num">
                                      <p:cBhvr additive="base">
                                        <p:cTn id="22" dur="500" fill="hold"/>
                                        <p:tgtEl>
                                          <p:spTgt spid="28"/>
                                        </p:tgtEl>
                                        <p:attrNameLst>
                                          <p:attrName>ppt_x</p:attrName>
                                        </p:attrNameLst>
                                      </p:cBhvr>
                                      <p:tavLst>
                                        <p:tav tm="0">
                                          <p:val>
                                            <p:strVal val="0-#ppt_w/2"/>
                                          </p:val>
                                        </p:tav>
                                        <p:tav tm="100000">
                                          <p:val>
                                            <p:strVal val="#ppt_x"/>
                                          </p:val>
                                        </p:tav>
                                      </p:tavLst>
                                    </p:anim>
                                    <p:anim calcmode="lin" valueType="num">
                                      <p:cBhvr additive="base">
                                        <p:cTn id="23" dur="500" fill="hold"/>
                                        <p:tgtEl>
                                          <p:spTgt spid="28"/>
                                        </p:tgtEl>
                                        <p:attrNameLst>
                                          <p:attrName>ppt_y</p:attrName>
                                        </p:attrNameLst>
                                      </p:cBhvr>
                                      <p:tavLst>
                                        <p:tav tm="0">
                                          <p:val>
                                            <p:strVal val="#ppt_y"/>
                                          </p:val>
                                        </p:tav>
                                        <p:tav tm="100000">
                                          <p:val>
                                            <p:strVal val="#ppt_y"/>
                                          </p:val>
                                        </p:tav>
                                      </p:tavLst>
                                    </p:anim>
                                  </p:childTnLst>
                                </p:cTn>
                              </p:par>
                              <p:par>
                                <p:cTn id="24" presetID="2" presetClass="entr" presetSubtype="8" fill="hold" nodeType="withEffect">
                                  <p:stCondLst>
                                    <p:cond delay="0"/>
                                  </p:stCondLst>
                                  <p:childTnLst>
                                    <p:set>
                                      <p:cBhvr>
                                        <p:cTn id="25" dur="1" fill="hold">
                                          <p:stCondLst>
                                            <p:cond delay="0"/>
                                          </p:stCondLst>
                                        </p:cTn>
                                        <p:tgtEl>
                                          <p:spTgt spid="25"/>
                                        </p:tgtEl>
                                        <p:attrNameLst>
                                          <p:attrName>style.visibility</p:attrName>
                                        </p:attrNameLst>
                                      </p:cBhvr>
                                      <p:to>
                                        <p:strVal val="visible"/>
                                      </p:to>
                                    </p:set>
                                    <p:anim calcmode="lin" valueType="num">
                                      <p:cBhvr additive="base">
                                        <p:cTn id="26" dur="500" fill="hold"/>
                                        <p:tgtEl>
                                          <p:spTgt spid="25"/>
                                        </p:tgtEl>
                                        <p:attrNameLst>
                                          <p:attrName>ppt_x</p:attrName>
                                        </p:attrNameLst>
                                      </p:cBhvr>
                                      <p:tavLst>
                                        <p:tav tm="0">
                                          <p:val>
                                            <p:strVal val="0-#ppt_w/2"/>
                                          </p:val>
                                        </p:tav>
                                        <p:tav tm="100000">
                                          <p:val>
                                            <p:strVal val="#ppt_x"/>
                                          </p:val>
                                        </p:tav>
                                      </p:tavLst>
                                    </p:anim>
                                    <p:anim calcmode="lin" valueType="num">
                                      <p:cBhvr additive="base">
                                        <p:cTn id="27" dur="500" fill="hold"/>
                                        <p:tgtEl>
                                          <p:spTgt spid="25"/>
                                        </p:tgtEl>
                                        <p:attrNameLst>
                                          <p:attrName>ppt_y</p:attrName>
                                        </p:attrNameLst>
                                      </p:cBhvr>
                                      <p:tavLst>
                                        <p:tav tm="0">
                                          <p:val>
                                            <p:strVal val="#ppt_y"/>
                                          </p:val>
                                        </p:tav>
                                        <p:tav tm="100000">
                                          <p:val>
                                            <p:strVal val="#ppt_y"/>
                                          </p:val>
                                        </p:tav>
                                      </p:tavLst>
                                    </p:anim>
                                  </p:childTnLst>
                                </p:cTn>
                              </p:par>
                              <p:par>
                                <p:cTn id="28" presetID="2" presetClass="entr" presetSubtype="8" fill="hold" nodeType="withEffect">
                                  <p:stCondLst>
                                    <p:cond delay="0"/>
                                  </p:stCondLst>
                                  <p:childTnLst>
                                    <p:set>
                                      <p:cBhvr>
                                        <p:cTn id="29" dur="1" fill="hold">
                                          <p:stCondLst>
                                            <p:cond delay="0"/>
                                          </p:stCondLst>
                                        </p:cTn>
                                        <p:tgtEl>
                                          <p:spTgt spid="26"/>
                                        </p:tgtEl>
                                        <p:attrNameLst>
                                          <p:attrName>style.visibility</p:attrName>
                                        </p:attrNameLst>
                                      </p:cBhvr>
                                      <p:to>
                                        <p:strVal val="visible"/>
                                      </p:to>
                                    </p:set>
                                    <p:anim calcmode="lin" valueType="num">
                                      <p:cBhvr additive="base">
                                        <p:cTn id="30" dur="500" fill="hold"/>
                                        <p:tgtEl>
                                          <p:spTgt spid="26"/>
                                        </p:tgtEl>
                                        <p:attrNameLst>
                                          <p:attrName>ppt_x</p:attrName>
                                        </p:attrNameLst>
                                      </p:cBhvr>
                                      <p:tavLst>
                                        <p:tav tm="0">
                                          <p:val>
                                            <p:strVal val="0-#ppt_w/2"/>
                                          </p:val>
                                        </p:tav>
                                        <p:tav tm="100000">
                                          <p:val>
                                            <p:strVal val="#ppt_x"/>
                                          </p:val>
                                        </p:tav>
                                      </p:tavLst>
                                    </p:anim>
                                    <p:anim calcmode="lin" valueType="num">
                                      <p:cBhvr additive="base">
                                        <p:cTn id="31" dur="500" fill="hold"/>
                                        <p:tgtEl>
                                          <p:spTgt spid="26"/>
                                        </p:tgtEl>
                                        <p:attrNameLst>
                                          <p:attrName>ppt_y</p:attrName>
                                        </p:attrNameLst>
                                      </p:cBhvr>
                                      <p:tavLst>
                                        <p:tav tm="0">
                                          <p:val>
                                            <p:strVal val="#ppt_y"/>
                                          </p:val>
                                        </p:tav>
                                        <p:tav tm="100000">
                                          <p:val>
                                            <p:strVal val="#ppt_y"/>
                                          </p:val>
                                        </p:tav>
                                      </p:tavLst>
                                    </p:anim>
                                  </p:childTnLst>
                                </p:cTn>
                              </p:par>
                            </p:childTnLst>
                          </p:cTn>
                        </p:par>
                        <p:par>
                          <p:cTn id="32" fill="hold">
                            <p:stCondLst>
                              <p:cond delay="1500"/>
                            </p:stCondLst>
                            <p:childTnLst>
                              <p:par>
                                <p:cTn id="33" presetID="2" presetClass="entr" presetSubtype="4" fill="hold" grpId="0" nodeType="afterEffect">
                                  <p:stCondLst>
                                    <p:cond delay="0"/>
                                  </p:stCondLst>
                                  <p:childTnLst>
                                    <p:set>
                                      <p:cBhvr>
                                        <p:cTn id="34" dur="1" fill="hold">
                                          <p:stCondLst>
                                            <p:cond delay="0"/>
                                          </p:stCondLst>
                                        </p:cTn>
                                        <p:tgtEl>
                                          <p:spTgt spid="33"/>
                                        </p:tgtEl>
                                        <p:attrNameLst>
                                          <p:attrName>style.visibility</p:attrName>
                                        </p:attrNameLst>
                                      </p:cBhvr>
                                      <p:to>
                                        <p:strVal val="visible"/>
                                      </p:to>
                                    </p:set>
                                    <p:anim calcmode="lin" valueType="num">
                                      <p:cBhvr additive="base">
                                        <p:cTn id="35" dur="500" fill="hold"/>
                                        <p:tgtEl>
                                          <p:spTgt spid="33"/>
                                        </p:tgtEl>
                                        <p:attrNameLst>
                                          <p:attrName>ppt_x</p:attrName>
                                        </p:attrNameLst>
                                      </p:cBhvr>
                                      <p:tavLst>
                                        <p:tav tm="0">
                                          <p:val>
                                            <p:strVal val="#ppt_x"/>
                                          </p:val>
                                        </p:tav>
                                        <p:tav tm="100000">
                                          <p:val>
                                            <p:strVal val="#ppt_x"/>
                                          </p:val>
                                        </p:tav>
                                      </p:tavLst>
                                    </p:anim>
                                    <p:anim calcmode="lin" valueType="num">
                                      <p:cBhvr additive="base">
                                        <p:cTn id="36" dur="500" fill="hold"/>
                                        <p:tgtEl>
                                          <p:spTgt spid="33"/>
                                        </p:tgtEl>
                                        <p:attrNameLst>
                                          <p:attrName>ppt_y</p:attrName>
                                        </p:attrNameLst>
                                      </p:cBhvr>
                                      <p:tavLst>
                                        <p:tav tm="0">
                                          <p:val>
                                            <p:strVal val="1+#ppt_h/2"/>
                                          </p:val>
                                        </p:tav>
                                        <p:tav tm="100000">
                                          <p:val>
                                            <p:strVal val="#ppt_y"/>
                                          </p:val>
                                        </p:tav>
                                      </p:tavLst>
                                    </p:anim>
                                  </p:childTnLst>
                                </p:cTn>
                              </p:par>
                            </p:childTnLst>
                          </p:cTn>
                        </p:par>
                        <p:par>
                          <p:cTn id="37" fill="hold">
                            <p:stCondLst>
                              <p:cond delay="2000"/>
                            </p:stCondLst>
                            <p:childTnLst>
                              <p:par>
                                <p:cTn id="38" presetID="2" presetClass="entr" presetSubtype="4" fill="hold" grpId="0" nodeType="afterEffect">
                                  <p:stCondLst>
                                    <p:cond delay="0"/>
                                  </p:stCondLst>
                                  <p:childTnLst>
                                    <p:set>
                                      <p:cBhvr>
                                        <p:cTn id="39" dur="1" fill="hold">
                                          <p:stCondLst>
                                            <p:cond delay="0"/>
                                          </p:stCondLst>
                                        </p:cTn>
                                        <p:tgtEl>
                                          <p:spTgt spid="34"/>
                                        </p:tgtEl>
                                        <p:attrNameLst>
                                          <p:attrName>style.visibility</p:attrName>
                                        </p:attrNameLst>
                                      </p:cBhvr>
                                      <p:to>
                                        <p:strVal val="visible"/>
                                      </p:to>
                                    </p:set>
                                    <p:anim calcmode="lin" valueType="num">
                                      <p:cBhvr additive="base">
                                        <p:cTn id="40" dur="500" fill="hold"/>
                                        <p:tgtEl>
                                          <p:spTgt spid="34"/>
                                        </p:tgtEl>
                                        <p:attrNameLst>
                                          <p:attrName>ppt_x</p:attrName>
                                        </p:attrNameLst>
                                      </p:cBhvr>
                                      <p:tavLst>
                                        <p:tav tm="0">
                                          <p:val>
                                            <p:strVal val="#ppt_x"/>
                                          </p:val>
                                        </p:tav>
                                        <p:tav tm="100000">
                                          <p:val>
                                            <p:strVal val="#ppt_x"/>
                                          </p:val>
                                        </p:tav>
                                      </p:tavLst>
                                    </p:anim>
                                    <p:anim calcmode="lin" valueType="num">
                                      <p:cBhvr additive="base">
                                        <p:cTn id="41" dur="500" fill="hold"/>
                                        <p:tgtEl>
                                          <p:spTgt spid="34"/>
                                        </p:tgtEl>
                                        <p:attrNameLst>
                                          <p:attrName>ppt_y</p:attrName>
                                        </p:attrNameLst>
                                      </p:cBhvr>
                                      <p:tavLst>
                                        <p:tav tm="0">
                                          <p:val>
                                            <p:strVal val="1+#ppt_h/2"/>
                                          </p:val>
                                        </p:tav>
                                        <p:tav tm="100000">
                                          <p:val>
                                            <p:strVal val="#ppt_y"/>
                                          </p:val>
                                        </p:tav>
                                      </p:tavLst>
                                    </p:anim>
                                  </p:childTnLst>
                                </p:cTn>
                              </p:par>
                            </p:childTnLst>
                          </p:cTn>
                        </p:par>
                        <p:par>
                          <p:cTn id="42" fill="hold">
                            <p:stCondLst>
                              <p:cond delay="2500"/>
                            </p:stCondLst>
                            <p:childTnLst>
                              <p:par>
                                <p:cTn id="43" presetID="2" presetClass="entr" presetSubtype="4" fill="hold" grpId="0" nodeType="afterEffect">
                                  <p:stCondLst>
                                    <p:cond delay="0"/>
                                  </p:stCondLst>
                                  <p:childTnLst>
                                    <p:set>
                                      <p:cBhvr>
                                        <p:cTn id="44" dur="1" fill="hold">
                                          <p:stCondLst>
                                            <p:cond delay="0"/>
                                          </p:stCondLst>
                                        </p:cTn>
                                        <p:tgtEl>
                                          <p:spTgt spid="35"/>
                                        </p:tgtEl>
                                        <p:attrNameLst>
                                          <p:attrName>style.visibility</p:attrName>
                                        </p:attrNameLst>
                                      </p:cBhvr>
                                      <p:to>
                                        <p:strVal val="visible"/>
                                      </p:to>
                                    </p:set>
                                    <p:anim calcmode="lin" valueType="num">
                                      <p:cBhvr additive="base">
                                        <p:cTn id="45" dur="500" fill="hold"/>
                                        <p:tgtEl>
                                          <p:spTgt spid="35"/>
                                        </p:tgtEl>
                                        <p:attrNameLst>
                                          <p:attrName>ppt_x</p:attrName>
                                        </p:attrNameLst>
                                      </p:cBhvr>
                                      <p:tavLst>
                                        <p:tav tm="0">
                                          <p:val>
                                            <p:strVal val="#ppt_x"/>
                                          </p:val>
                                        </p:tav>
                                        <p:tav tm="100000">
                                          <p:val>
                                            <p:strVal val="#ppt_x"/>
                                          </p:val>
                                        </p:tav>
                                      </p:tavLst>
                                    </p:anim>
                                    <p:anim calcmode="lin" valueType="num">
                                      <p:cBhvr additive="base">
                                        <p:cTn id="46" dur="500" fill="hold"/>
                                        <p:tgtEl>
                                          <p:spTgt spid="35"/>
                                        </p:tgtEl>
                                        <p:attrNameLst>
                                          <p:attrName>ppt_y</p:attrName>
                                        </p:attrNameLst>
                                      </p:cBhvr>
                                      <p:tavLst>
                                        <p:tav tm="0">
                                          <p:val>
                                            <p:strVal val="1+#ppt_h/2"/>
                                          </p:val>
                                        </p:tav>
                                        <p:tav tm="100000">
                                          <p:val>
                                            <p:strVal val="#ppt_y"/>
                                          </p:val>
                                        </p:tav>
                                      </p:tavLst>
                                    </p:anim>
                                  </p:childTnLst>
                                </p:cTn>
                              </p:par>
                            </p:childTnLst>
                          </p:cTn>
                        </p:par>
                        <p:par>
                          <p:cTn id="47" fill="hold">
                            <p:stCondLst>
                              <p:cond delay="3000"/>
                            </p:stCondLst>
                            <p:childTnLst>
                              <p:par>
                                <p:cTn id="48" presetID="2" presetClass="entr" presetSubtype="4" fill="hold" grpId="0" nodeType="afterEffect">
                                  <p:stCondLst>
                                    <p:cond delay="0"/>
                                  </p:stCondLst>
                                  <p:childTnLst>
                                    <p:set>
                                      <p:cBhvr>
                                        <p:cTn id="49" dur="1" fill="hold">
                                          <p:stCondLst>
                                            <p:cond delay="0"/>
                                          </p:stCondLst>
                                        </p:cTn>
                                        <p:tgtEl>
                                          <p:spTgt spid="36"/>
                                        </p:tgtEl>
                                        <p:attrNameLst>
                                          <p:attrName>style.visibility</p:attrName>
                                        </p:attrNameLst>
                                      </p:cBhvr>
                                      <p:to>
                                        <p:strVal val="visible"/>
                                      </p:to>
                                    </p:set>
                                    <p:anim calcmode="lin" valueType="num">
                                      <p:cBhvr additive="base">
                                        <p:cTn id="50" dur="500" fill="hold"/>
                                        <p:tgtEl>
                                          <p:spTgt spid="36"/>
                                        </p:tgtEl>
                                        <p:attrNameLst>
                                          <p:attrName>ppt_x</p:attrName>
                                        </p:attrNameLst>
                                      </p:cBhvr>
                                      <p:tavLst>
                                        <p:tav tm="0">
                                          <p:val>
                                            <p:strVal val="#ppt_x"/>
                                          </p:val>
                                        </p:tav>
                                        <p:tav tm="100000">
                                          <p:val>
                                            <p:strVal val="#ppt_x"/>
                                          </p:val>
                                        </p:tav>
                                      </p:tavLst>
                                    </p:anim>
                                    <p:anim calcmode="lin" valueType="num">
                                      <p:cBhvr additive="base">
                                        <p:cTn id="51" dur="500" fill="hold"/>
                                        <p:tgtEl>
                                          <p:spTgt spid="3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5" grpId="0"/>
      <p:bldP spid="33" grpId="0" bldLvl="0" animBg="1"/>
      <p:bldP spid="34" grpId="0" bldLvl="0" animBg="1"/>
      <p:bldP spid="35" grpId="0" bldLvl="0" animBg="1"/>
      <p:bldP spid="36" grpId="0" bldLvl="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0" y="0"/>
            <a:ext cx="12192000" cy="453390"/>
          </a:xfrm>
          <a:prstGeom prst="rect">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endParaRPr>
          </a:p>
        </p:txBody>
      </p:sp>
      <p:sp>
        <p:nvSpPr>
          <p:cNvPr id="5" name="文本框 4"/>
          <p:cNvSpPr txBox="1"/>
          <p:nvPr/>
        </p:nvSpPr>
        <p:spPr>
          <a:xfrm>
            <a:off x="4312786" y="22870"/>
            <a:ext cx="3566427" cy="417830"/>
          </a:xfrm>
          <a:prstGeom prst="rect">
            <a:avLst/>
          </a:prstGeom>
          <a:noFill/>
        </p:spPr>
        <p:txBody>
          <a:bodyPr wrap="square" rtlCol="0">
            <a:spAutoFit/>
          </a:bodyPr>
          <a:lstStyle/>
          <a:p>
            <a:pPr algn="ctr"/>
            <a:r>
              <a:rPr lang="zh-CN" altLang="en-US" sz="2000" dirty="0">
                <a:solidFill>
                  <a:schemeClr val="bg1"/>
                </a:solidFill>
                <a:latin typeface="微软雅黑" panose="020B0503020204020204" charset="-122"/>
                <a:ea typeface="微软雅黑" panose="020B0503020204020204" charset="-122"/>
              </a:rPr>
              <a:t>点击此处编辑标题</a:t>
            </a:r>
            <a:endParaRPr lang="zh-CN" altLang="en-US" sz="2000" dirty="0">
              <a:solidFill>
                <a:schemeClr val="bg1"/>
              </a:solidFill>
              <a:latin typeface="Arial" panose="020B0604020202020204" pitchFamily="34" charset="0"/>
              <a:ea typeface="微软雅黑" panose="020B0503020204020204" charset="-122"/>
              <a:cs typeface="Arial" panose="020B0604020202020204" pitchFamily="34" charset="0"/>
            </a:endParaRPr>
          </a:p>
        </p:txBody>
      </p:sp>
      <p:sp>
        <p:nvSpPr>
          <p:cNvPr id="7" name="U-Turn Arrow 6"/>
          <p:cNvSpPr/>
          <p:nvPr/>
        </p:nvSpPr>
        <p:spPr>
          <a:xfrm rot="16200000">
            <a:off x="4000254" y="2561567"/>
            <a:ext cx="2893735" cy="3085108"/>
          </a:xfrm>
          <a:custGeom>
            <a:avLst/>
            <a:gdLst>
              <a:gd name="connsiteX0" fmla="*/ 0 w 2170301"/>
              <a:gd name="connsiteY0" fmla="*/ 2147927 h 2147927"/>
              <a:gd name="connsiteX1" fmla="*/ 0 w 2170301"/>
              <a:gd name="connsiteY1" fmla="*/ 939718 h 2147927"/>
              <a:gd name="connsiteX2" fmla="*/ 939718 w 2170301"/>
              <a:gd name="connsiteY2" fmla="*/ 0 h 2147927"/>
              <a:gd name="connsiteX3" fmla="*/ 962092 w 2170301"/>
              <a:gd name="connsiteY3" fmla="*/ 0 h 2147927"/>
              <a:gd name="connsiteX4" fmla="*/ 1901810 w 2170301"/>
              <a:gd name="connsiteY4" fmla="*/ 939718 h 2147927"/>
              <a:gd name="connsiteX5" fmla="*/ 1901810 w 2170301"/>
              <a:gd name="connsiteY5" fmla="*/ 1073964 h 2147927"/>
              <a:gd name="connsiteX6" fmla="*/ 2170301 w 2170301"/>
              <a:gd name="connsiteY6" fmla="*/ 1073964 h 2147927"/>
              <a:gd name="connsiteX7" fmla="*/ 1633319 w 2170301"/>
              <a:gd name="connsiteY7" fmla="*/ 1610945 h 2147927"/>
              <a:gd name="connsiteX8" fmla="*/ 1096338 w 2170301"/>
              <a:gd name="connsiteY8" fmla="*/ 1073964 h 2147927"/>
              <a:gd name="connsiteX9" fmla="*/ 1364828 w 2170301"/>
              <a:gd name="connsiteY9" fmla="*/ 1073964 h 2147927"/>
              <a:gd name="connsiteX10" fmla="*/ 1364828 w 2170301"/>
              <a:gd name="connsiteY10" fmla="*/ 939718 h 2147927"/>
              <a:gd name="connsiteX11" fmla="*/ 962092 w 2170301"/>
              <a:gd name="connsiteY11" fmla="*/ 536982 h 2147927"/>
              <a:gd name="connsiteX12" fmla="*/ 939718 w 2170301"/>
              <a:gd name="connsiteY12" fmla="*/ 536982 h 2147927"/>
              <a:gd name="connsiteX13" fmla="*/ 536982 w 2170301"/>
              <a:gd name="connsiteY13" fmla="*/ 939718 h 2147927"/>
              <a:gd name="connsiteX14" fmla="*/ 536982 w 2170301"/>
              <a:gd name="connsiteY14" fmla="*/ 2147927 h 2147927"/>
              <a:gd name="connsiteX15" fmla="*/ 0 w 2170301"/>
              <a:gd name="connsiteY15" fmla="*/ 2147927 h 2147927"/>
              <a:gd name="connsiteX0-1" fmla="*/ 0 w 2170301"/>
              <a:gd name="connsiteY0-2" fmla="*/ 2147927 h 2147927"/>
              <a:gd name="connsiteX1-3" fmla="*/ 0 w 2170301"/>
              <a:gd name="connsiteY1-4" fmla="*/ 939718 h 2147927"/>
              <a:gd name="connsiteX2-5" fmla="*/ 939718 w 2170301"/>
              <a:gd name="connsiteY2-6" fmla="*/ 0 h 2147927"/>
              <a:gd name="connsiteX3-7" fmla="*/ 962092 w 2170301"/>
              <a:gd name="connsiteY3-8" fmla="*/ 0 h 2147927"/>
              <a:gd name="connsiteX4-9" fmla="*/ 1901810 w 2170301"/>
              <a:gd name="connsiteY4-10" fmla="*/ 939718 h 2147927"/>
              <a:gd name="connsiteX5-11" fmla="*/ 1901810 w 2170301"/>
              <a:gd name="connsiteY5-12" fmla="*/ 1073964 h 2147927"/>
              <a:gd name="connsiteX6-13" fmla="*/ 2170301 w 2170301"/>
              <a:gd name="connsiteY6-14" fmla="*/ 1073964 h 2147927"/>
              <a:gd name="connsiteX7-15" fmla="*/ 1633319 w 2170301"/>
              <a:gd name="connsiteY7-16" fmla="*/ 1610945 h 2147927"/>
              <a:gd name="connsiteX8-17" fmla="*/ 1096338 w 2170301"/>
              <a:gd name="connsiteY8-18" fmla="*/ 1073964 h 2147927"/>
              <a:gd name="connsiteX9-19" fmla="*/ 1364828 w 2170301"/>
              <a:gd name="connsiteY9-20" fmla="*/ 1073964 h 2147927"/>
              <a:gd name="connsiteX10-21" fmla="*/ 1364828 w 2170301"/>
              <a:gd name="connsiteY10-22" fmla="*/ 939718 h 2147927"/>
              <a:gd name="connsiteX11-23" fmla="*/ 962092 w 2170301"/>
              <a:gd name="connsiteY11-24" fmla="*/ 536982 h 2147927"/>
              <a:gd name="connsiteX12-25" fmla="*/ 939718 w 2170301"/>
              <a:gd name="connsiteY12-26" fmla="*/ 536982 h 2147927"/>
              <a:gd name="connsiteX13-27" fmla="*/ 536982 w 2170301"/>
              <a:gd name="connsiteY13-28" fmla="*/ 939718 h 2147927"/>
              <a:gd name="connsiteX14-29" fmla="*/ 535053 w 2170301"/>
              <a:gd name="connsiteY14-30" fmla="*/ 1513248 h 2147927"/>
              <a:gd name="connsiteX15-31" fmla="*/ 0 w 2170301"/>
              <a:gd name="connsiteY15-32" fmla="*/ 2147927 h 2147927"/>
              <a:gd name="connsiteX0-33" fmla="*/ 15433 w 2170301"/>
              <a:gd name="connsiteY0-34" fmla="*/ 2313831 h 2313831"/>
              <a:gd name="connsiteX1-35" fmla="*/ 0 w 2170301"/>
              <a:gd name="connsiteY1-36" fmla="*/ 939718 h 2313831"/>
              <a:gd name="connsiteX2-37" fmla="*/ 939718 w 2170301"/>
              <a:gd name="connsiteY2-38" fmla="*/ 0 h 2313831"/>
              <a:gd name="connsiteX3-39" fmla="*/ 962092 w 2170301"/>
              <a:gd name="connsiteY3-40" fmla="*/ 0 h 2313831"/>
              <a:gd name="connsiteX4-41" fmla="*/ 1901810 w 2170301"/>
              <a:gd name="connsiteY4-42" fmla="*/ 939718 h 2313831"/>
              <a:gd name="connsiteX5-43" fmla="*/ 1901810 w 2170301"/>
              <a:gd name="connsiteY5-44" fmla="*/ 1073964 h 2313831"/>
              <a:gd name="connsiteX6-45" fmla="*/ 2170301 w 2170301"/>
              <a:gd name="connsiteY6-46" fmla="*/ 1073964 h 2313831"/>
              <a:gd name="connsiteX7-47" fmla="*/ 1633319 w 2170301"/>
              <a:gd name="connsiteY7-48" fmla="*/ 1610945 h 2313831"/>
              <a:gd name="connsiteX8-49" fmla="*/ 1096338 w 2170301"/>
              <a:gd name="connsiteY8-50" fmla="*/ 1073964 h 2313831"/>
              <a:gd name="connsiteX9-51" fmla="*/ 1364828 w 2170301"/>
              <a:gd name="connsiteY9-52" fmla="*/ 1073964 h 2313831"/>
              <a:gd name="connsiteX10-53" fmla="*/ 1364828 w 2170301"/>
              <a:gd name="connsiteY10-54" fmla="*/ 939718 h 2313831"/>
              <a:gd name="connsiteX11-55" fmla="*/ 962092 w 2170301"/>
              <a:gd name="connsiteY11-56" fmla="*/ 536982 h 2313831"/>
              <a:gd name="connsiteX12-57" fmla="*/ 939718 w 2170301"/>
              <a:gd name="connsiteY12-58" fmla="*/ 536982 h 2313831"/>
              <a:gd name="connsiteX13-59" fmla="*/ 536982 w 2170301"/>
              <a:gd name="connsiteY13-60" fmla="*/ 939718 h 2313831"/>
              <a:gd name="connsiteX14-61" fmla="*/ 535053 w 2170301"/>
              <a:gd name="connsiteY14-62" fmla="*/ 1513248 h 2313831"/>
              <a:gd name="connsiteX15-63" fmla="*/ 15433 w 2170301"/>
              <a:gd name="connsiteY15-64" fmla="*/ 2313831 h 2313831"/>
              <a:gd name="connsiteX0-65" fmla="*/ 15433 w 2170301"/>
              <a:gd name="connsiteY0-66" fmla="*/ 2313831 h 2313831"/>
              <a:gd name="connsiteX1-67" fmla="*/ 0 w 2170301"/>
              <a:gd name="connsiteY1-68" fmla="*/ 939718 h 2313831"/>
              <a:gd name="connsiteX2-69" fmla="*/ 939718 w 2170301"/>
              <a:gd name="connsiteY2-70" fmla="*/ 0 h 2313831"/>
              <a:gd name="connsiteX3-71" fmla="*/ 962092 w 2170301"/>
              <a:gd name="connsiteY3-72" fmla="*/ 0 h 2313831"/>
              <a:gd name="connsiteX4-73" fmla="*/ 1901810 w 2170301"/>
              <a:gd name="connsiteY4-74" fmla="*/ 939718 h 2313831"/>
              <a:gd name="connsiteX5-75" fmla="*/ 1901810 w 2170301"/>
              <a:gd name="connsiteY5-76" fmla="*/ 1073964 h 2313831"/>
              <a:gd name="connsiteX6-77" fmla="*/ 2170301 w 2170301"/>
              <a:gd name="connsiteY6-78" fmla="*/ 1073964 h 2313831"/>
              <a:gd name="connsiteX7-79" fmla="*/ 1633319 w 2170301"/>
              <a:gd name="connsiteY7-80" fmla="*/ 1610945 h 2313831"/>
              <a:gd name="connsiteX8-81" fmla="*/ 1096338 w 2170301"/>
              <a:gd name="connsiteY8-82" fmla="*/ 1073964 h 2313831"/>
              <a:gd name="connsiteX9-83" fmla="*/ 1364828 w 2170301"/>
              <a:gd name="connsiteY9-84" fmla="*/ 1073964 h 2313831"/>
              <a:gd name="connsiteX10-85" fmla="*/ 1364828 w 2170301"/>
              <a:gd name="connsiteY10-86" fmla="*/ 939718 h 2313831"/>
              <a:gd name="connsiteX11-87" fmla="*/ 962092 w 2170301"/>
              <a:gd name="connsiteY11-88" fmla="*/ 536982 h 2313831"/>
              <a:gd name="connsiteX12-89" fmla="*/ 939718 w 2170301"/>
              <a:gd name="connsiteY12-90" fmla="*/ 536982 h 2313831"/>
              <a:gd name="connsiteX13-91" fmla="*/ 536982 w 2170301"/>
              <a:gd name="connsiteY13-92" fmla="*/ 939718 h 2313831"/>
              <a:gd name="connsiteX14-93" fmla="*/ 535053 w 2170301"/>
              <a:gd name="connsiteY14-94" fmla="*/ 1513248 h 2313831"/>
              <a:gd name="connsiteX15-95" fmla="*/ 15433 w 2170301"/>
              <a:gd name="connsiteY15-96" fmla="*/ 2313831 h 2313831"/>
              <a:gd name="connsiteX0-97" fmla="*/ 15433 w 2170301"/>
              <a:gd name="connsiteY0-98" fmla="*/ 2313831 h 2313831"/>
              <a:gd name="connsiteX1-99" fmla="*/ 0 w 2170301"/>
              <a:gd name="connsiteY1-100" fmla="*/ 939718 h 2313831"/>
              <a:gd name="connsiteX2-101" fmla="*/ 939718 w 2170301"/>
              <a:gd name="connsiteY2-102" fmla="*/ 0 h 2313831"/>
              <a:gd name="connsiteX3-103" fmla="*/ 962092 w 2170301"/>
              <a:gd name="connsiteY3-104" fmla="*/ 0 h 2313831"/>
              <a:gd name="connsiteX4-105" fmla="*/ 1901810 w 2170301"/>
              <a:gd name="connsiteY4-106" fmla="*/ 939718 h 2313831"/>
              <a:gd name="connsiteX5-107" fmla="*/ 1901810 w 2170301"/>
              <a:gd name="connsiteY5-108" fmla="*/ 1073964 h 2313831"/>
              <a:gd name="connsiteX6-109" fmla="*/ 2170301 w 2170301"/>
              <a:gd name="connsiteY6-110" fmla="*/ 1073964 h 2313831"/>
              <a:gd name="connsiteX7-111" fmla="*/ 1633319 w 2170301"/>
              <a:gd name="connsiteY7-112" fmla="*/ 1610945 h 2313831"/>
              <a:gd name="connsiteX8-113" fmla="*/ 1096338 w 2170301"/>
              <a:gd name="connsiteY8-114" fmla="*/ 1073964 h 2313831"/>
              <a:gd name="connsiteX9-115" fmla="*/ 1364828 w 2170301"/>
              <a:gd name="connsiteY9-116" fmla="*/ 1073964 h 2313831"/>
              <a:gd name="connsiteX10-117" fmla="*/ 1364828 w 2170301"/>
              <a:gd name="connsiteY10-118" fmla="*/ 939718 h 2313831"/>
              <a:gd name="connsiteX11-119" fmla="*/ 962092 w 2170301"/>
              <a:gd name="connsiteY11-120" fmla="*/ 536982 h 2313831"/>
              <a:gd name="connsiteX12-121" fmla="*/ 939718 w 2170301"/>
              <a:gd name="connsiteY12-122" fmla="*/ 536982 h 2313831"/>
              <a:gd name="connsiteX13-123" fmla="*/ 536982 w 2170301"/>
              <a:gd name="connsiteY13-124" fmla="*/ 939718 h 2313831"/>
              <a:gd name="connsiteX14-125" fmla="*/ 535053 w 2170301"/>
              <a:gd name="connsiteY14-126" fmla="*/ 1513250 h 2313831"/>
              <a:gd name="connsiteX15-127" fmla="*/ 15433 w 2170301"/>
              <a:gd name="connsiteY15-128" fmla="*/ 2313831 h 2313831"/>
              <a:gd name="connsiteX0-129" fmla="*/ 15433 w 2170301"/>
              <a:gd name="connsiteY0-130" fmla="*/ 2313831 h 2313831"/>
              <a:gd name="connsiteX1-131" fmla="*/ 0 w 2170301"/>
              <a:gd name="connsiteY1-132" fmla="*/ 939718 h 2313831"/>
              <a:gd name="connsiteX2-133" fmla="*/ 939718 w 2170301"/>
              <a:gd name="connsiteY2-134" fmla="*/ 0 h 2313831"/>
              <a:gd name="connsiteX3-135" fmla="*/ 962092 w 2170301"/>
              <a:gd name="connsiteY3-136" fmla="*/ 0 h 2313831"/>
              <a:gd name="connsiteX4-137" fmla="*/ 1901810 w 2170301"/>
              <a:gd name="connsiteY4-138" fmla="*/ 939718 h 2313831"/>
              <a:gd name="connsiteX5-139" fmla="*/ 1901810 w 2170301"/>
              <a:gd name="connsiteY5-140" fmla="*/ 1073964 h 2313831"/>
              <a:gd name="connsiteX6-141" fmla="*/ 2170301 w 2170301"/>
              <a:gd name="connsiteY6-142" fmla="*/ 1073964 h 2313831"/>
              <a:gd name="connsiteX7-143" fmla="*/ 1633319 w 2170301"/>
              <a:gd name="connsiteY7-144" fmla="*/ 1610945 h 2313831"/>
              <a:gd name="connsiteX8-145" fmla="*/ 1096338 w 2170301"/>
              <a:gd name="connsiteY8-146" fmla="*/ 1073964 h 2313831"/>
              <a:gd name="connsiteX9-147" fmla="*/ 1364828 w 2170301"/>
              <a:gd name="connsiteY9-148" fmla="*/ 1073964 h 2313831"/>
              <a:gd name="connsiteX10-149" fmla="*/ 1364828 w 2170301"/>
              <a:gd name="connsiteY10-150" fmla="*/ 939718 h 2313831"/>
              <a:gd name="connsiteX11-151" fmla="*/ 962092 w 2170301"/>
              <a:gd name="connsiteY11-152" fmla="*/ 536982 h 2313831"/>
              <a:gd name="connsiteX12-153" fmla="*/ 939718 w 2170301"/>
              <a:gd name="connsiteY12-154" fmla="*/ 536982 h 2313831"/>
              <a:gd name="connsiteX13-155" fmla="*/ 536982 w 2170301"/>
              <a:gd name="connsiteY13-156" fmla="*/ 939718 h 2313831"/>
              <a:gd name="connsiteX14-157" fmla="*/ 535053 w 2170301"/>
              <a:gd name="connsiteY14-158" fmla="*/ 1513250 h 2313831"/>
              <a:gd name="connsiteX15-159" fmla="*/ 15433 w 2170301"/>
              <a:gd name="connsiteY15-160" fmla="*/ 2313831 h 231383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Lst>
            <a:rect l="l" t="t" r="r" b="b"/>
            <a:pathLst>
              <a:path w="2170301" h="2313831">
                <a:moveTo>
                  <a:pt x="15433" y="2313831"/>
                </a:moveTo>
                <a:lnTo>
                  <a:pt x="0" y="939718"/>
                </a:lnTo>
                <a:cubicBezTo>
                  <a:pt x="0" y="420726"/>
                  <a:pt x="420726" y="0"/>
                  <a:pt x="939718" y="0"/>
                </a:cubicBezTo>
                <a:lnTo>
                  <a:pt x="962092" y="0"/>
                </a:lnTo>
                <a:cubicBezTo>
                  <a:pt x="1481084" y="0"/>
                  <a:pt x="1901810" y="420726"/>
                  <a:pt x="1901810" y="939718"/>
                </a:cubicBezTo>
                <a:lnTo>
                  <a:pt x="1901810" y="1073964"/>
                </a:lnTo>
                <a:lnTo>
                  <a:pt x="2170301" y="1073964"/>
                </a:lnTo>
                <a:lnTo>
                  <a:pt x="1633319" y="1610945"/>
                </a:lnTo>
                <a:lnTo>
                  <a:pt x="1096338" y="1073964"/>
                </a:lnTo>
                <a:lnTo>
                  <a:pt x="1364828" y="1073964"/>
                </a:lnTo>
                <a:lnTo>
                  <a:pt x="1364828" y="939718"/>
                </a:lnTo>
                <a:cubicBezTo>
                  <a:pt x="1364828" y="717293"/>
                  <a:pt x="1184517" y="536982"/>
                  <a:pt x="962092" y="536982"/>
                </a:cubicBezTo>
                <a:lnTo>
                  <a:pt x="939718" y="536982"/>
                </a:lnTo>
                <a:cubicBezTo>
                  <a:pt x="717293" y="536982"/>
                  <a:pt x="536982" y="717293"/>
                  <a:pt x="536982" y="939718"/>
                </a:cubicBezTo>
                <a:lnTo>
                  <a:pt x="535053" y="1513250"/>
                </a:lnTo>
                <a:cubicBezTo>
                  <a:pt x="313618" y="1637356"/>
                  <a:pt x="30452" y="1877210"/>
                  <a:pt x="15433" y="2313831"/>
                </a:cubicBezTo>
                <a:close/>
              </a:path>
            </a:pathLst>
          </a:custGeom>
          <a:gradFill>
            <a:gsLst>
              <a:gs pos="0">
                <a:srgbClr val="E30000"/>
              </a:gs>
              <a:gs pos="100000">
                <a:srgbClr val="760303"/>
              </a:gs>
            </a:gsLst>
            <a:lin ang="5400000" scaled="0"/>
          </a:gra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tx1"/>
              </a:solidFill>
              <a:latin typeface="微软雅黑" panose="020B0503020204020204" charset="-122"/>
              <a:ea typeface="微软雅黑" panose="020B0503020204020204" charset="-122"/>
            </a:endParaRPr>
          </a:p>
        </p:txBody>
      </p:sp>
      <p:sp>
        <p:nvSpPr>
          <p:cNvPr id="8" name="U-Turn Arrow 25"/>
          <p:cNvSpPr/>
          <p:nvPr/>
        </p:nvSpPr>
        <p:spPr>
          <a:xfrm rot="10800000">
            <a:off x="5423719" y="2672169"/>
            <a:ext cx="2893735" cy="2863901"/>
          </a:xfrm>
          <a:prstGeom prst="uturnArrow">
            <a:avLst/>
          </a:prstGeom>
          <a:gradFill>
            <a:gsLst>
              <a:gs pos="0">
                <a:srgbClr val="E30000"/>
              </a:gs>
              <a:gs pos="100000">
                <a:srgbClr val="760303"/>
              </a:gs>
            </a:gsLst>
            <a:lin ang="5400000" scaled="0"/>
          </a:gra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tx1"/>
              </a:solidFill>
              <a:latin typeface="微软雅黑" panose="020B0503020204020204" charset="-122"/>
              <a:ea typeface="微软雅黑" panose="020B0503020204020204" charset="-122"/>
            </a:endParaRPr>
          </a:p>
        </p:txBody>
      </p:sp>
      <p:sp>
        <p:nvSpPr>
          <p:cNvPr id="9" name="U-Turn Arrow 26"/>
          <p:cNvSpPr/>
          <p:nvPr/>
        </p:nvSpPr>
        <p:spPr>
          <a:xfrm rot="5400000">
            <a:off x="5488295" y="1202041"/>
            <a:ext cx="2893735" cy="2863903"/>
          </a:xfrm>
          <a:prstGeom prst="uturnArrow">
            <a:avLst/>
          </a:prstGeom>
          <a:gradFill>
            <a:gsLst>
              <a:gs pos="0">
                <a:srgbClr val="E30000"/>
              </a:gs>
              <a:gs pos="100000">
                <a:srgbClr val="760303"/>
              </a:gs>
            </a:gsLst>
            <a:lin ang="5400000" scaled="0"/>
          </a:gra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tx1"/>
              </a:solidFill>
              <a:latin typeface="微软雅黑" panose="020B0503020204020204" charset="-122"/>
              <a:ea typeface="微软雅黑" panose="020B0503020204020204" charset="-122"/>
            </a:endParaRPr>
          </a:p>
        </p:txBody>
      </p:sp>
      <p:sp>
        <p:nvSpPr>
          <p:cNvPr id="10" name="U-Turn Arrow 24"/>
          <p:cNvSpPr/>
          <p:nvPr/>
        </p:nvSpPr>
        <p:spPr>
          <a:xfrm>
            <a:off x="3966575" y="1160017"/>
            <a:ext cx="2896299" cy="2741173"/>
          </a:xfrm>
          <a:custGeom>
            <a:avLst/>
            <a:gdLst>
              <a:gd name="connsiteX0" fmla="*/ 0 w 2170301"/>
              <a:gd name="connsiteY0" fmla="*/ 2147927 h 2147927"/>
              <a:gd name="connsiteX1" fmla="*/ 0 w 2170301"/>
              <a:gd name="connsiteY1" fmla="*/ 939718 h 2147927"/>
              <a:gd name="connsiteX2" fmla="*/ 939718 w 2170301"/>
              <a:gd name="connsiteY2" fmla="*/ 0 h 2147927"/>
              <a:gd name="connsiteX3" fmla="*/ 962092 w 2170301"/>
              <a:gd name="connsiteY3" fmla="*/ 0 h 2147927"/>
              <a:gd name="connsiteX4" fmla="*/ 1901810 w 2170301"/>
              <a:gd name="connsiteY4" fmla="*/ 939718 h 2147927"/>
              <a:gd name="connsiteX5" fmla="*/ 1901810 w 2170301"/>
              <a:gd name="connsiteY5" fmla="*/ 1073964 h 2147927"/>
              <a:gd name="connsiteX6" fmla="*/ 2170301 w 2170301"/>
              <a:gd name="connsiteY6" fmla="*/ 1073964 h 2147927"/>
              <a:gd name="connsiteX7" fmla="*/ 1633319 w 2170301"/>
              <a:gd name="connsiteY7" fmla="*/ 1610945 h 2147927"/>
              <a:gd name="connsiteX8" fmla="*/ 1096338 w 2170301"/>
              <a:gd name="connsiteY8" fmla="*/ 1073964 h 2147927"/>
              <a:gd name="connsiteX9" fmla="*/ 1364828 w 2170301"/>
              <a:gd name="connsiteY9" fmla="*/ 1073964 h 2147927"/>
              <a:gd name="connsiteX10" fmla="*/ 1364828 w 2170301"/>
              <a:gd name="connsiteY10" fmla="*/ 939718 h 2147927"/>
              <a:gd name="connsiteX11" fmla="*/ 962092 w 2170301"/>
              <a:gd name="connsiteY11" fmla="*/ 536982 h 2147927"/>
              <a:gd name="connsiteX12" fmla="*/ 939718 w 2170301"/>
              <a:gd name="connsiteY12" fmla="*/ 536982 h 2147927"/>
              <a:gd name="connsiteX13" fmla="*/ 536982 w 2170301"/>
              <a:gd name="connsiteY13" fmla="*/ 939718 h 2147927"/>
              <a:gd name="connsiteX14" fmla="*/ 536982 w 2170301"/>
              <a:gd name="connsiteY14" fmla="*/ 2147927 h 2147927"/>
              <a:gd name="connsiteX15" fmla="*/ 0 w 2170301"/>
              <a:gd name="connsiteY15" fmla="*/ 2147927 h 2147927"/>
              <a:gd name="connsiteX0-1" fmla="*/ 0 w 2170301"/>
              <a:gd name="connsiteY0-2" fmla="*/ 2147927 h 2147927"/>
              <a:gd name="connsiteX1-3" fmla="*/ 0 w 2170301"/>
              <a:gd name="connsiteY1-4" fmla="*/ 939718 h 2147927"/>
              <a:gd name="connsiteX2-5" fmla="*/ 939718 w 2170301"/>
              <a:gd name="connsiteY2-6" fmla="*/ 0 h 2147927"/>
              <a:gd name="connsiteX3-7" fmla="*/ 962092 w 2170301"/>
              <a:gd name="connsiteY3-8" fmla="*/ 0 h 2147927"/>
              <a:gd name="connsiteX4-9" fmla="*/ 1901810 w 2170301"/>
              <a:gd name="connsiteY4-10" fmla="*/ 939718 h 2147927"/>
              <a:gd name="connsiteX5-11" fmla="*/ 1901810 w 2170301"/>
              <a:gd name="connsiteY5-12" fmla="*/ 1073964 h 2147927"/>
              <a:gd name="connsiteX6-13" fmla="*/ 2170301 w 2170301"/>
              <a:gd name="connsiteY6-14" fmla="*/ 1073964 h 2147927"/>
              <a:gd name="connsiteX7-15" fmla="*/ 1633319 w 2170301"/>
              <a:gd name="connsiteY7-16" fmla="*/ 1610945 h 2147927"/>
              <a:gd name="connsiteX8-17" fmla="*/ 1096338 w 2170301"/>
              <a:gd name="connsiteY8-18" fmla="*/ 1073964 h 2147927"/>
              <a:gd name="connsiteX9-19" fmla="*/ 1364828 w 2170301"/>
              <a:gd name="connsiteY9-20" fmla="*/ 1073964 h 2147927"/>
              <a:gd name="connsiteX10-21" fmla="*/ 1364828 w 2170301"/>
              <a:gd name="connsiteY10-22" fmla="*/ 939718 h 2147927"/>
              <a:gd name="connsiteX11-23" fmla="*/ 962092 w 2170301"/>
              <a:gd name="connsiteY11-24" fmla="*/ 536982 h 2147927"/>
              <a:gd name="connsiteX12-25" fmla="*/ 939718 w 2170301"/>
              <a:gd name="connsiteY12-26" fmla="*/ 536982 h 2147927"/>
              <a:gd name="connsiteX13-27" fmla="*/ 536982 w 2170301"/>
              <a:gd name="connsiteY13-28" fmla="*/ 939718 h 2147927"/>
              <a:gd name="connsiteX14-29" fmla="*/ 490090 w 2170301"/>
              <a:gd name="connsiteY14-30" fmla="*/ 1624296 h 2147927"/>
              <a:gd name="connsiteX15-31" fmla="*/ 0 w 2170301"/>
              <a:gd name="connsiteY15-32" fmla="*/ 2147927 h 2147927"/>
              <a:gd name="connsiteX0-33" fmla="*/ 0 w 2170301"/>
              <a:gd name="connsiteY0-34" fmla="*/ 2147927 h 2147927"/>
              <a:gd name="connsiteX1-35" fmla="*/ 0 w 2170301"/>
              <a:gd name="connsiteY1-36" fmla="*/ 939718 h 2147927"/>
              <a:gd name="connsiteX2-37" fmla="*/ 939718 w 2170301"/>
              <a:gd name="connsiteY2-38" fmla="*/ 0 h 2147927"/>
              <a:gd name="connsiteX3-39" fmla="*/ 962092 w 2170301"/>
              <a:gd name="connsiteY3-40" fmla="*/ 0 h 2147927"/>
              <a:gd name="connsiteX4-41" fmla="*/ 1901810 w 2170301"/>
              <a:gd name="connsiteY4-42" fmla="*/ 939718 h 2147927"/>
              <a:gd name="connsiteX5-43" fmla="*/ 1901810 w 2170301"/>
              <a:gd name="connsiteY5-44" fmla="*/ 1073964 h 2147927"/>
              <a:gd name="connsiteX6-45" fmla="*/ 2170301 w 2170301"/>
              <a:gd name="connsiteY6-46" fmla="*/ 1073964 h 2147927"/>
              <a:gd name="connsiteX7-47" fmla="*/ 1633319 w 2170301"/>
              <a:gd name="connsiteY7-48" fmla="*/ 1610945 h 2147927"/>
              <a:gd name="connsiteX8-49" fmla="*/ 1096338 w 2170301"/>
              <a:gd name="connsiteY8-50" fmla="*/ 1073964 h 2147927"/>
              <a:gd name="connsiteX9-51" fmla="*/ 1364828 w 2170301"/>
              <a:gd name="connsiteY9-52" fmla="*/ 1073964 h 2147927"/>
              <a:gd name="connsiteX10-53" fmla="*/ 1364828 w 2170301"/>
              <a:gd name="connsiteY10-54" fmla="*/ 939718 h 2147927"/>
              <a:gd name="connsiteX11-55" fmla="*/ 962092 w 2170301"/>
              <a:gd name="connsiteY11-56" fmla="*/ 536982 h 2147927"/>
              <a:gd name="connsiteX12-57" fmla="*/ 939718 w 2170301"/>
              <a:gd name="connsiteY12-58" fmla="*/ 536982 h 2147927"/>
              <a:gd name="connsiteX13-59" fmla="*/ 536982 w 2170301"/>
              <a:gd name="connsiteY13-60" fmla="*/ 939718 h 2147927"/>
              <a:gd name="connsiteX14-61" fmla="*/ 544798 w 2170301"/>
              <a:gd name="connsiteY14-62" fmla="*/ 1507065 h 2147927"/>
              <a:gd name="connsiteX15-63" fmla="*/ 0 w 2170301"/>
              <a:gd name="connsiteY15-64" fmla="*/ 2147927 h 2147927"/>
              <a:gd name="connsiteX0-65" fmla="*/ 0 w 2170301"/>
              <a:gd name="connsiteY0-66" fmla="*/ 2147927 h 2147927"/>
              <a:gd name="connsiteX1-67" fmla="*/ 0 w 2170301"/>
              <a:gd name="connsiteY1-68" fmla="*/ 939718 h 2147927"/>
              <a:gd name="connsiteX2-69" fmla="*/ 939718 w 2170301"/>
              <a:gd name="connsiteY2-70" fmla="*/ 0 h 2147927"/>
              <a:gd name="connsiteX3-71" fmla="*/ 962092 w 2170301"/>
              <a:gd name="connsiteY3-72" fmla="*/ 0 h 2147927"/>
              <a:gd name="connsiteX4-73" fmla="*/ 1901810 w 2170301"/>
              <a:gd name="connsiteY4-74" fmla="*/ 939718 h 2147927"/>
              <a:gd name="connsiteX5-75" fmla="*/ 1901810 w 2170301"/>
              <a:gd name="connsiteY5-76" fmla="*/ 1073964 h 2147927"/>
              <a:gd name="connsiteX6-77" fmla="*/ 2170301 w 2170301"/>
              <a:gd name="connsiteY6-78" fmla="*/ 1073964 h 2147927"/>
              <a:gd name="connsiteX7-79" fmla="*/ 1633319 w 2170301"/>
              <a:gd name="connsiteY7-80" fmla="*/ 1610945 h 2147927"/>
              <a:gd name="connsiteX8-81" fmla="*/ 1096338 w 2170301"/>
              <a:gd name="connsiteY8-82" fmla="*/ 1073964 h 2147927"/>
              <a:gd name="connsiteX9-83" fmla="*/ 1364828 w 2170301"/>
              <a:gd name="connsiteY9-84" fmla="*/ 1073964 h 2147927"/>
              <a:gd name="connsiteX10-85" fmla="*/ 1364828 w 2170301"/>
              <a:gd name="connsiteY10-86" fmla="*/ 939718 h 2147927"/>
              <a:gd name="connsiteX11-87" fmla="*/ 962092 w 2170301"/>
              <a:gd name="connsiteY11-88" fmla="*/ 536982 h 2147927"/>
              <a:gd name="connsiteX12-89" fmla="*/ 939718 w 2170301"/>
              <a:gd name="connsiteY12-90" fmla="*/ 536982 h 2147927"/>
              <a:gd name="connsiteX13-91" fmla="*/ 536982 w 2170301"/>
              <a:gd name="connsiteY13-92" fmla="*/ 939718 h 2147927"/>
              <a:gd name="connsiteX14-93" fmla="*/ 536982 w 2170301"/>
              <a:gd name="connsiteY14-94" fmla="*/ 1421096 h 2147927"/>
              <a:gd name="connsiteX15-95" fmla="*/ 0 w 2170301"/>
              <a:gd name="connsiteY15-96" fmla="*/ 2147927 h 2147927"/>
              <a:gd name="connsiteX0-97" fmla="*/ 0 w 2170301"/>
              <a:gd name="connsiteY0-98" fmla="*/ 2147927 h 2147927"/>
              <a:gd name="connsiteX1-99" fmla="*/ 0 w 2170301"/>
              <a:gd name="connsiteY1-100" fmla="*/ 939718 h 2147927"/>
              <a:gd name="connsiteX2-101" fmla="*/ 939718 w 2170301"/>
              <a:gd name="connsiteY2-102" fmla="*/ 0 h 2147927"/>
              <a:gd name="connsiteX3-103" fmla="*/ 962092 w 2170301"/>
              <a:gd name="connsiteY3-104" fmla="*/ 0 h 2147927"/>
              <a:gd name="connsiteX4-105" fmla="*/ 1901810 w 2170301"/>
              <a:gd name="connsiteY4-106" fmla="*/ 939718 h 2147927"/>
              <a:gd name="connsiteX5-107" fmla="*/ 1901810 w 2170301"/>
              <a:gd name="connsiteY5-108" fmla="*/ 1073964 h 2147927"/>
              <a:gd name="connsiteX6-109" fmla="*/ 2170301 w 2170301"/>
              <a:gd name="connsiteY6-110" fmla="*/ 1073964 h 2147927"/>
              <a:gd name="connsiteX7-111" fmla="*/ 1633319 w 2170301"/>
              <a:gd name="connsiteY7-112" fmla="*/ 1610945 h 2147927"/>
              <a:gd name="connsiteX8-113" fmla="*/ 1096338 w 2170301"/>
              <a:gd name="connsiteY8-114" fmla="*/ 1073964 h 2147927"/>
              <a:gd name="connsiteX9-115" fmla="*/ 1364828 w 2170301"/>
              <a:gd name="connsiteY9-116" fmla="*/ 1073964 h 2147927"/>
              <a:gd name="connsiteX10-117" fmla="*/ 1364828 w 2170301"/>
              <a:gd name="connsiteY10-118" fmla="*/ 939718 h 2147927"/>
              <a:gd name="connsiteX11-119" fmla="*/ 962092 w 2170301"/>
              <a:gd name="connsiteY11-120" fmla="*/ 536982 h 2147927"/>
              <a:gd name="connsiteX12-121" fmla="*/ 939718 w 2170301"/>
              <a:gd name="connsiteY12-122" fmla="*/ 536982 h 2147927"/>
              <a:gd name="connsiteX13-123" fmla="*/ 536982 w 2170301"/>
              <a:gd name="connsiteY13-124" fmla="*/ 939718 h 2147927"/>
              <a:gd name="connsiteX14-125" fmla="*/ 536982 w 2170301"/>
              <a:gd name="connsiteY14-126" fmla="*/ 1421096 h 2147927"/>
              <a:gd name="connsiteX15-127" fmla="*/ 0 w 2170301"/>
              <a:gd name="connsiteY15-128" fmla="*/ 2147927 h 2147927"/>
              <a:gd name="connsiteX0-129" fmla="*/ 7815 w 2170301"/>
              <a:gd name="connsiteY0-130" fmla="*/ 2030696 h 2030696"/>
              <a:gd name="connsiteX1-131" fmla="*/ 0 w 2170301"/>
              <a:gd name="connsiteY1-132" fmla="*/ 939718 h 2030696"/>
              <a:gd name="connsiteX2-133" fmla="*/ 939718 w 2170301"/>
              <a:gd name="connsiteY2-134" fmla="*/ 0 h 2030696"/>
              <a:gd name="connsiteX3-135" fmla="*/ 962092 w 2170301"/>
              <a:gd name="connsiteY3-136" fmla="*/ 0 h 2030696"/>
              <a:gd name="connsiteX4-137" fmla="*/ 1901810 w 2170301"/>
              <a:gd name="connsiteY4-138" fmla="*/ 939718 h 2030696"/>
              <a:gd name="connsiteX5-139" fmla="*/ 1901810 w 2170301"/>
              <a:gd name="connsiteY5-140" fmla="*/ 1073964 h 2030696"/>
              <a:gd name="connsiteX6-141" fmla="*/ 2170301 w 2170301"/>
              <a:gd name="connsiteY6-142" fmla="*/ 1073964 h 2030696"/>
              <a:gd name="connsiteX7-143" fmla="*/ 1633319 w 2170301"/>
              <a:gd name="connsiteY7-144" fmla="*/ 1610945 h 2030696"/>
              <a:gd name="connsiteX8-145" fmla="*/ 1096338 w 2170301"/>
              <a:gd name="connsiteY8-146" fmla="*/ 1073964 h 2030696"/>
              <a:gd name="connsiteX9-147" fmla="*/ 1364828 w 2170301"/>
              <a:gd name="connsiteY9-148" fmla="*/ 1073964 h 2030696"/>
              <a:gd name="connsiteX10-149" fmla="*/ 1364828 w 2170301"/>
              <a:gd name="connsiteY10-150" fmla="*/ 939718 h 2030696"/>
              <a:gd name="connsiteX11-151" fmla="*/ 962092 w 2170301"/>
              <a:gd name="connsiteY11-152" fmla="*/ 536982 h 2030696"/>
              <a:gd name="connsiteX12-153" fmla="*/ 939718 w 2170301"/>
              <a:gd name="connsiteY12-154" fmla="*/ 536982 h 2030696"/>
              <a:gd name="connsiteX13-155" fmla="*/ 536982 w 2170301"/>
              <a:gd name="connsiteY13-156" fmla="*/ 939718 h 2030696"/>
              <a:gd name="connsiteX14-157" fmla="*/ 536982 w 2170301"/>
              <a:gd name="connsiteY14-158" fmla="*/ 1421096 h 2030696"/>
              <a:gd name="connsiteX15-159" fmla="*/ 7815 w 2170301"/>
              <a:gd name="connsiteY15-160" fmla="*/ 2030696 h 2030696"/>
              <a:gd name="connsiteX0-161" fmla="*/ 7815 w 2170301"/>
              <a:gd name="connsiteY0-162" fmla="*/ 2030696 h 2030696"/>
              <a:gd name="connsiteX1-163" fmla="*/ 0 w 2170301"/>
              <a:gd name="connsiteY1-164" fmla="*/ 939718 h 2030696"/>
              <a:gd name="connsiteX2-165" fmla="*/ 939718 w 2170301"/>
              <a:gd name="connsiteY2-166" fmla="*/ 0 h 2030696"/>
              <a:gd name="connsiteX3-167" fmla="*/ 962092 w 2170301"/>
              <a:gd name="connsiteY3-168" fmla="*/ 0 h 2030696"/>
              <a:gd name="connsiteX4-169" fmla="*/ 1901810 w 2170301"/>
              <a:gd name="connsiteY4-170" fmla="*/ 939718 h 2030696"/>
              <a:gd name="connsiteX5-171" fmla="*/ 1901810 w 2170301"/>
              <a:gd name="connsiteY5-172" fmla="*/ 1073964 h 2030696"/>
              <a:gd name="connsiteX6-173" fmla="*/ 2170301 w 2170301"/>
              <a:gd name="connsiteY6-174" fmla="*/ 1073964 h 2030696"/>
              <a:gd name="connsiteX7-175" fmla="*/ 1633319 w 2170301"/>
              <a:gd name="connsiteY7-176" fmla="*/ 1610945 h 2030696"/>
              <a:gd name="connsiteX8-177" fmla="*/ 1096338 w 2170301"/>
              <a:gd name="connsiteY8-178" fmla="*/ 1073964 h 2030696"/>
              <a:gd name="connsiteX9-179" fmla="*/ 1364828 w 2170301"/>
              <a:gd name="connsiteY9-180" fmla="*/ 1073964 h 2030696"/>
              <a:gd name="connsiteX10-181" fmla="*/ 1364828 w 2170301"/>
              <a:gd name="connsiteY10-182" fmla="*/ 939718 h 2030696"/>
              <a:gd name="connsiteX11-183" fmla="*/ 962092 w 2170301"/>
              <a:gd name="connsiteY11-184" fmla="*/ 536982 h 2030696"/>
              <a:gd name="connsiteX12-185" fmla="*/ 939718 w 2170301"/>
              <a:gd name="connsiteY12-186" fmla="*/ 536982 h 2030696"/>
              <a:gd name="connsiteX13-187" fmla="*/ 536982 w 2170301"/>
              <a:gd name="connsiteY13-188" fmla="*/ 939718 h 2030696"/>
              <a:gd name="connsiteX14-189" fmla="*/ 535053 w 2170301"/>
              <a:gd name="connsiteY14-190" fmla="*/ 1471253 h 2030696"/>
              <a:gd name="connsiteX15-191" fmla="*/ 7815 w 2170301"/>
              <a:gd name="connsiteY15-192" fmla="*/ 2030696 h 2030696"/>
              <a:gd name="connsiteX0-193" fmla="*/ 5886 w 2170301"/>
              <a:gd name="connsiteY0-194" fmla="*/ 2032625 h 2032625"/>
              <a:gd name="connsiteX1-195" fmla="*/ 0 w 2170301"/>
              <a:gd name="connsiteY1-196" fmla="*/ 939718 h 2032625"/>
              <a:gd name="connsiteX2-197" fmla="*/ 939718 w 2170301"/>
              <a:gd name="connsiteY2-198" fmla="*/ 0 h 2032625"/>
              <a:gd name="connsiteX3-199" fmla="*/ 962092 w 2170301"/>
              <a:gd name="connsiteY3-200" fmla="*/ 0 h 2032625"/>
              <a:gd name="connsiteX4-201" fmla="*/ 1901810 w 2170301"/>
              <a:gd name="connsiteY4-202" fmla="*/ 939718 h 2032625"/>
              <a:gd name="connsiteX5-203" fmla="*/ 1901810 w 2170301"/>
              <a:gd name="connsiteY5-204" fmla="*/ 1073964 h 2032625"/>
              <a:gd name="connsiteX6-205" fmla="*/ 2170301 w 2170301"/>
              <a:gd name="connsiteY6-206" fmla="*/ 1073964 h 2032625"/>
              <a:gd name="connsiteX7-207" fmla="*/ 1633319 w 2170301"/>
              <a:gd name="connsiteY7-208" fmla="*/ 1610945 h 2032625"/>
              <a:gd name="connsiteX8-209" fmla="*/ 1096338 w 2170301"/>
              <a:gd name="connsiteY8-210" fmla="*/ 1073964 h 2032625"/>
              <a:gd name="connsiteX9-211" fmla="*/ 1364828 w 2170301"/>
              <a:gd name="connsiteY9-212" fmla="*/ 1073964 h 2032625"/>
              <a:gd name="connsiteX10-213" fmla="*/ 1364828 w 2170301"/>
              <a:gd name="connsiteY10-214" fmla="*/ 939718 h 2032625"/>
              <a:gd name="connsiteX11-215" fmla="*/ 962092 w 2170301"/>
              <a:gd name="connsiteY11-216" fmla="*/ 536982 h 2032625"/>
              <a:gd name="connsiteX12-217" fmla="*/ 939718 w 2170301"/>
              <a:gd name="connsiteY12-218" fmla="*/ 536982 h 2032625"/>
              <a:gd name="connsiteX13-219" fmla="*/ 536982 w 2170301"/>
              <a:gd name="connsiteY13-220" fmla="*/ 939718 h 2032625"/>
              <a:gd name="connsiteX14-221" fmla="*/ 535053 w 2170301"/>
              <a:gd name="connsiteY14-222" fmla="*/ 1471253 h 2032625"/>
              <a:gd name="connsiteX15-223" fmla="*/ 5886 w 2170301"/>
              <a:gd name="connsiteY15-224" fmla="*/ 2032625 h 2032625"/>
              <a:gd name="connsiteX0-225" fmla="*/ 5886 w 2170301"/>
              <a:gd name="connsiteY0-226" fmla="*/ 2032625 h 2032625"/>
              <a:gd name="connsiteX1-227" fmla="*/ 0 w 2170301"/>
              <a:gd name="connsiteY1-228" fmla="*/ 939718 h 2032625"/>
              <a:gd name="connsiteX2-229" fmla="*/ 939718 w 2170301"/>
              <a:gd name="connsiteY2-230" fmla="*/ 0 h 2032625"/>
              <a:gd name="connsiteX3-231" fmla="*/ 962092 w 2170301"/>
              <a:gd name="connsiteY3-232" fmla="*/ 0 h 2032625"/>
              <a:gd name="connsiteX4-233" fmla="*/ 1901810 w 2170301"/>
              <a:gd name="connsiteY4-234" fmla="*/ 939718 h 2032625"/>
              <a:gd name="connsiteX5-235" fmla="*/ 1901810 w 2170301"/>
              <a:gd name="connsiteY5-236" fmla="*/ 1073964 h 2032625"/>
              <a:gd name="connsiteX6-237" fmla="*/ 2170301 w 2170301"/>
              <a:gd name="connsiteY6-238" fmla="*/ 1073964 h 2032625"/>
              <a:gd name="connsiteX7-239" fmla="*/ 1633319 w 2170301"/>
              <a:gd name="connsiteY7-240" fmla="*/ 1610945 h 2032625"/>
              <a:gd name="connsiteX8-241" fmla="*/ 1096338 w 2170301"/>
              <a:gd name="connsiteY8-242" fmla="*/ 1073964 h 2032625"/>
              <a:gd name="connsiteX9-243" fmla="*/ 1364828 w 2170301"/>
              <a:gd name="connsiteY9-244" fmla="*/ 1073964 h 2032625"/>
              <a:gd name="connsiteX10-245" fmla="*/ 1364828 w 2170301"/>
              <a:gd name="connsiteY10-246" fmla="*/ 939718 h 2032625"/>
              <a:gd name="connsiteX11-247" fmla="*/ 962092 w 2170301"/>
              <a:gd name="connsiteY11-248" fmla="*/ 536982 h 2032625"/>
              <a:gd name="connsiteX12-249" fmla="*/ 939718 w 2170301"/>
              <a:gd name="connsiteY12-250" fmla="*/ 536982 h 2032625"/>
              <a:gd name="connsiteX13-251" fmla="*/ 536982 w 2170301"/>
              <a:gd name="connsiteY13-252" fmla="*/ 939718 h 2032625"/>
              <a:gd name="connsiteX14-253" fmla="*/ 535053 w 2170301"/>
              <a:gd name="connsiteY14-254" fmla="*/ 1471253 h 2032625"/>
              <a:gd name="connsiteX15-255" fmla="*/ 5886 w 2170301"/>
              <a:gd name="connsiteY15-256" fmla="*/ 2032625 h 2032625"/>
              <a:gd name="connsiteX0-257" fmla="*/ 5886 w 2170301"/>
              <a:gd name="connsiteY0-258" fmla="*/ 2032625 h 2032625"/>
              <a:gd name="connsiteX1-259" fmla="*/ 0 w 2170301"/>
              <a:gd name="connsiteY1-260" fmla="*/ 939718 h 2032625"/>
              <a:gd name="connsiteX2-261" fmla="*/ 939718 w 2170301"/>
              <a:gd name="connsiteY2-262" fmla="*/ 0 h 2032625"/>
              <a:gd name="connsiteX3-263" fmla="*/ 962092 w 2170301"/>
              <a:gd name="connsiteY3-264" fmla="*/ 0 h 2032625"/>
              <a:gd name="connsiteX4-265" fmla="*/ 1901810 w 2170301"/>
              <a:gd name="connsiteY4-266" fmla="*/ 939718 h 2032625"/>
              <a:gd name="connsiteX5-267" fmla="*/ 1901810 w 2170301"/>
              <a:gd name="connsiteY5-268" fmla="*/ 1073964 h 2032625"/>
              <a:gd name="connsiteX6-269" fmla="*/ 2170301 w 2170301"/>
              <a:gd name="connsiteY6-270" fmla="*/ 1073964 h 2032625"/>
              <a:gd name="connsiteX7-271" fmla="*/ 1633319 w 2170301"/>
              <a:gd name="connsiteY7-272" fmla="*/ 1610945 h 2032625"/>
              <a:gd name="connsiteX8-273" fmla="*/ 1096338 w 2170301"/>
              <a:gd name="connsiteY8-274" fmla="*/ 1073964 h 2032625"/>
              <a:gd name="connsiteX9-275" fmla="*/ 1364828 w 2170301"/>
              <a:gd name="connsiteY9-276" fmla="*/ 1073964 h 2032625"/>
              <a:gd name="connsiteX10-277" fmla="*/ 1364828 w 2170301"/>
              <a:gd name="connsiteY10-278" fmla="*/ 939718 h 2032625"/>
              <a:gd name="connsiteX11-279" fmla="*/ 962092 w 2170301"/>
              <a:gd name="connsiteY11-280" fmla="*/ 536982 h 2032625"/>
              <a:gd name="connsiteX12-281" fmla="*/ 939718 w 2170301"/>
              <a:gd name="connsiteY12-282" fmla="*/ 536982 h 2032625"/>
              <a:gd name="connsiteX13-283" fmla="*/ 536982 w 2170301"/>
              <a:gd name="connsiteY13-284" fmla="*/ 939718 h 2032625"/>
              <a:gd name="connsiteX14-285" fmla="*/ 535053 w 2170301"/>
              <a:gd name="connsiteY14-286" fmla="*/ 1471253 h 2032625"/>
              <a:gd name="connsiteX15-287" fmla="*/ 5886 w 2170301"/>
              <a:gd name="connsiteY15-288" fmla="*/ 2032625 h 2032625"/>
              <a:gd name="connsiteX0-289" fmla="*/ 5886 w 2170301"/>
              <a:gd name="connsiteY0-290" fmla="*/ 2032625 h 2032625"/>
              <a:gd name="connsiteX1-291" fmla="*/ 0 w 2170301"/>
              <a:gd name="connsiteY1-292" fmla="*/ 939718 h 2032625"/>
              <a:gd name="connsiteX2-293" fmla="*/ 939718 w 2170301"/>
              <a:gd name="connsiteY2-294" fmla="*/ 0 h 2032625"/>
              <a:gd name="connsiteX3-295" fmla="*/ 962092 w 2170301"/>
              <a:gd name="connsiteY3-296" fmla="*/ 0 h 2032625"/>
              <a:gd name="connsiteX4-297" fmla="*/ 1901810 w 2170301"/>
              <a:gd name="connsiteY4-298" fmla="*/ 939718 h 2032625"/>
              <a:gd name="connsiteX5-299" fmla="*/ 1901810 w 2170301"/>
              <a:gd name="connsiteY5-300" fmla="*/ 1073964 h 2032625"/>
              <a:gd name="connsiteX6-301" fmla="*/ 2170301 w 2170301"/>
              <a:gd name="connsiteY6-302" fmla="*/ 1073964 h 2032625"/>
              <a:gd name="connsiteX7-303" fmla="*/ 1633319 w 2170301"/>
              <a:gd name="connsiteY7-304" fmla="*/ 1610945 h 2032625"/>
              <a:gd name="connsiteX8-305" fmla="*/ 1096338 w 2170301"/>
              <a:gd name="connsiteY8-306" fmla="*/ 1073964 h 2032625"/>
              <a:gd name="connsiteX9-307" fmla="*/ 1364828 w 2170301"/>
              <a:gd name="connsiteY9-308" fmla="*/ 1073964 h 2032625"/>
              <a:gd name="connsiteX10-309" fmla="*/ 1364828 w 2170301"/>
              <a:gd name="connsiteY10-310" fmla="*/ 939718 h 2032625"/>
              <a:gd name="connsiteX11-311" fmla="*/ 962092 w 2170301"/>
              <a:gd name="connsiteY11-312" fmla="*/ 536982 h 2032625"/>
              <a:gd name="connsiteX12-313" fmla="*/ 939718 w 2170301"/>
              <a:gd name="connsiteY12-314" fmla="*/ 536982 h 2032625"/>
              <a:gd name="connsiteX13-315" fmla="*/ 536982 w 2170301"/>
              <a:gd name="connsiteY13-316" fmla="*/ 939718 h 2032625"/>
              <a:gd name="connsiteX14-317" fmla="*/ 535053 w 2170301"/>
              <a:gd name="connsiteY14-318" fmla="*/ 1471253 h 2032625"/>
              <a:gd name="connsiteX15-319" fmla="*/ 5886 w 2170301"/>
              <a:gd name="connsiteY15-320" fmla="*/ 2032625 h 2032625"/>
              <a:gd name="connsiteX0-321" fmla="*/ 5886 w 2170301"/>
              <a:gd name="connsiteY0-322" fmla="*/ 2032625 h 2032625"/>
              <a:gd name="connsiteX1-323" fmla="*/ 0 w 2170301"/>
              <a:gd name="connsiteY1-324" fmla="*/ 939718 h 2032625"/>
              <a:gd name="connsiteX2-325" fmla="*/ 939718 w 2170301"/>
              <a:gd name="connsiteY2-326" fmla="*/ 0 h 2032625"/>
              <a:gd name="connsiteX3-327" fmla="*/ 962092 w 2170301"/>
              <a:gd name="connsiteY3-328" fmla="*/ 0 h 2032625"/>
              <a:gd name="connsiteX4-329" fmla="*/ 1901810 w 2170301"/>
              <a:gd name="connsiteY4-330" fmla="*/ 939718 h 2032625"/>
              <a:gd name="connsiteX5-331" fmla="*/ 1901810 w 2170301"/>
              <a:gd name="connsiteY5-332" fmla="*/ 1073964 h 2032625"/>
              <a:gd name="connsiteX6-333" fmla="*/ 2170301 w 2170301"/>
              <a:gd name="connsiteY6-334" fmla="*/ 1073964 h 2032625"/>
              <a:gd name="connsiteX7-335" fmla="*/ 1633319 w 2170301"/>
              <a:gd name="connsiteY7-336" fmla="*/ 1610945 h 2032625"/>
              <a:gd name="connsiteX8-337" fmla="*/ 1096338 w 2170301"/>
              <a:gd name="connsiteY8-338" fmla="*/ 1073964 h 2032625"/>
              <a:gd name="connsiteX9-339" fmla="*/ 1364828 w 2170301"/>
              <a:gd name="connsiteY9-340" fmla="*/ 1073964 h 2032625"/>
              <a:gd name="connsiteX10-341" fmla="*/ 1364828 w 2170301"/>
              <a:gd name="connsiteY10-342" fmla="*/ 939718 h 2032625"/>
              <a:gd name="connsiteX11-343" fmla="*/ 962092 w 2170301"/>
              <a:gd name="connsiteY11-344" fmla="*/ 536982 h 2032625"/>
              <a:gd name="connsiteX12-345" fmla="*/ 939718 w 2170301"/>
              <a:gd name="connsiteY12-346" fmla="*/ 536982 h 2032625"/>
              <a:gd name="connsiteX13-347" fmla="*/ 536982 w 2170301"/>
              <a:gd name="connsiteY13-348" fmla="*/ 939718 h 2032625"/>
              <a:gd name="connsiteX14-349" fmla="*/ 535053 w 2170301"/>
              <a:gd name="connsiteY14-350" fmla="*/ 1471253 h 2032625"/>
              <a:gd name="connsiteX15-351" fmla="*/ 5886 w 2170301"/>
              <a:gd name="connsiteY15-352" fmla="*/ 2032625 h 2032625"/>
              <a:gd name="connsiteX0-353" fmla="*/ 5886 w 2170301"/>
              <a:gd name="connsiteY0-354" fmla="*/ 2032625 h 2032625"/>
              <a:gd name="connsiteX1-355" fmla="*/ 0 w 2170301"/>
              <a:gd name="connsiteY1-356" fmla="*/ 939718 h 2032625"/>
              <a:gd name="connsiteX2-357" fmla="*/ 939718 w 2170301"/>
              <a:gd name="connsiteY2-358" fmla="*/ 0 h 2032625"/>
              <a:gd name="connsiteX3-359" fmla="*/ 962092 w 2170301"/>
              <a:gd name="connsiteY3-360" fmla="*/ 0 h 2032625"/>
              <a:gd name="connsiteX4-361" fmla="*/ 1901810 w 2170301"/>
              <a:gd name="connsiteY4-362" fmla="*/ 939718 h 2032625"/>
              <a:gd name="connsiteX5-363" fmla="*/ 1901810 w 2170301"/>
              <a:gd name="connsiteY5-364" fmla="*/ 1073964 h 2032625"/>
              <a:gd name="connsiteX6-365" fmla="*/ 2170301 w 2170301"/>
              <a:gd name="connsiteY6-366" fmla="*/ 1073964 h 2032625"/>
              <a:gd name="connsiteX7-367" fmla="*/ 1633319 w 2170301"/>
              <a:gd name="connsiteY7-368" fmla="*/ 1610945 h 2032625"/>
              <a:gd name="connsiteX8-369" fmla="*/ 1096338 w 2170301"/>
              <a:gd name="connsiteY8-370" fmla="*/ 1073964 h 2032625"/>
              <a:gd name="connsiteX9-371" fmla="*/ 1364828 w 2170301"/>
              <a:gd name="connsiteY9-372" fmla="*/ 1073964 h 2032625"/>
              <a:gd name="connsiteX10-373" fmla="*/ 1364828 w 2170301"/>
              <a:gd name="connsiteY10-374" fmla="*/ 939718 h 2032625"/>
              <a:gd name="connsiteX11-375" fmla="*/ 962092 w 2170301"/>
              <a:gd name="connsiteY11-376" fmla="*/ 536982 h 2032625"/>
              <a:gd name="connsiteX12-377" fmla="*/ 939718 w 2170301"/>
              <a:gd name="connsiteY12-378" fmla="*/ 536982 h 2032625"/>
              <a:gd name="connsiteX13-379" fmla="*/ 536982 w 2170301"/>
              <a:gd name="connsiteY13-380" fmla="*/ 939718 h 2032625"/>
              <a:gd name="connsiteX14-381" fmla="*/ 535053 w 2170301"/>
              <a:gd name="connsiteY14-382" fmla="*/ 1471253 h 2032625"/>
              <a:gd name="connsiteX15-383" fmla="*/ 5886 w 2170301"/>
              <a:gd name="connsiteY15-384" fmla="*/ 2032625 h 2032625"/>
              <a:gd name="connsiteX0-385" fmla="*/ 5886 w 2170301"/>
              <a:gd name="connsiteY0-386" fmla="*/ 2032625 h 2032625"/>
              <a:gd name="connsiteX1-387" fmla="*/ 0 w 2170301"/>
              <a:gd name="connsiteY1-388" fmla="*/ 939718 h 2032625"/>
              <a:gd name="connsiteX2-389" fmla="*/ 939718 w 2170301"/>
              <a:gd name="connsiteY2-390" fmla="*/ 0 h 2032625"/>
              <a:gd name="connsiteX3-391" fmla="*/ 962092 w 2170301"/>
              <a:gd name="connsiteY3-392" fmla="*/ 0 h 2032625"/>
              <a:gd name="connsiteX4-393" fmla="*/ 1901810 w 2170301"/>
              <a:gd name="connsiteY4-394" fmla="*/ 939718 h 2032625"/>
              <a:gd name="connsiteX5-395" fmla="*/ 1901810 w 2170301"/>
              <a:gd name="connsiteY5-396" fmla="*/ 1073964 h 2032625"/>
              <a:gd name="connsiteX6-397" fmla="*/ 2170301 w 2170301"/>
              <a:gd name="connsiteY6-398" fmla="*/ 1073964 h 2032625"/>
              <a:gd name="connsiteX7-399" fmla="*/ 1633319 w 2170301"/>
              <a:gd name="connsiteY7-400" fmla="*/ 1610945 h 2032625"/>
              <a:gd name="connsiteX8-401" fmla="*/ 1096338 w 2170301"/>
              <a:gd name="connsiteY8-402" fmla="*/ 1073964 h 2032625"/>
              <a:gd name="connsiteX9-403" fmla="*/ 1364828 w 2170301"/>
              <a:gd name="connsiteY9-404" fmla="*/ 1073964 h 2032625"/>
              <a:gd name="connsiteX10-405" fmla="*/ 1364828 w 2170301"/>
              <a:gd name="connsiteY10-406" fmla="*/ 939718 h 2032625"/>
              <a:gd name="connsiteX11-407" fmla="*/ 962092 w 2170301"/>
              <a:gd name="connsiteY11-408" fmla="*/ 536982 h 2032625"/>
              <a:gd name="connsiteX12-409" fmla="*/ 939718 w 2170301"/>
              <a:gd name="connsiteY12-410" fmla="*/ 536982 h 2032625"/>
              <a:gd name="connsiteX13-411" fmla="*/ 536982 w 2170301"/>
              <a:gd name="connsiteY13-412" fmla="*/ 939718 h 2032625"/>
              <a:gd name="connsiteX14-413" fmla="*/ 535053 w 2170301"/>
              <a:gd name="connsiteY14-414" fmla="*/ 1471253 h 2032625"/>
              <a:gd name="connsiteX15-415" fmla="*/ 5886 w 2170301"/>
              <a:gd name="connsiteY15-416" fmla="*/ 2032625 h 2032625"/>
              <a:gd name="connsiteX0-417" fmla="*/ 5886 w 2170301"/>
              <a:gd name="connsiteY0-418" fmla="*/ 2032625 h 2032625"/>
              <a:gd name="connsiteX1-419" fmla="*/ 0 w 2170301"/>
              <a:gd name="connsiteY1-420" fmla="*/ 939718 h 2032625"/>
              <a:gd name="connsiteX2-421" fmla="*/ 939718 w 2170301"/>
              <a:gd name="connsiteY2-422" fmla="*/ 0 h 2032625"/>
              <a:gd name="connsiteX3-423" fmla="*/ 962092 w 2170301"/>
              <a:gd name="connsiteY3-424" fmla="*/ 0 h 2032625"/>
              <a:gd name="connsiteX4-425" fmla="*/ 1901810 w 2170301"/>
              <a:gd name="connsiteY4-426" fmla="*/ 939718 h 2032625"/>
              <a:gd name="connsiteX5-427" fmla="*/ 1901810 w 2170301"/>
              <a:gd name="connsiteY5-428" fmla="*/ 1073964 h 2032625"/>
              <a:gd name="connsiteX6-429" fmla="*/ 2170301 w 2170301"/>
              <a:gd name="connsiteY6-430" fmla="*/ 1073964 h 2032625"/>
              <a:gd name="connsiteX7-431" fmla="*/ 1633319 w 2170301"/>
              <a:gd name="connsiteY7-432" fmla="*/ 1610945 h 2032625"/>
              <a:gd name="connsiteX8-433" fmla="*/ 1096338 w 2170301"/>
              <a:gd name="connsiteY8-434" fmla="*/ 1073964 h 2032625"/>
              <a:gd name="connsiteX9-435" fmla="*/ 1364828 w 2170301"/>
              <a:gd name="connsiteY9-436" fmla="*/ 1073964 h 2032625"/>
              <a:gd name="connsiteX10-437" fmla="*/ 1364828 w 2170301"/>
              <a:gd name="connsiteY10-438" fmla="*/ 939718 h 2032625"/>
              <a:gd name="connsiteX11-439" fmla="*/ 962092 w 2170301"/>
              <a:gd name="connsiteY11-440" fmla="*/ 536982 h 2032625"/>
              <a:gd name="connsiteX12-441" fmla="*/ 939718 w 2170301"/>
              <a:gd name="connsiteY12-442" fmla="*/ 536982 h 2032625"/>
              <a:gd name="connsiteX13-443" fmla="*/ 536982 w 2170301"/>
              <a:gd name="connsiteY13-444" fmla="*/ 939718 h 2032625"/>
              <a:gd name="connsiteX14-445" fmla="*/ 535053 w 2170301"/>
              <a:gd name="connsiteY14-446" fmla="*/ 1471253 h 2032625"/>
              <a:gd name="connsiteX15-447" fmla="*/ 5886 w 2170301"/>
              <a:gd name="connsiteY15-448" fmla="*/ 2032625 h 2032625"/>
              <a:gd name="connsiteX0-449" fmla="*/ 5886 w 2170301"/>
              <a:gd name="connsiteY0-450" fmla="*/ 2032625 h 2032625"/>
              <a:gd name="connsiteX1-451" fmla="*/ 0 w 2170301"/>
              <a:gd name="connsiteY1-452" fmla="*/ 939718 h 2032625"/>
              <a:gd name="connsiteX2-453" fmla="*/ 939718 w 2170301"/>
              <a:gd name="connsiteY2-454" fmla="*/ 0 h 2032625"/>
              <a:gd name="connsiteX3-455" fmla="*/ 962092 w 2170301"/>
              <a:gd name="connsiteY3-456" fmla="*/ 0 h 2032625"/>
              <a:gd name="connsiteX4-457" fmla="*/ 1901810 w 2170301"/>
              <a:gd name="connsiteY4-458" fmla="*/ 939718 h 2032625"/>
              <a:gd name="connsiteX5-459" fmla="*/ 1901810 w 2170301"/>
              <a:gd name="connsiteY5-460" fmla="*/ 1073964 h 2032625"/>
              <a:gd name="connsiteX6-461" fmla="*/ 2170301 w 2170301"/>
              <a:gd name="connsiteY6-462" fmla="*/ 1073964 h 2032625"/>
              <a:gd name="connsiteX7-463" fmla="*/ 1633319 w 2170301"/>
              <a:gd name="connsiteY7-464" fmla="*/ 1610945 h 2032625"/>
              <a:gd name="connsiteX8-465" fmla="*/ 1096338 w 2170301"/>
              <a:gd name="connsiteY8-466" fmla="*/ 1073964 h 2032625"/>
              <a:gd name="connsiteX9-467" fmla="*/ 1364828 w 2170301"/>
              <a:gd name="connsiteY9-468" fmla="*/ 1073964 h 2032625"/>
              <a:gd name="connsiteX10-469" fmla="*/ 1364828 w 2170301"/>
              <a:gd name="connsiteY10-470" fmla="*/ 939718 h 2032625"/>
              <a:gd name="connsiteX11-471" fmla="*/ 962092 w 2170301"/>
              <a:gd name="connsiteY11-472" fmla="*/ 536982 h 2032625"/>
              <a:gd name="connsiteX12-473" fmla="*/ 939718 w 2170301"/>
              <a:gd name="connsiteY12-474" fmla="*/ 536982 h 2032625"/>
              <a:gd name="connsiteX13-475" fmla="*/ 536982 w 2170301"/>
              <a:gd name="connsiteY13-476" fmla="*/ 939718 h 2032625"/>
              <a:gd name="connsiteX14-477" fmla="*/ 535053 w 2170301"/>
              <a:gd name="connsiteY14-478" fmla="*/ 1471253 h 2032625"/>
              <a:gd name="connsiteX15-479" fmla="*/ 5886 w 2170301"/>
              <a:gd name="connsiteY15-480" fmla="*/ 2032625 h 2032625"/>
              <a:gd name="connsiteX0-481" fmla="*/ 5886 w 2170301"/>
              <a:gd name="connsiteY0-482" fmla="*/ 2032625 h 2032625"/>
              <a:gd name="connsiteX1-483" fmla="*/ 0 w 2170301"/>
              <a:gd name="connsiteY1-484" fmla="*/ 939718 h 2032625"/>
              <a:gd name="connsiteX2-485" fmla="*/ 939718 w 2170301"/>
              <a:gd name="connsiteY2-486" fmla="*/ 0 h 2032625"/>
              <a:gd name="connsiteX3-487" fmla="*/ 962092 w 2170301"/>
              <a:gd name="connsiteY3-488" fmla="*/ 0 h 2032625"/>
              <a:gd name="connsiteX4-489" fmla="*/ 1901810 w 2170301"/>
              <a:gd name="connsiteY4-490" fmla="*/ 939718 h 2032625"/>
              <a:gd name="connsiteX5-491" fmla="*/ 1901810 w 2170301"/>
              <a:gd name="connsiteY5-492" fmla="*/ 1073964 h 2032625"/>
              <a:gd name="connsiteX6-493" fmla="*/ 2170301 w 2170301"/>
              <a:gd name="connsiteY6-494" fmla="*/ 1073964 h 2032625"/>
              <a:gd name="connsiteX7-495" fmla="*/ 1633319 w 2170301"/>
              <a:gd name="connsiteY7-496" fmla="*/ 1610945 h 2032625"/>
              <a:gd name="connsiteX8-497" fmla="*/ 1096338 w 2170301"/>
              <a:gd name="connsiteY8-498" fmla="*/ 1073964 h 2032625"/>
              <a:gd name="connsiteX9-499" fmla="*/ 1364828 w 2170301"/>
              <a:gd name="connsiteY9-500" fmla="*/ 1073964 h 2032625"/>
              <a:gd name="connsiteX10-501" fmla="*/ 1364828 w 2170301"/>
              <a:gd name="connsiteY10-502" fmla="*/ 939718 h 2032625"/>
              <a:gd name="connsiteX11-503" fmla="*/ 962092 w 2170301"/>
              <a:gd name="connsiteY11-504" fmla="*/ 536982 h 2032625"/>
              <a:gd name="connsiteX12-505" fmla="*/ 939718 w 2170301"/>
              <a:gd name="connsiteY12-506" fmla="*/ 536982 h 2032625"/>
              <a:gd name="connsiteX13-507" fmla="*/ 536982 w 2170301"/>
              <a:gd name="connsiteY13-508" fmla="*/ 939718 h 2032625"/>
              <a:gd name="connsiteX14-509" fmla="*/ 535053 w 2170301"/>
              <a:gd name="connsiteY14-510" fmla="*/ 1471253 h 2032625"/>
              <a:gd name="connsiteX15-511" fmla="*/ 5886 w 2170301"/>
              <a:gd name="connsiteY15-512" fmla="*/ 2032625 h 2032625"/>
              <a:gd name="connsiteX0-513" fmla="*/ 3957 w 2170301"/>
              <a:gd name="connsiteY0-514" fmla="*/ 2032625 h 2032625"/>
              <a:gd name="connsiteX1-515" fmla="*/ 0 w 2170301"/>
              <a:gd name="connsiteY1-516" fmla="*/ 939718 h 2032625"/>
              <a:gd name="connsiteX2-517" fmla="*/ 939718 w 2170301"/>
              <a:gd name="connsiteY2-518" fmla="*/ 0 h 2032625"/>
              <a:gd name="connsiteX3-519" fmla="*/ 962092 w 2170301"/>
              <a:gd name="connsiteY3-520" fmla="*/ 0 h 2032625"/>
              <a:gd name="connsiteX4-521" fmla="*/ 1901810 w 2170301"/>
              <a:gd name="connsiteY4-522" fmla="*/ 939718 h 2032625"/>
              <a:gd name="connsiteX5-523" fmla="*/ 1901810 w 2170301"/>
              <a:gd name="connsiteY5-524" fmla="*/ 1073964 h 2032625"/>
              <a:gd name="connsiteX6-525" fmla="*/ 2170301 w 2170301"/>
              <a:gd name="connsiteY6-526" fmla="*/ 1073964 h 2032625"/>
              <a:gd name="connsiteX7-527" fmla="*/ 1633319 w 2170301"/>
              <a:gd name="connsiteY7-528" fmla="*/ 1610945 h 2032625"/>
              <a:gd name="connsiteX8-529" fmla="*/ 1096338 w 2170301"/>
              <a:gd name="connsiteY8-530" fmla="*/ 1073964 h 2032625"/>
              <a:gd name="connsiteX9-531" fmla="*/ 1364828 w 2170301"/>
              <a:gd name="connsiteY9-532" fmla="*/ 1073964 h 2032625"/>
              <a:gd name="connsiteX10-533" fmla="*/ 1364828 w 2170301"/>
              <a:gd name="connsiteY10-534" fmla="*/ 939718 h 2032625"/>
              <a:gd name="connsiteX11-535" fmla="*/ 962092 w 2170301"/>
              <a:gd name="connsiteY11-536" fmla="*/ 536982 h 2032625"/>
              <a:gd name="connsiteX12-537" fmla="*/ 939718 w 2170301"/>
              <a:gd name="connsiteY12-538" fmla="*/ 536982 h 2032625"/>
              <a:gd name="connsiteX13-539" fmla="*/ 536982 w 2170301"/>
              <a:gd name="connsiteY13-540" fmla="*/ 939718 h 2032625"/>
              <a:gd name="connsiteX14-541" fmla="*/ 535053 w 2170301"/>
              <a:gd name="connsiteY14-542" fmla="*/ 1471253 h 2032625"/>
              <a:gd name="connsiteX15-543" fmla="*/ 3957 w 2170301"/>
              <a:gd name="connsiteY15-544" fmla="*/ 2032625 h 2032625"/>
              <a:gd name="connsiteX0-545" fmla="*/ 0 w 2177918"/>
              <a:gd name="connsiteY0-546" fmla="*/ 2032625 h 2032625"/>
              <a:gd name="connsiteX1-547" fmla="*/ 7617 w 2177918"/>
              <a:gd name="connsiteY1-548" fmla="*/ 939718 h 2032625"/>
              <a:gd name="connsiteX2-549" fmla="*/ 947335 w 2177918"/>
              <a:gd name="connsiteY2-550" fmla="*/ 0 h 2032625"/>
              <a:gd name="connsiteX3-551" fmla="*/ 969709 w 2177918"/>
              <a:gd name="connsiteY3-552" fmla="*/ 0 h 2032625"/>
              <a:gd name="connsiteX4-553" fmla="*/ 1909427 w 2177918"/>
              <a:gd name="connsiteY4-554" fmla="*/ 939718 h 2032625"/>
              <a:gd name="connsiteX5-555" fmla="*/ 1909427 w 2177918"/>
              <a:gd name="connsiteY5-556" fmla="*/ 1073964 h 2032625"/>
              <a:gd name="connsiteX6-557" fmla="*/ 2177918 w 2177918"/>
              <a:gd name="connsiteY6-558" fmla="*/ 1073964 h 2032625"/>
              <a:gd name="connsiteX7-559" fmla="*/ 1640936 w 2177918"/>
              <a:gd name="connsiteY7-560" fmla="*/ 1610945 h 2032625"/>
              <a:gd name="connsiteX8-561" fmla="*/ 1103955 w 2177918"/>
              <a:gd name="connsiteY8-562" fmla="*/ 1073964 h 2032625"/>
              <a:gd name="connsiteX9-563" fmla="*/ 1372445 w 2177918"/>
              <a:gd name="connsiteY9-564" fmla="*/ 1073964 h 2032625"/>
              <a:gd name="connsiteX10-565" fmla="*/ 1372445 w 2177918"/>
              <a:gd name="connsiteY10-566" fmla="*/ 939718 h 2032625"/>
              <a:gd name="connsiteX11-567" fmla="*/ 969709 w 2177918"/>
              <a:gd name="connsiteY11-568" fmla="*/ 536982 h 2032625"/>
              <a:gd name="connsiteX12-569" fmla="*/ 947335 w 2177918"/>
              <a:gd name="connsiteY12-570" fmla="*/ 536982 h 2032625"/>
              <a:gd name="connsiteX13-571" fmla="*/ 544599 w 2177918"/>
              <a:gd name="connsiteY13-572" fmla="*/ 939718 h 2032625"/>
              <a:gd name="connsiteX14-573" fmla="*/ 542670 w 2177918"/>
              <a:gd name="connsiteY14-574" fmla="*/ 1471253 h 2032625"/>
              <a:gd name="connsiteX15-575" fmla="*/ 0 w 2177918"/>
              <a:gd name="connsiteY15-576" fmla="*/ 2032625 h 2032625"/>
              <a:gd name="connsiteX0-577" fmla="*/ 2029 w 2170301"/>
              <a:gd name="connsiteY0-578" fmla="*/ 2032625 h 2032625"/>
              <a:gd name="connsiteX1-579" fmla="*/ 0 w 2170301"/>
              <a:gd name="connsiteY1-580" fmla="*/ 939718 h 2032625"/>
              <a:gd name="connsiteX2-581" fmla="*/ 939718 w 2170301"/>
              <a:gd name="connsiteY2-582" fmla="*/ 0 h 2032625"/>
              <a:gd name="connsiteX3-583" fmla="*/ 962092 w 2170301"/>
              <a:gd name="connsiteY3-584" fmla="*/ 0 h 2032625"/>
              <a:gd name="connsiteX4-585" fmla="*/ 1901810 w 2170301"/>
              <a:gd name="connsiteY4-586" fmla="*/ 939718 h 2032625"/>
              <a:gd name="connsiteX5-587" fmla="*/ 1901810 w 2170301"/>
              <a:gd name="connsiteY5-588" fmla="*/ 1073964 h 2032625"/>
              <a:gd name="connsiteX6-589" fmla="*/ 2170301 w 2170301"/>
              <a:gd name="connsiteY6-590" fmla="*/ 1073964 h 2032625"/>
              <a:gd name="connsiteX7-591" fmla="*/ 1633319 w 2170301"/>
              <a:gd name="connsiteY7-592" fmla="*/ 1610945 h 2032625"/>
              <a:gd name="connsiteX8-593" fmla="*/ 1096338 w 2170301"/>
              <a:gd name="connsiteY8-594" fmla="*/ 1073964 h 2032625"/>
              <a:gd name="connsiteX9-595" fmla="*/ 1364828 w 2170301"/>
              <a:gd name="connsiteY9-596" fmla="*/ 1073964 h 2032625"/>
              <a:gd name="connsiteX10-597" fmla="*/ 1364828 w 2170301"/>
              <a:gd name="connsiteY10-598" fmla="*/ 939718 h 2032625"/>
              <a:gd name="connsiteX11-599" fmla="*/ 962092 w 2170301"/>
              <a:gd name="connsiteY11-600" fmla="*/ 536982 h 2032625"/>
              <a:gd name="connsiteX12-601" fmla="*/ 939718 w 2170301"/>
              <a:gd name="connsiteY12-602" fmla="*/ 536982 h 2032625"/>
              <a:gd name="connsiteX13-603" fmla="*/ 536982 w 2170301"/>
              <a:gd name="connsiteY13-604" fmla="*/ 939718 h 2032625"/>
              <a:gd name="connsiteX14-605" fmla="*/ 535053 w 2170301"/>
              <a:gd name="connsiteY14-606" fmla="*/ 1471253 h 2032625"/>
              <a:gd name="connsiteX15-607" fmla="*/ 2029 w 2170301"/>
              <a:gd name="connsiteY15-608" fmla="*/ 2032625 h 2032625"/>
              <a:gd name="connsiteX0-609" fmla="*/ 2029 w 2170301"/>
              <a:gd name="connsiteY0-610" fmla="*/ 2032625 h 2032625"/>
              <a:gd name="connsiteX1-611" fmla="*/ 0 w 2170301"/>
              <a:gd name="connsiteY1-612" fmla="*/ 939718 h 2032625"/>
              <a:gd name="connsiteX2-613" fmla="*/ 939718 w 2170301"/>
              <a:gd name="connsiteY2-614" fmla="*/ 0 h 2032625"/>
              <a:gd name="connsiteX3-615" fmla="*/ 962092 w 2170301"/>
              <a:gd name="connsiteY3-616" fmla="*/ 0 h 2032625"/>
              <a:gd name="connsiteX4-617" fmla="*/ 1901810 w 2170301"/>
              <a:gd name="connsiteY4-618" fmla="*/ 939718 h 2032625"/>
              <a:gd name="connsiteX5-619" fmla="*/ 1901810 w 2170301"/>
              <a:gd name="connsiteY5-620" fmla="*/ 1073964 h 2032625"/>
              <a:gd name="connsiteX6-621" fmla="*/ 2170301 w 2170301"/>
              <a:gd name="connsiteY6-622" fmla="*/ 1073964 h 2032625"/>
              <a:gd name="connsiteX7-623" fmla="*/ 1633319 w 2170301"/>
              <a:gd name="connsiteY7-624" fmla="*/ 1610945 h 2032625"/>
              <a:gd name="connsiteX8-625" fmla="*/ 1096338 w 2170301"/>
              <a:gd name="connsiteY8-626" fmla="*/ 1073964 h 2032625"/>
              <a:gd name="connsiteX9-627" fmla="*/ 1364828 w 2170301"/>
              <a:gd name="connsiteY9-628" fmla="*/ 1073964 h 2032625"/>
              <a:gd name="connsiteX10-629" fmla="*/ 1364828 w 2170301"/>
              <a:gd name="connsiteY10-630" fmla="*/ 939718 h 2032625"/>
              <a:gd name="connsiteX11-631" fmla="*/ 962092 w 2170301"/>
              <a:gd name="connsiteY11-632" fmla="*/ 536982 h 2032625"/>
              <a:gd name="connsiteX12-633" fmla="*/ 939718 w 2170301"/>
              <a:gd name="connsiteY12-634" fmla="*/ 536982 h 2032625"/>
              <a:gd name="connsiteX13-635" fmla="*/ 536982 w 2170301"/>
              <a:gd name="connsiteY13-636" fmla="*/ 939718 h 2032625"/>
              <a:gd name="connsiteX14-637" fmla="*/ 535053 w 2170301"/>
              <a:gd name="connsiteY14-638" fmla="*/ 1471253 h 2032625"/>
              <a:gd name="connsiteX15-639" fmla="*/ 2029 w 2170301"/>
              <a:gd name="connsiteY15-640" fmla="*/ 2032625 h 2032625"/>
              <a:gd name="connsiteX0-641" fmla="*/ 7816 w 2170301"/>
              <a:gd name="connsiteY0-642" fmla="*/ 2040342 h 2040342"/>
              <a:gd name="connsiteX1-643" fmla="*/ 0 w 2170301"/>
              <a:gd name="connsiteY1-644" fmla="*/ 939718 h 2040342"/>
              <a:gd name="connsiteX2-645" fmla="*/ 939718 w 2170301"/>
              <a:gd name="connsiteY2-646" fmla="*/ 0 h 2040342"/>
              <a:gd name="connsiteX3-647" fmla="*/ 962092 w 2170301"/>
              <a:gd name="connsiteY3-648" fmla="*/ 0 h 2040342"/>
              <a:gd name="connsiteX4-649" fmla="*/ 1901810 w 2170301"/>
              <a:gd name="connsiteY4-650" fmla="*/ 939718 h 2040342"/>
              <a:gd name="connsiteX5-651" fmla="*/ 1901810 w 2170301"/>
              <a:gd name="connsiteY5-652" fmla="*/ 1073964 h 2040342"/>
              <a:gd name="connsiteX6-653" fmla="*/ 2170301 w 2170301"/>
              <a:gd name="connsiteY6-654" fmla="*/ 1073964 h 2040342"/>
              <a:gd name="connsiteX7-655" fmla="*/ 1633319 w 2170301"/>
              <a:gd name="connsiteY7-656" fmla="*/ 1610945 h 2040342"/>
              <a:gd name="connsiteX8-657" fmla="*/ 1096338 w 2170301"/>
              <a:gd name="connsiteY8-658" fmla="*/ 1073964 h 2040342"/>
              <a:gd name="connsiteX9-659" fmla="*/ 1364828 w 2170301"/>
              <a:gd name="connsiteY9-660" fmla="*/ 1073964 h 2040342"/>
              <a:gd name="connsiteX10-661" fmla="*/ 1364828 w 2170301"/>
              <a:gd name="connsiteY10-662" fmla="*/ 939718 h 2040342"/>
              <a:gd name="connsiteX11-663" fmla="*/ 962092 w 2170301"/>
              <a:gd name="connsiteY11-664" fmla="*/ 536982 h 2040342"/>
              <a:gd name="connsiteX12-665" fmla="*/ 939718 w 2170301"/>
              <a:gd name="connsiteY12-666" fmla="*/ 536982 h 2040342"/>
              <a:gd name="connsiteX13-667" fmla="*/ 536982 w 2170301"/>
              <a:gd name="connsiteY13-668" fmla="*/ 939718 h 2040342"/>
              <a:gd name="connsiteX14-669" fmla="*/ 535053 w 2170301"/>
              <a:gd name="connsiteY14-670" fmla="*/ 1471253 h 2040342"/>
              <a:gd name="connsiteX15-671" fmla="*/ 7816 w 2170301"/>
              <a:gd name="connsiteY15-672" fmla="*/ 2040342 h 2040342"/>
              <a:gd name="connsiteX0-673" fmla="*/ 5887 w 2170301"/>
              <a:gd name="connsiteY0-674" fmla="*/ 2044200 h 2044200"/>
              <a:gd name="connsiteX1-675" fmla="*/ 0 w 2170301"/>
              <a:gd name="connsiteY1-676" fmla="*/ 939718 h 2044200"/>
              <a:gd name="connsiteX2-677" fmla="*/ 939718 w 2170301"/>
              <a:gd name="connsiteY2-678" fmla="*/ 0 h 2044200"/>
              <a:gd name="connsiteX3-679" fmla="*/ 962092 w 2170301"/>
              <a:gd name="connsiteY3-680" fmla="*/ 0 h 2044200"/>
              <a:gd name="connsiteX4-681" fmla="*/ 1901810 w 2170301"/>
              <a:gd name="connsiteY4-682" fmla="*/ 939718 h 2044200"/>
              <a:gd name="connsiteX5-683" fmla="*/ 1901810 w 2170301"/>
              <a:gd name="connsiteY5-684" fmla="*/ 1073964 h 2044200"/>
              <a:gd name="connsiteX6-685" fmla="*/ 2170301 w 2170301"/>
              <a:gd name="connsiteY6-686" fmla="*/ 1073964 h 2044200"/>
              <a:gd name="connsiteX7-687" fmla="*/ 1633319 w 2170301"/>
              <a:gd name="connsiteY7-688" fmla="*/ 1610945 h 2044200"/>
              <a:gd name="connsiteX8-689" fmla="*/ 1096338 w 2170301"/>
              <a:gd name="connsiteY8-690" fmla="*/ 1073964 h 2044200"/>
              <a:gd name="connsiteX9-691" fmla="*/ 1364828 w 2170301"/>
              <a:gd name="connsiteY9-692" fmla="*/ 1073964 h 2044200"/>
              <a:gd name="connsiteX10-693" fmla="*/ 1364828 w 2170301"/>
              <a:gd name="connsiteY10-694" fmla="*/ 939718 h 2044200"/>
              <a:gd name="connsiteX11-695" fmla="*/ 962092 w 2170301"/>
              <a:gd name="connsiteY11-696" fmla="*/ 536982 h 2044200"/>
              <a:gd name="connsiteX12-697" fmla="*/ 939718 w 2170301"/>
              <a:gd name="connsiteY12-698" fmla="*/ 536982 h 2044200"/>
              <a:gd name="connsiteX13-699" fmla="*/ 536982 w 2170301"/>
              <a:gd name="connsiteY13-700" fmla="*/ 939718 h 2044200"/>
              <a:gd name="connsiteX14-701" fmla="*/ 535053 w 2170301"/>
              <a:gd name="connsiteY14-702" fmla="*/ 1471253 h 2044200"/>
              <a:gd name="connsiteX15-703" fmla="*/ 5887 w 2170301"/>
              <a:gd name="connsiteY15-704" fmla="*/ 2044200 h 2044200"/>
              <a:gd name="connsiteX0-705" fmla="*/ 3958 w 2170301"/>
              <a:gd name="connsiteY0-706" fmla="*/ 2049987 h 2049987"/>
              <a:gd name="connsiteX1-707" fmla="*/ 0 w 2170301"/>
              <a:gd name="connsiteY1-708" fmla="*/ 939718 h 2049987"/>
              <a:gd name="connsiteX2-709" fmla="*/ 939718 w 2170301"/>
              <a:gd name="connsiteY2-710" fmla="*/ 0 h 2049987"/>
              <a:gd name="connsiteX3-711" fmla="*/ 962092 w 2170301"/>
              <a:gd name="connsiteY3-712" fmla="*/ 0 h 2049987"/>
              <a:gd name="connsiteX4-713" fmla="*/ 1901810 w 2170301"/>
              <a:gd name="connsiteY4-714" fmla="*/ 939718 h 2049987"/>
              <a:gd name="connsiteX5-715" fmla="*/ 1901810 w 2170301"/>
              <a:gd name="connsiteY5-716" fmla="*/ 1073964 h 2049987"/>
              <a:gd name="connsiteX6-717" fmla="*/ 2170301 w 2170301"/>
              <a:gd name="connsiteY6-718" fmla="*/ 1073964 h 2049987"/>
              <a:gd name="connsiteX7-719" fmla="*/ 1633319 w 2170301"/>
              <a:gd name="connsiteY7-720" fmla="*/ 1610945 h 2049987"/>
              <a:gd name="connsiteX8-721" fmla="*/ 1096338 w 2170301"/>
              <a:gd name="connsiteY8-722" fmla="*/ 1073964 h 2049987"/>
              <a:gd name="connsiteX9-723" fmla="*/ 1364828 w 2170301"/>
              <a:gd name="connsiteY9-724" fmla="*/ 1073964 h 2049987"/>
              <a:gd name="connsiteX10-725" fmla="*/ 1364828 w 2170301"/>
              <a:gd name="connsiteY10-726" fmla="*/ 939718 h 2049987"/>
              <a:gd name="connsiteX11-727" fmla="*/ 962092 w 2170301"/>
              <a:gd name="connsiteY11-728" fmla="*/ 536982 h 2049987"/>
              <a:gd name="connsiteX12-729" fmla="*/ 939718 w 2170301"/>
              <a:gd name="connsiteY12-730" fmla="*/ 536982 h 2049987"/>
              <a:gd name="connsiteX13-731" fmla="*/ 536982 w 2170301"/>
              <a:gd name="connsiteY13-732" fmla="*/ 939718 h 2049987"/>
              <a:gd name="connsiteX14-733" fmla="*/ 535053 w 2170301"/>
              <a:gd name="connsiteY14-734" fmla="*/ 1471253 h 2049987"/>
              <a:gd name="connsiteX15-735" fmla="*/ 3958 w 2170301"/>
              <a:gd name="connsiteY15-736" fmla="*/ 2049987 h 2049987"/>
              <a:gd name="connsiteX0-737" fmla="*/ 3958 w 2170301"/>
              <a:gd name="connsiteY0-738" fmla="*/ 2049987 h 2049987"/>
              <a:gd name="connsiteX1-739" fmla="*/ 0 w 2170301"/>
              <a:gd name="connsiteY1-740" fmla="*/ 939718 h 2049987"/>
              <a:gd name="connsiteX2-741" fmla="*/ 939718 w 2170301"/>
              <a:gd name="connsiteY2-742" fmla="*/ 0 h 2049987"/>
              <a:gd name="connsiteX3-743" fmla="*/ 962092 w 2170301"/>
              <a:gd name="connsiteY3-744" fmla="*/ 0 h 2049987"/>
              <a:gd name="connsiteX4-745" fmla="*/ 1901810 w 2170301"/>
              <a:gd name="connsiteY4-746" fmla="*/ 939718 h 2049987"/>
              <a:gd name="connsiteX5-747" fmla="*/ 1901810 w 2170301"/>
              <a:gd name="connsiteY5-748" fmla="*/ 1073964 h 2049987"/>
              <a:gd name="connsiteX6-749" fmla="*/ 2170301 w 2170301"/>
              <a:gd name="connsiteY6-750" fmla="*/ 1073964 h 2049987"/>
              <a:gd name="connsiteX7-751" fmla="*/ 1633319 w 2170301"/>
              <a:gd name="connsiteY7-752" fmla="*/ 1610945 h 2049987"/>
              <a:gd name="connsiteX8-753" fmla="*/ 1096338 w 2170301"/>
              <a:gd name="connsiteY8-754" fmla="*/ 1073964 h 2049987"/>
              <a:gd name="connsiteX9-755" fmla="*/ 1364828 w 2170301"/>
              <a:gd name="connsiteY9-756" fmla="*/ 1073964 h 2049987"/>
              <a:gd name="connsiteX10-757" fmla="*/ 1364828 w 2170301"/>
              <a:gd name="connsiteY10-758" fmla="*/ 939718 h 2049987"/>
              <a:gd name="connsiteX11-759" fmla="*/ 962092 w 2170301"/>
              <a:gd name="connsiteY11-760" fmla="*/ 536982 h 2049987"/>
              <a:gd name="connsiteX12-761" fmla="*/ 939718 w 2170301"/>
              <a:gd name="connsiteY12-762" fmla="*/ 536982 h 2049987"/>
              <a:gd name="connsiteX13-763" fmla="*/ 536982 w 2170301"/>
              <a:gd name="connsiteY13-764" fmla="*/ 939718 h 2049987"/>
              <a:gd name="connsiteX14-765" fmla="*/ 535053 w 2170301"/>
              <a:gd name="connsiteY14-766" fmla="*/ 1471253 h 2049987"/>
              <a:gd name="connsiteX15-767" fmla="*/ 3958 w 2170301"/>
              <a:gd name="connsiteY15-768" fmla="*/ 2049987 h 2049987"/>
              <a:gd name="connsiteX0-769" fmla="*/ 3958 w 2170301"/>
              <a:gd name="connsiteY0-770" fmla="*/ 2049987 h 2049987"/>
              <a:gd name="connsiteX1-771" fmla="*/ 0 w 2170301"/>
              <a:gd name="connsiteY1-772" fmla="*/ 939718 h 2049987"/>
              <a:gd name="connsiteX2-773" fmla="*/ 939718 w 2170301"/>
              <a:gd name="connsiteY2-774" fmla="*/ 0 h 2049987"/>
              <a:gd name="connsiteX3-775" fmla="*/ 962092 w 2170301"/>
              <a:gd name="connsiteY3-776" fmla="*/ 0 h 2049987"/>
              <a:gd name="connsiteX4-777" fmla="*/ 1901810 w 2170301"/>
              <a:gd name="connsiteY4-778" fmla="*/ 939718 h 2049987"/>
              <a:gd name="connsiteX5-779" fmla="*/ 1901810 w 2170301"/>
              <a:gd name="connsiteY5-780" fmla="*/ 1073964 h 2049987"/>
              <a:gd name="connsiteX6-781" fmla="*/ 2170301 w 2170301"/>
              <a:gd name="connsiteY6-782" fmla="*/ 1073964 h 2049987"/>
              <a:gd name="connsiteX7-783" fmla="*/ 1633319 w 2170301"/>
              <a:gd name="connsiteY7-784" fmla="*/ 1610945 h 2049987"/>
              <a:gd name="connsiteX8-785" fmla="*/ 1096338 w 2170301"/>
              <a:gd name="connsiteY8-786" fmla="*/ 1073964 h 2049987"/>
              <a:gd name="connsiteX9-787" fmla="*/ 1364828 w 2170301"/>
              <a:gd name="connsiteY9-788" fmla="*/ 1073964 h 2049987"/>
              <a:gd name="connsiteX10-789" fmla="*/ 1364828 w 2170301"/>
              <a:gd name="connsiteY10-790" fmla="*/ 939718 h 2049987"/>
              <a:gd name="connsiteX11-791" fmla="*/ 962092 w 2170301"/>
              <a:gd name="connsiteY11-792" fmla="*/ 536982 h 2049987"/>
              <a:gd name="connsiteX12-793" fmla="*/ 939718 w 2170301"/>
              <a:gd name="connsiteY12-794" fmla="*/ 536982 h 2049987"/>
              <a:gd name="connsiteX13-795" fmla="*/ 536982 w 2170301"/>
              <a:gd name="connsiteY13-796" fmla="*/ 939718 h 2049987"/>
              <a:gd name="connsiteX14-797" fmla="*/ 536982 w 2170301"/>
              <a:gd name="connsiteY14-798" fmla="*/ 1444745 h 2049987"/>
              <a:gd name="connsiteX15-799" fmla="*/ 3958 w 2170301"/>
              <a:gd name="connsiteY15-800" fmla="*/ 2049987 h 2049987"/>
              <a:gd name="connsiteX0-801" fmla="*/ 5887 w 2170301"/>
              <a:gd name="connsiteY0-802" fmla="*/ 2015906 h 2015906"/>
              <a:gd name="connsiteX1-803" fmla="*/ 0 w 2170301"/>
              <a:gd name="connsiteY1-804" fmla="*/ 939718 h 2015906"/>
              <a:gd name="connsiteX2-805" fmla="*/ 939718 w 2170301"/>
              <a:gd name="connsiteY2-806" fmla="*/ 0 h 2015906"/>
              <a:gd name="connsiteX3-807" fmla="*/ 962092 w 2170301"/>
              <a:gd name="connsiteY3-808" fmla="*/ 0 h 2015906"/>
              <a:gd name="connsiteX4-809" fmla="*/ 1901810 w 2170301"/>
              <a:gd name="connsiteY4-810" fmla="*/ 939718 h 2015906"/>
              <a:gd name="connsiteX5-811" fmla="*/ 1901810 w 2170301"/>
              <a:gd name="connsiteY5-812" fmla="*/ 1073964 h 2015906"/>
              <a:gd name="connsiteX6-813" fmla="*/ 2170301 w 2170301"/>
              <a:gd name="connsiteY6-814" fmla="*/ 1073964 h 2015906"/>
              <a:gd name="connsiteX7-815" fmla="*/ 1633319 w 2170301"/>
              <a:gd name="connsiteY7-816" fmla="*/ 1610945 h 2015906"/>
              <a:gd name="connsiteX8-817" fmla="*/ 1096338 w 2170301"/>
              <a:gd name="connsiteY8-818" fmla="*/ 1073964 h 2015906"/>
              <a:gd name="connsiteX9-819" fmla="*/ 1364828 w 2170301"/>
              <a:gd name="connsiteY9-820" fmla="*/ 1073964 h 2015906"/>
              <a:gd name="connsiteX10-821" fmla="*/ 1364828 w 2170301"/>
              <a:gd name="connsiteY10-822" fmla="*/ 939718 h 2015906"/>
              <a:gd name="connsiteX11-823" fmla="*/ 962092 w 2170301"/>
              <a:gd name="connsiteY11-824" fmla="*/ 536982 h 2015906"/>
              <a:gd name="connsiteX12-825" fmla="*/ 939718 w 2170301"/>
              <a:gd name="connsiteY12-826" fmla="*/ 536982 h 2015906"/>
              <a:gd name="connsiteX13-827" fmla="*/ 536982 w 2170301"/>
              <a:gd name="connsiteY13-828" fmla="*/ 939718 h 2015906"/>
              <a:gd name="connsiteX14-829" fmla="*/ 536982 w 2170301"/>
              <a:gd name="connsiteY14-830" fmla="*/ 1444745 h 2015906"/>
              <a:gd name="connsiteX15-831" fmla="*/ 5887 w 2170301"/>
              <a:gd name="connsiteY15-832" fmla="*/ 2015906 h 2015906"/>
              <a:gd name="connsiteX0-833" fmla="*/ 2029 w 2170301"/>
              <a:gd name="connsiteY0-834" fmla="*/ 2015906 h 2015906"/>
              <a:gd name="connsiteX1-835" fmla="*/ 0 w 2170301"/>
              <a:gd name="connsiteY1-836" fmla="*/ 939718 h 2015906"/>
              <a:gd name="connsiteX2-837" fmla="*/ 939718 w 2170301"/>
              <a:gd name="connsiteY2-838" fmla="*/ 0 h 2015906"/>
              <a:gd name="connsiteX3-839" fmla="*/ 962092 w 2170301"/>
              <a:gd name="connsiteY3-840" fmla="*/ 0 h 2015906"/>
              <a:gd name="connsiteX4-841" fmla="*/ 1901810 w 2170301"/>
              <a:gd name="connsiteY4-842" fmla="*/ 939718 h 2015906"/>
              <a:gd name="connsiteX5-843" fmla="*/ 1901810 w 2170301"/>
              <a:gd name="connsiteY5-844" fmla="*/ 1073964 h 2015906"/>
              <a:gd name="connsiteX6-845" fmla="*/ 2170301 w 2170301"/>
              <a:gd name="connsiteY6-846" fmla="*/ 1073964 h 2015906"/>
              <a:gd name="connsiteX7-847" fmla="*/ 1633319 w 2170301"/>
              <a:gd name="connsiteY7-848" fmla="*/ 1610945 h 2015906"/>
              <a:gd name="connsiteX8-849" fmla="*/ 1096338 w 2170301"/>
              <a:gd name="connsiteY8-850" fmla="*/ 1073964 h 2015906"/>
              <a:gd name="connsiteX9-851" fmla="*/ 1364828 w 2170301"/>
              <a:gd name="connsiteY9-852" fmla="*/ 1073964 h 2015906"/>
              <a:gd name="connsiteX10-853" fmla="*/ 1364828 w 2170301"/>
              <a:gd name="connsiteY10-854" fmla="*/ 939718 h 2015906"/>
              <a:gd name="connsiteX11-855" fmla="*/ 962092 w 2170301"/>
              <a:gd name="connsiteY11-856" fmla="*/ 536982 h 2015906"/>
              <a:gd name="connsiteX12-857" fmla="*/ 939718 w 2170301"/>
              <a:gd name="connsiteY12-858" fmla="*/ 536982 h 2015906"/>
              <a:gd name="connsiteX13-859" fmla="*/ 536982 w 2170301"/>
              <a:gd name="connsiteY13-860" fmla="*/ 939718 h 2015906"/>
              <a:gd name="connsiteX14-861" fmla="*/ 536982 w 2170301"/>
              <a:gd name="connsiteY14-862" fmla="*/ 1444745 h 2015906"/>
              <a:gd name="connsiteX15-863" fmla="*/ 2029 w 2170301"/>
              <a:gd name="connsiteY15-864" fmla="*/ 2015906 h 2015906"/>
              <a:gd name="connsiteX0-865" fmla="*/ 61 w 2174120"/>
              <a:gd name="connsiteY0-866" fmla="*/ 2015906 h 2015906"/>
              <a:gd name="connsiteX1-867" fmla="*/ 3819 w 2174120"/>
              <a:gd name="connsiteY1-868" fmla="*/ 939718 h 2015906"/>
              <a:gd name="connsiteX2-869" fmla="*/ 943537 w 2174120"/>
              <a:gd name="connsiteY2-870" fmla="*/ 0 h 2015906"/>
              <a:gd name="connsiteX3-871" fmla="*/ 965911 w 2174120"/>
              <a:gd name="connsiteY3-872" fmla="*/ 0 h 2015906"/>
              <a:gd name="connsiteX4-873" fmla="*/ 1905629 w 2174120"/>
              <a:gd name="connsiteY4-874" fmla="*/ 939718 h 2015906"/>
              <a:gd name="connsiteX5-875" fmla="*/ 1905629 w 2174120"/>
              <a:gd name="connsiteY5-876" fmla="*/ 1073964 h 2015906"/>
              <a:gd name="connsiteX6-877" fmla="*/ 2174120 w 2174120"/>
              <a:gd name="connsiteY6-878" fmla="*/ 1073964 h 2015906"/>
              <a:gd name="connsiteX7-879" fmla="*/ 1637138 w 2174120"/>
              <a:gd name="connsiteY7-880" fmla="*/ 1610945 h 2015906"/>
              <a:gd name="connsiteX8-881" fmla="*/ 1100157 w 2174120"/>
              <a:gd name="connsiteY8-882" fmla="*/ 1073964 h 2015906"/>
              <a:gd name="connsiteX9-883" fmla="*/ 1368647 w 2174120"/>
              <a:gd name="connsiteY9-884" fmla="*/ 1073964 h 2015906"/>
              <a:gd name="connsiteX10-885" fmla="*/ 1368647 w 2174120"/>
              <a:gd name="connsiteY10-886" fmla="*/ 939718 h 2015906"/>
              <a:gd name="connsiteX11-887" fmla="*/ 965911 w 2174120"/>
              <a:gd name="connsiteY11-888" fmla="*/ 536982 h 2015906"/>
              <a:gd name="connsiteX12-889" fmla="*/ 943537 w 2174120"/>
              <a:gd name="connsiteY12-890" fmla="*/ 536982 h 2015906"/>
              <a:gd name="connsiteX13-891" fmla="*/ 540801 w 2174120"/>
              <a:gd name="connsiteY13-892" fmla="*/ 939718 h 2015906"/>
              <a:gd name="connsiteX14-893" fmla="*/ 540801 w 2174120"/>
              <a:gd name="connsiteY14-894" fmla="*/ 1444745 h 2015906"/>
              <a:gd name="connsiteX15-895" fmla="*/ 61 w 2174120"/>
              <a:gd name="connsiteY15-896" fmla="*/ 2015906 h 2015906"/>
              <a:gd name="connsiteX0-897" fmla="*/ 95 w 2172225"/>
              <a:gd name="connsiteY0-898" fmla="*/ 2017799 h 2017799"/>
              <a:gd name="connsiteX1-899" fmla="*/ 1924 w 2172225"/>
              <a:gd name="connsiteY1-900" fmla="*/ 939718 h 2017799"/>
              <a:gd name="connsiteX2-901" fmla="*/ 941642 w 2172225"/>
              <a:gd name="connsiteY2-902" fmla="*/ 0 h 2017799"/>
              <a:gd name="connsiteX3-903" fmla="*/ 964016 w 2172225"/>
              <a:gd name="connsiteY3-904" fmla="*/ 0 h 2017799"/>
              <a:gd name="connsiteX4-905" fmla="*/ 1903734 w 2172225"/>
              <a:gd name="connsiteY4-906" fmla="*/ 939718 h 2017799"/>
              <a:gd name="connsiteX5-907" fmla="*/ 1903734 w 2172225"/>
              <a:gd name="connsiteY5-908" fmla="*/ 1073964 h 2017799"/>
              <a:gd name="connsiteX6-909" fmla="*/ 2172225 w 2172225"/>
              <a:gd name="connsiteY6-910" fmla="*/ 1073964 h 2017799"/>
              <a:gd name="connsiteX7-911" fmla="*/ 1635243 w 2172225"/>
              <a:gd name="connsiteY7-912" fmla="*/ 1610945 h 2017799"/>
              <a:gd name="connsiteX8-913" fmla="*/ 1098262 w 2172225"/>
              <a:gd name="connsiteY8-914" fmla="*/ 1073964 h 2017799"/>
              <a:gd name="connsiteX9-915" fmla="*/ 1366752 w 2172225"/>
              <a:gd name="connsiteY9-916" fmla="*/ 1073964 h 2017799"/>
              <a:gd name="connsiteX10-917" fmla="*/ 1366752 w 2172225"/>
              <a:gd name="connsiteY10-918" fmla="*/ 939718 h 2017799"/>
              <a:gd name="connsiteX11-919" fmla="*/ 964016 w 2172225"/>
              <a:gd name="connsiteY11-920" fmla="*/ 536982 h 2017799"/>
              <a:gd name="connsiteX12-921" fmla="*/ 941642 w 2172225"/>
              <a:gd name="connsiteY12-922" fmla="*/ 536982 h 2017799"/>
              <a:gd name="connsiteX13-923" fmla="*/ 538906 w 2172225"/>
              <a:gd name="connsiteY13-924" fmla="*/ 939718 h 2017799"/>
              <a:gd name="connsiteX14-925" fmla="*/ 538906 w 2172225"/>
              <a:gd name="connsiteY14-926" fmla="*/ 1444745 h 2017799"/>
              <a:gd name="connsiteX15-927" fmla="*/ 95 w 2172225"/>
              <a:gd name="connsiteY15-928" fmla="*/ 2017799 h 2017799"/>
              <a:gd name="connsiteX0-929" fmla="*/ 95 w 2172225"/>
              <a:gd name="connsiteY0-930" fmla="*/ 2017799 h 2017799"/>
              <a:gd name="connsiteX1-931" fmla="*/ 1924 w 2172225"/>
              <a:gd name="connsiteY1-932" fmla="*/ 939718 h 2017799"/>
              <a:gd name="connsiteX2-933" fmla="*/ 941642 w 2172225"/>
              <a:gd name="connsiteY2-934" fmla="*/ 0 h 2017799"/>
              <a:gd name="connsiteX3-935" fmla="*/ 964016 w 2172225"/>
              <a:gd name="connsiteY3-936" fmla="*/ 0 h 2017799"/>
              <a:gd name="connsiteX4-937" fmla="*/ 1903734 w 2172225"/>
              <a:gd name="connsiteY4-938" fmla="*/ 939718 h 2017799"/>
              <a:gd name="connsiteX5-939" fmla="*/ 1903734 w 2172225"/>
              <a:gd name="connsiteY5-940" fmla="*/ 1073964 h 2017799"/>
              <a:gd name="connsiteX6-941" fmla="*/ 2172225 w 2172225"/>
              <a:gd name="connsiteY6-942" fmla="*/ 1073964 h 2017799"/>
              <a:gd name="connsiteX7-943" fmla="*/ 1635243 w 2172225"/>
              <a:gd name="connsiteY7-944" fmla="*/ 1610945 h 2017799"/>
              <a:gd name="connsiteX8-945" fmla="*/ 1098262 w 2172225"/>
              <a:gd name="connsiteY8-946" fmla="*/ 1073964 h 2017799"/>
              <a:gd name="connsiteX9-947" fmla="*/ 1366752 w 2172225"/>
              <a:gd name="connsiteY9-948" fmla="*/ 1073964 h 2017799"/>
              <a:gd name="connsiteX10-949" fmla="*/ 1366752 w 2172225"/>
              <a:gd name="connsiteY10-950" fmla="*/ 939718 h 2017799"/>
              <a:gd name="connsiteX11-951" fmla="*/ 964016 w 2172225"/>
              <a:gd name="connsiteY11-952" fmla="*/ 536982 h 2017799"/>
              <a:gd name="connsiteX12-953" fmla="*/ 941642 w 2172225"/>
              <a:gd name="connsiteY12-954" fmla="*/ 536982 h 2017799"/>
              <a:gd name="connsiteX13-955" fmla="*/ 538906 w 2172225"/>
              <a:gd name="connsiteY13-956" fmla="*/ 939718 h 2017799"/>
              <a:gd name="connsiteX14-957" fmla="*/ 538906 w 2172225"/>
              <a:gd name="connsiteY14-958" fmla="*/ 1444745 h 2017799"/>
              <a:gd name="connsiteX15-959" fmla="*/ 95 w 2172225"/>
              <a:gd name="connsiteY15-960" fmla="*/ 2017799 h 201779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Lst>
            <a:rect l="l" t="t" r="r" b="b"/>
            <a:pathLst>
              <a:path w="2172225" h="2017799">
                <a:moveTo>
                  <a:pt x="95" y="2017799"/>
                </a:moveTo>
                <a:cubicBezTo>
                  <a:pt x="-581" y="1653497"/>
                  <a:pt x="2600" y="1304020"/>
                  <a:pt x="1924" y="939718"/>
                </a:cubicBezTo>
                <a:cubicBezTo>
                  <a:pt x="1924" y="420726"/>
                  <a:pt x="422650" y="0"/>
                  <a:pt x="941642" y="0"/>
                </a:cubicBezTo>
                <a:lnTo>
                  <a:pt x="964016" y="0"/>
                </a:lnTo>
                <a:cubicBezTo>
                  <a:pt x="1483008" y="0"/>
                  <a:pt x="1903734" y="420726"/>
                  <a:pt x="1903734" y="939718"/>
                </a:cubicBezTo>
                <a:lnTo>
                  <a:pt x="1903734" y="1073964"/>
                </a:lnTo>
                <a:lnTo>
                  <a:pt x="2172225" y="1073964"/>
                </a:lnTo>
                <a:lnTo>
                  <a:pt x="1635243" y="1610945"/>
                </a:lnTo>
                <a:lnTo>
                  <a:pt x="1098262" y="1073964"/>
                </a:lnTo>
                <a:lnTo>
                  <a:pt x="1366752" y="1073964"/>
                </a:lnTo>
                <a:lnTo>
                  <a:pt x="1366752" y="939718"/>
                </a:lnTo>
                <a:cubicBezTo>
                  <a:pt x="1366752" y="717293"/>
                  <a:pt x="1186441" y="536982"/>
                  <a:pt x="964016" y="536982"/>
                </a:cubicBezTo>
                <a:lnTo>
                  <a:pt x="941642" y="536982"/>
                </a:lnTo>
                <a:cubicBezTo>
                  <a:pt x="719217" y="536982"/>
                  <a:pt x="538906" y="717293"/>
                  <a:pt x="538906" y="939718"/>
                </a:cubicBezTo>
                <a:lnTo>
                  <a:pt x="538906" y="1444745"/>
                </a:lnTo>
                <a:cubicBezTo>
                  <a:pt x="399169" y="1506476"/>
                  <a:pt x="91603" y="1711070"/>
                  <a:pt x="95" y="2017799"/>
                </a:cubicBezTo>
                <a:close/>
              </a:path>
            </a:pathLst>
          </a:custGeom>
          <a:gradFill>
            <a:gsLst>
              <a:gs pos="0">
                <a:srgbClr val="E30000"/>
              </a:gs>
              <a:gs pos="100000">
                <a:srgbClr val="760303"/>
              </a:gs>
            </a:gsLst>
            <a:lin ang="5400000" scaled="0"/>
          </a:gra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tx1"/>
              </a:solidFill>
              <a:latin typeface="微软雅黑" panose="020B0503020204020204" charset="-122"/>
              <a:ea typeface="微软雅黑" panose="020B0503020204020204" charset="-122"/>
            </a:endParaRPr>
          </a:p>
        </p:txBody>
      </p:sp>
      <p:grpSp>
        <p:nvGrpSpPr>
          <p:cNvPr id="11" name="Group 1"/>
          <p:cNvGrpSpPr/>
          <p:nvPr/>
        </p:nvGrpSpPr>
        <p:grpSpPr>
          <a:xfrm>
            <a:off x="6666908" y="2039865"/>
            <a:ext cx="686523" cy="584915"/>
            <a:chOff x="5000181" y="1656581"/>
            <a:chExt cx="514892" cy="438686"/>
          </a:xfrm>
          <a:gradFill>
            <a:gsLst>
              <a:gs pos="0">
                <a:srgbClr val="E30000"/>
              </a:gs>
              <a:gs pos="100000">
                <a:srgbClr val="760303"/>
              </a:gs>
            </a:gsLst>
            <a:lin ang="5400000" scaled="0"/>
          </a:gradFill>
        </p:grpSpPr>
        <p:sp>
          <p:nvSpPr>
            <p:cNvPr id="12" name="Rectangle 29"/>
            <p:cNvSpPr/>
            <p:nvPr/>
          </p:nvSpPr>
          <p:spPr>
            <a:xfrm>
              <a:off x="5000181" y="1752445"/>
              <a:ext cx="167024" cy="247188"/>
            </a:xfrm>
            <a:prstGeom prst="rect">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dirty="0">
                <a:solidFill>
                  <a:schemeClr val="tx1"/>
                </a:solidFill>
                <a:latin typeface="微软雅黑" panose="020B0503020204020204" charset="-122"/>
                <a:ea typeface="微软雅黑" panose="020B0503020204020204" charset="-122"/>
              </a:endParaRPr>
            </a:p>
          </p:txBody>
        </p:sp>
        <p:sp>
          <p:nvSpPr>
            <p:cNvPr id="13" name="Flowchart: Manual Operation 30"/>
            <p:cNvSpPr/>
            <p:nvPr/>
          </p:nvSpPr>
          <p:spPr>
            <a:xfrm rot="16200000" flipV="1">
              <a:off x="5015409" y="1821289"/>
              <a:ext cx="412894" cy="109268"/>
            </a:xfrm>
            <a:prstGeom prst="flowChartManualOperation">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dirty="0">
                <a:solidFill>
                  <a:schemeClr val="tx1"/>
                </a:solidFill>
                <a:latin typeface="微软雅黑" panose="020B0503020204020204" charset="-122"/>
                <a:ea typeface="微软雅黑" panose="020B0503020204020204" charset="-122"/>
              </a:endParaRPr>
            </a:p>
          </p:txBody>
        </p:sp>
        <p:sp>
          <p:nvSpPr>
            <p:cNvPr id="14" name="Chord 31"/>
            <p:cNvSpPr/>
            <p:nvPr/>
          </p:nvSpPr>
          <p:spPr>
            <a:xfrm rot="12166380">
              <a:off x="5224949" y="1763683"/>
              <a:ext cx="205939" cy="205940"/>
            </a:xfrm>
            <a:prstGeom prst="chord">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dirty="0">
                <a:solidFill>
                  <a:schemeClr val="tx1"/>
                </a:solidFill>
                <a:latin typeface="微软雅黑" panose="020B0503020204020204" charset="-122"/>
                <a:ea typeface="微软雅黑" panose="020B0503020204020204" charset="-122"/>
              </a:endParaRPr>
            </a:p>
          </p:txBody>
        </p:sp>
        <p:sp>
          <p:nvSpPr>
            <p:cNvPr id="15" name="Block Arc 32"/>
            <p:cNvSpPr/>
            <p:nvPr/>
          </p:nvSpPr>
          <p:spPr>
            <a:xfrm rot="5574077">
              <a:off x="5076388" y="1656582"/>
              <a:ext cx="438686" cy="438684"/>
            </a:xfrm>
            <a:prstGeom prst="blockArc">
              <a:avLst>
                <a:gd name="adj1" fmla="val 10800000"/>
                <a:gd name="adj2" fmla="val 21371602"/>
                <a:gd name="adj3" fmla="val 8832"/>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dirty="0">
                <a:solidFill>
                  <a:schemeClr val="tx1"/>
                </a:solidFill>
                <a:latin typeface="微软雅黑" panose="020B0503020204020204" charset="-122"/>
                <a:ea typeface="微软雅黑" panose="020B0503020204020204" charset="-122"/>
              </a:endParaRPr>
            </a:p>
          </p:txBody>
        </p:sp>
      </p:grpSp>
      <p:grpSp>
        <p:nvGrpSpPr>
          <p:cNvPr id="16" name="Group 2"/>
          <p:cNvGrpSpPr/>
          <p:nvPr/>
        </p:nvGrpSpPr>
        <p:grpSpPr>
          <a:xfrm>
            <a:off x="6778258" y="4015980"/>
            <a:ext cx="652029" cy="645645"/>
            <a:chOff x="5083693" y="3138667"/>
            <a:chExt cx="489022" cy="484234"/>
          </a:xfrm>
          <a:gradFill>
            <a:gsLst>
              <a:gs pos="0">
                <a:srgbClr val="E30000"/>
              </a:gs>
              <a:gs pos="100000">
                <a:srgbClr val="760303"/>
              </a:gs>
            </a:gsLst>
            <a:lin ang="5400000" scaled="0"/>
          </a:gradFill>
        </p:grpSpPr>
        <p:sp>
          <p:nvSpPr>
            <p:cNvPr id="17" name="Freeform 41"/>
            <p:cNvSpPr/>
            <p:nvPr/>
          </p:nvSpPr>
          <p:spPr>
            <a:xfrm rot="19239999" flipV="1">
              <a:off x="5083693" y="3269199"/>
              <a:ext cx="249059" cy="268549"/>
            </a:xfrm>
            <a:custGeom>
              <a:avLst/>
              <a:gdLst>
                <a:gd name="connsiteX0" fmla="*/ 186737 w 1183231"/>
                <a:gd name="connsiteY0" fmla="*/ 215952 h 1275833"/>
                <a:gd name="connsiteX1" fmla="*/ 290372 w 1183231"/>
                <a:gd name="connsiteY1" fmla="*/ 131028 h 1275833"/>
                <a:gd name="connsiteX2" fmla="*/ 375313 w 1183231"/>
                <a:gd name="connsiteY2" fmla="*/ 234683 h 1275833"/>
                <a:gd name="connsiteX3" fmla="*/ 393793 w 1183231"/>
                <a:gd name="connsiteY3" fmla="*/ 222416 h 1275833"/>
                <a:gd name="connsiteX4" fmla="*/ 474274 w 1183231"/>
                <a:gd name="connsiteY4" fmla="*/ 189755 h 1275833"/>
                <a:gd name="connsiteX5" fmla="*/ 555092 w 1183231"/>
                <a:gd name="connsiteY5" fmla="*/ 174278 h 1275833"/>
                <a:gd name="connsiteX6" fmla="*/ 555092 w 1183231"/>
                <a:gd name="connsiteY6" fmla="*/ 0 h 1275833"/>
                <a:gd name="connsiteX7" fmla="*/ 696725 w 1183231"/>
                <a:gd name="connsiteY7" fmla="*/ 0 h 1275833"/>
                <a:gd name="connsiteX8" fmla="*/ 696725 w 1183231"/>
                <a:gd name="connsiteY8" fmla="*/ 184565 h 1275833"/>
                <a:gd name="connsiteX9" fmla="*/ 726142 w 1183231"/>
                <a:gd name="connsiteY9" fmla="*/ 190358 h 1275833"/>
                <a:gd name="connsiteX10" fmla="*/ 842463 w 1183231"/>
                <a:gd name="connsiteY10" fmla="*/ 244580 h 1275833"/>
                <a:gd name="connsiteX11" fmla="*/ 879946 w 1183231"/>
                <a:gd name="connsiteY11" fmla="*/ 273538 h 1275833"/>
                <a:gd name="connsiteX12" fmla="*/ 1015583 w 1183231"/>
                <a:gd name="connsiteY12" fmla="*/ 162388 h 1275833"/>
                <a:gd name="connsiteX13" fmla="*/ 1112020 w 1183231"/>
                <a:gd name="connsiteY13" fmla="*/ 280072 h 1275833"/>
                <a:gd name="connsiteX14" fmla="*/ 978957 w 1183231"/>
                <a:gd name="connsiteY14" fmla="*/ 389112 h 1275833"/>
                <a:gd name="connsiteX15" fmla="*/ 985367 w 1183231"/>
                <a:gd name="connsiteY15" fmla="*/ 398511 h 1275833"/>
                <a:gd name="connsiteX16" fmla="*/ 1040462 w 1183231"/>
                <a:gd name="connsiteY16" fmla="*/ 587154 h 1275833"/>
                <a:gd name="connsiteX17" fmla="*/ 1040426 w 1183231"/>
                <a:gd name="connsiteY17" fmla="*/ 589727 h 1275833"/>
                <a:gd name="connsiteX18" fmla="*/ 1171104 w 1183231"/>
                <a:gd name="connsiteY18" fmla="*/ 578890 h 1275833"/>
                <a:gd name="connsiteX19" fmla="*/ 1183231 w 1183231"/>
                <a:gd name="connsiteY19" fmla="*/ 725129 h 1275833"/>
                <a:gd name="connsiteX20" fmla="*/ 1022147 w 1183231"/>
                <a:gd name="connsiteY20" fmla="*/ 738487 h 1275833"/>
                <a:gd name="connsiteX21" fmla="*/ 1009534 w 1183231"/>
                <a:gd name="connsiteY21" fmla="*/ 778295 h 1275833"/>
                <a:gd name="connsiteX22" fmla="*/ 942610 w 1183231"/>
                <a:gd name="connsiteY22" fmla="*/ 892144 h 1275833"/>
                <a:gd name="connsiteX23" fmla="*/ 926951 w 1183231"/>
                <a:gd name="connsiteY23" fmla="*/ 907853 h 1275833"/>
                <a:gd name="connsiteX24" fmla="*/ 1011892 w 1183231"/>
                <a:gd name="connsiteY24" fmla="*/ 1011508 h 1275833"/>
                <a:gd name="connsiteX25" fmla="*/ 908258 w 1183231"/>
                <a:gd name="connsiteY25" fmla="*/ 1096432 h 1275833"/>
                <a:gd name="connsiteX26" fmla="*/ 823317 w 1183231"/>
                <a:gd name="connsiteY26" fmla="*/ 992777 h 1275833"/>
                <a:gd name="connsiteX27" fmla="*/ 804837 w 1183231"/>
                <a:gd name="connsiteY27" fmla="*/ 1005044 h 1275833"/>
                <a:gd name="connsiteX28" fmla="*/ 680056 w 1183231"/>
                <a:gd name="connsiteY28" fmla="*/ 1048290 h 1275833"/>
                <a:gd name="connsiteX29" fmla="*/ 627664 w 1183231"/>
                <a:gd name="connsiteY29" fmla="*/ 1054025 h 1275833"/>
                <a:gd name="connsiteX30" fmla="*/ 627664 w 1183231"/>
                <a:gd name="connsiteY30" fmla="*/ 1275833 h 1275833"/>
                <a:gd name="connsiteX31" fmla="*/ 486799 w 1183231"/>
                <a:gd name="connsiteY31" fmla="*/ 1275833 h 1275833"/>
                <a:gd name="connsiteX32" fmla="*/ 486799 w 1183231"/>
                <a:gd name="connsiteY32" fmla="*/ 1041096 h 1275833"/>
                <a:gd name="connsiteX33" fmla="*/ 486564 w 1183231"/>
                <a:gd name="connsiteY33" fmla="*/ 1041052 h 1275833"/>
                <a:gd name="connsiteX34" fmla="*/ 312427 w 1183231"/>
                <a:gd name="connsiteY34" fmla="*/ 949960 h 1275833"/>
                <a:gd name="connsiteX35" fmla="*/ 310917 w 1183231"/>
                <a:gd name="connsiteY35" fmla="*/ 948417 h 1275833"/>
                <a:gd name="connsiteX36" fmla="*/ 177227 w 1183231"/>
                <a:gd name="connsiteY36" fmla="*/ 1057970 h 1275833"/>
                <a:gd name="connsiteX37" fmla="*/ 80790 w 1183231"/>
                <a:gd name="connsiteY37" fmla="*/ 940287 h 1275833"/>
                <a:gd name="connsiteX38" fmla="*/ 214479 w 1183231"/>
                <a:gd name="connsiteY38" fmla="*/ 830733 h 1275833"/>
                <a:gd name="connsiteX39" fmla="*/ 213263 w 1183231"/>
                <a:gd name="connsiteY39" fmla="*/ 828948 h 1275833"/>
                <a:gd name="connsiteX40" fmla="*/ 158168 w 1183231"/>
                <a:gd name="connsiteY40" fmla="*/ 640306 h 1275833"/>
                <a:gd name="connsiteX41" fmla="*/ 158519 w 1183231"/>
                <a:gd name="connsiteY41" fmla="*/ 614936 h 1275833"/>
                <a:gd name="connsiteX42" fmla="*/ 10052 w 1183231"/>
                <a:gd name="connsiteY42" fmla="*/ 627247 h 1275833"/>
                <a:gd name="connsiteX43" fmla="*/ 0 w 1183231"/>
                <a:gd name="connsiteY43" fmla="*/ 506036 h 1275833"/>
                <a:gd name="connsiteX44" fmla="*/ 175693 w 1183231"/>
                <a:gd name="connsiteY44" fmla="*/ 491467 h 1275833"/>
                <a:gd name="connsiteX45" fmla="*/ 189095 w 1183231"/>
                <a:gd name="connsiteY45" fmla="*/ 449165 h 1275833"/>
                <a:gd name="connsiteX46" fmla="*/ 256019 w 1183231"/>
                <a:gd name="connsiteY46" fmla="*/ 335316 h 1275833"/>
                <a:gd name="connsiteX47" fmla="*/ 271679 w 1183231"/>
                <a:gd name="connsiteY47" fmla="*/ 319607 h 12758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1183231" h="1275833">
                  <a:moveTo>
                    <a:pt x="186737" y="215952"/>
                  </a:moveTo>
                  <a:lnTo>
                    <a:pt x="290372" y="131028"/>
                  </a:lnTo>
                  <a:lnTo>
                    <a:pt x="375313" y="234683"/>
                  </a:lnTo>
                  <a:lnTo>
                    <a:pt x="393793" y="222416"/>
                  </a:lnTo>
                  <a:cubicBezTo>
                    <a:pt x="419775" y="208735"/>
                    <a:pt x="446741" y="197862"/>
                    <a:pt x="474274" y="189755"/>
                  </a:cubicBezTo>
                  <a:lnTo>
                    <a:pt x="555092" y="174278"/>
                  </a:lnTo>
                  <a:lnTo>
                    <a:pt x="555092" y="0"/>
                  </a:lnTo>
                  <a:lnTo>
                    <a:pt x="696725" y="0"/>
                  </a:lnTo>
                  <a:lnTo>
                    <a:pt x="696725" y="184565"/>
                  </a:lnTo>
                  <a:lnTo>
                    <a:pt x="726142" y="190358"/>
                  </a:lnTo>
                  <a:cubicBezTo>
                    <a:pt x="766921" y="202534"/>
                    <a:pt x="806164" y="220655"/>
                    <a:pt x="842463" y="244580"/>
                  </a:cubicBezTo>
                  <a:lnTo>
                    <a:pt x="879946" y="273538"/>
                  </a:lnTo>
                  <a:lnTo>
                    <a:pt x="1015583" y="162388"/>
                  </a:lnTo>
                  <a:lnTo>
                    <a:pt x="1112020" y="280072"/>
                  </a:lnTo>
                  <a:lnTo>
                    <a:pt x="978957" y="389112"/>
                  </a:lnTo>
                  <a:lnTo>
                    <a:pt x="985367" y="398511"/>
                  </a:lnTo>
                  <a:cubicBezTo>
                    <a:pt x="1018403" y="457609"/>
                    <a:pt x="1036601" y="522173"/>
                    <a:pt x="1040462" y="587154"/>
                  </a:cubicBezTo>
                  <a:lnTo>
                    <a:pt x="1040426" y="589727"/>
                  </a:lnTo>
                  <a:lnTo>
                    <a:pt x="1171104" y="578890"/>
                  </a:lnTo>
                  <a:lnTo>
                    <a:pt x="1183231" y="725129"/>
                  </a:lnTo>
                  <a:lnTo>
                    <a:pt x="1022147" y="738487"/>
                  </a:lnTo>
                  <a:lnTo>
                    <a:pt x="1009534" y="778295"/>
                  </a:lnTo>
                  <a:cubicBezTo>
                    <a:pt x="993326" y="818803"/>
                    <a:pt x="970969" y="857252"/>
                    <a:pt x="942610" y="892144"/>
                  </a:cubicBezTo>
                  <a:lnTo>
                    <a:pt x="926951" y="907853"/>
                  </a:lnTo>
                  <a:lnTo>
                    <a:pt x="1011892" y="1011508"/>
                  </a:lnTo>
                  <a:lnTo>
                    <a:pt x="908258" y="1096432"/>
                  </a:lnTo>
                  <a:lnTo>
                    <a:pt x="823317" y="992777"/>
                  </a:lnTo>
                  <a:lnTo>
                    <a:pt x="804837" y="1005044"/>
                  </a:lnTo>
                  <a:cubicBezTo>
                    <a:pt x="765052" y="1025993"/>
                    <a:pt x="722959" y="1040359"/>
                    <a:pt x="680056" y="1048290"/>
                  </a:cubicBezTo>
                  <a:lnTo>
                    <a:pt x="627664" y="1054025"/>
                  </a:lnTo>
                  <a:lnTo>
                    <a:pt x="627664" y="1275833"/>
                  </a:lnTo>
                  <a:lnTo>
                    <a:pt x="486799" y="1275833"/>
                  </a:lnTo>
                  <a:lnTo>
                    <a:pt x="486799" y="1041096"/>
                  </a:lnTo>
                  <a:lnTo>
                    <a:pt x="486564" y="1041052"/>
                  </a:lnTo>
                  <a:cubicBezTo>
                    <a:pt x="423609" y="1024497"/>
                    <a:pt x="363880" y="993966"/>
                    <a:pt x="312427" y="949960"/>
                  </a:cubicBezTo>
                  <a:lnTo>
                    <a:pt x="310917" y="948417"/>
                  </a:lnTo>
                  <a:lnTo>
                    <a:pt x="177227" y="1057970"/>
                  </a:lnTo>
                  <a:lnTo>
                    <a:pt x="80790" y="940287"/>
                  </a:lnTo>
                  <a:lnTo>
                    <a:pt x="214479" y="830733"/>
                  </a:lnTo>
                  <a:lnTo>
                    <a:pt x="213263" y="828948"/>
                  </a:lnTo>
                  <a:cubicBezTo>
                    <a:pt x="180226" y="769851"/>
                    <a:pt x="162029" y="705287"/>
                    <a:pt x="158168" y="640306"/>
                  </a:cubicBezTo>
                  <a:lnTo>
                    <a:pt x="158519" y="614936"/>
                  </a:lnTo>
                  <a:lnTo>
                    <a:pt x="10052" y="627247"/>
                  </a:lnTo>
                  <a:lnTo>
                    <a:pt x="0" y="506036"/>
                  </a:lnTo>
                  <a:lnTo>
                    <a:pt x="175693" y="491467"/>
                  </a:lnTo>
                  <a:lnTo>
                    <a:pt x="189095" y="449165"/>
                  </a:lnTo>
                  <a:cubicBezTo>
                    <a:pt x="205303" y="408657"/>
                    <a:pt x="227661" y="370208"/>
                    <a:pt x="256019" y="335316"/>
                  </a:cubicBezTo>
                  <a:lnTo>
                    <a:pt x="271679" y="31960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dirty="0">
                <a:solidFill>
                  <a:schemeClr val="tx1"/>
                </a:solidFill>
                <a:latin typeface="微软雅黑" panose="020B0503020204020204" charset="-122"/>
                <a:ea typeface="微软雅黑" panose="020B0503020204020204" charset="-122"/>
              </a:endParaRPr>
            </a:p>
          </p:txBody>
        </p:sp>
        <p:sp>
          <p:nvSpPr>
            <p:cNvPr id="18" name="Freeform 39"/>
            <p:cNvSpPr/>
            <p:nvPr/>
          </p:nvSpPr>
          <p:spPr>
            <a:xfrm rot="19239999" flipV="1">
              <a:off x="5270688" y="3138667"/>
              <a:ext cx="249059" cy="268549"/>
            </a:xfrm>
            <a:custGeom>
              <a:avLst/>
              <a:gdLst>
                <a:gd name="connsiteX0" fmla="*/ 186737 w 1183231"/>
                <a:gd name="connsiteY0" fmla="*/ 215952 h 1275833"/>
                <a:gd name="connsiteX1" fmla="*/ 290372 w 1183231"/>
                <a:gd name="connsiteY1" fmla="*/ 131028 h 1275833"/>
                <a:gd name="connsiteX2" fmla="*/ 375313 w 1183231"/>
                <a:gd name="connsiteY2" fmla="*/ 234683 h 1275833"/>
                <a:gd name="connsiteX3" fmla="*/ 393793 w 1183231"/>
                <a:gd name="connsiteY3" fmla="*/ 222416 h 1275833"/>
                <a:gd name="connsiteX4" fmla="*/ 474274 w 1183231"/>
                <a:gd name="connsiteY4" fmla="*/ 189755 h 1275833"/>
                <a:gd name="connsiteX5" fmla="*/ 555092 w 1183231"/>
                <a:gd name="connsiteY5" fmla="*/ 174278 h 1275833"/>
                <a:gd name="connsiteX6" fmla="*/ 555092 w 1183231"/>
                <a:gd name="connsiteY6" fmla="*/ 0 h 1275833"/>
                <a:gd name="connsiteX7" fmla="*/ 696725 w 1183231"/>
                <a:gd name="connsiteY7" fmla="*/ 0 h 1275833"/>
                <a:gd name="connsiteX8" fmla="*/ 696725 w 1183231"/>
                <a:gd name="connsiteY8" fmla="*/ 184565 h 1275833"/>
                <a:gd name="connsiteX9" fmla="*/ 726142 w 1183231"/>
                <a:gd name="connsiteY9" fmla="*/ 190358 h 1275833"/>
                <a:gd name="connsiteX10" fmla="*/ 842463 w 1183231"/>
                <a:gd name="connsiteY10" fmla="*/ 244580 h 1275833"/>
                <a:gd name="connsiteX11" fmla="*/ 879946 w 1183231"/>
                <a:gd name="connsiteY11" fmla="*/ 273538 h 1275833"/>
                <a:gd name="connsiteX12" fmla="*/ 1015583 w 1183231"/>
                <a:gd name="connsiteY12" fmla="*/ 162388 h 1275833"/>
                <a:gd name="connsiteX13" fmla="*/ 1112020 w 1183231"/>
                <a:gd name="connsiteY13" fmla="*/ 280072 h 1275833"/>
                <a:gd name="connsiteX14" fmla="*/ 978957 w 1183231"/>
                <a:gd name="connsiteY14" fmla="*/ 389112 h 1275833"/>
                <a:gd name="connsiteX15" fmla="*/ 985367 w 1183231"/>
                <a:gd name="connsiteY15" fmla="*/ 398511 h 1275833"/>
                <a:gd name="connsiteX16" fmla="*/ 1040462 w 1183231"/>
                <a:gd name="connsiteY16" fmla="*/ 587154 h 1275833"/>
                <a:gd name="connsiteX17" fmla="*/ 1040426 w 1183231"/>
                <a:gd name="connsiteY17" fmla="*/ 589727 h 1275833"/>
                <a:gd name="connsiteX18" fmla="*/ 1171104 w 1183231"/>
                <a:gd name="connsiteY18" fmla="*/ 578890 h 1275833"/>
                <a:gd name="connsiteX19" fmla="*/ 1183231 w 1183231"/>
                <a:gd name="connsiteY19" fmla="*/ 725129 h 1275833"/>
                <a:gd name="connsiteX20" fmla="*/ 1022147 w 1183231"/>
                <a:gd name="connsiteY20" fmla="*/ 738487 h 1275833"/>
                <a:gd name="connsiteX21" fmla="*/ 1009534 w 1183231"/>
                <a:gd name="connsiteY21" fmla="*/ 778295 h 1275833"/>
                <a:gd name="connsiteX22" fmla="*/ 942610 w 1183231"/>
                <a:gd name="connsiteY22" fmla="*/ 892144 h 1275833"/>
                <a:gd name="connsiteX23" fmla="*/ 926951 w 1183231"/>
                <a:gd name="connsiteY23" fmla="*/ 907853 h 1275833"/>
                <a:gd name="connsiteX24" fmla="*/ 1011892 w 1183231"/>
                <a:gd name="connsiteY24" fmla="*/ 1011508 h 1275833"/>
                <a:gd name="connsiteX25" fmla="*/ 908258 w 1183231"/>
                <a:gd name="connsiteY25" fmla="*/ 1096432 h 1275833"/>
                <a:gd name="connsiteX26" fmla="*/ 823317 w 1183231"/>
                <a:gd name="connsiteY26" fmla="*/ 992777 h 1275833"/>
                <a:gd name="connsiteX27" fmla="*/ 804837 w 1183231"/>
                <a:gd name="connsiteY27" fmla="*/ 1005044 h 1275833"/>
                <a:gd name="connsiteX28" fmla="*/ 680056 w 1183231"/>
                <a:gd name="connsiteY28" fmla="*/ 1048290 h 1275833"/>
                <a:gd name="connsiteX29" fmla="*/ 627664 w 1183231"/>
                <a:gd name="connsiteY29" fmla="*/ 1054025 h 1275833"/>
                <a:gd name="connsiteX30" fmla="*/ 627664 w 1183231"/>
                <a:gd name="connsiteY30" fmla="*/ 1275833 h 1275833"/>
                <a:gd name="connsiteX31" fmla="*/ 486799 w 1183231"/>
                <a:gd name="connsiteY31" fmla="*/ 1275833 h 1275833"/>
                <a:gd name="connsiteX32" fmla="*/ 486799 w 1183231"/>
                <a:gd name="connsiteY32" fmla="*/ 1041096 h 1275833"/>
                <a:gd name="connsiteX33" fmla="*/ 486564 w 1183231"/>
                <a:gd name="connsiteY33" fmla="*/ 1041052 h 1275833"/>
                <a:gd name="connsiteX34" fmla="*/ 312427 w 1183231"/>
                <a:gd name="connsiteY34" fmla="*/ 949960 h 1275833"/>
                <a:gd name="connsiteX35" fmla="*/ 310917 w 1183231"/>
                <a:gd name="connsiteY35" fmla="*/ 948417 h 1275833"/>
                <a:gd name="connsiteX36" fmla="*/ 177227 w 1183231"/>
                <a:gd name="connsiteY36" fmla="*/ 1057970 h 1275833"/>
                <a:gd name="connsiteX37" fmla="*/ 80790 w 1183231"/>
                <a:gd name="connsiteY37" fmla="*/ 940287 h 1275833"/>
                <a:gd name="connsiteX38" fmla="*/ 214479 w 1183231"/>
                <a:gd name="connsiteY38" fmla="*/ 830733 h 1275833"/>
                <a:gd name="connsiteX39" fmla="*/ 213263 w 1183231"/>
                <a:gd name="connsiteY39" fmla="*/ 828948 h 1275833"/>
                <a:gd name="connsiteX40" fmla="*/ 158168 w 1183231"/>
                <a:gd name="connsiteY40" fmla="*/ 640306 h 1275833"/>
                <a:gd name="connsiteX41" fmla="*/ 158519 w 1183231"/>
                <a:gd name="connsiteY41" fmla="*/ 614936 h 1275833"/>
                <a:gd name="connsiteX42" fmla="*/ 10052 w 1183231"/>
                <a:gd name="connsiteY42" fmla="*/ 627247 h 1275833"/>
                <a:gd name="connsiteX43" fmla="*/ 0 w 1183231"/>
                <a:gd name="connsiteY43" fmla="*/ 506036 h 1275833"/>
                <a:gd name="connsiteX44" fmla="*/ 175693 w 1183231"/>
                <a:gd name="connsiteY44" fmla="*/ 491467 h 1275833"/>
                <a:gd name="connsiteX45" fmla="*/ 189095 w 1183231"/>
                <a:gd name="connsiteY45" fmla="*/ 449165 h 1275833"/>
                <a:gd name="connsiteX46" fmla="*/ 256019 w 1183231"/>
                <a:gd name="connsiteY46" fmla="*/ 335316 h 1275833"/>
                <a:gd name="connsiteX47" fmla="*/ 271679 w 1183231"/>
                <a:gd name="connsiteY47" fmla="*/ 319607 h 12758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1183231" h="1275833">
                  <a:moveTo>
                    <a:pt x="186737" y="215952"/>
                  </a:moveTo>
                  <a:lnTo>
                    <a:pt x="290372" y="131028"/>
                  </a:lnTo>
                  <a:lnTo>
                    <a:pt x="375313" y="234683"/>
                  </a:lnTo>
                  <a:lnTo>
                    <a:pt x="393793" y="222416"/>
                  </a:lnTo>
                  <a:cubicBezTo>
                    <a:pt x="419775" y="208735"/>
                    <a:pt x="446741" y="197862"/>
                    <a:pt x="474274" y="189755"/>
                  </a:cubicBezTo>
                  <a:lnTo>
                    <a:pt x="555092" y="174278"/>
                  </a:lnTo>
                  <a:lnTo>
                    <a:pt x="555092" y="0"/>
                  </a:lnTo>
                  <a:lnTo>
                    <a:pt x="696725" y="0"/>
                  </a:lnTo>
                  <a:lnTo>
                    <a:pt x="696725" y="184565"/>
                  </a:lnTo>
                  <a:lnTo>
                    <a:pt x="726142" y="190358"/>
                  </a:lnTo>
                  <a:cubicBezTo>
                    <a:pt x="766921" y="202534"/>
                    <a:pt x="806164" y="220655"/>
                    <a:pt x="842463" y="244580"/>
                  </a:cubicBezTo>
                  <a:lnTo>
                    <a:pt x="879946" y="273538"/>
                  </a:lnTo>
                  <a:lnTo>
                    <a:pt x="1015583" y="162388"/>
                  </a:lnTo>
                  <a:lnTo>
                    <a:pt x="1112020" y="280072"/>
                  </a:lnTo>
                  <a:lnTo>
                    <a:pt x="978957" y="389112"/>
                  </a:lnTo>
                  <a:lnTo>
                    <a:pt x="985367" y="398511"/>
                  </a:lnTo>
                  <a:cubicBezTo>
                    <a:pt x="1018403" y="457609"/>
                    <a:pt x="1036601" y="522173"/>
                    <a:pt x="1040462" y="587154"/>
                  </a:cubicBezTo>
                  <a:lnTo>
                    <a:pt x="1040426" y="589727"/>
                  </a:lnTo>
                  <a:lnTo>
                    <a:pt x="1171104" y="578890"/>
                  </a:lnTo>
                  <a:lnTo>
                    <a:pt x="1183231" y="725129"/>
                  </a:lnTo>
                  <a:lnTo>
                    <a:pt x="1022147" y="738487"/>
                  </a:lnTo>
                  <a:lnTo>
                    <a:pt x="1009534" y="778295"/>
                  </a:lnTo>
                  <a:cubicBezTo>
                    <a:pt x="993326" y="818803"/>
                    <a:pt x="970969" y="857252"/>
                    <a:pt x="942610" y="892144"/>
                  </a:cubicBezTo>
                  <a:lnTo>
                    <a:pt x="926951" y="907853"/>
                  </a:lnTo>
                  <a:lnTo>
                    <a:pt x="1011892" y="1011508"/>
                  </a:lnTo>
                  <a:lnTo>
                    <a:pt x="908258" y="1096432"/>
                  </a:lnTo>
                  <a:lnTo>
                    <a:pt x="823317" y="992777"/>
                  </a:lnTo>
                  <a:lnTo>
                    <a:pt x="804837" y="1005044"/>
                  </a:lnTo>
                  <a:cubicBezTo>
                    <a:pt x="765052" y="1025993"/>
                    <a:pt x="722959" y="1040359"/>
                    <a:pt x="680056" y="1048290"/>
                  </a:cubicBezTo>
                  <a:lnTo>
                    <a:pt x="627664" y="1054025"/>
                  </a:lnTo>
                  <a:lnTo>
                    <a:pt x="627664" y="1275833"/>
                  </a:lnTo>
                  <a:lnTo>
                    <a:pt x="486799" y="1275833"/>
                  </a:lnTo>
                  <a:lnTo>
                    <a:pt x="486799" y="1041096"/>
                  </a:lnTo>
                  <a:lnTo>
                    <a:pt x="486564" y="1041052"/>
                  </a:lnTo>
                  <a:cubicBezTo>
                    <a:pt x="423609" y="1024497"/>
                    <a:pt x="363880" y="993966"/>
                    <a:pt x="312427" y="949960"/>
                  </a:cubicBezTo>
                  <a:lnTo>
                    <a:pt x="310917" y="948417"/>
                  </a:lnTo>
                  <a:lnTo>
                    <a:pt x="177227" y="1057970"/>
                  </a:lnTo>
                  <a:lnTo>
                    <a:pt x="80790" y="940287"/>
                  </a:lnTo>
                  <a:lnTo>
                    <a:pt x="214479" y="830733"/>
                  </a:lnTo>
                  <a:lnTo>
                    <a:pt x="213263" y="828948"/>
                  </a:lnTo>
                  <a:cubicBezTo>
                    <a:pt x="180226" y="769851"/>
                    <a:pt x="162029" y="705287"/>
                    <a:pt x="158168" y="640306"/>
                  </a:cubicBezTo>
                  <a:lnTo>
                    <a:pt x="158519" y="614936"/>
                  </a:lnTo>
                  <a:lnTo>
                    <a:pt x="10052" y="627247"/>
                  </a:lnTo>
                  <a:lnTo>
                    <a:pt x="0" y="506036"/>
                  </a:lnTo>
                  <a:lnTo>
                    <a:pt x="175693" y="491467"/>
                  </a:lnTo>
                  <a:lnTo>
                    <a:pt x="189095" y="449165"/>
                  </a:lnTo>
                  <a:cubicBezTo>
                    <a:pt x="205303" y="408657"/>
                    <a:pt x="227661" y="370208"/>
                    <a:pt x="256019" y="335316"/>
                  </a:cubicBezTo>
                  <a:lnTo>
                    <a:pt x="271679" y="31960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dirty="0">
                <a:solidFill>
                  <a:schemeClr val="tx1"/>
                </a:solidFill>
                <a:latin typeface="微软雅黑" panose="020B0503020204020204" charset="-122"/>
                <a:ea typeface="微软雅黑" panose="020B0503020204020204" charset="-122"/>
              </a:endParaRPr>
            </a:p>
          </p:txBody>
        </p:sp>
        <p:sp>
          <p:nvSpPr>
            <p:cNvPr id="19" name="Freeform 37"/>
            <p:cNvSpPr/>
            <p:nvPr/>
          </p:nvSpPr>
          <p:spPr>
            <a:xfrm rot="19239999" flipV="1">
              <a:off x="5323656" y="3354352"/>
              <a:ext cx="249059" cy="268549"/>
            </a:xfrm>
            <a:custGeom>
              <a:avLst/>
              <a:gdLst>
                <a:gd name="connsiteX0" fmla="*/ 186737 w 1183231"/>
                <a:gd name="connsiteY0" fmla="*/ 215952 h 1275833"/>
                <a:gd name="connsiteX1" fmla="*/ 290372 w 1183231"/>
                <a:gd name="connsiteY1" fmla="*/ 131028 h 1275833"/>
                <a:gd name="connsiteX2" fmla="*/ 375313 w 1183231"/>
                <a:gd name="connsiteY2" fmla="*/ 234683 h 1275833"/>
                <a:gd name="connsiteX3" fmla="*/ 393793 w 1183231"/>
                <a:gd name="connsiteY3" fmla="*/ 222416 h 1275833"/>
                <a:gd name="connsiteX4" fmla="*/ 474274 w 1183231"/>
                <a:gd name="connsiteY4" fmla="*/ 189755 h 1275833"/>
                <a:gd name="connsiteX5" fmla="*/ 555092 w 1183231"/>
                <a:gd name="connsiteY5" fmla="*/ 174278 h 1275833"/>
                <a:gd name="connsiteX6" fmla="*/ 555092 w 1183231"/>
                <a:gd name="connsiteY6" fmla="*/ 0 h 1275833"/>
                <a:gd name="connsiteX7" fmla="*/ 696725 w 1183231"/>
                <a:gd name="connsiteY7" fmla="*/ 0 h 1275833"/>
                <a:gd name="connsiteX8" fmla="*/ 696725 w 1183231"/>
                <a:gd name="connsiteY8" fmla="*/ 184565 h 1275833"/>
                <a:gd name="connsiteX9" fmla="*/ 726142 w 1183231"/>
                <a:gd name="connsiteY9" fmla="*/ 190358 h 1275833"/>
                <a:gd name="connsiteX10" fmla="*/ 842463 w 1183231"/>
                <a:gd name="connsiteY10" fmla="*/ 244580 h 1275833"/>
                <a:gd name="connsiteX11" fmla="*/ 879946 w 1183231"/>
                <a:gd name="connsiteY11" fmla="*/ 273538 h 1275833"/>
                <a:gd name="connsiteX12" fmla="*/ 1015583 w 1183231"/>
                <a:gd name="connsiteY12" fmla="*/ 162388 h 1275833"/>
                <a:gd name="connsiteX13" fmla="*/ 1112020 w 1183231"/>
                <a:gd name="connsiteY13" fmla="*/ 280072 h 1275833"/>
                <a:gd name="connsiteX14" fmla="*/ 978957 w 1183231"/>
                <a:gd name="connsiteY14" fmla="*/ 389112 h 1275833"/>
                <a:gd name="connsiteX15" fmla="*/ 985367 w 1183231"/>
                <a:gd name="connsiteY15" fmla="*/ 398511 h 1275833"/>
                <a:gd name="connsiteX16" fmla="*/ 1040462 w 1183231"/>
                <a:gd name="connsiteY16" fmla="*/ 587154 h 1275833"/>
                <a:gd name="connsiteX17" fmla="*/ 1040426 w 1183231"/>
                <a:gd name="connsiteY17" fmla="*/ 589727 h 1275833"/>
                <a:gd name="connsiteX18" fmla="*/ 1171104 w 1183231"/>
                <a:gd name="connsiteY18" fmla="*/ 578890 h 1275833"/>
                <a:gd name="connsiteX19" fmla="*/ 1183231 w 1183231"/>
                <a:gd name="connsiteY19" fmla="*/ 725129 h 1275833"/>
                <a:gd name="connsiteX20" fmla="*/ 1022147 w 1183231"/>
                <a:gd name="connsiteY20" fmla="*/ 738487 h 1275833"/>
                <a:gd name="connsiteX21" fmla="*/ 1009534 w 1183231"/>
                <a:gd name="connsiteY21" fmla="*/ 778295 h 1275833"/>
                <a:gd name="connsiteX22" fmla="*/ 942610 w 1183231"/>
                <a:gd name="connsiteY22" fmla="*/ 892144 h 1275833"/>
                <a:gd name="connsiteX23" fmla="*/ 926951 w 1183231"/>
                <a:gd name="connsiteY23" fmla="*/ 907853 h 1275833"/>
                <a:gd name="connsiteX24" fmla="*/ 1011892 w 1183231"/>
                <a:gd name="connsiteY24" fmla="*/ 1011508 h 1275833"/>
                <a:gd name="connsiteX25" fmla="*/ 908258 w 1183231"/>
                <a:gd name="connsiteY25" fmla="*/ 1096432 h 1275833"/>
                <a:gd name="connsiteX26" fmla="*/ 823317 w 1183231"/>
                <a:gd name="connsiteY26" fmla="*/ 992777 h 1275833"/>
                <a:gd name="connsiteX27" fmla="*/ 804837 w 1183231"/>
                <a:gd name="connsiteY27" fmla="*/ 1005044 h 1275833"/>
                <a:gd name="connsiteX28" fmla="*/ 680056 w 1183231"/>
                <a:gd name="connsiteY28" fmla="*/ 1048290 h 1275833"/>
                <a:gd name="connsiteX29" fmla="*/ 627664 w 1183231"/>
                <a:gd name="connsiteY29" fmla="*/ 1054025 h 1275833"/>
                <a:gd name="connsiteX30" fmla="*/ 627664 w 1183231"/>
                <a:gd name="connsiteY30" fmla="*/ 1275833 h 1275833"/>
                <a:gd name="connsiteX31" fmla="*/ 486799 w 1183231"/>
                <a:gd name="connsiteY31" fmla="*/ 1275833 h 1275833"/>
                <a:gd name="connsiteX32" fmla="*/ 486799 w 1183231"/>
                <a:gd name="connsiteY32" fmla="*/ 1041096 h 1275833"/>
                <a:gd name="connsiteX33" fmla="*/ 486564 w 1183231"/>
                <a:gd name="connsiteY33" fmla="*/ 1041052 h 1275833"/>
                <a:gd name="connsiteX34" fmla="*/ 312427 w 1183231"/>
                <a:gd name="connsiteY34" fmla="*/ 949960 h 1275833"/>
                <a:gd name="connsiteX35" fmla="*/ 310917 w 1183231"/>
                <a:gd name="connsiteY35" fmla="*/ 948417 h 1275833"/>
                <a:gd name="connsiteX36" fmla="*/ 177227 w 1183231"/>
                <a:gd name="connsiteY36" fmla="*/ 1057970 h 1275833"/>
                <a:gd name="connsiteX37" fmla="*/ 80790 w 1183231"/>
                <a:gd name="connsiteY37" fmla="*/ 940287 h 1275833"/>
                <a:gd name="connsiteX38" fmla="*/ 214479 w 1183231"/>
                <a:gd name="connsiteY38" fmla="*/ 830733 h 1275833"/>
                <a:gd name="connsiteX39" fmla="*/ 213263 w 1183231"/>
                <a:gd name="connsiteY39" fmla="*/ 828948 h 1275833"/>
                <a:gd name="connsiteX40" fmla="*/ 158168 w 1183231"/>
                <a:gd name="connsiteY40" fmla="*/ 640306 h 1275833"/>
                <a:gd name="connsiteX41" fmla="*/ 158519 w 1183231"/>
                <a:gd name="connsiteY41" fmla="*/ 614936 h 1275833"/>
                <a:gd name="connsiteX42" fmla="*/ 10052 w 1183231"/>
                <a:gd name="connsiteY42" fmla="*/ 627247 h 1275833"/>
                <a:gd name="connsiteX43" fmla="*/ 0 w 1183231"/>
                <a:gd name="connsiteY43" fmla="*/ 506036 h 1275833"/>
                <a:gd name="connsiteX44" fmla="*/ 175693 w 1183231"/>
                <a:gd name="connsiteY44" fmla="*/ 491467 h 1275833"/>
                <a:gd name="connsiteX45" fmla="*/ 189095 w 1183231"/>
                <a:gd name="connsiteY45" fmla="*/ 449165 h 1275833"/>
                <a:gd name="connsiteX46" fmla="*/ 256019 w 1183231"/>
                <a:gd name="connsiteY46" fmla="*/ 335316 h 1275833"/>
                <a:gd name="connsiteX47" fmla="*/ 271679 w 1183231"/>
                <a:gd name="connsiteY47" fmla="*/ 319607 h 12758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1183231" h="1275833">
                  <a:moveTo>
                    <a:pt x="186737" y="215952"/>
                  </a:moveTo>
                  <a:lnTo>
                    <a:pt x="290372" y="131028"/>
                  </a:lnTo>
                  <a:lnTo>
                    <a:pt x="375313" y="234683"/>
                  </a:lnTo>
                  <a:lnTo>
                    <a:pt x="393793" y="222416"/>
                  </a:lnTo>
                  <a:cubicBezTo>
                    <a:pt x="419775" y="208735"/>
                    <a:pt x="446741" y="197862"/>
                    <a:pt x="474274" y="189755"/>
                  </a:cubicBezTo>
                  <a:lnTo>
                    <a:pt x="555092" y="174278"/>
                  </a:lnTo>
                  <a:lnTo>
                    <a:pt x="555092" y="0"/>
                  </a:lnTo>
                  <a:lnTo>
                    <a:pt x="696725" y="0"/>
                  </a:lnTo>
                  <a:lnTo>
                    <a:pt x="696725" y="184565"/>
                  </a:lnTo>
                  <a:lnTo>
                    <a:pt x="726142" y="190358"/>
                  </a:lnTo>
                  <a:cubicBezTo>
                    <a:pt x="766921" y="202534"/>
                    <a:pt x="806164" y="220655"/>
                    <a:pt x="842463" y="244580"/>
                  </a:cubicBezTo>
                  <a:lnTo>
                    <a:pt x="879946" y="273538"/>
                  </a:lnTo>
                  <a:lnTo>
                    <a:pt x="1015583" y="162388"/>
                  </a:lnTo>
                  <a:lnTo>
                    <a:pt x="1112020" y="280072"/>
                  </a:lnTo>
                  <a:lnTo>
                    <a:pt x="978957" y="389112"/>
                  </a:lnTo>
                  <a:lnTo>
                    <a:pt x="985367" y="398511"/>
                  </a:lnTo>
                  <a:cubicBezTo>
                    <a:pt x="1018403" y="457609"/>
                    <a:pt x="1036601" y="522173"/>
                    <a:pt x="1040462" y="587154"/>
                  </a:cubicBezTo>
                  <a:lnTo>
                    <a:pt x="1040426" y="589727"/>
                  </a:lnTo>
                  <a:lnTo>
                    <a:pt x="1171104" y="578890"/>
                  </a:lnTo>
                  <a:lnTo>
                    <a:pt x="1183231" y="725129"/>
                  </a:lnTo>
                  <a:lnTo>
                    <a:pt x="1022147" y="738487"/>
                  </a:lnTo>
                  <a:lnTo>
                    <a:pt x="1009534" y="778295"/>
                  </a:lnTo>
                  <a:cubicBezTo>
                    <a:pt x="993326" y="818803"/>
                    <a:pt x="970969" y="857252"/>
                    <a:pt x="942610" y="892144"/>
                  </a:cubicBezTo>
                  <a:lnTo>
                    <a:pt x="926951" y="907853"/>
                  </a:lnTo>
                  <a:lnTo>
                    <a:pt x="1011892" y="1011508"/>
                  </a:lnTo>
                  <a:lnTo>
                    <a:pt x="908258" y="1096432"/>
                  </a:lnTo>
                  <a:lnTo>
                    <a:pt x="823317" y="992777"/>
                  </a:lnTo>
                  <a:lnTo>
                    <a:pt x="804837" y="1005044"/>
                  </a:lnTo>
                  <a:cubicBezTo>
                    <a:pt x="765052" y="1025993"/>
                    <a:pt x="722959" y="1040359"/>
                    <a:pt x="680056" y="1048290"/>
                  </a:cubicBezTo>
                  <a:lnTo>
                    <a:pt x="627664" y="1054025"/>
                  </a:lnTo>
                  <a:lnTo>
                    <a:pt x="627664" y="1275833"/>
                  </a:lnTo>
                  <a:lnTo>
                    <a:pt x="486799" y="1275833"/>
                  </a:lnTo>
                  <a:lnTo>
                    <a:pt x="486799" y="1041096"/>
                  </a:lnTo>
                  <a:lnTo>
                    <a:pt x="486564" y="1041052"/>
                  </a:lnTo>
                  <a:cubicBezTo>
                    <a:pt x="423609" y="1024497"/>
                    <a:pt x="363880" y="993966"/>
                    <a:pt x="312427" y="949960"/>
                  </a:cubicBezTo>
                  <a:lnTo>
                    <a:pt x="310917" y="948417"/>
                  </a:lnTo>
                  <a:lnTo>
                    <a:pt x="177227" y="1057970"/>
                  </a:lnTo>
                  <a:lnTo>
                    <a:pt x="80790" y="940287"/>
                  </a:lnTo>
                  <a:lnTo>
                    <a:pt x="214479" y="830733"/>
                  </a:lnTo>
                  <a:lnTo>
                    <a:pt x="213263" y="828948"/>
                  </a:lnTo>
                  <a:cubicBezTo>
                    <a:pt x="180226" y="769851"/>
                    <a:pt x="162029" y="705287"/>
                    <a:pt x="158168" y="640306"/>
                  </a:cubicBezTo>
                  <a:lnTo>
                    <a:pt x="158519" y="614936"/>
                  </a:lnTo>
                  <a:lnTo>
                    <a:pt x="10052" y="627247"/>
                  </a:lnTo>
                  <a:lnTo>
                    <a:pt x="0" y="506036"/>
                  </a:lnTo>
                  <a:lnTo>
                    <a:pt x="175693" y="491467"/>
                  </a:lnTo>
                  <a:lnTo>
                    <a:pt x="189095" y="449165"/>
                  </a:lnTo>
                  <a:cubicBezTo>
                    <a:pt x="205303" y="408657"/>
                    <a:pt x="227661" y="370208"/>
                    <a:pt x="256019" y="335316"/>
                  </a:cubicBezTo>
                  <a:lnTo>
                    <a:pt x="271679" y="31960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dirty="0">
                <a:solidFill>
                  <a:schemeClr val="tx1"/>
                </a:solidFill>
                <a:latin typeface="微软雅黑" panose="020B0503020204020204" charset="-122"/>
                <a:ea typeface="微软雅黑" panose="020B0503020204020204" charset="-122"/>
              </a:endParaRPr>
            </a:p>
          </p:txBody>
        </p:sp>
      </p:grpSp>
      <p:sp>
        <p:nvSpPr>
          <p:cNvPr id="20" name="Freeform 43"/>
          <p:cNvSpPr>
            <a:spLocks noEditPoints="1"/>
          </p:cNvSpPr>
          <p:nvPr/>
        </p:nvSpPr>
        <p:spPr bwMode="auto">
          <a:xfrm>
            <a:off x="4998225" y="2046345"/>
            <a:ext cx="428368" cy="625824"/>
          </a:xfrm>
          <a:custGeom>
            <a:avLst/>
            <a:gdLst/>
            <a:ahLst/>
            <a:cxnLst>
              <a:cxn ang="0">
                <a:pos x="35" y="0"/>
              </a:cxn>
              <a:cxn ang="0">
                <a:pos x="0" y="35"/>
              </a:cxn>
              <a:cxn ang="0">
                <a:pos x="16" y="74"/>
              </a:cxn>
              <a:cxn ang="0">
                <a:pos x="35" y="102"/>
              </a:cxn>
              <a:cxn ang="0">
                <a:pos x="54" y="74"/>
              </a:cxn>
              <a:cxn ang="0">
                <a:pos x="70" y="35"/>
              </a:cxn>
              <a:cxn ang="0">
                <a:pos x="35" y="0"/>
              </a:cxn>
              <a:cxn ang="0">
                <a:pos x="43" y="87"/>
              </a:cxn>
              <a:cxn ang="0">
                <a:pos x="27" y="89"/>
              </a:cxn>
              <a:cxn ang="0">
                <a:pos x="26" y="83"/>
              </a:cxn>
              <a:cxn ang="0">
                <a:pos x="26" y="83"/>
              </a:cxn>
              <a:cxn ang="0">
                <a:pos x="45" y="80"/>
              </a:cxn>
              <a:cxn ang="0">
                <a:pos x="44" y="83"/>
              </a:cxn>
              <a:cxn ang="0">
                <a:pos x="43" y="87"/>
              </a:cxn>
              <a:cxn ang="0">
                <a:pos x="25" y="79"/>
              </a:cxn>
              <a:cxn ang="0">
                <a:pos x="23" y="73"/>
              </a:cxn>
              <a:cxn ang="0">
                <a:pos x="47" y="73"/>
              </a:cxn>
              <a:cxn ang="0">
                <a:pos x="46" y="77"/>
              </a:cxn>
              <a:cxn ang="0">
                <a:pos x="25" y="79"/>
              </a:cxn>
              <a:cxn ang="0">
                <a:pos x="35" y="96"/>
              </a:cxn>
              <a:cxn ang="0">
                <a:pos x="29" y="92"/>
              </a:cxn>
              <a:cxn ang="0">
                <a:pos x="42" y="90"/>
              </a:cxn>
              <a:cxn ang="0">
                <a:pos x="35" y="96"/>
              </a:cxn>
              <a:cxn ang="0">
                <a:pos x="50" y="67"/>
              </a:cxn>
              <a:cxn ang="0">
                <a:pos x="20" y="67"/>
              </a:cxn>
              <a:cxn ang="0">
                <a:pos x="15" y="57"/>
              </a:cxn>
              <a:cxn ang="0">
                <a:pos x="6" y="35"/>
              </a:cxn>
              <a:cxn ang="0">
                <a:pos x="35" y="6"/>
              </a:cxn>
              <a:cxn ang="0">
                <a:pos x="64" y="35"/>
              </a:cxn>
              <a:cxn ang="0">
                <a:pos x="55" y="57"/>
              </a:cxn>
              <a:cxn ang="0">
                <a:pos x="50" y="67"/>
              </a:cxn>
              <a:cxn ang="0">
                <a:pos x="50" y="67"/>
              </a:cxn>
              <a:cxn ang="0">
                <a:pos x="50" y="67"/>
              </a:cxn>
            </a:cxnLst>
            <a:rect l="0" t="0" r="r" b="b"/>
            <a:pathLst>
              <a:path w="70" h="102">
                <a:moveTo>
                  <a:pt x="35" y="0"/>
                </a:moveTo>
                <a:cubicBezTo>
                  <a:pt x="16" y="0"/>
                  <a:pt x="0" y="16"/>
                  <a:pt x="0" y="35"/>
                </a:cubicBezTo>
                <a:cubicBezTo>
                  <a:pt x="0" y="48"/>
                  <a:pt x="12" y="62"/>
                  <a:pt x="16" y="74"/>
                </a:cubicBezTo>
                <a:cubicBezTo>
                  <a:pt x="22" y="91"/>
                  <a:pt x="22" y="102"/>
                  <a:pt x="35" y="102"/>
                </a:cubicBezTo>
                <a:cubicBezTo>
                  <a:pt x="49" y="102"/>
                  <a:pt x="48" y="92"/>
                  <a:pt x="54" y="74"/>
                </a:cubicBezTo>
                <a:cubicBezTo>
                  <a:pt x="58" y="62"/>
                  <a:pt x="70" y="48"/>
                  <a:pt x="70" y="35"/>
                </a:cubicBezTo>
                <a:cubicBezTo>
                  <a:pt x="70" y="16"/>
                  <a:pt x="54" y="0"/>
                  <a:pt x="35" y="0"/>
                </a:cubicBezTo>
                <a:close/>
                <a:moveTo>
                  <a:pt x="43" y="87"/>
                </a:moveTo>
                <a:cubicBezTo>
                  <a:pt x="27" y="89"/>
                  <a:pt x="27" y="89"/>
                  <a:pt x="27" y="89"/>
                </a:cubicBezTo>
                <a:cubicBezTo>
                  <a:pt x="27" y="87"/>
                  <a:pt x="26" y="85"/>
                  <a:pt x="26" y="83"/>
                </a:cubicBezTo>
                <a:cubicBezTo>
                  <a:pt x="26" y="83"/>
                  <a:pt x="26" y="83"/>
                  <a:pt x="26" y="83"/>
                </a:cubicBezTo>
                <a:cubicBezTo>
                  <a:pt x="45" y="80"/>
                  <a:pt x="45" y="80"/>
                  <a:pt x="45" y="80"/>
                </a:cubicBezTo>
                <a:cubicBezTo>
                  <a:pt x="45" y="81"/>
                  <a:pt x="45" y="82"/>
                  <a:pt x="44" y="83"/>
                </a:cubicBezTo>
                <a:cubicBezTo>
                  <a:pt x="44" y="84"/>
                  <a:pt x="44" y="86"/>
                  <a:pt x="43" y="87"/>
                </a:cubicBezTo>
                <a:close/>
                <a:moveTo>
                  <a:pt x="25" y="79"/>
                </a:moveTo>
                <a:cubicBezTo>
                  <a:pt x="24" y="78"/>
                  <a:pt x="23" y="76"/>
                  <a:pt x="23" y="73"/>
                </a:cubicBezTo>
                <a:cubicBezTo>
                  <a:pt x="47" y="73"/>
                  <a:pt x="47" y="73"/>
                  <a:pt x="47" y="73"/>
                </a:cubicBezTo>
                <a:cubicBezTo>
                  <a:pt x="47" y="75"/>
                  <a:pt x="47" y="76"/>
                  <a:pt x="46" y="77"/>
                </a:cubicBezTo>
                <a:lnTo>
                  <a:pt x="25" y="79"/>
                </a:lnTo>
                <a:close/>
                <a:moveTo>
                  <a:pt x="35" y="96"/>
                </a:moveTo>
                <a:cubicBezTo>
                  <a:pt x="32" y="96"/>
                  <a:pt x="30" y="95"/>
                  <a:pt x="29" y="92"/>
                </a:cubicBezTo>
                <a:cubicBezTo>
                  <a:pt x="42" y="90"/>
                  <a:pt x="42" y="90"/>
                  <a:pt x="42" y="90"/>
                </a:cubicBezTo>
                <a:cubicBezTo>
                  <a:pt x="40" y="95"/>
                  <a:pt x="39" y="96"/>
                  <a:pt x="35" y="96"/>
                </a:cubicBezTo>
                <a:close/>
                <a:moveTo>
                  <a:pt x="50" y="67"/>
                </a:moveTo>
                <a:cubicBezTo>
                  <a:pt x="20" y="67"/>
                  <a:pt x="20" y="67"/>
                  <a:pt x="20" y="67"/>
                </a:cubicBezTo>
                <a:cubicBezTo>
                  <a:pt x="19" y="64"/>
                  <a:pt x="17" y="60"/>
                  <a:pt x="15" y="57"/>
                </a:cubicBezTo>
                <a:cubicBezTo>
                  <a:pt x="11" y="49"/>
                  <a:pt x="6" y="41"/>
                  <a:pt x="6" y="35"/>
                </a:cubicBezTo>
                <a:cubicBezTo>
                  <a:pt x="6" y="19"/>
                  <a:pt x="19" y="6"/>
                  <a:pt x="35" y="6"/>
                </a:cubicBezTo>
                <a:cubicBezTo>
                  <a:pt x="51" y="6"/>
                  <a:pt x="64" y="19"/>
                  <a:pt x="64" y="35"/>
                </a:cubicBezTo>
                <a:cubicBezTo>
                  <a:pt x="64" y="41"/>
                  <a:pt x="60" y="49"/>
                  <a:pt x="55" y="57"/>
                </a:cubicBezTo>
                <a:cubicBezTo>
                  <a:pt x="53" y="60"/>
                  <a:pt x="52" y="64"/>
                  <a:pt x="50" y="67"/>
                </a:cubicBezTo>
                <a:close/>
                <a:moveTo>
                  <a:pt x="50" y="67"/>
                </a:moveTo>
                <a:cubicBezTo>
                  <a:pt x="50" y="67"/>
                  <a:pt x="50" y="67"/>
                  <a:pt x="50" y="67"/>
                </a:cubicBezTo>
              </a:path>
            </a:pathLst>
          </a:custGeom>
          <a:gradFill>
            <a:gsLst>
              <a:gs pos="0">
                <a:srgbClr val="E30000"/>
              </a:gs>
              <a:gs pos="100000">
                <a:srgbClr val="760303"/>
              </a:gs>
            </a:gsLst>
            <a:lin ang="5400000" scaled="0"/>
          </a:gradFill>
          <a:ln w="9525">
            <a:noFill/>
            <a:round/>
          </a:ln>
        </p:spPr>
        <p:txBody>
          <a:bodyPr vert="horz" wrap="square" lIns="91440" tIns="45720" rIns="91440" bIns="45720" numCol="1" anchor="t" anchorCtr="0" compatLnSpc="1"/>
          <a:lstStyle/>
          <a:p>
            <a:endParaRPr lang="en-US" sz="1400" dirty="0">
              <a:solidFill>
                <a:schemeClr val="tx1"/>
              </a:solidFill>
              <a:latin typeface="微软雅黑" panose="020B0503020204020204" charset="-122"/>
              <a:ea typeface="微软雅黑" panose="020B0503020204020204" charset="-122"/>
            </a:endParaRPr>
          </a:p>
        </p:txBody>
      </p:sp>
      <p:sp>
        <p:nvSpPr>
          <p:cNvPr id="21" name="Freeform 86"/>
          <p:cNvSpPr>
            <a:spLocks noEditPoints="1"/>
          </p:cNvSpPr>
          <p:nvPr/>
        </p:nvSpPr>
        <p:spPr bwMode="auto">
          <a:xfrm>
            <a:off x="4927409" y="4004374"/>
            <a:ext cx="352715" cy="636933"/>
          </a:xfrm>
          <a:custGeom>
            <a:avLst/>
            <a:gdLst/>
            <a:ahLst/>
            <a:cxnLst>
              <a:cxn ang="0">
                <a:pos x="29" y="44"/>
              </a:cxn>
              <a:cxn ang="0">
                <a:pos x="24" y="49"/>
              </a:cxn>
              <a:cxn ang="0">
                <a:pos x="5" y="49"/>
              </a:cxn>
              <a:cxn ang="0">
                <a:pos x="0" y="44"/>
              </a:cxn>
              <a:cxn ang="0">
                <a:pos x="0" y="5"/>
              </a:cxn>
              <a:cxn ang="0">
                <a:pos x="5" y="0"/>
              </a:cxn>
              <a:cxn ang="0">
                <a:pos x="24" y="0"/>
              </a:cxn>
              <a:cxn ang="0">
                <a:pos x="29" y="5"/>
              </a:cxn>
              <a:cxn ang="0">
                <a:pos x="29" y="44"/>
              </a:cxn>
              <a:cxn ang="0">
                <a:pos x="25" y="11"/>
              </a:cxn>
              <a:cxn ang="0">
                <a:pos x="24" y="10"/>
              </a:cxn>
              <a:cxn ang="0">
                <a:pos x="5" y="10"/>
              </a:cxn>
              <a:cxn ang="0">
                <a:pos x="3" y="11"/>
              </a:cxn>
              <a:cxn ang="0">
                <a:pos x="3" y="38"/>
              </a:cxn>
              <a:cxn ang="0">
                <a:pos x="5" y="39"/>
              </a:cxn>
              <a:cxn ang="0">
                <a:pos x="24" y="39"/>
              </a:cxn>
              <a:cxn ang="0">
                <a:pos x="25" y="38"/>
              </a:cxn>
              <a:cxn ang="0">
                <a:pos x="25" y="11"/>
              </a:cxn>
              <a:cxn ang="0">
                <a:pos x="17" y="5"/>
              </a:cxn>
              <a:cxn ang="0">
                <a:pos x="11" y="5"/>
              </a:cxn>
              <a:cxn ang="0">
                <a:pos x="11" y="6"/>
              </a:cxn>
              <a:cxn ang="0">
                <a:pos x="11" y="6"/>
              </a:cxn>
              <a:cxn ang="0">
                <a:pos x="17" y="6"/>
              </a:cxn>
              <a:cxn ang="0">
                <a:pos x="18" y="6"/>
              </a:cxn>
              <a:cxn ang="0">
                <a:pos x="17" y="5"/>
              </a:cxn>
              <a:cxn ang="0">
                <a:pos x="14" y="41"/>
              </a:cxn>
              <a:cxn ang="0">
                <a:pos x="11" y="44"/>
              </a:cxn>
              <a:cxn ang="0">
                <a:pos x="14" y="47"/>
              </a:cxn>
              <a:cxn ang="0">
                <a:pos x="17" y="44"/>
              </a:cxn>
              <a:cxn ang="0">
                <a:pos x="14" y="41"/>
              </a:cxn>
            </a:cxnLst>
            <a:rect l="0" t="0" r="r" b="b"/>
            <a:pathLst>
              <a:path w="29" h="49">
                <a:moveTo>
                  <a:pt x="29" y="44"/>
                </a:moveTo>
                <a:cubicBezTo>
                  <a:pt x="29" y="47"/>
                  <a:pt x="27" y="49"/>
                  <a:pt x="24" y="49"/>
                </a:cubicBezTo>
                <a:cubicBezTo>
                  <a:pt x="5" y="49"/>
                  <a:pt x="5" y="49"/>
                  <a:pt x="5" y="49"/>
                </a:cubicBezTo>
                <a:cubicBezTo>
                  <a:pt x="2" y="49"/>
                  <a:pt x="0" y="47"/>
                  <a:pt x="0" y="44"/>
                </a:cubicBezTo>
                <a:cubicBezTo>
                  <a:pt x="0" y="5"/>
                  <a:pt x="0" y="5"/>
                  <a:pt x="0" y="5"/>
                </a:cubicBezTo>
                <a:cubicBezTo>
                  <a:pt x="0" y="3"/>
                  <a:pt x="2" y="0"/>
                  <a:pt x="5" y="0"/>
                </a:cubicBezTo>
                <a:cubicBezTo>
                  <a:pt x="24" y="0"/>
                  <a:pt x="24" y="0"/>
                  <a:pt x="24" y="0"/>
                </a:cubicBezTo>
                <a:cubicBezTo>
                  <a:pt x="27" y="0"/>
                  <a:pt x="29" y="3"/>
                  <a:pt x="29" y="5"/>
                </a:cubicBezTo>
                <a:lnTo>
                  <a:pt x="29" y="44"/>
                </a:lnTo>
                <a:close/>
                <a:moveTo>
                  <a:pt x="25" y="11"/>
                </a:moveTo>
                <a:cubicBezTo>
                  <a:pt x="25" y="11"/>
                  <a:pt x="25" y="10"/>
                  <a:pt x="24" y="10"/>
                </a:cubicBezTo>
                <a:cubicBezTo>
                  <a:pt x="5" y="10"/>
                  <a:pt x="5" y="10"/>
                  <a:pt x="5" y="10"/>
                </a:cubicBezTo>
                <a:cubicBezTo>
                  <a:pt x="4" y="10"/>
                  <a:pt x="3" y="11"/>
                  <a:pt x="3" y="11"/>
                </a:cubicBezTo>
                <a:cubicBezTo>
                  <a:pt x="3" y="38"/>
                  <a:pt x="3" y="38"/>
                  <a:pt x="3" y="38"/>
                </a:cubicBezTo>
                <a:cubicBezTo>
                  <a:pt x="3" y="39"/>
                  <a:pt x="4" y="39"/>
                  <a:pt x="5" y="39"/>
                </a:cubicBezTo>
                <a:cubicBezTo>
                  <a:pt x="24" y="39"/>
                  <a:pt x="24" y="39"/>
                  <a:pt x="24" y="39"/>
                </a:cubicBezTo>
                <a:cubicBezTo>
                  <a:pt x="25" y="39"/>
                  <a:pt x="25" y="39"/>
                  <a:pt x="25" y="38"/>
                </a:cubicBezTo>
                <a:lnTo>
                  <a:pt x="25" y="11"/>
                </a:lnTo>
                <a:close/>
                <a:moveTo>
                  <a:pt x="17" y="5"/>
                </a:moveTo>
                <a:cubicBezTo>
                  <a:pt x="11" y="5"/>
                  <a:pt x="11" y="5"/>
                  <a:pt x="11" y="5"/>
                </a:cubicBezTo>
                <a:cubicBezTo>
                  <a:pt x="11" y="5"/>
                  <a:pt x="11" y="6"/>
                  <a:pt x="11" y="6"/>
                </a:cubicBezTo>
                <a:cubicBezTo>
                  <a:pt x="11" y="6"/>
                  <a:pt x="11" y="6"/>
                  <a:pt x="11" y="6"/>
                </a:cubicBezTo>
                <a:cubicBezTo>
                  <a:pt x="17" y="6"/>
                  <a:pt x="17" y="6"/>
                  <a:pt x="17" y="6"/>
                </a:cubicBezTo>
                <a:cubicBezTo>
                  <a:pt x="18" y="6"/>
                  <a:pt x="18" y="6"/>
                  <a:pt x="18" y="6"/>
                </a:cubicBezTo>
                <a:cubicBezTo>
                  <a:pt x="18" y="6"/>
                  <a:pt x="18" y="5"/>
                  <a:pt x="17" y="5"/>
                </a:cubicBezTo>
                <a:close/>
                <a:moveTo>
                  <a:pt x="14" y="41"/>
                </a:moveTo>
                <a:cubicBezTo>
                  <a:pt x="13" y="41"/>
                  <a:pt x="11" y="42"/>
                  <a:pt x="11" y="44"/>
                </a:cubicBezTo>
                <a:cubicBezTo>
                  <a:pt x="11" y="46"/>
                  <a:pt x="13" y="47"/>
                  <a:pt x="14" y="47"/>
                </a:cubicBezTo>
                <a:cubicBezTo>
                  <a:pt x="16" y="47"/>
                  <a:pt x="17" y="46"/>
                  <a:pt x="17" y="44"/>
                </a:cubicBezTo>
                <a:cubicBezTo>
                  <a:pt x="17" y="42"/>
                  <a:pt x="16" y="41"/>
                  <a:pt x="14" y="41"/>
                </a:cubicBezTo>
                <a:close/>
              </a:path>
            </a:pathLst>
          </a:custGeom>
          <a:gradFill>
            <a:gsLst>
              <a:gs pos="0">
                <a:srgbClr val="E30000"/>
              </a:gs>
              <a:gs pos="100000">
                <a:srgbClr val="760303"/>
              </a:gs>
            </a:gsLst>
            <a:lin ang="5400000" scaled="0"/>
          </a:gradFill>
          <a:ln w="9525">
            <a:noFill/>
            <a:round/>
          </a:ln>
        </p:spPr>
        <p:txBody>
          <a:bodyPr vert="horz" wrap="square" lIns="91440" tIns="45720" rIns="91440" bIns="45720" numCol="1" anchor="t" anchorCtr="0" compatLnSpc="1"/>
          <a:lstStyle/>
          <a:p>
            <a:endParaRPr lang="en-US" sz="1400" dirty="0">
              <a:solidFill>
                <a:schemeClr val="tx1"/>
              </a:solidFill>
              <a:latin typeface="微软雅黑" panose="020B0503020204020204" charset="-122"/>
              <a:ea typeface="微软雅黑" panose="020B0503020204020204" charset="-122"/>
            </a:endParaRPr>
          </a:p>
        </p:txBody>
      </p:sp>
      <p:grpSp>
        <p:nvGrpSpPr>
          <p:cNvPr id="22" name="Group 3"/>
          <p:cNvGrpSpPr/>
          <p:nvPr/>
        </p:nvGrpSpPr>
        <p:grpSpPr>
          <a:xfrm>
            <a:off x="601246" y="1794406"/>
            <a:ext cx="2591771" cy="778153"/>
            <a:chOff x="465635" y="1223648"/>
            <a:chExt cx="1943828" cy="583615"/>
          </a:xfrm>
        </p:grpSpPr>
        <p:sp>
          <p:nvSpPr>
            <p:cNvPr id="23" name="TextBox 52"/>
            <p:cNvSpPr txBox="1"/>
            <p:nvPr/>
          </p:nvSpPr>
          <p:spPr>
            <a:xfrm>
              <a:off x="758047" y="1223648"/>
              <a:ext cx="1359005" cy="300083"/>
            </a:xfrm>
            <a:prstGeom prst="rect">
              <a:avLst/>
            </a:prstGeom>
            <a:noFill/>
          </p:spPr>
          <p:txBody>
            <a:bodyPr wrap="square" rtlCol="0">
              <a:spAutoFit/>
            </a:bodyPr>
            <a:lstStyle/>
            <a:p>
              <a:pPr algn="ctr"/>
              <a:r>
                <a:rPr lang="zh-CN" altLang="en-US" sz="2000" dirty="0">
                  <a:solidFill>
                    <a:schemeClr val="tx1"/>
                  </a:solidFill>
                  <a:latin typeface="微软雅黑" panose="020B0503020204020204" charset="-122"/>
                  <a:ea typeface="微软雅黑" panose="020B0503020204020204" charset="-122"/>
                </a:rPr>
                <a:t>单击编辑标题</a:t>
              </a:r>
            </a:p>
          </p:txBody>
        </p:sp>
        <p:sp>
          <p:nvSpPr>
            <p:cNvPr id="24" name="Rectangle 53"/>
            <p:cNvSpPr/>
            <p:nvPr/>
          </p:nvSpPr>
          <p:spPr>
            <a:xfrm>
              <a:off x="465635" y="1484098"/>
              <a:ext cx="1943828" cy="323165"/>
            </a:xfrm>
            <a:prstGeom prst="rect">
              <a:avLst/>
            </a:prstGeom>
          </p:spPr>
          <p:txBody>
            <a:bodyPr wrap="square">
              <a:spAutoFit/>
            </a:bodyPr>
            <a:lstStyle/>
            <a:p>
              <a:pPr algn="ctr"/>
              <a:r>
                <a:rPr lang="zh-CN" altLang="en-US" sz="1100" dirty="0">
                  <a:solidFill>
                    <a:schemeClr val="tx1"/>
                  </a:solidFill>
                  <a:latin typeface="微软雅黑" panose="020B0503020204020204" charset="-122"/>
                  <a:ea typeface="微软雅黑" panose="020B0503020204020204" charset="-122"/>
                </a:rPr>
                <a:t>单击此处可编辑内容单击此处可编辑内容单击此处可编辑内容</a:t>
              </a:r>
              <a:endParaRPr lang="zh-CN" altLang="en-US" sz="1100" i="1" dirty="0">
                <a:solidFill>
                  <a:schemeClr val="tx1"/>
                </a:solidFill>
                <a:latin typeface="微软雅黑" panose="020B0503020204020204" charset="-122"/>
                <a:ea typeface="微软雅黑" panose="020B0503020204020204" charset="-122"/>
              </a:endParaRPr>
            </a:p>
          </p:txBody>
        </p:sp>
      </p:grpSp>
      <p:grpSp>
        <p:nvGrpSpPr>
          <p:cNvPr id="25" name="Group 4"/>
          <p:cNvGrpSpPr/>
          <p:nvPr/>
        </p:nvGrpSpPr>
        <p:grpSpPr>
          <a:xfrm>
            <a:off x="601246" y="3970569"/>
            <a:ext cx="2591771" cy="763205"/>
            <a:chOff x="497862" y="2600413"/>
            <a:chExt cx="1943828" cy="572404"/>
          </a:xfrm>
        </p:grpSpPr>
        <p:sp>
          <p:nvSpPr>
            <p:cNvPr id="26" name="TextBox 55"/>
            <p:cNvSpPr txBox="1"/>
            <p:nvPr/>
          </p:nvSpPr>
          <p:spPr>
            <a:xfrm>
              <a:off x="790274" y="2600413"/>
              <a:ext cx="1359005" cy="300083"/>
            </a:xfrm>
            <a:prstGeom prst="rect">
              <a:avLst/>
            </a:prstGeom>
            <a:noFill/>
          </p:spPr>
          <p:txBody>
            <a:bodyPr wrap="square" rtlCol="0">
              <a:spAutoFit/>
            </a:bodyPr>
            <a:lstStyle/>
            <a:p>
              <a:pPr algn="ctr"/>
              <a:r>
                <a:rPr lang="zh-CN" altLang="en-US" sz="2000" dirty="0">
                  <a:solidFill>
                    <a:schemeClr val="tx1"/>
                  </a:solidFill>
                  <a:latin typeface="微软雅黑" panose="020B0503020204020204" charset="-122"/>
                  <a:ea typeface="微软雅黑" panose="020B0503020204020204" charset="-122"/>
                </a:rPr>
                <a:t>单击编辑标题</a:t>
              </a:r>
            </a:p>
          </p:txBody>
        </p:sp>
        <p:sp>
          <p:nvSpPr>
            <p:cNvPr id="27" name="Rectangle 56"/>
            <p:cNvSpPr/>
            <p:nvPr/>
          </p:nvSpPr>
          <p:spPr>
            <a:xfrm>
              <a:off x="497862" y="2849651"/>
              <a:ext cx="1943828" cy="323166"/>
            </a:xfrm>
            <a:prstGeom prst="rect">
              <a:avLst/>
            </a:prstGeom>
          </p:spPr>
          <p:txBody>
            <a:bodyPr wrap="square">
              <a:spAutoFit/>
            </a:bodyPr>
            <a:lstStyle/>
            <a:p>
              <a:pPr algn="ctr"/>
              <a:r>
                <a:rPr lang="zh-CN" altLang="en-US" sz="1100" dirty="0">
                  <a:solidFill>
                    <a:schemeClr val="tx1"/>
                  </a:solidFill>
                  <a:latin typeface="微软雅黑" panose="020B0503020204020204" charset="-122"/>
                  <a:ea typeface="微软雅黑" panose="020B0503020204020204" charset="-122"/>
                </a:rPr>
                <a:t>单击此处可编辑内容单击此处可编辑内容单击此处可编辑内容</a:t>
              </a:r>
              <a:endParaRPr lang="zh-CN" altLang="en-US" sz="1100" i="1" dirty="0">
                <a:solidFill>
                  <a:schemeClr val="tx1"/>
                </a:solidFill>
                <a:latin typeface="微软雅黑" panose="020B0503020204020204" charset="-122"/>
                <a:ea typeface="微软雅黑" panose="020B0503020204020204" charset="-122"/>
              </a:endParaRPr>
            </a:p>
          </p:txBody>
        </p:sp>
      </p:grpSp>
      <p:grpSp>
        <p:nvGrpSpPr>
          <p:cNvPr id="28" name="Group 11"/>
          <p:cNvGrpSpPr/>
          <p:nvPr/>
        </p:nvGrpSpPr>
        <p:grpSpPr>
          <a:xfrm>
            <a:off x="8979384" y="3958121"/>
            <a:ext cx="2591771" cy="788101"/>
            <a:chOff x="6734538" y="2591077"/>
            <a:chExt cx="1943828" cy="591076"/>
          </a:xfrm>
        </p:grpSpPr>
        <p:sp>
          <p:nvSpPr>
            <p:cNvPr id="29" name="TextBox 63"/>
            <p:cNvSpPr txBox="1"/>
            <p:nvPr/>
          </p:nvSpPr>
          <p:spPr>
            <a:xfrm>
              <a:off x="7026950" y="2591077"/>
              <a:ext cx="1359005" cy="300083"/>
            </a:xfrm>
            <a:prstGeom prst="rect">
              <a:avLst/>
            </a:prstGeom>
            <a:noFill/>
          </p:spPr>
          <p:txBody>
            <a:bodyPr wrap="square" rtlCol="0">
              <a:spAutoFit/>
            </a:bodyPr>
            <a:lstStyle/>
            <a:p>
              <a:pPr algn="ctr"/>
              <a:r>
                <a:rPr lang="zh-CN" altLang="en-US" sz="2000" dirty="0">
                  <a:solidFill>
                    <a:schemeClr val="tx1"/>
                  </a:solidFill>
                  <a:latin typeface="微软雅黑" panose="020B0503020204020204" charset="-122"/>
                  <a:ea typeface="微软雅黑" panose="020B0503020204020204" charset="-122"/>
                </a:rPr>
                <a:t>单击编辑标题</a:t>
              </a:r>
            </a:p>
          </p:txBody>
        </p:sp>
        <p:sp>
          <p:nvSpPr>
            <p:cNvPr id="30" name="Rectangle 64"/>
            <p:cNvSpPr/>
            <p:nvPr/>
          </p:nvSpPr>
          <p:spPr>
            <a:xfrm>
              <a:off x="6734538" y="2858987"/>
              <a:ext cx="1943828" cy="323166"/>
            </a:xfrm>
            <a:prstGeom prst="rect">
              <a:avLst/>
            </a:prstGeom>
          </p:spPr>
          <p:txBody>
            <a:bodyPr wrap="square">
              <a:spAutoFit/>
            </a:bodyPr>
            <a:lstStyle/>
            <a:p>
              <a:pPr algn="ctr"/>
              <a:r>
                <a:rPr lang="zh-CN" altLang="en-US" sz="1100" dirty="0">
                  <a:solidFill>
                    <a:schemeClr val="tx1"/>
                  </a:solidFill>
                  <a:latin typeface="微软雅黑" panose="020B0503020204020204" charset="-122"/>
                  <a:ea typeface="微软雅黑" panose="020B0503020204020204" charset="-122"/>
                </a:rPr>
                <a:t>单击此处可编辑内容单击此处可编辑内容单击此处可编辑内容</a:t>
              </a:r>
              <a:endParaRPr lang="zh-CN" altLang="en-US" sz="1100" i="1" dirty="0">
                <a:solidFill>
                  <a:schemeClr val="tx1"/>
                </a:solidFill>
                <a:latin typeface="微软雅黑" panose="020B0503020204020204" charset="-122"/>
                <a:ea typeface="微软雅黑" panose="020B0503020204020204" charset="-122"/>
              </a:endParaRPr>
            </a:p>
          </p:txBody>
        </p:sp>
      </p:grpSp>
      <p:grpSp>
        <p:nvGrpSpPr>
          <p:cNvPr id="31" name="Group 5"/>
          <p:cNvGrpSpPr/>
          <p:nvPr/>
        </p:nvGrpSpPr>
        <p:grpSpPr>
          <a:xfrm>
            <a:off x="8979384" y="1810827"/>
            <a:ext cx="2591771" cy="796429"/>
            <a:chOff x="6734538" y="1216795"/>
            <a:chExt cx="1943828" cy="597322"/>
          </a:xfrm>
        </p:grpSpPr>
        <p:sp>
          <p:nvSpPr>
            <p:cNvPr id="32" name="TextBox 66"/>
            <p:cNvSpPr txBox="1"/>
            <p:nvPr/>
          </p:nvSpPr>
          <p:spPr>
            <a:xfrm>
              <a:off x="7026950" y="1216795"/>
              <a:ext cx="1359005" cy="300083"/>
            </a:xfrm>
            <a:prstGeom prst="rect">
              <a:avLst/>
            </a:prstGeom>
            <a:noFill/>
          </p:spPr>
          <p:txBody>
            <a:bodyPr wrap="square" rtlCol="0">
              <a:spAutoFit/>
            </a:bodyPr>
            <a:lstStyle/>
            <a:p>
              <a:pPr algn="ctr"/>
              <a:r>
                <a:rPr lang="zh-CN" altLang="en-US" sz="2000" dirty="0">
                  <a:solidFill>
                    <a:schemeClr val="tx1"/>
                  </a:solidFill>
                  <a:latin typeface="微软雅黑" panose="020B0503020204020204" charset="-122"/>
                  <a:ea typeface="微软雅黑" panose="020B0503020204020204" charset="-122"/>
                </a:rPr>
                <a:t>单击编辑标题</a:t>
              </a:r>
            </a:p>
          </p:txBody>
        </p:sp>
        <p:sp>
          <p:nvSpPr>
            <p:cNvPr id="33" name="Rectangle 69"/>
            <p:cNvSpPr/>
            <p:nvPr/>
          </p:nvSpPr>
          <p:spPr>
            <a:xfrm>
              <a:off x="6734538" y="1490952"/>
              <a:ext cx="1943828" cy="323165"/>
            </a:xfrm>
            <a:prstGeom prst="rect">
              <a:avLst/>
            </a:prstGeom>
          </p:spPr>
          <p:txBody>
            <a:bodyPr wrap="square">
              <a:spAutoFit/>
            </a:bodyPr>
            <a:lstStyle/>
            <a:p>
              <a:pPr algn="ctr"/>
              <a:r>
                <a:rPr lang="zh-CN" altLang="en-US" sz="1100" dirty="0">
                  <a:solidFill>
                    <a:schemeClr val="tx1"/>
                  </a:solidFill>
                  <a:latin typeface="微软雅黑" panose="020B0503020204020204" charset="-122"/>
                  <a:ea typeface="微软雅黑" panose="020B0503020204020204" charset="-122"/>
                </a:rPr>
                <a:t>单击此处可编辑内容单击此处可编辑内容单击此处可编辑内容</a:t>
              </a:r>
              <a:endParaRPr lang="zh-CN" altLang="en-US" sz="1100" i="1" dirty="0">
                <a:solidFill>
                  <a:schemeClr val="tx1"/>
                </a:solidFill>
                <a:latin typeface="微软雅黑" panose="020B0503020204020204" charset="-122"/>
                <a:ea typeface="微软雅黑" panose="020B0503020204020204" charset="-122"/>
              </a:endParaRPr>
            </a:p>
          </p:txBody>
        </p:sp>
      </p:gr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ppt_w</p:attrName>
                                        </p:attrNameLst>
                                      </p:cBhvr>
                                      <p:tavLst>
                                        <p:tav tm="0">
                                          <p:val>
                                            <p:fltVal val="0"/>
                                          </p:val>
                                        </p:tav>
                                        <p:tav tm="100000">
                                          <p:val>
                                            <p:strVal val="#ppt_w"/>
                                          </p:val>
                                        </p:tav>
                                      </p:tavLst>
                                    </p:anim>
                                    <p:anim calcmode="lin" valueType="num">
                                      <p:cBhvr>
                                        <p:cTn id="13" dur="500" fill="hold"/>
                                        <p:tgtEl>
                                          <p:spTgt spid="5"/>
                                        </p:tgtEl>
                                        <p:attrNameLst>
                                          <p:attrName>ppt_h</p:attrName>
                                        </p:attrNameLst>
                                      </p:cBhvr>
                                      <p:tavLst>
                                        <p:tav tm="0">
                                          <p:val>
                                            <p:fltVal val="0"/>
                                          </p:val>
                                        </p:tav>
                                        <p:tav tm="100000">
                                          <p:val>
                                            <p:strVal val="#ppt_h"/>
                                          </p:val>
                                        </p:tav>
                                      </p:tavLst>
                                    </p:anim>
                                    <p:animEffect transition="in" filter="fade">
                                      <p:cBhvr>
                                        <p:cTn id="14" dur="500"/>
                                        <p:tgtEl>
                                          <p:spTgt spid="5"/>
                                        </p:tgtEl>
                                      </p:cBhvr>
                                    </p:animEffect>
                                  </p:childTnLst>
                                </p:cTn>
                              </p:par>
                            </p:childTnLst>
                          </p:cTn>
                        </p:par>
                        <p:par>
                          <p:cTn id="15" fill="hold">
                            <p:stCondLst>
                              <p:cond delay="1000"/>
                            </p:stCondLst>
                            <p:childTnLst>
                              <p:par>
                                <p:cTn id="16" presetID="22" presetClass="entr" presetSubtype="4" fill="hold" grpId="0" nodeType="after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wipe(down)">
                                      <p:cBhvr>
                                        <p:cTn id="18" dur="500"/>
                                        <p:tgtEl>
                                          <p:spTgt spid="9"/>
                                        </p:tgtEl>
                                      </p:cBhvr>
                                    </p:animEffect>
                                  </p:childTnLst>
                                </p:cTn>
                              </p:par>
                            </p:childTnLst>
                          </p:cTn>
                        </p:par>
                        <p:par>
                          <p:cTn id="19" fill="hold">
                            <p:stCondLst>
                              <p:cond delay="1500"/>
                            </p:stCondLst>
                            <p:childTnLst>
                              <p:par>
                                <p:cTn id="20" presetID="22" presetClass="entr" presetSubtype="4" fill="hold" nodeType="after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wipe(down)">
                                      <p:cBhvr>
                                        <p:cTn id="22" dur="500"/>
                                        <p:tgtEl>
                                          <p:spTgt spid="11"/>
                                        </p:tgtEl>
                                      </p:cBhvr>
                                    </p:animEffect>
                                  </p:childTnLst>
                                </p:cTn>
                              </p:par>
                            </p:childTnLst>
                          </p:cTn>
                        </p:par>
                        <p:par>
                          <p:cTn id="23" fill="hold">
                            <p:stCondLst>
                              <p:cond delay="2000"/>
                            </p:stCondLst>
                            <p:childTnLst>
                              <p:par>
                                <p:cTn id="24" presetID="22" presetClass="entr" presetSubtype="2" fill="hold" grpId="0" nodeType="afterEffect">
                                  <p:stCondLst>
                                    <p:cond delay="0"/>
                                  </p:stCondLst>
                                  <p:childTnLst>
                                    <p:set>
                                      <p:cBhvr>
                                        <p:cTn id="25" dur="1" fill="hold">
                                          <p:stCondLst>
                                            <p:cond delay="0"/>
                                          </p:stCondLst>
                                        </p:cTn>
                                        <p:tgtEl>
                                          <p:spTgt spid="10"/>
                                        </p:tgtEl>
                                        <p:attrNameLst>
                                          <p:attrName>style.visibility</p:attrName>
                                        </p:attrNameLst>
                                      </p:cBhvr>
                                      <p:to>
                                        <p:strVal val="visible"/>
                                      </p:to>
                                    </p:set>
                                    <p:animEffect transition="in" filter="wipe(right)">
                                      <p:cBhvr>
                                        <p:cTn id="26" dur="500"/>
                                        <p:tgtEl>
                                          <p:spTgt spid="10"/>
                                        </p:tgtEl>
                                      </p:cBhvr>
                                    </p:animEffect>
                                  </p:childTnLst>
                                </p:cTn>
                              </p:par>
                            </p:childTnLst>
                          </p:cTn>
                        </p:par>
                        <p:par>
                          <p:cTn id="27" fill="hold">
                            <p:stCondLst>
                              <p:cond delay="2500"/>
                            </p:stCondLst>
                            <p:childTnLst>
                              <p:par>
                                <p:cTn id="28" presetID="22" presetClass="entr" presetSubtype="4" fill="hold" grpId="0" nodeType="afterEffect">
                                  <p:stCondLst>
                                    <p:cond delay="0"/>
                                  </p:stCondLst>
                                  <p:childTnLst>
                                    <p:set>
                                      <p:cBhvr>
                                        <p:cTn id="29" dur="1" fill="hold">
                                          <p:stCondLst>
                                            <p:cond delay="0"/>
                                          </p:stCondLst>
                                        </p:cTn>
                                        <p:tgtEl>
                                          <p:spTgt spid="20"/>
                                        </p:tgtEl>
                                        <p:attrNameLst>
                                          <p:attrName>style.visibility</p:attrName>
                                        </p:attrNameLst>
                                      </p:cBhvr>
                                      <p:to>
                                        <p:strVal val="visible"/>
                                      </p:to>
                                    </p:set>
                                    <p:animEffect transition="in" filter="wipe(down)">
                                      <p:cBhvr>
                                        <p:cTn id="30" dur="500"/>
                                        <p:tgtEl>
                                          <p:spTgt spid="20"/>
                                        </p:tgtEl>
                                      </p:cBhvr>
                                    </p:animEffect>
                                  </p:childTnLst>
                                </p:cTn>
                              </p:par>
                            </p:childTnLst>
                          </p:cTn>
                        </p:par>
                        <p:par>
                          <p:cTn id="31" fill="hold">
                            <p:stCondLst>
                              <p:cond delay="3000"/>
                            </p:stCondLst>
                            <p:childTnLst>
                              <p:par>
                                <p:cTn id="32" presetID="22" presetClass="entr" presetSubtype="1" fill="hold" grpId="0" nodeType="afterEffect">
                                  <p:stCondLst>
                                    <p:cond delay="0"/>
                                  </p:stCondLst>
                                  <p:childTnLst>
                                    <p:set>
                                      <p:cBhvr>
                                        <p:cTn id="33" dur="1" fill="hold">
                                          <p:stCondLst>
                                            <p:cond delay="0"/>
                                          </p:stCondLst>
                                        </p:cTn>
                                        <p:tgtEl>
                                          <p:spTgt spid="7"/>
                                        </p:tgtEl>
                                        <p:attrNameLst>
                                          <p:attrName>style.visibility</p:attrName>
                                        </p:attrNameLst>
                                      </p:cBhvr>
                                      <p:to>
                                        <p:strVal val="visible"/>
                                      </p:to>
                                    </p:set>
                                    <p:animEffect transition="in" filter="wipe(up)">
                                      <p:cBhvr>
                                        <p:cTn id="34" dur="500"/>
                                        <p:tgtEl>
                                          <p:spTgt spid="7"/>
                                        </p:tgtEl>
                                      </p:cBhvr>
                                    </p:animEffect>
                                  </p:childTnLst>
                                </p:cTn>
                              </p:par>
                            </p:childTnLst>
                          </p:cTn>
                        </p:par>
                        <p:par>
                          <p:cTn id="35" fill="hold">
                            <p:stCondLst>
                              <p:cond delay="3500"/>
                            </p:stCondLst>
                            <p:childTnLst>
                              <p:par>
                                <p:cTn id="36" presetID="22" presetClass="entr" presetSubtype="4" fill="hold" grpId="0" nodeType="afterEffect">
                                  <p:stCondLst>
                                    <p:cond delay="0"/>
                                  </p:stCondLst>
                                  <p:childTnLst>
                                    <p:set>
                                      <p:cBhvr>
                                        <p:cTn id="37" dur="1" fill="hold">
                                          <p:stCondLst>
                                            <p:cond delay="0"/>
                                          </p:stCondLst>
                                        </p:cTn>
                                        <p:tgtEl>
                                          <p:spTgt spid="21"/>
                                        </p:tgtEl>
                                        <p:attrNameLst>
                                          <p:attrName>style.visibility</p:attrName>
                                        </p:attrNameLst>
                                      </p:cBhvr>
                                      <p:to>
                                        <p:strVal val="visible"/>
                                      </p:to>
                                    </p:set>
                                    <p:animEffect transition="in" filter="wipe(down)">
                                      <p:cBhvr>
                                        <p:cTn id="38" dur="500"/>
                                        <p:tgtEl>
                                          <p:spTgt spid="21"/>
                                        </p:tgtEl>
                                      </p:cBhvr>
                                    </p:animEffect>
                                  </p:childTnLst>
                                </p:cTn>
                              </p:par>
                            </p:childTnLst>
                          </p:cTn>
                        </p:par>
                        <p:par>
                          <p:cTn id="39" fill="hold">
                            <p:stCondLst>
                              <p:cond delay="4000"/>
                            </p:stCondLst>
                            <p:childTnLst>
                              <p:par>
                                <p:cTn id="40" presetID="22" presetClass="entr" presetSubtype="8" fill="hold" grpId="0" nodeType="afterEffect">
                                  <p:stCondLst>
                                    <p:cond delay="0"/>
                                  </p:stCondLst>
                                  <p:childTnLst>
                                    <p:set>
                                      <p:cBhvr>
                                        <p:cTn id="41" dur="1" fill="hold">
                                          <p:stCondLst>
                                            <p:cond delay="0"/>
                                          </p:stCondLst>
                                        </p:cTn>
                                        <p:tgtEl>
                                          <p:spTgt spid="8"/>
                                        </p:tgtEl>
                                        <p:attrNameLst>
                                          <p:attrName>style.visibility</p:attrName>
                                        </p:attrNameLst>
                                      </p:cBhvr>
                                      <p:to>
                                        <p:strVal val="visible"/>
                                      </p:to>
                                    </p:set>
                                    <p:animEffect transition="in" filter="wipe(left)">
                                      <p:cBhvr>
                                        <p:cTn id="42" dur="500"/>
                                        <p:tgtEl>
                                          <p:spTgt spid="8"/>
                                        </p:tgtEl>
                                      </p:cBhvr>
                                    </p:animEffect>
                                  </p:childTnLst>
                                </p:cTn>
                              </p:par>
                            </p:childTnLst>
                          </p:cTn>
                        </p:par>
                        <p:par>
                          <p:cTn id="43" fill="hold">
                            <p:stCondLst>
                              <p:cond delay="4500"/>
                            </p:stCondLst>
                            <p:childTnLst>
                              <p:par>
                                <p:cTn id="44" presetID="22" presetClass="entr" presetSubtype="4" fill="hold" nodeType="afterEffect">
                                  <p:stCondLst>
                                    <p:cond delay="0"/>
                                  </p:stCondLst>
                                  <p:childTnLst>
                                    <p:set>
                                      <p:cBhvr>
                                        <p:cTn id="45" dur="1" fill="hold">
                                          <p:stCondLst>
                                            <p:cond delay="0"/>
                                          </p:stCondLst>
                                        </p:cTn>
                                        <p:tgtEl>
                                          <p:spTgt spid="16"/>
                                        </p:tgtEl>
                                        <p:attrNameLst>
                                          <p:attrName>style.visibility</p:attrName>
                                        </p:attrNameLst>
                                      </p:cBhvr>
                                      <p:to>
                                        <p:strVal val="visible"/>
                                      </p:to>
                                    </p:set>
                                    <p:animEffect transition="in" filter="wipe(down)">
                                      <p:cBhvr>
                                        <p:cTn id="46" dur="500"/>
                                        <p:tgtEl>
                                          <p:spTgt spid="16"/>
                                        </p:tgtEl>
                                      </p:cBhvr>
                                    </p:animEffect>
                                  </p:childTnLst>
                                </p:cTn>
                              </p:par>
                            </p:childTnLst>
                          </p:cTn>
                        </p:par>
                        <p:par>
                          <p:cTn id="47" fill="hold">
                            <p:stCondLst>
                              <p:cond delay="5000"/>
                            </p:stCondLst>
                            <p:childTnLst>
                              <p:par>
                                <p:cTn id="48" presetID="22" presetClass="entr" presetSubtype="8" fill="hold" nodeType="afterEffect">
                                  <p:stCondLst>
                                    <p:cond delay="0"/>
                                  </p:stCondLst>
                                  <p:childTnLst>
                                    <p:set>
                                      <p:cBhvr>
                                        <p:cTn id="49" dur="1" fill="hold">
                                          <p:stCondLst>
                                            <p:cond delay="0"/>
                                          </p:stCondLst>
                                        </p:cTn>
                                        <p:tgtEl>
                                          <p:spTgt spid="22"/>
                                        </p:tgtEl>
                                        <p:attrNameLst>
                                          <p:attrName>style.visibility</p:attrName>
                                        </p:attrNameLst>
                                      </p:cBhvr>
                                      <p:to>
                                        <p:strVal val="visible"/>
                                      </p:to>
                                    </p:set>
                                    <p:animEffect transition="in" filter="wipe(left)">
                                      <p:cBhvr>
                                        <p:cTn id="50" dur="500"/>
                                        <p:tgtEl>
                                          <p:spTgt spid="22"/>
                                        </p:tgtEl>
                                      </p:cBhvr>
                                    </p:animEffect>
                                  </p:childTnLst>
                                </p:cTn>
                              </p:par>
                            </p:childTnLst>
                          </p:cTn>
                        </p:par>
                        <p:par>
                          <p:cTn id="51" fill="hold">
                            <p:stCondLst>
                              <p:cond delay="5500"/>
                            </p:stCondLst>
                            <p:childTnLst>
                              <p:par>
                                <p:cTn id="52" presetID="22" presetClass="entr" presetSubtype="8" fill="hold" nodeType="afterEffect">
                                  <p:stCondLst>
                                    <p:cond delay="0"/>
                                  </p:stCondLst>
                                  <p:childTnLst>
                                    <p:set>
                                      <p:cBhvr>
                                        <p:cTn id="53" dur="1" fill="hold">
                                          <p:stCondLst>
                                            <p:cond delay="0"/>
                                          </p:stCondLst>
                                        </p:cTn>
                                        <p:tgtEl>
                                          <p:spTgt spid="25"/>
                                        </p:tgtEl>
                                        <p:attrNameLst>
                                          <p:attrName>style.visibility</p:attrName>
                                        </p:attrNameLst>
                                      </p:cBhvr>
                                      <p:to>
                                        <p:strVal val="visible"/>
                                      </p:to>
                                    </p:set>
                                    <p:animEffect transition="in" filter="wipe(left)">
                                      <p:cBhvr>
                                        <p:cTn id="54" dur="500"/>
                                        <p:tgtEl>
                                          <p:spTgt spid="25"/>
                                        </p:tgtEl>
                                      </p:cBhvr>
                                    </p:animEffect>
                                  </p:childTnLst>
                                </p:cTn>
                              </p:par>
                            </p:childTnLst>
                          </p:cTn>
                        </p:par>
                        <p:par>
                          <p:cTn id="55" fill="hold">
                            <p:stCondLst>
                              <p:cond delay="6000"/>
                            </p:stCondLst>
                            <p:childTnLst>
                              <p:par>
                                <p:cTn id="56" presetID="22" presetClass="entr" presetSubtype="2" fill="hold" nodeType="afterEffect">
                                  <p:stCondLst>
                                    <p:cond delay="0"/>
                                  </p:stCondLst>
                                  <p:childTnLst>
                                    <p:set>
                                      <p:cBhvr>
                                        <p:cTn id="57" dur="1" fill="hold">
                                          <p:stCondLst>
                                            <p:cond delay="0"/>
                                          </p:stCondLst>
                                        </p:cTn>
                                        <p:tgtEl>
                                          <p:spTgt spid="31"/>
                                        </p:tgtEl>
                                        <p:attrNameLst>
                                          <p:attrName>style.visibility</p:attrName>
                                        </p:attrNameLst>
                                      </p:cBhvr>
                                      <p:to>
                                        <p:strVal val="visible"/>
                                      </p:to>
                                    </p:set>
                                    <p:animEffect transition="in" filter="wipe(right)">
                                      <p:cBhvr>
                                        <p:cTn id="58" dur="500"/>
                                        <p:tgtEl>
                                          <p:spTgt spid="31"/>
                                        </p:tgtEl>
                                      </p:cBhvr>
                                    </p:animEffect>
                                  </p:childTnLst>
                                </p:cTn>
                              </p:par>
                            </p:childTnLst>
                          </p:cTn>
                        </p:par>
                        <p:par>
                          <p:cTn id="59" fill="hold">
                            <p:stCondLst>
                              <p:cond delay="6500"/>
                            </p:stCondLst>
                            <p:childTnLst>
                              <p:par>
                                <p:cTn id="60" presetID="22" presetClass="entr" presetSubtype="2" fill="hold" nodeType="afterEffect">
                                  <p:stCondLst>
                                    <p:cond delay="0"/>
                                  </p:stCondLst>
                                  <p:childTnLst>
                                    <p:set>
                                      <p:cBhvr>
                                        <p:cTn id="61" dur="1" fill="hold">
                                          <p:stCondLst>
                                            <p:cond delay="0"/>
                                          </p:stCondLst>
                                        </p:cTn>
                                        <p:tgtEl>
                                          <p:spTgt spid="28"/>
                                        </p:tgtEl>
                                        <p:attrNameLst>
                                          <p:attrName>style.visibility</p:attrName>
                                        </p:attrNameLst>
                                      </p:cBhvr>
                                      <p:to>
                                        <p:strVal val="visible"/>
                                      </p:to>
                                    </p:set>
                                    <p:animEffect transition="in" filter="wipe(right)">
                                      <p:cBhvr>
                                        <p:cTn id="62"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5" grpId="0"/>
      <p:bldP spid="7" grpId="0" bldLvl="0" animBg="1"/>
      <p:bldP spid="8" grpId="0" bldLvl="0" animBg="1"/>
      <p:bldP spid="9" grpId="0" bldLvl="0" animBg="1"/>
      <p:bldP spid="10" grpId="0" bldLvl="0" animBg="1"/>
      <p:bldP spid="20" grpId="0" bldLvl="0" animBg="1"/>
      <p:bldP spid="21" grpId="0" bldLvl="0" animBg="1"/>
    </p:bld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2816418" y="2800895"/>
            <a:ext cx="3306064" cy="1266190"/>
          </a:xfrm>
          <a:prstGeom prst="rect">
            <a:avLst/>
          </a:prstGeom>
          <a:noFill/>
        </p:spPr>
        <p:txBody>
          <a:bodyPr wrap="square" rtlCol="0">
            <a:spAutoFit/>
          </a:bodyPr>
          <a:lstStyle/>
          <a:p>
            <a:r>
              <a:rPr lang="en-US" altLang="zh-CN" sz="7200" dirty="0">
                <a:gradFill>
                  <a:gsLst>
                    <a:gs pos="0">
                      <a:srgbClr val="E30000"/>
                    </a:gs>
                    <a:gs pos="100000">
                      <a:srgbClr val="760303"/>
                    </a:gs>
                  </a:gsLst>
                  <a:lin ang="16200000" scaled="0"/>
                </a:gradFill>
                <a:effectLst>
                  <a:outerShdw blurRad="38100" dist="38100" dir="2700000" algn="tl">
                    <a:srgbClr val="000000">
                      <a:alpha val="43137"/>
                    </a:srgbClr>
                  </a:outerShdw>
                </a:effectLst>
                <a:latin typeface="微软雅黑" panose="020B0503020204020204" charset="-122"/>
                <a:ea typeface="微软雅黑" panose="020B0503020204020204" charset="-122"/>
              </a:rPr>
              <a:t>Part 02</a:t>
            </a:r>
          </a:p>
        </p:txBody>
      </p:sp>
      <p:sp>
        <p:nvSpPr>
          <p:cNvPr id="3" name="文本框 2"/>
          <p:cNvSpPr txBox="1"/>
          <p:nvPr/>
        </p:nvSpPr>
        <p:spPr>
          <a:xfrm>
            <a:off x="6122482" y="2924005"/>
            <a:ext cx="3449733" cy="584775"/>
          </a:xfrm>
          <a:prstGeom prst="rect">
            <a:avLst/>
          </a:prstGeom>
          <a:noFill/>
        </p:spPr>
        <p:txBody>
          <a:bodyPr wrap="square" rtlCol="0">
            <a:spAutoFit/>
          </a:bodyPr>
          <a:lstStyle/>
          <a:p>
            <a:r>
              <a:rPr lang="zh-CN" altLang="en-US" sz="3200" dirty="0">
                <a:latin typeface="微软雅黑" panose="020B0503020204020204" charset="-122"/>
                <a:ea typeface="微软雅黑" panose="020B0503020204020204" charset="-122"/>
              </a:rPr>
              <a:t>点击此处编辑标题</a:t>
            </a:r>
          </a:p>
        </p:txBody>
      </p:sp>
      <p:sp>
        <p:nvSpPr>
          <p:cNvPr id="5" name="文本框 4"/>
          <p:cNvSpPr txBox="1"/>
          <p:nvPr/>
        </p:nvSpPr>
        <p:spPr>
          <a:xfrm>
            <a:off x="6151885" y="3508780"/>
            <a:ext cx="3390925" cy="369332"/>
          </a:xfrm>
          <a:prstGeom prst="rect">
            <a:avLst/>
          </a:prstGeom>
          <a:noFill/>
        </p:spPr>
        <p:txBody>
          <a:bodyPr wrap="square" rtlCol="0">
            <a:spAutoFit/>
          </a:bodyPr>
          <a:lstStyle/>
          <a:p>
            <a:pPr algn="dist"/>
            <a:r>
              <a:rPr lang="en-US" altLang="zh-CN" dirty="0">
                <a:latin typeface="微软雅黑" panose="020B0503020204020204" charset="-122"/>
                <a:ea typeface="微软雅黑" panose="020B0503020204020204" charset="-122"/>
              </a:rPr>
              <a:t>Click here to edit the title</a:t>
            </a:r>
            <a:endParaRPr lang="zh-CN" altLang="en-US" sz="3200" dirty="0">
              <a:latin typeface="微软雅黑" panose="020B0503020204020204" charset="-122"/>
              <a:ea typeface="微软雅黑" panose="020B0503020204020204" charset="-122"/>
            </a:endParaRPr>
          </a:p>
        </p:txBody>
      </p:sp>
      <p:cxnSp>
        <p:nvCxnSpPr>
          <p:cNvPr id="6" name="直接连接符 5"/>
          <p:cNvCxnSpPr/>
          <p:nvPr/>
        </p:nvCxnSpPr>
        <p:spPr>
          <a:xfrm>
            <a:off x="6255032" y="3508780"/>
            <a:ext cx="3197467" cy="0"/>
          </a:xfrm>
          <a:prstGeom prst="line">
            <a:avLst/>
          </a:prstGeom>
          <a:ln>
            <a:solidFill>
              <a:srgbClr val="B33B46"/>
            </a:solidFill>
          </a:ln>
        </p:spPr>
        <p:style>
          <a:lnRef idx="1">
            <a:schemeClr val="accent1"/>
          </a:lnRef>
          <a:fillRef idx="0">
            <a:schemeClr val="accent1"/>
          </a:fillRef>
          <a:effectRef idx="0">
            <a:schemeClr val="accent1"/>
          </a:effectRef>
          <a:fontRef idx="minor">
            <a:schemeClr val="tx1"/>
          </a:fontRef>
        </p:style>
      </p:cxnSp>
      <p:sp>
        <p:nvSpPr>
          <p:cNvPr id="219" name=" 219"/>
          <p:cNvSpPr/>
          <p:nvPr/>
        </p:nvSpPr>
        <p:spPr>
          <a:xfrm>
            <a:off x="2262505" y="2743835"/>
            <a:ext cx="7906385" cy="1315085"/>
          </a:xfrm>
          <a:prstGeom prst="roundRect">
            <a:avLst>
              <a:gd name="adj" fmla="val 50000"/>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ipe(left)">
                                      <p:cBhvr>
                                        <p:cTn id="13" dur="1000"/>
                                        <p:tgtEl>
                                          <p:spTgt spid="3"/>
                                        </p:tgtEl>
                                      </p:cBhvr>
                                    </p:animEffect>
                                  </p:childTnLst>
                                </p:cTn>
                              </p:par>
                            </p:childTnLst>
                          </p:cTn>
                        </p:par>
                        <p:par>
                          <p:cTn id="14" fill="hold">
                            <p:stCondLst>
                              <p:cond delay="1500"/>
                            </p:stCondLst>
                            <p:childTnLst>
                              <p:par>
                                <p:cTn id="15" presetID="6" presetClass="entr" presetSubtype="32" fill="hold" nodeType="after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circle(out)">
                                      <p:cBhvr>
                                        <p:cTn id="17" dur="2000"/>
                                        <p:tgtEl>
                                          <p:spTgt spid="6"/>
                                        </p:tgtEl>
                                      </p:cBhvr>
                                    </p:animEffect>
                                  </p:childTnLst>
                                </p:cTn>
                              </p:par>
                            </p:childTnLst>
                          </p:cTn>
                        </p:par>
                        <p:par>
                          <p:cTn id="18" fill="hold">
                            <p:stCondLst>
                              <p:cond delay="3500"/>
                            </p:stCondLst>
                            <p:childTnLst>
                              <p:par>
                                <p:cTn id="19" presetID="22" presetClass="entr" presetSubtype="8" fill="hold" grpId="0" nodeType="after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wipe(left)">
                                      <p:cBhvr>
                                        <p:cTn id="21"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5"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TotalTime>
  <Words>2111</Words>
  <Application>Microsoft Office PowerPoint</Application>
  <PresentationFormat>宽屏</PresentationFormat>
  <Paragraphs>267</Paragraphs>
  <Slides>27</Slides>
  <Notes>0</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27</vt:i4>
      </vt:variant>
    </vt:vector>
  </HeadingPairs>
  <TitlesOfParts>
    <vt:vector size="37" baseType="lpstr">
      <vt:lpstr>FontAwesome</vt:lpstr>
      <vt:lpstr>Open Sans Condensed Light</vt:lpstr>
      <vt:lpstr>宋体</vt:lpstr>
      <vt:lpstr>微软雅黑</vt:lpstr>
      <vt:lpstr>Arial</vt:lpstr>
      <vt:lpstr>Calibri</vt:lpstr>
      <vt:lpstr>Calibri Light</vt:lpstr>
      <vt:lpstr>Impact</vt:lpstr>
      <vt:lpstr>Mongolian Baiti</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Administrator</cp:lastModifiedBy>
  <cp:revision>4</cp:revision>
  <dcterms:created xsi:type="dcterms:W3CDTF">2017-05-20T11:06:00Z</dcterms:created>
  <dcterms:modified xsi:type="dcterms:W3CDTF">2017-06-25T13:36:28Z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2052-10.1.0.6393</vt:lpwstr>
  </property>
</Properties>
</file>