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Default Extension="xlsx" ContentType="application/vnd.openxmlformats-officedocument.spreadsheetml.sheet"/>
  <Override PartName="/ppt/notesSlides/notesSlide10.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9"/>
  </p:notesMasterIdLst>
  <p:sldIdLst>
    <p:sldId id="288" r:id="rId2"/>
    <p:sldId id="289" r:id="rId3"/>
    <p:sldId id="290" r:id="rId4"/>
    <p:sldId id="294" r:id="rId5"/>
    <p:sldId id="305" r:id="rId6"/>
    <p:sldId id="299" r:id="rId7"/>
    <p:sldId id="312" r:id="rId8"/>
    <p:sldId id="307" r:id="rId9"/>
    <p:sldId id="291" r:id="rId10"/>
    <p:sldId id="298" r:id="rId11"/>
    <p:sldId id="300" r:id="rId12"/>
    <p:sldId id="311" r:id="rId13"/>
    <p:sldId id="301" r:id="rId14"/>
    <p:sldId id="304" r:id="rId15"/>
    <p:sldId id="292" r:id="rId16"/>
    <p:sldId id="302" r:id="rId17"/>
    <p:sldId id="306" r:id="rId18"/>
    <p:sldId id="308" r:id="rId19"/>
    <p:sldId id="309" r:id="rId20"/>
    <p:sldId id="295" r:id="rId21"/>
    <p:sldId id="293" r:id="rId22"/>
    <p:sldId id="297" r:id="rId23"/>
    <p:sldId id="303" r:id="rId24"/>
    <p:sldId id="310" r:id="rId25"/>
    <p:sldId id="313" r:id="rId26"/>
    <p:sldId id="314" r:id="rId27"/>
    <p:sldId id="315" r:id="rId2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snapToGrid="0">
      <p:cViewPr>
        <p:scale>
          <a:sx n="75" d="100"/>
          <a:sy n="75" d="100"/>
        </p:scale>
        <p:origin x="-1422" y="-690"/>
      </p:cViewPr>
      <p:guideLst>
        <p:guide orient="horz" pos="1620"/>
        <p:guide pos="2880"/>
      </p:guideLst>
    </p:cSldViewPr>
  </p:slideViewPr>
  <p:notesTextViewPr>
    <p:cViewPr>
      <p:scale>
        <a:sx n="1" d="1"/>
        <a:sy n="1" d="1"/>
      </p:scale>
      <p:origin x="0" y="0"/>
    </p:cViewPr>
  </p:notesTextViewPr>
  <p:sorterViewPr>
    <p:cViewPr>
      <p:scale>
        <a:sx n="75" d="100"/>
        <a:sy n="75"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Office_Excel____1.xlsx"/></Relationships>
</file>

<file path=ppt/charts/chart1.xml><?xml version="1.0" encoding="utf-8"?>
<c:chartSpace xmlns:c="http://schemas.openxmlformats.org/drawingml/2006/chart" xmlns:a="http://schemas.openxmlformats.org/drawingml/2006/main" xmlns:r="http://schemas.openxmlformats.org/officeDocument/2006/relationships">
  <c:lang val="zh-CN"/>
  <c:chart>
    <c:autoTitleDeleted val="1"/>
    <c:plotArea>
      <c:layout/>
      <c:barChart>
        <c:barDir val="col"/>
        <c:grouping val="clustered"/>
        <c:ser>
          <c:idx val="0"/>
          <c:order val="0"/>
          <c:tx>
            <c:strRef>
              <c:f>Sheet1!$B$1</c:f>
              <c:strCache>
                <c:ptCount val="1"/>
                <c:pt idx="0">
                  <c:v>Series 1</c:v>
                </c:pt>
              </c:strCache>
            </c:strRef>
          </c:tx>
          <c:spPr>
            <a:solidFill>
              <a:schemeClr val="accent1"/>
            </a:solidFill>
          </c:spPr>
          <c:cat>
            <c:numRef>
              <c:f>Sheet1!$A$2:$A$6</c:f>
              <c:numCache>
                <c:formatCode>m/dd/yy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xmlns:c16r2="http://schemas.microsoft.com/office/drawing/2015/06/char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cat>
            <c:numRef>
              <c:f>Sheet1!$A$2:$A$6</c:f>
              <c:numCache>
                <c:formatCode>m/dd/yy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xmlns:c16r2="http://schemas.microsoft.com/office/drawing/2015/06/char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cat>
            <c:numRef>
              <c:f>Sheet1!$A$2:$A$6</c:f>
              <c:numCache>
                <c:formatCode>m/dd/yy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cat>
            <c:numRef>
              <c:f>Sheet1!$A$2:$A$6</c:f>
              <c:numCache>
                <c:formatCode>m/dd/yy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xmlns:c16r2="http://schemas.microsoft.com/office/drawing/2015/06/chart">
            <c:ext xmlns:c16="http://schemas.microsoft.com/office/drawing/2014/chart" uri="{C3380CC4-5D6E-409C-BE32-E72D297353CC}">
              <c16:uniqueId val="{00000003-318A-4E2A-9ED0-DE0A74616692}"/>
            </c:ext>
          </c:extLst>
        </c:ser>
        <c:dLbls/>
        <c:axId val="302611840"/>
        <c:axId val="302877696"/>
      </c:barChart>
      <c:dateAx>
        <c:axId val="302611840"/>
        <c:scaling>
          <c:orientation val="minMax"/>
        </c:scaling>
        <c:axPos val="b"/>
        <c:numFmt formatCode="yyyy/m/dd" sourceLinked="0"/>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302877696"/>
        <c:crosses val="autoZero"/>
        <c:auto val="1"/>
        <c:lblOffset val="100"/>
        <c:baseTimeUnit val="months"/>
      </c:dateAx>
      <c:valAx>
        <c:axId val="302877696"/>
        <c:scaling>
          <c:orientation val="minMax"/>
          <c:max val="50"/>
        </c:scaling>
        <c:axPos val="l"/>
        <c:majorGridlines>
          <c:spPr>
            <a:ln w="3163" cap="flat" cmpd="sng" algn="ctr">
              <a:solidFill>
                <a:schemeClr val="bg1">
                  <a:lumMod val="85000"/>
                </a:schemeClr>
              </a:solidFill>
              <a:prstDash val="solid"/>
              <a:round/>
            </a:ln>
          </c:spPr>
        </c:majorGridlines>
        <c:numFmt formatCode="General" sourceLinked="1"/>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302611840"/>
        <c:crosses val="autoZero"/>
        <c:crossBetween val="between"/>
      </c:valAx>
      <c:spPr>
        <a:noFill/>
        <a:ln w="25380">
          <a:noFill/>
        </a:ln>
      </c:spPr>
    </c:plotArea>
    <c:plotVisOnly val="1"/>
    <c:dispBlanksAs val="zero"/>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pPr/>
              <a:t>2017/11/2 Thursday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pPr/>
              <a:t>‹#›</a:t>
            </a:fld>
            <a:endParaRPr lang="zh-CN" altLang="en-US"/>
          </a:p>
        </p:txBody>
      </p:sp>
    </p:spTree>
    <p:extLst>
      <p:ext uri="{BB962C8B-B14F-4D97-AF65-F5344CB8AC3E}">
        <p14:creationId xmlns:p14="http://schemas.microsoft.com/office/powerpoint/2010/main" xmlns=""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3810390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23918750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7020607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xmlns="" val="4149976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32257662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2232123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15883651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27761085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10843006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1159098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xmlns="" val="16116209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911658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923746729"/>
      </p:ext>
    </p:extLst>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1859827731"/>
      </p:ext>
    </p:extLst>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3468846656"/>
      </p:ext>
    </p:extLst>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784643704"/>
      </p:ext>
    </p:extLst>
  </p:cSld>
  <p:clrMapOvr>
    <a:masterClrMapping/>
  </p:clrMapOvr>
  <p:transition spd="slow" advClick="0" advTm="0">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xmlns="" val="0"/>
              </a:ext>
            </a:extLst>
          </a:blip>
          <a:stretch>
            <a:fillRect/>
          </a:stretch>
        </p:blipFill>
        <p:spPr>
          <a:xfrm>
            <a:off x="0" y="0"/>
            <a:ext cx="9144000" cy="5143500"/>
          </a:xfrm>
          <a:prstGeom prst="rect">
            <a:avLst/>
          </a:prstGeom>
        </p:spPr>
      </p:pic>
      <p:pic>
        <p:nvPicPr>
          <p:cNvPr id="6" name="Picture 2" descr="红旗005"/>
          <p:cNvPicPr>
            <a:picLocks noChangeAspect="1" noChangeArrowheads="1"/>
          </p:cNvPicPr>
          <p:nvPr userDrawn="1"/>
        </p:nvPicPr>
        <p:blipFill>
          <a:blip r:embed="rId3">
            <a:extLst>
              <a:ext uri="{28A0092B-C50C-407E-A947-70E740481C1C}">
                <a14:useLocalDpi xmlns:a14="http://schemas.microsoft.com/office/drawing/2010/main" xmlns=""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1800" b="0" i="0" u="none" strike="noStrike" cap="none" normalizeH="0" baseline="0" smtClean="0">
              <a:ln>
                <a:noFill/>
              </a:ln>
              <a:solidFill>
                <a:schemeClr val="tx1"/>
              </a:solidFill>
              <a:effectLst/>
              <a:latin typeface="Arial" pitchFamily="34" charset="0"/>
              <a:ea typeface="宋体"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smtClean="0">
                <a:solidFill>
                  <a:schemeClr val="bg1"/>
                </a:solidFill>
                <a:latin typeface="微软雅黑" panose="020B0503020204020204" pitchFamily="34" charset="-122"/>
                <a:ea typeface="微软雅黑" panose="020B0503020204020204" pitchFamily="34" charset="-122"/>
              </a:rPr>
              <a:t>单击此处添加文字标题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pic>
        <p:nvPicPr>
          <p:cNvPr id="11" name="图片 10"/>
          <p:cNvPicPr>
            <a:picLocks noChangeAspect="1"/>
          </p:cNvPicPr>
          <p:nvPr userDrawn="1"/>
        </p:nvPicPr>
        <p:blipFill>
          <a:blip r:embed="rId4" cstate="print">
            <a:extLst>
              <a:ext uri="{28A0092B-C50C-407E-A947-70E740481C1C}">
                <a14:useLocalDpi xmlns:a14="http://schemas.microsoft.com/office/drawing/2010/main" xmlns="" val="0"/>
              </a:ext>
            </a:extLst>
          </a:blip>
          <a:stretch>
            <a:fillRect/>
          </a:stretch>
        </p:blipFill>
        <p:spPr>
          <a:xfrm>
            <a:off x="133091" y="118521"/>
            <a:ext cx="863719" cy="694279"/>
          </a:xfrm>
          <a:prstGeom prst="rect">
            <a:avLst/>
          </a:prstGeom>
        </p:spPr>
      </p:pic>
    </p:spTree>
    <p:extLst>
      <p:ext uri="{BB962C8B-B14F-4D97-AF65-F5344CB8AC3E}">
        <p14:creationId xmlns:p14="http://schemas.microsoft.com/office/powerpoint/2010/main" xmlns="" val="2040917414"/>
      </p:ext>
    </p:extLst>
  </p:cSld>
  <p:clrMapOvr>
    <a:masterClrMapping/>
  </p:clrMapOvr>
  <p:transition spd="slow" advClick="0" advTm="0">
    <p:cove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2446103537"/>
      </p:ext>
    </p:extLst>
  </p:cSld>
  <p:clrMapOvr>
    <a:masterClrMapping/>
  </p:clrMapOvr>
  <p:transition spd="slow" advClick="0" advTm="0">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38579085"/>
      </p:ext>
    </p:extLst>
  </p:cSld>
  <p:clrMapOvr>
    <a:masterClrMapping/>
  </p:clrMapOvr>
  <p:transition spd="slow" advClick="0" advTm="0">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635159219"/>
      </p:ext>
    </p:extLst>
  </p:cSld>
  <p:clrMapOvr>
    <a:masterClrMapping/>
  </p:clrMapOvr>
  <p:transition spd="slow" advClick="0" advTm="0">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35492275"/>
      </p:ext>
    </p:extLst>
  </p:cSld>
  <p:clrMapOvr>
    <a:masterClrMapping/>
  </p:clrMapOvr>
  <p:transition spd="slow" advClick="0" advTm="0">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2389057927"/>
      </p:ext>
    </p:extLst>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4040428924"/>
      </p:ext>
    </p:extLst>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3526863871"/>
      </p:ext>
    </p:extLst>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2017/11/2 Thursday</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427201385"/>
      </p:ext>
    </p:extLst>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pPr/>
              <a:t>2017/11/2 Thursday</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xmlns=""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ransition spd="slow" advClick="0" advTm="0">
    <p:cover/>
  </p:transition>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3.xml"/><Relationship Id="rId5" Type="http://schemas.openxmlformats.org/officeDocument/2006/relationships/image" Target="../media/image13.png"/><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xmlns=""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xmlns=""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xmlns=""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dirty="0">
              <a:solidFill>
                <a:srgbClr val="FFC000"/>
              </a:solidFill>
              <a:latin typeface="禹卫书法行书简体&#10;" panose="02000603000000000000" pitchFamily="2" charset="-122"/>
              <a:ea typeface="禹卫书法行书简体&#10;" panose="02000603000000000000" pitchFamily="2" charset="-122"/>
            </a:endParaRPr>
          </a:p>
        </p:txBody>
      </p:sp>
      <p:sp>
        <p:nvSpPr>
          <p:cNvPr id="9" name="文本框 8"/>
          <p:cNvSpPr txBox="1"/>
          <p:nvPr/>
        </p:nvSpPr>
        <p:spPr>
          <a:xfrm>
            <a:off x="3076815" y="1242583"/>
            <a:ext cx="2990370" cy="523220"/>
          </a:xfrm>
          <a:prstGeom prst="rect">
            <a:avLst/>
          </a:prstGeom>
          <a:noFill/>
        </p:spPr>
        <p:txBody>
          <a:bodyPr wrap="none" rtlCol="0">
            <a:spAutoFit/>
          </a:bodyPr>
          <a:lstStyle/>
          <a:p>
            <a:r>
              <a:rPr lang="en-US" altLang="zh-CN" sz="2800" b="1" dirty="0">
                <a:solidFill>
                  <a:srgbClr val="FFC000"/>
                </a:solidFill>
              </a:rPr>
              <a:t>2017POWERPOINT</a:t>
            </a:r>
            <a:endParaRPr lang="zh-CN" altLang="en-US" sz="2800" b="1" dirty="0">
              <a:solidFill>
                <a:srgbClr val="FFC000"/>
              </a:solidFill>
            </a:endParaRPr>
          </a:p>
        </p:txBody>
      </p:sp>
      <p:sp>
        <p:nvSpPr>
          <p:cNvPr id="10" name="文本框 9"/>
          <p:cNvSpPr txBox="1"/>
          <p:nvPr/>
        </p:nvSpPr>
        <p:spPr>
          <a:xfrm>
            <a:off x="2972845" y="2798537"/>
            <a:ext cx="3090911" cy="400110"/>
          </a:xfrm>
          <a:prstGeom prst="rect">
            <a:avLst/>
          </a:prstGeom>
          <a:noFill/>
        </p:spPr>
        <p:txBody>
          <a:bodyPr wrap="none" rtlCol="0">
            <a:spAutoFit/>
          </a:bodyPr>
          <a:lstStyle/>
          <a:p>
            <a:r>
              <a:rPr lang="zh-CN" altLang="en-US" sz="2000" dirty="0">
                <a:solidFill>
                  <a:srgbClr val="FFC000"/>
                </a:solidFill>
                <a:latin typeface="微软雅黑" pitchFamily="34" charset="-122"/>
                <a:ea typeface="微软雅黑" pitchFamily="34" charset="-122"/>
              </a:rPr>
              <a:t>汇报</a:t>
            </a:r>
            <a:r>
              <a:rPr lang="zh-CN" altLang="en-US" sz="2000" dirty="0" smtClean="0">
                <a:solidFill>
                  <a:srgbClr val="FFC000"/>
                </a:solidFill>
                <a:latin typeface="微软雅黑" pitchFamily="34" charset="-122"/>
                <a:ea typeface="微软雅黑" pitchFamily="34" charset="-122"/>
              </a:rPr>
              <a:t>：</a:t>
            </a:r>
            <a:r>
              <a:rPr lang="en-US" altLang="zh-CN" sz="2000" dirty="0" smtClean="0">
                <a:solidFill>
                  <a:srgbClr val="FFC000"/>
                </a:solidFill>
                <a:latin typeface="微软雅黑" pitchFamily="34" charset="-122"/>
                <a:ea typeface="微软雅黑" pitchFamily="34" charset="-122"/>
              </a:rPr>
              <a:t>XXX     </a:t>
            </a:r>
            <a:r>
              <a:rPr lang="zh-CN" altLang="en-US" sz="2000" dirty="0" smtClean="0">
                <a:solidFill>
                  <a:srgbClr val="FFC000"/>
                </a:solidFill>
                <a:latin typeface="微软雅黑" pitchFamily="34" charset="-122"/>
                <a:ea typeface="微软雅黑" pitchFamily="34" charset="-122"/>
              </a:rPr>
              <a:t>导师</a:t>
            </a:r>
            <a:r>
              <a:rPr lang="zh-CN" altLang="en-US" sz="2000" dirty="0" smtClean="0">
                <a:solidFill>
                  <a:srgbClr val="FFC000"/>
                </a:solidFill>
                <a:latin typeface="微软雅黑" pitchFamily="34" charset="-122"/>
                <a:ea typeface="微软雅黑" pitchFamily="34" charset="-122"/>
              </a:rPr>
              <a:t>：</a:t>
            </a:r>
            <a:r>
              <a:rPr lang="en-US" altLang="zh-CN" sz="2000" dirty="0" smtClean="0">
                <a:solidFill>
                  <a:srgbClr val="FFC000"/>
                </a:solidFill>
                <a:latin typeface="微软雅黑" pitchFamily="34" charset="-122"/>
                <a:ea typeface="微软雅黑" pitchFamily="34" charset="-122"/>
              </a:rPr>
              <a:t>XXX</a:t>
            </a:r>
            <a:endParaRPr lang="zh-CN" altLang="en-US" sz="2000" dirty="0">
              <a:solidFill>
                <a:srgbClr val="FFC000"/>
              </a:solidFill>
              <a:latin typeface="微软雅黑" pitchFamily="34" charset="-122"/>
              <a:ea typeface="微软雅黑" pitchFamily="34" charset="-122"/>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xmlns=""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xmlns="" val="241263866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6"/>
                <p:cNvSpPr>
                  <a:spLocks/>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9"/>
                <p:cNvSpPr>
                  <a:spLocks/>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
          <p:nvSpPr>
            <p:cNvPr id="4" name="Freeform 10"/>
            <p:cNvSpPr>
              <a:spLocks/>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337" rtl="0" eaLnBrk="1" fontAlgn="auto" latinLnBrk="0" hangingPunct="1">
              <a:lnSpc>
                <a:spcPct val="100000"/>
              </a:lnSpc>
              <a:spcBef>
                <a:spcPts val="600"/>
              </a:spcBef>
              <a:spcAft>
                <a:spcPts val="0"/>
              </a:spcAft>
              <a:buClrTx/>
              <a:buSzTx/>
              <a:buFontTx/>
              <a:buNone/>
              <a:tabLst/>
              <a:defRPr/>
            </a:pPr>
            <a:endParaRPr kumimoji="0" lang="bg-BG" altLang="zh-CN" sz="40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337" rtl="0" eaLnBrk="1" fontAlgn="auto" latinLnBrk="0" hangingPunct="1">
              <a:lnSpc>
                <a:spcPct val="100000"/>
              </a:lnSpc>
              <a:spcBef>
                <a:spcPts val="600"/>
              </a:spcBef>
              <a:spcAft>
                <a:spcPts val="0"/>
              </a:spcAft>
              <a:buClrTx/>
              <a:buSzTx/>
              <a:buFontTx/>
              <a:buNone/>
              <a:tabLst/>
              <a:defRPr/>
            </a:pPr>
            <a:endParaRPr kumimoji="0" lang="bg-BG" altLang="zh-CN" sz="4000" b="0" i="1"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ctr"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2014</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6" name="TextBox 975"/>
          <p:cNvSpPr txBox="1">
            <a:spLocks noChangeArrowheads="1"/>
          </p:cNvSpPr>
          <p:nvPr/>
        </p:nvSpPr>
        <p:spPr bwMode="auto">
          <a:xfrm>
            <a:off x="3895204" y="2879662"/>
            <a:ext cx="91017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2015</a:t>
            </a: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Roboto Condensed" pitchFamily="2" charset="0"/>
              </a:rPr>
              <a:t>2013</a:t>
            </a:r>
            <a:endParaRPr kumimoji="0" lang="bg-BG" altLang="zh-CN"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Roboto Condensed" pitchFamily="2" charset="0"/>
              </a:rPr>
              <a:t>2016</a:t>
            </a:r>
            <a:endParaRPr kumimoji="0" lang="bg-BG" altLang="zh-CN"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0" name="Text Placeholder 2"/>
          <p:cNvSpPr txBox="1">
            <a:spLocks/>
          </p:cNvSpPr>
          <p:nvPr/>
        </p:nvSpPr>
        <p:spPr bwMode="auto">
          <a:xfrm>
            <a:off x="6333632" y="1635646"/>
            <a:ext cx="1523692"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zh-CN" altLang="en-US" sz="15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4" name="Text Placeholder 2"/>
          <p:cNvSpPr txBox="1">
            <a:spLocks/>
          </p:cNvSpPr>
          <p:nvPr/>
        </p:nvSpPr>
        <p:spPr bwMode="auto">
          <a:xfrm>
            <a:off x="5037488" y="1079193"/>
            <a:ext cx="3278928"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en-US" altLang="zh-CN" sz="1600" b="1"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2015</a:t>
            </a:r>
            <a:r>
              <a:rPr kumimoji="0" lang="zh-CN" altLang="en-US" sz="1600" b="1"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年度利润对比表</a:t>
            </a:r>
            <a:endParaRPr kumimoji="0" lang="en-AU"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xmlns="" val="530191765"/>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9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4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50"/>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750"/>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7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5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6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xmlns="">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xmlns="">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headEnd/>
            <a:tailEnd type="triangle" w="lg" len="lg"/>
          </a:ln>
          <a:extLst>
            <a:ext uri="{909E8E84-426E-40DD-AFC4-6F175D3DCCD1}">
              <a14:hiddenFill xmlns:a14="http://schemas.microsoft.com/office/drawing/2010/main" xmlns="">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xmlns="">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xmlns="">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xmlns="" val="702035646"/>
      </p:ext>
    </p:extLst>
  </p:cSld>
  <p:clrMapOvr>
    <a:masterClrMapping/>
  </p:clrMapOvr>
  <p:transition spd="slow" advClick="0" advTm="0">
    <p:cover/>
  </p:transition>
  <mc:AlternateContent xmlns:mc="http://schemas.openxmlformats.org/markup-compatibility/2006">
    <mc:Choice xmlns:p14="http://schemas.microsoft.com/office/powerpoint/2010/main" xmlns=""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xmlns="" val="359158228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xmlns=""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smtClean="0">
                  <a:solidFill>
                    <a:prstClr val="white"/>
                  </a:solidFill>
                  <a:latin typeface="微软雅黑" pitchFamily="34" charset="-122"/>
                  <a:ea typeface="微软雅黑" pitchFamily="34" charset="-122"/>
                  <a:sym typeface="微软雅黑" pitchFamily="34" charset="-122"/>
                </a:rPr>
                <a:t>添加标题</a:t>
              </a:r>
              <a:endParaRPr lang="zh-CN" altLang="en-US" sz="1500" dirty="0">
                <a:solidFill>
                  <a:prstClr val="white"/>
                </a:solidFill>
                <a:latin typeface="微软雅黑" pitchFamily="34" charset="-122"/>
                <a:ea typeface="微软雅黑" pitchFamily="34" charset="-122"/>
                <a:sym typeface="微软雅黑" pitchFamily="34" charset="-122"/>
              </a:endParaRP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xmlns="">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xmlns="">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itchFamily="34" charset="-122"/>
                    <a:ea typeface="微软雅黑" pitchFamily="34" charset="-122"/>
                    <a:sym typeface="微软雅黑"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spTree>
    <p:extLst>
      <p:ext uri="{BB962C8B-B14F-4D97-AF65-F5344CB8AC3E}">
        <p14:creationId xmlns:p14="http://schemas.microsoft.com/office/powerpoint/2010/main" xmlns="" val="258544047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itchFamily="34" charset="-122"/>
                <a:ea typeface="微软雅黑" pitchFamily="34" charset="-122"/>
                <a:cs typeface="Arial"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a:t>
            </a:r>
            <a:r>
              <a:rPr lang="zh-CN" altLang="en-US" sz="1050" dirty="0" smtClean="0">
                <a:solidFill>
                  <a:prstClr val="black">
                    <a:lumMod val="75000"/>
                    <a:lumOff val="25000"/>
                  </a:prstClr>
                </a:solidFill>
                <a:latin typeface="微软雅黑" pitchFamily="34" charset="-122"/>
                <a:ea typeface="微软雅黑" pitchFamily="34" charset="-122"/>
              </a:rPr>
              <a:t>内容</a:t>
            </a:r>
            <a:endParaRPr lang="en-US" altLang="zh-CN" sz="1050" dirty="0" smtClean="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a:t>
            </a:r>
            <a:r>
              <a:rPr lang="zh-CN" altLang="en-US" sz="1050" dirty="0" smtClean="0">
                <a:solidFill>
                  <a:prstClr val="black">
                    <a:lumMod val="75000"/>
                    <a:lumOff val="25000"/>
                  </a:prstClr>
                </a:solidFill>
                <a:latin typeface="微软雅黑" pitchFamily="34" charset="-122"/>
                <a:ea typeface="微软雅黑" pitchFamily="34" charset="-122"/>
              </a:rPr>
              <a:t>内容</a:t>
            </a:r>
            <a:endParaRPr lang="zh-CN" altLang="zh-CN" sz="1050" dirty="0">
              <a:solidFill>
                <a:prstClr val="black">
                  <a:lumMod val="75000"/>
                  <a:lumOff val="25000"/>
                </a:prstClr>
              </a:solidFill>
              <a:latin typeface="微软雅黑" pitchFamily="34" charset="-122"/>
              <a:ea typeface="微软雅黑"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extLst>
      <p:ext uri="{BB962C8B-B14F-4D97-AF65-F5344CB8AC3E}">
        <p14:creationId xmlns:p14="http://schemas.microsoft.com/office/powerpoint/2010/main" xmlns="" val="23515247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第三部分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320025191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2" cstate="print">
              <a:extLst>
                <a:ext uri="{28A0092B-C50C-407E-A947-70E740481C1C}">
                  <a14:useLocalDpi xmlns:a14="http://schemas.microsoft.com/office/drawing/2010/main" xmlns="" val="0"/>
                </a:ext>
              </a:extLst>
            </a:blip>
            <a:srcRect b="21900"/>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3" cstate="print">
              <a:extLst>
                <a:ext uri="{28A0092B-C50C-407E-A947-70E740481C1C}">
                  <a14:useLocalDpi xmlns:a14="http://schemas.microsoft.com/office/drawing/2010/main" xmlns="" val="0"/>
                </a:ext>
              </a:extLst>
            </a:blip>
            <a:srcRect t="7489" b="15124"/>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a:t>
              </a:r>
              <a:r>
                <a:rPr lang="zh-CN" altLang="en-US" sz="1200" dirty="0" smtClean="0">
                  <a:solidFill>
                    <a:prstClr val="white"/>
                  </a:solidFill>
                  <a:latin typeface="DotumChe" pitchFamily="49" charset="-127"/>
                  <a:ea typeface="微软雅黑" pitchFamily="34" charset="-122"/>
                </a:rPr>
                <a:t>文本</a:t>
              </a:r>
              <a:endParaRPr lang="zh-CN" altLang="en-US" sz="1200" dirty="0">
                <a:solidFill>
                  <a:prstClr val="white"/>
                </a:solidFill>
                <a:latin typeface="DotumChe" pitchFamily="49" charset="-127"/>
                <a:ea typeface="微软雅黑" pitchFamily="34" charset="-122"/>
              </a:endParaRPr>
            </a:p>
          </p:txBody>
        </p:sp>
      </p:grpSp>
    </p:spTree>
    <p:extLst>
      <p:ext uri="{BB962C8B-B14F-4D97-AF65-F5344CB8AC3E}">
        <p14:creationId xmlns:p14="http://schemas.microsoft.com/office/powerpoint/2010/main" xmlns="" val="18000174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extLst>
      <p:ext uri="{BB962C8B-B14F-4D97-AF65-F5344CB8AC3E}">
        <p14:creationId xmlns:p14="http://schemas.microsoft.com/office/powerpoint/2010/main" xmlns="" val="325391263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8" name="Picture 40"/>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9" name="Picture 36"/>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print">
                <a:biLevel thresh="25000"/>
                <a:extLst>
                  <a:ext uri="{28A0092B-C50C-407E-A947-70E740481C1C}">
                    <a14:useLocalDpi xmlns:a14="http://schemas.microsoft.com/office/drawing/2010/main" xmlns=""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xmlns="" val="40451477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extLst>
      <p:ext uri="{BB962C8B-B14F-4D97-AF65-F5344CB8AC3E}">
        <p14:creationId xmlns:p14="http://schemas.microsoft.com/office/powerpoint/2010/main" xmlns="" val="37585670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136900" y="1371599"/>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第一部分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4229099" y="1393598"/>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18" name="流程图: 终止 17"/>
          <p:cNvSpPr/>
          <p:nvPr/>
        </p:nvSpPr>
        <p:spPr>
          <a:xfrm>
            <a:off x="3136900" y="1891997"/>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第二部分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4229099" y="1913996"/>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0" name="流程图: 终止 19"/>
          <p:cNvSpPr/>
          <p:nvPr/>
        </p:nvSpPr>
        <p:spPr>
          <a:xfrm>
            <a:off x="3136900" y="241239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第三部分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4229099" y="2434394"/>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2" name="流程图: 终止 21"/>
          <p:cNvSpPr/>
          <p:nvPr/>
        </p:nvSpPr>
        <p:spPr>
          <a:xfrm>
            <a:off x="3136900" y="2932792"/>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第四部分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4229099" y="2954791"/>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424239652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来源一</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来源二</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来源三</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四</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337" rtl="0" eaLnBrk="1" fontAlgn="auto" latinLnBrk="0" hangingPunct="1">
              <a:lnSpc>
                <a:spcPct val="120000"/>
              </a:lnSpc>
              <a:spcBef>
                <a:spcPts val="0"/>
              </a:spcBef>
              <a:spcAft>
                <a:spcPts val="0"/>
              </a:spcAft>
              <a:buClrTx/>
              <a:buSzTx/>
              <a:buFontTx/>
              <a:buNone/>
              <a:tabLst/>
              <a:defRPr/>
            </a:pP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       点击</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输入简要文字解说，解说文字尽量概括精炼，不用多余的文字修饰，简洁精准的 解说所提炼的核心概念</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 点击输入简要文字解说，解说文字尽量概括精炼，不用多余的文字</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修饰。</a:t>
            </a:r>
            <a:endPar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点击输入标题文本</a:t>
            </a:r>
            <a:endPar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altLang="zh-CN" sz="30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全年总额：</a:t>
            </a:r>
            <a:endPar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毛利润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纯利润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500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600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300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9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（万元）</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650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420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a:t>
            </a: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240</a:t>
            </a:r>
            <a:r>
              <a:rPr kumimoji="0" lang="zh-CN" altLang="en-US" sz="1200" b="0" i="0" u="none" strike="noStrike" kern="1200" cap="none" spc="0" normalizeH="0" baseline="0" noProof="0" dirty="0" smtClean="0">
                <a:ln>
                  <a:noFill/>
                </a:ln>
                <a:solidFill>
                  <a:prstClr val="white"/>
                </a:solidFill>
                <a:effectLst/>
                <a:uLnTx/>
                <a:uFillTx/>
                <a:latin typeface="微软雅黑" pitchFamily="34" charset="-122"/>
                <a:ea typeface="微软雅黑"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800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xmlns="" val="316525440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7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8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9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11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12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13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14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16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18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21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24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29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32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34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37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40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45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48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5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53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56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61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64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66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69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72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77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80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83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86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91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96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01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06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11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第四部分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278734482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headEnd/>
            <a:tailEnd/>
          </a:ln>
          <a:extLst>
            <a:ext uri="{909E8E84-426E-40DD-AFC4-6F175D3DCCD1}">
              <a14:hiddenFill xmlns:a14="http://schemas.microsoft.com/office/drawing/2010/main" xmlns="">
                <a:noFill/>
              </a14:hiddenFill>
            </a:ext>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headEnd/>
            <a:tailEnd/>
          </a:ln>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这里输入简单的文字概述这里输入简单文字概</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述这里输入简单的文字概述这里入简单的文字</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概述这里输入述简单的文字概述这里输入简单</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的文字概述这里输入简单的文字概述这里输入</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r"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2014</a:t>
            </a:r>
            <a:r>
              <a:rPr kumimoji="0" lang="zh-CN" alt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2015</a:t>
            </a:r>
            <a:r>
              <a:rPr kumimoji="0" lang="zh-CN" altLang="en-US" sz="2000" b="1" i="0" u="none" strike="noStrike" kern="1200" cap="none" spc="0" normalizeH="0" baseline="0" noProof="0" dirty="0" smtClean="0">
                <a:ln>
                  <a:noFill/>
                </a:ln>
                <a:solidFill>
                  <a:srgbClr val="C00000"/>
                </a:solidFill>
                <a:effectLst/>
                <a:uLnTx/>
                <a:uFillTx/>
                <a:latin typeface="微软雅黑" pitchFamily="34" charset="-122"/>
                <a:ea typeface="微软雅黑"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Times New Roman" pitchFamily="18" charset="0"/>
                <a:ea typeface="方正兰亭粗黑_GBK" charset="-122"/>
                <a:cs typeface="Times New Roman" pitchFamily="18" charset="0"/>
                <a:sym typeface="方正兰亭粗黑_GBK" charset="-122"/>
              </a:rPr>
              <a:t>VS</a:t>
            </a:r>
          </a:p>
        </p:txBody>
      </p:sp>
    </p:spTree>
    <p:extLst>
      <p:ext uri="{BB962C8B-B14F-4D97-AF65-F5344CB8AC3E}">
        <p14:creationId xmlns:p14="http://schemas.microsoft.com/office/powerpoint/2010/main" xmlns="" val="176309508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extLst>
      <p:ext uri="{BB962C8B-B14F-4D97-AF65-F5344CB8AC3E}">
        <p14:creationId xmlns:p14="http://schemas.microsoft.com/office/powerpoint/2010/main" xmlns="" val="263571729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23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28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33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xmlns="" val="306269700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九月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八月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七月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六月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五月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四月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三月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二月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十二月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十一月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itchFamily="34" charset="-122"/>
                  <a:ea typeface="微软雅黑" pitchFamily="34" charset="-122"/>
                  <a:cs typeface="Arial" pitchFamily="34" charset="0"/>
                </a:rPr>
                <a:t>十月</a:t>
              </a:r>
              <a:endParaRPr lang="zh-CN" altLang="en-US" sz="9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20</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70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10</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50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25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50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15</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60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smtClean="0">
                  <a:solidFill>
                    <a:srgbClr val="FF388C"/>
                  </a:solidFill>
                  <a:latin typeface="方正中等线简体" pitchFamily="65" charset="-122"/>
                  <a:ea typeface="方正中等线简体" pitchFamily="65" charset="-122"/>
                </a:rPr>
                <a:t>45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smtClean="0">
                  <a:solidFill>
                    <a:srgbClr val="9C007F"/>
                  </a:solidFill>
                  <a:latin typeface="方正中等线简体" pitchFamily="65" charset="-122"/>
                  <a:ea typeface="方正中等线简体" pitchFamily="65" charset="-122"/>
                </a:rPr>
                <a:t>55</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smtClean="0">
                  <a:solidFill>
                    <a:srgbClr val="68007F"/>
                  </a:solidFill>
                  <a:latin typeface="方正中等线简体" pitchFamily="65" charset="-122"/>
                  <a:ea typeface="方正中等线简体" pitchFamily="65" charset="-122"/>
                </a:rPr>
                <a:t>44</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smtClean="0">
                  <a:solidFill>
                    <a:srgbClr val="E40059"/>
                  </a:solidFill>
                  <a:latin typeface="方正中等线简体" pitchFamily="65" charset="-122"/>
                  <a:ea typeface="方正中等线简体" pitchFamily="65" charset="-122"/>
                </a:rPr>
                <a:t>35</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itchFamily="34" charset="-122"/>
                  <a:ea typeface="微软雅黑" pitchFamily="34" charset="-122"/>
                  <a:cs typeface="Arial" pitchFamily="34" charset="0"/>
                </a:rPr>
                <a:t>添加标题</a:t>
              </a:r>
              <a:endParaRPr lang="zh-CN" altLang="en-US" sz="1100" spc="300" dirty="0">
                <a:solidFill>
                  <a:prstClr val="black">
                    <a:lumMod val="75000"/>
                    <a:lumOff val="25000"/>
                  </a:prstClr>
                </a:solidFill>
                <a:latin typeface="微软雅黑" pitchFamily="34" charset="-122"/>
                <a:ea typeface="微软雅黑" pitchFamily="34" charset="-122"/>
                <a:cs typeface="Arial" pitchFamily="34" charset="0"/>
              </a:endParaRPr>
            </a:p>
          </p:txBody>
        </p:sp>
      </p:grpSp>
    </p:spTree>
    <p:extLst>
      <p:ext uri="{BB962C8B-B14F-4D97-AF65-F5344CB8AC3E}">
        <p14:creationId xmlns:p14="http://schemas.microsoft.com/office/powerpoint/2010/main" xmlns="" val="394067129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85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75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65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xmlns="" val="37371495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0" y="0"/>
            <a:ext cx="9144000" cy="5143500"/>
          </a:xfrm>
          <a:prstGeom prst="rect">
            <a:avLst/>
          </a:prstGeom>
        </p:spPr>
      </p:pic>
      <p:pic>
        <p:nvPicPr>
          <p:cNvPr id="2" name="Picture 2" descr="红旗005"/>
          <p:cNvPicPr>
            <a:picLocks noChangeAspect="1" noChangeArrowheads="1"/>
          </p:cNvPicPr>
          <p:nvPr/>
        </p:nvPicPr>
        <p:blipFill>
          <a:blip r:embed="rId4">
            <a:extLst>
              <a:ext uri="{28A0092B-C50C-407E-A947-70E740481C1C}">
                <a14:useLocalDpi xmlns:a14="http://schemas.microsoft.com/office/drawing/2010/main" xmlns="" val="0"/>
              </a:ext>
            </a:extLst>
          </a:blip>
          <a:srcRect l="6976"/>
          <a:stretch>
            <a:fillRect/>
          </a:stretch>
        </p:blipFill>
        <p:spPr bwMode="auto">
          <a:xfrm>
            <a:off x="0" y="1"/>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4" descr="蓝色长城2"/>
          <p:cNvPicPr>
            <a:picLocks noChangeAspect="1" noChangeArrowheads="1"/>
          </p:cNvPicPr>
          <p:nvPr/>
        </p:nvPicPr>
        <p:blipFill>
          <a:blip r:embed="rId5">
            <a:extLst>
              <a:ext uri="{28A0092B-C50C-407E-A947-70E740481C1C}">
                <a14:useLocalDpi xmlns:a14="http://schemas.microsoft.com/office/drawing/2010/main" xmlns="" val="0"/>
              </a:ext>
            </a:extLst>
          </a:blip>
          <a:srcRect b="40625"/>
          <a:stretch>
            <a:fillRect/>
          </a:stretch>
        </p:blipFill>
        <p:spPr bwMode="auto">
          <a:xfrm>
            <a:off x="0" y="2591709"/>
            <a:ext cx="4223657" cy="25517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xmlns="" val="0"/>
              </a:ext>
            </a:extLst>
          </a:blip>
          <a:stretch>
            <a:fillRect/>
          </a:stretch>
        </p:blipFill>
        <p:spPr>
          <a:xfrm>
            <a:off x="5334001" y="3236747"/>
            <a:ext cx="3810000"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8000" b="0" i="0" u="none" strike="noStrike" kern="1200" cap="none" spc="0" normalizeH="0" baseline="0" noProof="0" dirty="0">
              <a:ln>
                <a:noFill/>
              </a:ln>
              <a:solidFill>
                <a:srgbClr val="FFC000"/>
              </a:solidFill>
              <a:effectLst/>
              <a:uLnTx/>
              <a:uFillTx/>
              <a:latin typeface="禹卫书法行书简体&#10;" panose="02000603000000000000" pitchFamily="2" charset="-122"/>
              <a:ea typeface="禹卫书法行书简体&#10;" panose="02000603000000000000" pitchFamily="2" charset="-122"/>
              <a:cs typeface="+mn-cs"/>
            </a:endParaRPr>
          </a:p>
        </p:txBody>
      </p:sp>
      <p:sp>
        <p:nvSpPr>
          <p:cNvPr id="9" name="文本框 8"/>
          <p:cNvSpPr txBox="1"/>
          <p:nvPr/>
        </p:nvSpPr>
        <p:spPr>
          <a:xfrm>
            <a:off x="3076815" y="1242583"/>
            <a:ext cx="2990370" cy="52322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2017POWERPOINT</a:t>
            </a:r>
            <a:endParaRPr kumimoji="0" lang="zh-CN" altLang="en-US" sz="28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sp>
        <p:nvSpPr>
          <p:cNvPr id="10" name="文本框 9"/>
          <p:cNvSpPr txBox="1"/>
          <p:nvPr/>
        </p:nvSpPr>
        <p:spPr>
          <a:xfrm>
            <a:off x="2972845" y="2798537"/>
            <a:ext cx="2868093"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rPr>
              <a:t>汇报</a:t>
            </a:r>
            <a:r>
              <a:rPr kumimoji="0" lang="zh-CN" altLang="en-US"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a:t>
            </a:r>
            <a:r>
              <a:rPr kumimoji="0" lang="en-US" altLang="zh-CN"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XXX     </a:t>
            </a:r>
            <a:r>
              <a:rPr kumimoji="0" lang="zh-CN" altLang="en-US"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导师</a:t>
            </a:r>
            <a:r>
              <a:rPr kumimoji="0" lang="zh-CN" altLang="en-US"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a:t>
            </a:r>
            <a:r>
              <a:rPr kumimoji="0" lang="en-US" altLang="zh-CN" sz="2000" b="1" i="0" u="none" strike="noStrike" kern="1200" cap="none" spc="0" normalizeH="0" baseline="0" noProof="0" dirty="0" smtClean="0">
                <a:ln>
                  <a:noFill/>
                </a:ln>
                <a:solidFill>
                  <a:srgbClr val="FFC000"/>
                </a:solidFill>
                <a:effectLst/>
                <a:uLnTx/>
                <a:uFillTx/>
                <a:latin typeface="Calibri" panose="020F0502020204030204"/>
                <a:ea typeface="等线" panose="02010600030101010101" pitchFamily="2" charset="-122"/>
                <a:cs typeface="+mn-cs"/>
              </a:rPr>
              <a:t>XXX</a:t>
            </a:r>
            <a:endParaRPr kumimoji="0" lang="zh-CN" altLang="en-US" sz="2000" b="1" i="0" u="none" strike="noStrike" kern="1200" cap="none" spc="0" normalizeH="0" baseline="0" noProof="0" dirty="0">
              <a:ln>
                <a:noFill/>
              </a:ln>
              <a:solidFill>
                <a:srgbClr val="FFC000"/>
              </a:solidFill>
              <a:effectLst/>
              <a:uLnTx/>
              <a:uFillTx/>
              <a:latin typeface="Calibri" panose="020F0502020204030204"/>
              <a:ea typeface="等线" panose="02010600030101010101" pitchFamily="2" charset="-122"/>
              <a:cs typeface="+mn-cs"/>
            </a:endParaRPr>
          </a:p>
        </p:txBody>
      </p:sp>
      <p:pic>
        <p:nvPicPr>
          <p:cNvPr id="11" name="图片 10"/>
          <p:cNvPicPr>
            <a:picLocks noChangeAspect="1"/>
          </p:cNvPicPr>
          <p:nvPr/>
        </p:nvPicPr>
        <p:blipFill>
          <a:blip r:embed="rId7" cstate="print">
            <a:extLst>
              <a:ext uri="{28A0092B-C50C-407E-A947-70E740481C1C}">
                <a14:useLocalDpi xmlns:a14="http://schemas.microsoft.com/office/drawing/2010/main" xmlns="" val="0"/>
              </a:ext>
            </a:extLst>
          </a:blip>
          <a:stretch>
            <a:fillRect/>
          </a:stretch>
        </p:blipFill>
        <p:spPr>
          <a:xfrm>
            <a:off x="234691" y="328707"/>
            <a:ext cx="1136909" cy="913876"/>
          </a:xfrm>
          <a:prstGeom prst="rect">
            <a:avLst/>
          </a:prstGeom>
        </p:spPr>
      </p:pic>
    </p:spTree>
    <p:extLst>
      <p:ext uri="{BB962C8B-B14F-4D97-AF65-F5344CB8AC3E}">
        <p14:creationId xmlns:p14="http://schemas.microsoft.com/office/powerpoint/2010/main" xmlns="" val="327451253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第一部分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139046427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5" name="组合 4"/>
          <p:cNvGrpSpPr>
            <a:grpSpLocks/>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8" name="组合 7"/>
          <p:cNvGrpSpPr>
            <a:grpSpLocks/>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1" name="组合 10"/>
          <p:cNvGrpSpPr>
            <a:grpSpLocks/>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4" name="组合 13"/>
          <p:cNvGrpSpPr>
            <a:grpSpLocks/>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7" name="组合 16"/>
          <p:cNvGrpSpPr>
            <a:grpSpLocks/>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headEnd/>
            <a:tailE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headEnd/>
            <a:tailE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headEnd/>
            <a:tailE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headEnd/>
            <a:tailE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headEnd/>
            <a:tailE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headEnd/>
            <a:tailEnd/>
          </a:ln>
        </p:spPr>
      </p:cxnSp>
      <p:sp>
        <p:nvSpPr>
          <p:cNvPr id="26" name="矩形 25"/>
          <p:cNvSpPr>
            <a:spLocks noChangeArrowheads="1"/>
          </p:cNvSpPr>
          <p:nvPr/>
        </p:nvSpPr>
        <p:spPr bwMode="auto">
          <a:xfrm>
            <a:off x="5284788" y="1447403"/>
            <a:ext cx="2743596" cy="476250"/>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xmlns="" val="24382498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6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1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7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3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1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7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3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6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49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extLst>
      <p:ext uri="{BB962C8B-B14F-4D97-AF65-F5344CB8AC3E}">
        <p14:creationId xmlns:p14="http://schemas.microsoft.com/office/powerpoint/2010/main" xmlns="" val="237449485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3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3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5" name="Rectangle 8"/>
          <p:cNvSpPr>
            <a:spLocks noChangeArrowheads="1"/>
          </p:cNvSpPr>
          <p:nvPr/>
        </p:nvSpPr>
        <p:spPr bwMode="auto">
          <a:xfrm>
            <a:off x="6390778" y="2153052"/>
            <a:ext cx="1459487" cy="2990450"/>
          </a:xfrm>
          <a:prstGeom prst="rect">
            <a:avLst/>
          </a:prstGeom>
          <a:solidFill>
            <a:schemeClr val="accent4"/>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39%</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70%</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10" name="Copyright Notice"/>
          <p:cNvSpPr>
            <a:spLocks/>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Copyright Notice"/>
          <p:cNvSpPr>
            <a:spLocks/>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Copyright Notice"/>
          <p:cNvSpPr>
            <a:spLocks/>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3" name="Copyright Notice"/>
          <p:cNvSpPr>
            <a:spLocks/>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337" rtl="0" eaLnBrk="1" fontAlgn="auto" latinLnBrk="0" hangingPunct="1">
              <a:lnSpc>
                <a:spcPct val="200000"/>
              </a:lnSpc>
              <a:spcBef>
                <a:spcPts val="0"/>
              </a:spcBef>
              <a:spcAft>
                <a:spcPts val="0"/>
              </a:spcAft>
              <a:buClrTx/>
              <a:buSzTx/>
              <a:buFontTx/>
              <a:buNone/>
              <a:tabLst/>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您的内容打在这里，或者通过复制您的文本后，在此框中选择粘贴，并选择只保留文字。您的内容打在这里，或者通过复制您的文本后您的内容打在这里</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xmlns="" val="379151720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xmlns="">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xmlns="">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S</a:t>
              </a:r>
              <a:endParaRPr lang="zh-CN" altLang="en-US" sz="6000" kern="0" smtClean="0">
                <a:solidFill>
                  <a:sysClr val="window" lastClr="FFFFFF"/>
                </a:solidFill>
                <a:latin typeface="Broadway" pitchFamily="82" charset="0"/>
                <a:sym typeface="Broadway"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dirty="0" smtClean="0">
                  <a:solidFill>
                    <a:sysClr val="window" lastClr="FFFFFF"/>
                  </a:solidFill>
                  <a:latin typeface="Arial" pitchFamily="34" charset="0"/>
                  <a:sym typeface="Arial" pitchFamily="34" charset="0"/>
                </a:rPr>
                <a:t> </a:t>
              </a:r>
              <a:r>
                <a:rPr lang="zh-CN" altLang="en-US" sz="900" kern="0" dirty="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dirty="0" smtClean="0">
                  <a:solidFill>
                    <a:sysClr val="window" lastClr="FFFFFF"/>
                  </a:solidFill>
                  <a:latin typeface="Arial" pitchFamily="34" charset="0"/>
                  <a:sym typeface="Arial" pitchFamily="34" charset="0"/>
                </a:rPr>
                <a:t> </a:t>
              </a:r>
              <a:r>
                <a:rPr lang="zh-CN" altLang="en-US" sz="900" kern="0" dirty="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dirty="0" smtClean="0">
                <a:solidFill>
                  <a:sysClr val="window" lastClr="FFFFFF"/>
                </a:solidFill>
                <a:latin typeface="Calibri" pitchFamily="34" charset="0"/>
                <a:sym typeface="宋体"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W</a:t>
              </a:r>
              <a:endParaRPr lang="zh-CN" altLang="en-US" sz="6000" kern="0" smtClean="0">
                <a:solidFill>
                  <a:sysClr val="window" lastClr="FFFFFF"/>
                </a:solidFill>
                <a:latin typeface="Broadway" pitchFamily="82" charset="0"/>
                <a:sym typeface="Broadway"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O</a:t>
              </a:r>
              <a:endParaRPr lang="zh-CN" altLang="en-US" sz="6000" kern="0" smtClean="0">
                <a:solidFill>
                  <a:sysClr val="window" lastClr="FFFFFF"/>
                </a:solidFill>
                <a:latin typeface="Broadway" pitchFamily="82" charset="0"/>
                <a:sym typeface="Broadway"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smtClea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smtClean="0">
                  <a:solidFill>
                    <a:sysClr val="window" lastClr="FFFFFF"/>
                  </a:solidFill>
                  <a:latin typeface="Broadway" pitchFamily="82" charset="0"/>
                  <a:sym typeface="Broadway" pitchFamily="82" charset="0"/>
                </a:rPr>
                <a:t>T</a:t>
              </a:r>
              <a:endParaRPr lang="zh-CN" altLang="en-US" sz="6000" kern="0" smtClean="0">
                <a:solidFill>
                  <a:sysClr val="window" lastClr="FFFFFF"/>
                </a:solidFill>
                <a:latin typeface="Broadway" pitchFamily="82" charset="0"/>
                <a:sym typeface="Broadway"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smtClean="0">
                  <a:solidFill>
                    <a:sysClr val="window" lastClr="FFFFFF"/>
                  </a:solidFill>
                  <a:ea typeface="方正兰亭细黑_GBK" charset="-122"/>
                  <a:sym typeface="Arial"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smtClean="0">
                  <a:solidFill>
                    <a:sysClr val="window" lastClr="FFFFFF"/>
                  </a:solidFill>
                  <a:latin typeface="Arial" pitchFamily="34" charset="0"/>
                  <a:sym typeface="Arial" pitchFamily="34" charset="0"/>
                </a:rPr>
                <a:t> </a:t>
              </a:r>
              <a:r>
                <a:rPr lang="zh-CN" altLang="en-US" sz="900" kern="0" smtClea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smtClean="0">
                <a:solidFill>
                  <a:sysClr val="window" lastClr="FFFFFF"/>
                </a:solidFill>
                <a:latin typeface="Calibri" pitchFamily="34" charset="0"/>
                <a:sym typeface="宋体"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smtClean="0">
                <a:solidFill>
                  <a:prstClr val="black">
                    <a:lumMod val="75000"/>
                    <a:lumOff val="25000"/>
                  </a:prstClr>
                </a:solidFill>
                <a:latin typeface="微软雅黑" pitchFamily="34" charset="-122"/>
                <a:ea typeface="微软雅黑" pitchFamily="34" charset="-122"/>
              </a:rPr>
              <a:t>单击此处添加文本，单击此处添加文本，单击此处添加文本，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xmlns="" val="113799806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grpSp>
    </p:spTree>
    <p:extLst>
      <p:ext uri="{BB962C8B-B14F-4D97-AF65-F5344CB8AC3E}">
        <p14:creationId xmlns:p14="http://schemas.microsoft.com/office/powerpoint/2010/main" xmlns="" val="8671702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stretch>
            <a:fillRect/>
          </a:stretch>
        </p:blipFill>
        <p:spPr>
          <a:xfrm>
            <a:off x="-397" y="-985"/>
            <a:ext cx="9144793"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a:t>
            </a:r>
            <a:r>
              <a:rPr lang="zh-CN" altLang="en-US" sz="2400" b="1" dirty="0">
                <a:solidFill>
                  <a:srgbClr val="C00000"/>
                </a:solidFill>
                <a:latin typeface="微软雅黑" panose="020B0503020204020204" pitchFamily="34" charset="-122"/>
                <a:ea typeface="微软雅黑" panose="020B0503020204020204" pitchFamily="34" charset="-122"/>
              </a:rPr>
              <a:t>二</a:t>
            </a:r>
            <a:r>
              <a:rPr lang="zh-CN" altLang="en-US" sz="2400" b="1" dirty="0" smtClean="0">
                <a:solidFill>
                  <a:srgbClr val="C00000"/>
                </a:solidFill>
                <a:latin typeface="微软雅黑" panose="020B0503020204020204" pitchFamily="34" charset="-122"/>
                <a:ea typeface="微软雅黑" panose="020B0503020204020204" pitchFamily="34" charset="-122"/>
              </a:rPr>
              <a:t>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106384038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Office 主题​​">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109</TotalTime>
  <Words>1666</Words>
  <Application>Microsoft Office PowerPoint</Application>
  <PresentationFormat>全屏显示(16:9)</PresentationFormat>
  <Paragraphs>307</Paragraphs>
  <Slides>27</Slides>
  <Notes>13</Notes>
  <HiddenSlides>0</HiddenSlides>
  <MMClips>0</MMClips>
  <ScaleCrop>false</ScaleCrop>
  <HeadingPairs>
    <vt:vector size="4" baseType="variant">
      <vt:variant>
        <vt:lpstr>主题</vt:lpstr>
      </vt:variant>
      <vt:variant>
        <vt:i4>1</vt:i4>
      </vt:variant>
      <vt:variant>
        <vt:lpstr>幻灯片标题</vt:lpstr>
      </vt:variant>
      <vt:variant>
        <vt:i4>27</vt:i4>
      </vt:variant>
    </vt:vector>
  </HeadingPairs>
  <TitlesOfParts>
    <vt:vector size="28"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vector>
  </TitlesOfParts>
  <Company>User</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Sky123.Org</cp:lastModifiedBy>
  <cp:revision>25</cp:revision>
  <dcterms:created xsi:type="dcterms:W3CDTF">2017-03-04T06:55:50Z</dcterms:created>
  <dcterms:modified xsi:type="dcterms:W3CDTF">2017-11-02T02:27:07Z</dcterms:modified>
</cp:coreProperties>
</file>