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5" r:id="rId3"/>
    <p:sldId id="264" r:id="rId4"/>
    <p:sldId id="272" r:id="rId5"/>
    <p:sldId id="273" r:id="rId6"/>
    <p:sldId id="428" r:id="rId7"/>
    <p:sldId id="280" r:id="rId8"/>
    <p:sldId id="281" r:id="rId9"/>
    <p:sldId id="429" r:id="rId10"/>
    <p:sldId id="278" r:id="rId11"/>
    <p:sldId id="275" r:id="rId12"/>
    <p:sldId id="430" r:id="rId13"/>
    <p:sldId id="279" r:id="rId14"/>
    <p:sldId id="282" r:id="rId15"/>
    <p:sldId id="262"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39D"/>
    <a:srgbClr val="76B3E9"/>
    <a:srgbClr val="EDCC87"/>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75" d="100"/>
          <a:sy n="75" d="100"/>
        </p:scale>
        <p:origin x="726" y="4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dPt>
            <c:idx val="0"/>
            <c:bubble3D val="0"/>
            <c:spPr>
              <a:solidFill>
                <a:srgbClr val="44739D"/>
              </a:solidFill>
              <a:ln w="19050">
                <a:solidFill>
                  <a:schemeClr val="lt1"/>
                </a:solidFill>
              </a:ln>
              <a:effectLst/>
            </c:spPr>
            <c:extLst>
              <c:ext xmlns:c16="http://schemas.microsoft.com/office/drawing/2014/chart" uri="{C3380CC4-5D6E-409C-BE32-E72D297353CC}">
                <c16:uniqueId val="{00000001-970A-48AD-BA22-12766E7186D1}"/>
              </c:ext>
            </c:extLst>
          </c:dPt>
          <c:dPt>
            <c:idx val="1"/>
            <c:bubble3D val="0"/>
            <c:spPr>
              <a:solidFill>
                <a:srgbClr val="EDCC87"/>
              </a:solidFill>
              <a:ln w="19050">
                <a:solidFill>
                  <a:schemeClr val="lt1"/>
                </a:solidFill>
              </a:ln>
              <a:effectLst/>
            </c:spPr>
            <c:extLst>
              <c:ext xmlns:c16="http://schemas.microsoft.com/office/drawing/2014/chart" uri="{C3380CC4-5D6E-409C-BE32-E72D297353CC}">
                <c16:uniqueId val="{00000003-970A-48AD-BA22-12766E7186D1}"/>
              </c:ext>
            </c:extLst>
          </c:dPt>
          <c:dPt>
            <c:idx val="2"/>
            <c:bubble3D val="0"/>
            <c:spPr>
              <a:solidFill>
                <a:srgbClr val="76B3E9"/>
              </a:solidFill>
              <a:ln w="19050">
                <a:solidFill>
                  <a:schemeClr val="lt1"/>
                </a:solidFill>
              </a:ln>
              <a:effectLst/>
            </c:spPr>
            <c:extLst>
              <c:ext xmlns:c16="http://schemas.microsoft.com/office/drawing/2014/chart" uri="{C3380CC4-5D6E-409C-BE32-E72D297353CC}">
                <c16:uniqueId val="{00000005-970A-48AD-BA22-12766E7186D1}"/>
              </c:ext>
            </c:extLst>
          </c:dPt>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extLst>
            <c:ext xmlns:c16="http://schemas.microsoft.com/office/drawing/2014/chart" uri="{C3380CC4-5D6E-409C-BE32-E72D297353CC}">
              <c16:uniqueId val="{00000008-970A-48AD-BA22-12766E7186D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925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920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1387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531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7407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534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153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6241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8395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80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9810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78EC0E-2A9F-4AB8-87A9-0785BE166ECB}" type="datetimeFigureOut">
              <a:rPr lang="zh-CN" altLang="en-US" smtClean="0">
                <a:solidFill>
                  <a:prstClr val="black">
                    <a:tint val="75000"/>
                  </a:prstClr>
                </a:solidFill>
              </a:rPr>
              <a:pPr/>
              <a:t>2020/7/8</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F550A7-9FB6-45F7-96D6-6B24BFACAA2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2878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3193" y="-7503"/>
            <a:ext cx="12198386"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82092" y="5071729"/>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53213" y="4114800"/>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7127" y="4798870"/>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9" name="直接连接符 48"/>
          <p:cNvCxnSpPr/>
          <p:nvPr/>
        </p:nvCxnSpPr>
        <p:spPr>
          <a:xfrm>
            <a:off x="1478783" y="-31844"/>
            <a:ext cx="7495" cy="3912781"/>
          </a:xfrm>
          <a:prstGeom prst="line">
            <a:avLst/>
          </a:prstGeom>
          <a:ln w="28575">
            <a:solidFill>
              <a:srgbClr val="44739D"/>
            </a:solidFill>
          </a:ln>
        </p:spPr>
        <p:style>
          <a:lnRef idx="1">
            <a:schemeClr val="accent1"/>
          </a:lnRef>
          <a:fillRef idx="0">
            <a:schemeClr val="accent1"/>
          </a:fillRef>
          <a:effectRef idx="0">
            <a:schemeClr val="accent1"/>
          </a:effectRef>
          <a:fontRef idx="minor">
            <a:schemeClr val="tx1"/>
          </a:fontRef>
        </p:style>
      </p:cxn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23" name="流程图: 联系 22"/>
          <p:cNvSpPr/>
          <p:nvPr/>
        </p:nvSpPr>
        <p:spPr>
          <a:xfrm>
            <a:off x="5849988" y="2616798"/>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1729915" y="2261864"/>
            <a:ext cx="4132863" cy="923330"/>
          </a:xfrm>
          <a:prstGeom prst="rect">
            <a:avLst/>
          </a:prstGeom>
          <a:noFill/>
        </p:spPr>
        <p:txBody>
          <a:bodyPr wrap="none" lIns="91440" tIns="45720" rIns="91440" bIns="45720">
            <a:spAutoFit/>
          </a:bodyPr>
          <a:lstStyle/>
          <a:p>
            <a:pPr algn="ctr"/>
            <a:r>
              <a:rPr lang="en-US" altLang="zh-CN" sz="54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MORIMOTO</a:t>
            </a:r>
            <a:endParaRPr lang="zh-CN" altLang="en-US" sz="54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endParaRPr>
          </a:p>
        </p:txBody>
      </p:sp>
      <p:sp>
        <p:nvSpPr>
          <p:cNvPr id="8" name="文本框 7"/>
          <p:cNvSpPr txBox="1"/>
          <p:nvPr/>
        </p:nvSpPr>
        <p:spPr>
          <a:xfrm>
            <a:off x="1733108" y="3083477"/>
            <a:ext cx="4752752" cy="577081"/>
          </a:xfrm>
          <a:prstGeom prst="rect">
            <a:avLst/>
          </a:prstGeom>
          <a:noFill/>
        </p:spPr>
        <p:txBody>
          <a:bodyPr wrap="square" rtlCol="0">
            <a:spAutoFit/>
          </a:bodyPr>
          <a:lstStyle/>
          <a:p>
            <a:r>
              <a:rPr lang="en-US" altLang="zh-CN" sz="1050" dirty="0">
                <a:solidFill>
                  <a:srgbClr val="969593"/>
                </a:solidFill>
              </a:rPr>
              <a:t>There are many variations of passages of Lorem Ipsum available. </a:t>
            </a:r>
            <a:r>
              <a:rPr lang="en-US" altLang="zh-CN" sz="1050" dirty="0" err="1">
                <a:solidFill>
                  <a:srgbClr val="969593"/>
                </a:solidFill>
              </a:rPr>
              <a:t>butthe</a:t>
            </a:r>
            <a:r>
              <a:rPr lang="en-US" altLang="zh-CN" sz="1050" dirty="0">
                <a:solidFill>
                  <a:srgbClr val="969593"/>
                </a:solidFill>
              </a:rPr>
              <a:t> majority have suffered alteration some form.by injected </a:t>
            </a:r>
            <a:r>
              <a:rPr lang="en-US" altLang="zh-CN" sz="1050" dirty="0" err="1">
                <a:solidFill>
                  <a:srgbClr val="969593"/>
                </a:solidFill>
              </a:rPr>
              <a:t>humour</a:t>
            </a:r>
            <a:r>
              <a:rPr lang="en-US" altLang="zh-CN" sz="1050" dirty="0">
                <a:solidFill>
                  <a:srgbClr val="969593"/>
                </a:solidFill>
              </a:rPr>
              <a:t>. or </a:t>
            </a:r>
            <a:r>
              <a:rPr lang="en-US" altLang="zh-CN" sz="1050" dirty="0" err="1">
                <a:solidFill>
                  <a:srgbClr val="969593"/>
                </a:solidFill>
              </a:rPr>
              <a:t>randomThere</a:t>
            </a:r>
            <a:r>
              <a:rPr lang="en-US" altLang="zh-CN" sz="1050" dirty="0">
                <a:solidFill>
                  <a:srgbClr val="969593"/>
                </a:solidFill>
              </a:rPr>
              <a:t> are many variations of passages of Lorem Ipsum available. </a:t>
            </a:r>
            <a:r>
              <a:rPr lang="en-US" altLang="zh-CN" sz="1050" dirty="0" err="1">
                <a:solidFill>
                  <a:srgbClr val="969593"/>
                </a:solidFill>
              </a:rPr>
              <a:t>butthe</a:t>
            </a:r>
            <a:r>
              <a:rPr lang="en-US" altLang="zh-CN" sz="1050" dirty="0">
                <a:solidFill>
                  <a:srgbClr val="969593"/>
                </a:solidFill>
              </a:rPr>
              <a:t> majority have suffered alt</a:t>
            </a:r>
            <a:endParaRPr lang="zh-CN" altLang="en-US" sz="1050" dirty="0">
              <a:solidFill>
                <a:srgbClr val="969593"/>
              </a:solidFill>
            </a:endParaRPr>
          </a:p>
        </p:txBody>
      </p:sp>
      <p:sp>
        <p:nvSpPr>
          <p:cNvPr id="9" name="矩形 8"/>
          <p:cNvSpPr/>
          <p:nvPr/>
        </p:nvSpPr>
        <p:spPr>
          <a:xfrm>
            <a:off x="4860845" y="3652398"/>
            <a:ext cx="875561" cy="307777"/>
          </a:xfrm>
          <a:prstGeom prst="rect">
            <a:avLst/>
          </a:prstGeom>
          <a:noFill/>
        </p:spPr>
        <p:txBody>
          <a:bodyPr wrap="none" lIns="91440" tIns="45720" rIns="91440" bIns="45720">
            <a:spAutoFit/>
          </a:bodyPr>
          <a:lstStyle/>
          <a:p>
            <a:pPr algn="ctr"/>
            <a:r>
              <a:rPr lang="en-US" altLang="zh-CN" sz="14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SENYAN</a:t>
            </a:r>
            <a:endParaRPr lang="zh-CN" altLang="en-US" sz="14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3476213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74" y="765544"/>
            <a:ext cx="12192000" cy="6092456"/>
          </a:xfrm>
          <a:prstGeom prst="rect">
            <a:avLst/>
          </a:prstGeom>
          <a:solidFill>
            <a:srgbClr val="44739D">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rcRect l="43321" r="16264" b="2907"/>
          <a:stretch>
            <a:fillRect/>
          </a:stretch>
        </p:blipFill>
        <p:spPr>
          <a:xfrm>
            <a:off x="8378456" y="765544"/>
            <a:ext cx="3813544" cy="6092456"/>
          </a:xfrm>
          <a:custGeom>
            <a:avLst/>
            <a:gdLst>
              <a:gd name="connsiteX0" fmla="*/ 0 w 3813544"/>
              <a:gd name="connsiteY0" fmla="*/ 0 h 6092456"/>
              <a:gd name="connsiteX1" fmla="*/ 3813544 w 3813544"/>
              <a:gd name="connsiteY1" fmla="*/ 0 h 6092456"/>
              <a:gd name="connsiteX2" fmla="*/ 3813544 w 3813544"/>
              <a:gd name="connsiteY2" fmla="*/ 6092456 h 6092456"/>
              <a:gd name="connsiteX3" fmla="*/ 0 w 3813544"/>
              <a:gd name="connsiteY3" fmla="*/ 6092456 h 6092456"/>
            </a:gdLst>
            <a:ahLst/>
            <a:cxnLst>
              <a:cxn ang="0">
                <a:pos x="connsiteX0" y="connsiteY0"/>
              </a:cxn>
              <a:cxn ang="0">
                <a:pos x="connsiteX1" y="connsiteY1"/>
              </a:cxn>
              <a:cxn ang="0">
                <a:pos x="connsiteX2" y="connsiteY2"/>
              </a:cxn>
              <a:cxn ang="0">
                <a:pos x="connsiteX3" y="connsiteY3"/>
              </a:cxn>
            </a:cxnLst>
            <a:rect l="l" t="t" r="r" b="b"/>
            <a:pathLst>
              <a:path w="3813544" h="6092456">
                <a:moveTo>
                  <a:pt x="0" y="0"/>
                </a:moveTo>
                <a:lnTo>
                  <a:pt x="3813544" y="0"/>
                </a:lnTo>
                <a:lnTo>
                  <a:pt x="3813544" y="6092456"/>
                </a:lnTo>
                <a:lnTo>
                  <a:pt x="0" y="6092456"/>
                </a:lnTo>
                <a:close/>
              </a:path>
            </a:pathLst>
          </a:custGeom>
        </p:spPr>
      </p:pic>
      <p:sp>
        <p:nvSpPr>
          <p:cNvPr id="6" name="矩形 5"/>
          <p:cNvSpPr/>
          <p:nvPr/>
        </p:nvSpPr>
        <p:spPr>
          <a:xfrm>
            <a:off x="0" y="765544"/>
            <a:ext cx="1020726" cy="6092456"/>
          </a:xfrm>
          <a:prstGeom prst="rect">
            <a:avLst/>
          </a:prstGeom>
          <a:solidFill>
            <a:srgbClr val="EDCC87">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1532433" y="1907215"/>
            <a:ext cx="3968144" cy="650178"/>
            <a:chOff x="1532433" y="1907215"/>
            <a:chExt cx="3968144" cy="650178"/>
          </a:xfrm>
        </p:grpSpPr>
        <p:sp>
          <p:nvSpPr>
            <p:cNvPr id="12" name="文本框 11">
              <a:extLst>
                <a:ext uri="{FF2B5EF4-FFF2-40B4-BE49-F238E27FC236}">
                  <a16:creationId xmlns:a16="http://schemas.microsoft.com/office/drawing/2014/main" id="{F1023A89-9E82-4046-B8C1-E9FCBB1E519A}"/>
                </a:ext>
              </a:extLst>
            </p:cNvPr>
            <p:cNvSpPr txBox="1"/>
            <p:nvPr/>
          </p:nvSpPr>
          <p:spPr>
            <a:xfrm>
              <a:off x="1532433" y="1907215"/>
              <a:ext cx="3057247" cy="523220"/>
            </a:xfrm>
            <a:prstGeom prst="rect">
              <a:avLst/>
            </a:prstGeom>
            <a:noFill/>
          </p:spPr>
          <p:txBody>
            <a:bodyPr wrap="none" rtlCol="0">
              <a:spAutoFit/>
            </a:bodyPr>
            <a:lstStyle/>
            <a:p>
              <a:pPr>
                <a:defRPr/>
              </a:pPr>
              <a:r>
                <a:rPr lang="zh-CN" altLang="en-US" sz="2800" b="1" dirty="0">
                  <a:solidFill>
                    <a:srgbClr val="EDCC87"/>
                  </a:solidFill>
                  <a:latin typeface="等线" panose="020F0502020204030204"/>
                  <a:ea typeface="等线" panose="02010600030101010101" pitchFamily="2" charset="-122"/>
                  <a:cs typeface="+mn-ea"/>
                  <a:sym typeface="+mn-lt"/>
                </a:rPr>
                <a:t>单击此处添加标题</a:t>
              </a:r>
            </a:p>
          </p:txBody>
        </p:sp>
        <p:sp>
          <p:nvSpPr>
            <p:cNvPr id="13" name="矩形 12">
              <a:extLst>
                <a:ext uri="{FF2B5EF4-FFF2-40B4-BE49-F238E27FC236}">
                  <a16:creationId xmlns:a16="http://schemas.microsoft.com/office/drawing/2014/main" id="{640442DA-141D-4EA4-8F3B-C15180D67CE4}"/>
                </a:ext>
              </a:extLst>
            </p:cNvPr>
            <p:cNvSpPr/>
            <p:nvPr/>
          </p:nvSpPr>
          <p:spPr>
            <a:xfrm>
              <a:off x="1532433" y="2303477"/>
              <a:ext cx="3968144" cy="253916"/>
            </a:xfrm>
            <a:prstGeom prst="rect">
              <a:avLst/>
            </a:prstGeom>
          </p:spPr>
          <p:txBody>
            <a:bodyPr wrap="square">
              <a:spAutoFit/>
            </a:bodyPr>
            <a:lstStyle/>
            <a:p>
              <a:pPr>
                <a:defRPr/>
              </a:pPr>
              <a:r>
                <a:rPr lang="en-US" altLang="zh-CN" sz="1000" dirty="0">
                  <a:solidFill>
                    <a:schemeClr val="bg1"/>
                  </a:solidFill>
                  <a:latin typeface="等线" panose="020F0502020204030204"/>
                  <a:ea typeface="等线" panose="02010600030101010101" pitchFamily="2" charset="-122"/>
                </a:rPr>
                <a:t>There are many variations of passages of Lorem</a:t>
              </a:r>
              <a:endParaRPr lang="zh-CN" altLang="en-US" sz="1000" dirty="0">
                <a:solidFill>
                  <a:schemeClr val="bg1"/>
                </a:solidFill>
                <a:latin typeface="等线" panose="020F0502020204030204"/>
                <a:ea typeface="等线" panose="02010600030101010101" pitchFamily="2" charset="-122"/>
              </a:endParaRPr>
            </a:p>
          </p:txBody>
        </p:sp>
      </p:grpSp>
      <p:sp>
        <p:nvSpPr>
          <p:cNvPr id="15" name="文本框2">
            <a:extLst>
              <a:ext uri="{FF2B5EF4-FFF2-40B4-BE49-F238E27FC236}">
                <a16:creationId xmlns:a16="http://schemas.microsoft.com/office/drawing/2014/main" id="{4679DB5B-1597-4F7D-83F7-EEA3ACD8CF48}"/>
              </a:ext>
            </a:extLst>
          </p:cNvPr>
          <p:cNvSpPr/>
          <p:nvPr/>
        </p:nvSpPr>
        <p:spPr>
          <a:xfrm>
            <a:off x="1582657" y="2755783"/>
            <a:ext cx="4380971" cy="1171603"/>
          </a:xfrm>
          <a:prstGeom prst="rect">
            <a:avLst/>
          </a:prstGeom>
          <a:ln>
            <a:noFill/>
          </a:ln>
        </p:spPr>
        <p:txBody>
          <a:bodyPr wrap="square">
            <a:spAutoFit/>
          </a:bodyPr>
          <a:lstStyle/>
          <a:p>
            <a:pPr>
              <a:lnSpc>
                <a:spcPct val="150000"/>
              </a:lnSpc>
              <a:spcBef>
                <a:spcPts val="2950"/>
              </a:spcBef>
              <a:defRPr/>
            </a:pPr>
            <a:r>
              <a:rPr lang="zh-CN" altLang="en-US" sz="12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此处添加详细文本描述，建议与标题相关并符合整体语言风格，此处添加此处添加详细文本此处添加详细文本描述，建议与标题相关并符合整体语言风格，此处添加此处添加详细文本此处添加详细文本描述</a:t>
            </a:r>
            <a:endParaRPr lang="en-US" altLang="en-US" sz="12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nvGrpSpPr>
          <p:cNvPr id="16" name="组合 15">
            <a:extLst>
              <a:ext uri="{FF2B5EF4-FFF2-40B4-BE49-F238E27FC236}">
                <a16:creationId xmlns:a16="http://schemas.microsoft.com/office/drawing/2014/main" id="{C5124D05-9F37-4E3C-81A8-715FBF8E722B}"/>
              </a:ext>
            </a:extLst>
          </p:cNvPr>
          <p:cNvGrpSpPr/>
          <p:nvPr/>
        </p:nvGrpSpPr>
        <p:grpSpPr>
          <a:xfrm>
            <a:off x="1576892" y="4383548"/>
            <a:ext cx="1890160" cy="1381399"/>
            <a:chOff x="4732168" y="2486721"/>
            <a:chExt cx="1890160" cy="1381399"/>
          </a:xfrm>
        </p:grpSpPr>
        <p:sp>
          <p:nvSpPr>
            <p:cNvPr id="17" name="文本框1">
              <a:extLst>
                <a:ext uri="{FF2B5EF4-FFF2-40B4-BE49-F238E27FC236}">
                  <a16:creationId xmlns:a16="http://schemas.microsoft.com/office/drawing/2014/main" id="{1D0E6003-40A4-44BB-81FA-3DAABD5AFBC4}"/>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rgbClr val="EDCC87"/>
                  </a:solidFill>
                  <a:latin typeface="思源黑体 CN Bold" panose="020B0800000000000000" pitchFamily="34" charset="-122"/>
                  <a:ea typeface="思源黑体 CN Bold" panose="020B0800000000000000" pitchFamily="34" charset="-122"/>
                </a:rPr>
                <a:t>点击添加标题</a:t>
              </a:r>
              <a:endParaRPr lang="id-ID" b="1" dirty="0">
                <a:solidFill>
                  <a:srgbClr val="EDCC87"/>
                </a:solidFill>
                <a:latin typeface="思源黑体 CN Bold" panose="020B0800000000000000" pitchFamily="34" charset="-122"/>
                <a:ea typeface="思源黑体 CN Bold" panose="020B0800000000000000" pitchFamily="34" charset="-122"/>
              </a:endParaRPr>
            </a:p>
          </p:txBody>
        </p:sp>
        <p:sp>
          <p:nvSpPr>
            <p:cNvPr id="18" name="文本框2">
              <a:extLst>
                <a:ext uri="{FF2B5EF4-FFF2-40B4-BE49-F238E27FC236}">
                  <a16:creationId xmlns:a16="http://schemas.microsoft.com/office/drawing/2014/main" id="{5AE82E83-A0F3-4157-95E3-831DA01DE852}"/>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grpSp>
        <p:nvGrpSpPr>
          <p:cNvPr id="19" name="组合 18">
            <a:extLst>
              <a:ext uri="{FF2B5EF4-FFF2-40B4-BE49-F238E27FC236}">
                <a16:creationId xmlns:a16="http://schemas.microsoft.com/office/drawing/2014/main" id="{F69DB405-ACD8-4104-9702-1F06F9CA870B}"/>
              </a:ext>
            </a:extLst>
          </p:cNvPr>
          <p:cNvGrpSpPr/>
          <p:nvPr/>
        </p:nvGrpSpPr>
        <p:grpSpPr>
          <a:xfrm>
            <a:off x="4030026" y="4383548"/>
            <a:ext cx="1890160" cy="1381399"/>
            <a:chOff x="4732168" y="2486721"/>
            <a:chExt cx="1890160" cy="1381399"/>
          </a:xfrm>
        </p:grpSpPr>
        <p:sp>
          <p:nvSpPr>
            <p:cNvPr id="20" name="文本框1">
              <a:extLst>
                <a:ext uri="{FF2B5EF4-FFF2-40B4-BE49-F238E27FC236}">
                  <a16:creationId xmlns:a16="http://schemas.microsoft.com/office/drawing/2014/main" id="{C5A95F1F-F76C-486E-9504-2F2AAAAF2F66}"/>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rgbClr val="EDCC87"/>
                  </a:solidFill>
                  <a:latin typeface="思源黑体 CN Bold" panose="020B0800000000000000" pitchFamily="34" charset="-122"/>
                  <a:ea typeface="思源黑体 CN Bold" panose="020B0800000000000000" pitchFamily="34" charset="-122"/>
                </a:rPr>
                <a:t>点击添加标题</a:t>
              </a:r>
              <a:endParaRPr lang="id-ID" b="1" dirty="0">
                <a:solidFill>
                  <a:srgbClr val="EDCC87"/>
                </a:solidFill>
                <a:latin typeface="思源黑体 CN Bold" panose="020B0800000000000000" pitchFamily="34" charset="-122"/>
                <a:ea typeface="思源黑体 CN Bold" panose="020B0800000000000000" pitchFamily="34" charset="-122"/>
              </a:endParaRPr>
            </a:p>
          </p:txBody>
        </p:sp>
        <p:sp>
          <p:nvSpPr>
            <p:cNvPr id="21" name="文本框2">
              <a:extLst>
                <a:ext uri="{FF2B5EF4-FFF2-40B4-BE49-F238E27FC236}">
                  <a16:creationId xmlns:a16="http://schemas.microsoft.com/office/drawing/2014/main" id="{DECD92F4-4017-4307-85AA-DE3F5D6A406C}"/>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cxnSp>
        <p:nvCxnSpPr>
          <p:cNvPr id="22" name="直接连接符 21">
            <a:extLst>
              <a:ext uri="{FF2B5EF4-FFF2-40B4-BE49-F238E27FC236}">
                <a16:creationId xmlns:a16="http://schemas.microsoft.com/office/drawing/2014/main" id="{FCAB2B43-0849-476C-A6DD-02C4023A2109}"/>
              </a:ext>
            </a:extLst>
          </p:cNvPr>
          <p:cNvCxnSpPr>
            <a:cxnSpLocks/>
          </p:cNvCxnSpPr>
          <p:nvPr/>
        </p:nvCxnSpPr>
        <p:spPr>
          <a:xfrm>
            <a:off x="3722342" y="4383548"/>
            <a:ext cx="0" cy="1381399"/>
          </a:xfrm>
          <a:prstGeom prst="line">
            <a:avLst/>
          </a:prstGeom>
          <a:noFill/>
          <a:ln w="6350" cap="flat" cmpd="sng" algn="ctr">
            <a:solidFill>
              <a:sysClr val="window" lastClr="FFFFFF">
                <a:lumMod val="75000"/>
              </a:sysClr>
            </a:solidFill>
            <a:prstDash val="solid"/>
            <a:miter lim="800000"/>
          </a:ln>
          <a:effectLst/>
        </p:spPr>
      </p:cxnSp>
      <p:grpSp>
        <p:nvGrpSpPr>
          <p:cNvPr id="23" name="组合 22">
            <a:extLst>
              <a:ext uri="{FF2B5EF4-FFF2-40B4-BE49-F238E27FC236}">
                <a16:creationId xmlns:a16="http://schemas.microsoft.com/office/drawing/2014/main" id="{C5124D05-9F37-4E3C-81A8-715FBF8E722B}"/>
              </a:ext>
            </a:extLst>
          </p:cNvPr>
          <p:cNvGrpSpPr/>
          <p:nvPr/>
        </p:nvGrpSpPr>
        <p:grpSpPr>
          <a:xfrm>
            <a:off x="6233005" y="4383548"/>
            <a:ext cx="1890160" cy="1381399"/>
            <a:chOff x="4732168" y="2486721"/>
            <a:chExt cx="1890160" cy="1381399"/>
          </a:xfrm>
        </p:grpSpPr>
        <p:sp>
          <p:nvSpPr>
            <p:cNvPr id="24" name="文本框1">
              <a:extLst>
                <a:ext uri="{FF2B5EF4-FFF2-40B4-BE49-F238E27FC236}">
                  <a16:creationId xmlns:a16="http://schemas.microsoft.com/office/drawing/2014/main" id="{1D0E6003-40A4-44BB-81FA-3DAABD5AFBC4}"/>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rgbClr val="EDCC87"/>
                  </a:solidFill>
                  <a:latin typeface="思源黑体 CN Bold" panose="020B0800000000000000" pitchFamily="34" charset="-122"/>
                  <a:ea typeface="思源黑体 CN Bold" panose="020B0800000000000000" pitchFamily="34" charset="-122"/>
                </a:rPr>
                <a:t>点击添加标题</a:t>
              </a:r>
              <a:endParaRPr lang="id-ID" b="1" dirty="0">
                <a:solidFill>
                  <a:srgbClr val="EDCC87"/>
                </a:solidFill>
                <a:latin typeface="思源黑体 CN Bold" panose="020B0800000000000000" pitchFamily="34" charset="-122"/>
                <a:ea typeface="思源黑体 CN Bold" panose="020B0800000000000000" pitchFamily="34" charset="-122"/>
              </a:endParaRPr>
            </a:p>
          </p:txBody>
        </p:sp>
        <p:sp>
          <p:nvSpPr>
            <p:cNvPr id="25" name="文本框2">
              <a:extLst>
                <a:ext uri="{FF2B5EF4-FFF2-40B4-BE49-F238E27FC236}">
                  <a16:creationId xmlns:a16="http://schemas.microsoft.com/office/drawing/2014/main" id="{5AE82E83-A0F3-4157-95E3-831DA01DE852}"/>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cxnSp>
        <p:nvCxnSpPr>
          <p:cNvPr id="26" name="直接连接符 25">
            <a:extLst>
              <a:ext uri="{FF2B5EF4-FFF2-40B4-BE49-F238E27FC236}">
                <a16:creationId xmlns:a16="http://schemas.microsoft.com/office/drawing/2014/main" id="{FCAB2B43-0849-476C-A6DD-02C4023A2109}"/>
              </a:ext>
            </a:extLst>
          </p:cNvPr>
          <p:cNvCxnSpPr>
            <a:cxnSpLocks/>
          </p:cNvCxnSpPr>
          <p:nvPr/>
        </p:nvCxnSpPr>
        <p:spPr>
          <a:xfrm>
            <a:off x="6100491" y="4316203"/>
            <a:ext cx="0" cy="1381399"/>
          </a:xfrm>
          <a:prstGeom prst="line">
            <a:avLst/>
          </a:prstGeom>
          <a:noFill/>
          <a:ln w="6350" cap="flat" cmpd="sng" algn="ctr">
            <a:solidFill>
              <a:sysClr val="window" lastClr="FFFFFF">
                <a:lumMod val="75000"/>
              </a:sysClr>
            </a:solidFill>
            <a:prstDash val="solid"/>
            <a:miter lim="800000"/>
          </a:ln>
          <a:effectLst/>
        </p:spPr>
      </p:cxnSp>
    </p:spTree>
    <p:extLst>
      <p:ext uri="{BB962C8B-B14F-4D97-AF65-F5344CB8AC3E}">
        <p14:creationId xmlns:p14="http://schemas.microsoft.com/office/powerpoint/2010/main" val="469634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30791"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9511515" y="4425784"/>
            <a:ext cx="2680485" cy="2424366"/>
            <a:chOff x="4575320" y="0"/>
            <a:chExt cx="7617774" cy="6889898"/>
          </a:xfrm>
        </p:grpSpPr>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3" name="流程图: 联系 22"/>
          <p:cNvSpPr/>
          <p:nvPr/>
        </p:nvSpPr>
        <p:spPr>
          <a:xfrm>
            <a:off x="5871345" y="2995402"/>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Freeform 5">
            <a:extLst>
              <a:ext uri="{FF2B5EF4-FFF2-40B4-BE49-F238E27FC236}">
                <a16:creationId xmlns:a16="http://schemas.microsoft.com/office/drawing/2014/main" id="{0F08A4B8-ECA0-457E-B87A-92C74837E131}"/>
              </a:ext>
            </a:extLst>
          </p:cNvPr>
          <p:cNvSpPr>
            <a:spLocks/>
          </p:cNvSpPr>
          <p:nvPr/>
        </p:nvSpPr>
        <p:spPr bwMode="auto">
          <a:xfrm>
            <a:off x="6764478" y="3582999"/>
            <a:ext cx="785810" cy="1629696"/>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rgbClr val="44739D"/>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6">
            <a:extLst>
              <a:ext uri="{FF2B5EF4-FFF2-40B4-BE49-F238E27FC236}">
                <a16:creationId xmlns:a16="http://schemas.microsoft.com/office/drawing/2014/main" id="{91CF2829-0D00-4E98-9344-FA3EC755DDAC}"/>
              </a:ext>
            </a:extLst>
          </p:cNvPr>
          <p:cNvSpPr>
            <a:spLocks/>
          </p:cNvSpPr>
          <p:nvPr/>
        </p:nvSpPr>
        <p:spPr bwMode="auto">
          <a:xfrm>
            <a:off x="6445650" y="3099424"/>
            <a:ext cx="1447170" cy="1155603"/>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rgbClr val="76B3E9"/>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7">
            <a:extLst>
              <a:ext uri="{FF2B5EF4-FFF2-40B4-BE49-F238E27FC236}">
                <a16:creationId xmlns:a16="http://schemas.microsoft.com/office/drawing/2014/main" id="{86E06347-A4DB-4D72-A75A-2DE76EEC9ECA}"/>
              </a:ext>
            </a:extLst>
          </p:cNvPr>
          <p:cNvSpPr>
            <a:spLocks/>
          </p:cNvSpPr>
          <p:nvPr/>
        </p:nvSpPr>
        <p:spPr bwMode="auto">
          <a:xfrm>
            <a:off x="5881479" y="2204572"/>
            <a:ext cx="1629696" cy="785810"/>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rgbClr val="EDCC87"/>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8">
            <a:extLst>
              <a:ext uri="{FF2B5EF4-FFF2-40B4-BE49-F238E27FC236}">
                <a16:creationId xmlns:a16="http://schemas.microsoft.com/office/drawing/2014/main" id="{36FC8AAB-19CC-4199-AD6E-D9B18E7377DE}"/>
              </a:ext>
            </a:extLst>
          </p:cNvPr>
          <p:cNvSpPr>
            <a:spLocks/>
          </p:cNvSpPr>
          <p:nvPr/>
        </p:nvSpPr>
        <p:spPr bwMode="auto">
          <a:xfrm>
            <a:off x="5400274" y="1862040"/>
            <a:ext cx="1155603" cy="1445985"/>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rgbClr val="44739D"/>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9">
            <a:extLst>
              <a:ext uri="{FF2B5EF4-FFF2-40B4-BE49-F238E27FC236}">
                <a16:creationId xmlns:a16="http://schemas.microsoft.com/office/drawing/2014/main" id="{9C019FAD-AFE3-44FD-AB38-DB203FBEE381}"/>
              </a:ext>
            </a:extLst>
          </p:cNvPr>
          <p:cNvSpPr>
            <a:spLocks/>
          </p:cNvSpPr>
          <p:nvPr/>
        </p:nvSpPr>
        <p:spPr bwMode="auto">
          <a:xfrm>
            <a:off x="4505422" y="2242500"/>
            <a:ext cx="785810" cy="1629696"/>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rgbClr val="EDCC87"/>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0">
            <a:extLst>
              <a:ext uri="{FF2B5EF4-FFF2-40B4-BE49-F238E27FC236}">
                <a16:creationId xmlns:a16="http://schemas.microsoft.com/office/drawing/2014/main" id="{94EA1E37-DC9D-4F07-AF57-AC8FA7EB9CB9}"/>
              </a:ext>
            </a:extLst>
          </p:cNvPr>
          <p:cNvSpPr>
            <a:spLocks/>
          </p:cNvSpPr>
          <p:nvPr/>
        </p:nvSpPr>
        <p:spPr bwMode="auto">
          <a:xfrm>
            <a:off x="4162890" y="3197798"/>
            <a:ext cx="1445985" cy="1155603"/>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rgbClr val="44739D"/>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1">
            <a:extLst>
              <a:ext uri="{FF2B5EF4-FFF2-40B4-BE49-F238E27FC236}">
                <a16:creationId xmlns:a16="http://schemas.microsoft.com/office/drawing/2014/main" id="{95FD9016-FE1E-499D-9AF4-C1B8ED394BAB}"/>
              </a:ext>
            </a:extLst>
          </p:cNvPr>
          <p:cNvSpPr>
            <a:spLocks/>
          </p:cNvSpPr>
          <p:nvPr/>
        </p:nvSpPr>
        <p:spPr bwMode="auto">
          <a:xfrm>
            <a:off x="4542165" y="4464813"/>
            <a:ext cx="1629696" cy="784625"/>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rgbClr val="76B3E9"/>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2">
            <a:extLst>
              <a:ext uri="{FF2B5EF4-FFF2-40B4-BE49-F238E27FC236}">
                <a16:creationId xmlns:a16="http://schemas.microsoft.com/office/drawing/2014/main" id="{CFC4101B-D389-46B6-84A2-6ED7FC93ABA4}"/>
              </a:ext>
            </a:extLst>
          </p:cNvPr>
          <p:cNvSpPr>
            <a:spLocks/>
          </p:cNvSpPr>
          <p:nvPr/>
        </p:nvSpPr>
        <p:spPr bwMode="auto">
          <a:xfrm>
            <a:off x="5498648" y="4147170"/>
            <a:ext cx="1155603" cy="1444800"/>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rgbClr val="EDCC87"/>
          </a:solidFill>
          <a:ln>
            <a:noFill/>
          </a:ln>
        </p:spPr>
        <p:txBody>
          <a:bodyPr vert="horz" wrap="square" lIns="59539" tIns="29770" rIns="59539" bIns="29770" numCol="1" anchor="t" anchorCtr="0" compatLnSpc="1">
            <a:prstTxWarp prst="textNoShape">
              <a:avLst/>
            </a:prstTxWarp>
          </a:bodyPr>
          <a:lstStyle/>
          <a:p>
            <a:pPr>
              <a:lnSpc>
                <a:spcPct val="120000"/>
              </a:lnSpc>
              <a:defRPr/>
            </a:pPr>
            <a:endParaRPr lang="en-IN" sz="1137">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53">
            <a:extLst>
              <a:ext uri="{FF2B5EF4-FFF2-40B4-BE49-F238E27FC236}">
                <a16:creationId xmlns:a16="http://schemas.microsoft.com/office/drawing/2014/main" id="{FB97DDEB-72A4-43E6-B45A-201E963407EF}"/>
              </a:ext>
            </a:extLst>
          </p:cNvPr>
          <p:cNvSpPr txBox="1"/>
          <p:nvPr/>
        </p:nvSpPr>
        <p:spPr>
          <a:xfrm>
            <a:off x="3475890" y="2420498"/>
            <a:ext cx="802984" cy="536622"/>
          </a:xfrm>
          <a:prstGeom prst="rect">
            <a:avLst/>
          </a:prstGeom>
          <a:noFill/>
        </p:spPr>
        <p:txBody>
          <a:bodyPr wrap="square" lIns="0" tIns="0" rIns="0" bIns="0" rtlCol="0">
            <a:spAutoFit/>
          </a:bodyPr>
          <a:lstStyle/>
          <a:p>
            <a:pPr>
              <a:lnSpc>
                <a:spcPct val="120000"/>
              </a:lnSpc>
              <a:defRPr/>
            </a:pPr>
            <a:r>
              <a:rPr lang="en-US" sz="3200" dirty="0">
                <a:solidFill>
                  <a:srgbClr val="44739D"/>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42" name="Rectangle 54">
            <a:extLst>
              <a:ext uri="{FF2B5EF4-FFF2-40B4-BE49-F238E27FC236}">
                <a16:creationId xmlns:a16="http://schemas.microsoft.com/office/drawing/2014/main" id="{B4127772-8DB6-4D54-983E-CA28AF25D07B}"/>
              </a:ext>
            </a:extLst>
          </p:cNvPr>
          <p:cNvSpPr/>
          <p:nvPr/>
        </p:nvSpPr>
        <p:spPr>
          <a:xfrm>
            <a:off x="751884" y="2837418"/>
            <a:ext cx="2618498" cy="369332"/>
          </a:xfrm>
          <a:prstGeom prst="rect">
            <a:avLst/>
          </a:prstGeom>
        </p:spPr>
        <p:txBody>
          <a:bodyPr wrap="square" lIns="0" tIns="0" rIns="0" bIns="0">
            <a:spAutoFit/>
          </a:bodyPr>
          <a:lstStyle/>
          <a:p>
            <a:pPr algn="r">
              <a:lnSpc>
                <a:spcPct val="120000"/>
              </a:lnSpc>
              <a:defRPr/>
            </a:pPr>
            <a:r>
              <a:rPr lang="zh-CN" altLang="en-US" sz="1000" dirty="0">
                <a:solidFill>
                  <a:srgbClr val="44739D"/>
                </a:solidFill>
                <a:latin typeface="思源黑体 CN ExtraLight" panose="020B0200000000000000" pitchFamily="34" charset="-122"/>
                <a:ea typeface="思源黑体 CN ExtraLight" panose="020B0200000000000000" pitchFamily="34" charset="-122"/>
                <a:sym typeface="Arial" panose="020B0604020202020204" pitchFamily="34" charset="0"/>
              </a:rPr>
              <a:t>请替换文字内容，点击添加相关标题文字，修改文字内容，也可以直接复制你的内容到此</a:t>
            </a:r>
            <a:r>
              <a:rPr lang="zh-CN" alt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rPr>
              <a:t>。</a:t>
            </a:r>
            <a:endParaRPr 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endParaRPr>
          </a:p>
        </p:txBody>
      </p:sp>
      <p:sp>
        <p:nvSpPr>
          <p:cNvPr id="43" name="TextBox 55">
            <a:extLst>
              <a:ext uri="{FF2B5EF4-FFF2-40B4-BE49-F238E27FC236}">
                <a16:creationId xmlns:a16="http://schemas.microsoft.com/office/drawing/2014/main" id="{9CAE844C-304C-4DAD-9E36-D2AFF2FB7235}"/>
              </a:ext>
            </a:extLst>
          </p:cNvPr>
          <p:cNvSpPr txBox="1"/>
          <p:nvPr/>
        </p:nvSpPr>
        <p:spPr>
          <a:xfrm>
            <a:off x="1447830" y="2476970"/>
            <a:ext cx="1900017" cy="309187"/>
          </a:xfrm>
          <a:prstGeom prst="rect">
            <a:avLst/>
          </a:prstGeom>
          <a:noFill/>
        </p:spPr>
        <p:txBody>
          <a:bodyPr wrap="square" lIns="0" tIns="0" rIns="0" bIns="0" rtlCol="0">
            <a:spAutoFit/>
          </a:bodyPr>
          <a:lstStyle/>
          <a:p>
            <a:pPr algn="r">
              <a:lnSpc>
                <a:spcPct val="120000"/>
              </a:lnSpc>
              <a:defRPr/>
            </a:pPr>
            <a:r>
              <a:rPr lang="zh-CN" alt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rPr>
              <a:t>请替换文字内容</a:t>
            </a:r>
            <a:endParaRPr 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endParaRPr>
          </a:p>
        </p:txBody>
      </p:sp>
      <p:sp>
        <p:nvSpPr>
          <p:cNvPr id="45" name="TextBox 53">
            <a:extLst>
              <a:ext uri="{FF2B5EF4-FFF2-40B4-BE49-F238E27FC236}">
                <a16:creationId xmlns:a16="http://schemas.microsoft.com/office/drawing/2014/main" id="{D1BF4665-6481-4ED1-B483-7AFA5D557435}"/>
              </a:ext>
            </a:extLst>
          </p:cNvPr>
          <p:cNvSpPr txBox="1"/>
          <p:nvPr/>
        </p:nvSpPr>
        <p:spPr>
          <a:xfrm>
            <a:off x="3475890" y="4559633"/>
            <a:ext cx="802984" cy="536622"/>
          </a:xfrm>
          <a:prstGeom prst="rect">
            <a:avLst/>
          </a:prstGeom>
          <a:noFill/>
        </p:spPr>
        <p:txBody>
          <a:bodyPr wrap="square" lIns="0" tIns="0" rIns="0" bIns="0" rtlCol="0">
            <a:spAutoFit/>
          </a:bodyPr>
          <a:lstStyle/>
          <a:p>
            <a:pPr>
              <a:lnSpc>
                <a:spcPct val="120000"/>
              </a:lnSpc>
              <a:defRPr/>
            </a:pPr>
            <a:r>
              <a:rPr lang="en-US" sz="3200" dirty="0">
                <a:solidFill>
                  <a:srgbClr val="44739D"/>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46" name="Rectangle 54">
            <a:extLst>
              <a:ext uri="{FF2B5EF4-FFF2-40B4-BE49-F238E27FC236}">
                <a16:creationId xmlns:a16="http://schemas.microsoft.com/office/drawing/2014/main" id="{3EA4EAE2-309F-4C26-9B30-61A091B9DC41}"/>
              </a:ext>
            </a:extLst>
          </p:cNvPr>
          <p:cNvSpPr/>
          <p:nvPr/>
        </p:nvSpPr>
        <p:spPr>
          <a:xfrm>
            <a:off x="751884" y="4976553"/>
            <a:ext cx="2618498" cy="369332"/>
          </a:xfrm>
          <a:prstGeom prst="rect">
            <a:avLst/>
          </a:prstGeom>
        </p:spPr>
        <p:txBody>
          <a:bodyPr wrap="square" lIns="0" tIns="0" rIns="0" bIns="0">
            <a:spAutoFit/>
          </a:bodyPr>
          <a:lstStyle/>
          <a:p>
            <a:pPr algn="r">
              <a:lnSpc>
                <a:spcPct val="120000"/>
              </a:lnSpc>
              <a:defRPr/>
            </a:pPr>
            <a:r>
              <a:rPr lang="zh-CN" altLang="en-US" sz="1000" dirty="0">
                <a:solidFill>
                  <a:srgbClr val="44739D"/>
                </a:solidFill>
                <a:latin typeface="思源黑体 CN ExtraLight" panose="020B0200000000000000" pitchFamily="34" charset="-122"/>
                <a:ea typeface="思源黑体 CN ExtraLight" panose="020B0200000000000000" pitchFamily="34" charset="-122"/>
                <a:sym typeface="Arial" panose="020B0604020202020204" pitchFamily="34" charset="0"/>
              </a:rPr>
              <a:t>请替换文字内容，点击添加相关标题文字，修改文字内容，也可以直接复制你的内容到此</a:t>
            </a:r>
            <a:r>
              <a:rPr lang="zh-CN" alt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rPr>
              <a:t>。</a:t>
            </a:r>
            <a:endParaRPr 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endParaRPr>
          </a:p>
        </p:txBody>
      </p:sp>
      <p:sp>
        <p:nvSpPr>
          <p:cNvPr id="48" name="TextBox 55">
            <a:extLst>
              <a:ext uri="{FF2B5EF4-FFF2-40B4-BE49-F238E27FC236}">
                <a16:creationId xmlns:a16="http://schemas.microsoft.com/office/drawing/2014/main" id="{C6622DEB-3685-48F2-91ED-00B90E2CF849}"/>
              </a:ext>
            </a:extLst>
          </p:cNvPr>
          <p:cNvSpPr txBox="1"/>
          <p:nvPr/>
        </p:nvSpPr>
        <p:spPr>
          <a:xfrm>
            <a:off x="1447830" y="4616105"/>
            <a:ext cx="1900017" cy="309187"/>
          </a:xfrm>
          <a:prstGeom prst="rect">
            <a:avLst/>
          </a:prstGeom>
          <a:noFill/>
        </p:spPr>
        <p:txBody>
          <a:bodyPr wrap="square" lIns="0" tIns="0" rIns="0" bIns="0" rtlCol="0">
            <a:spAutoFit/>
          </a:bodyPr>
          <a:lstStyle/>
          <a:p>
            <a:pPr algn="r">
              <a:lnSpc>
                <a:spcPct val="120000"/>
              </a:lnSpc>
              <a:defRPr/>
            </a:pPr>
            <a:r>
              <a:rPr lang="zh-CN" alt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rPr>
              <a:t>请替换文字内容</a:t>
            </a:r>
            <a:endParaRPr 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endParaRPr>
          </a:p>
        </p:txBody>
      </p:sp>
      <p:sp>
        <p:nvSpPr>
          <p:cNvPr id="49" name="TextBox 53">
            <a:extLst>
              <a:ext uri="{FF2B5EF4-FFF2-40B4-BE49-F238E27FC236}">
                <a16:creationId xmlns:a16="http://schemas.microsoft.com/office/drawing/2014/main" id="{6F2FA56E-D017-4DBE-93B5-D7A68C0B0785}"/>
              </a:ext>
            </a:extLst>
          </p:cNvPr>
          <p:cNvSpPr txBox="1"/>
          <p:nvPr/>
        </p:nvSpPr>
        <p:spPr>
          <a:xfrm>
            <a:off x="7932009" y="2420498"/>
            <a:ext cx="802984" cy="536622"/>
          </a:xfrm>
          <a:prstGeom prst="rect">
            <a:avLst/>
          </a:prstGeom>
          <a:noFill/>
        </p:spPr>
        <p:txBody>
          <a:bodyPr wrap="square" lIns="0" tIns="0" rIns="0" bIns="0" rtlCol="0">
            <a:spAutoFit/>
          </a:bodyPr>
          <a:lstStyle/>
          <a:p>
            <a:pPr>
              <a:lnSpc>
                <a:spcPct val="120000"/>
              </a:lnSpc>
              <a:defRPr/>
            </a:pPr>
            <a:r>
              <a:rPr lang="en-US" sz="3200" dirty="0">
                <a:solidFill>
                  <a:srgbClr val="44739D"/>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50" name="Rectangle 54">
            <a:extLst>
              <a:ext uri="{FF2B5EF4-FFF2-40B4-BE49-F238E27FC236}">
                <a16:creationId xmlns:a16="http://schemas.microsoft.com/office/drawing/2014/main" id="{69CDC170-D1C6-492B-9357-D50681A65868}"/>
              </a:ext>
            </a:extLst>
          </p:cNvPr>
          <p:cNvSpPr/>
          <p:nvPr/>
        </p:nvSpPr>
        <p:spPr>
          <a:xfrm>
            <a:off x="8452870" y="2837418"/>
            <a:ext cx="2618498" cy="353430"/>
          </a:xfrm>
          <a:prstGeom prst="rect">
            <a:avLst/>
          </a:prstGeom>
        </p:spPr>
        <p:txBody>
          <a:bodyPr wrap="square" lIns="0" tIns="0" rIns="0" bIns="0">
            <a:spAutoFit/>
          </a:bodyPr>
          <a:lstStyle/>
          <a:p>
            <a:pPr>
              <a:lnSpc>
                <a:spcPct val="120000"/>
              </a:lnSpc>
              <a:defRPr/>
            </a:pPr>
            <a:r>
              <a:rPr lang="zh-CN" alt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rPr>
              <a:t>请替换文字内容，点击添加相关标题文字，修改文字内容，也可以直接复制你的内容到此。</a:t>
            </a:r>
            <a:endParaRPr lang="en-US" sz="1000" dirty="0">
              <a:solidFill>
                <a:prstClr val="black">
                  <a:lumMod val="75000"/>
                  <a:lumOff val="25000"/>
                </a:prstClr>
              </a:solidFill>
              <a:latin typeface="思源黑体 CN ExtraLight" panose="020B0200000000000000" pitchFamily="34" charset="-122"/>
              <a:ea typeface="思源黑体 CN ExtraLight" panose="020B0200000000000000" pitchFamily="34" charset="-122"/>
              <a:sym typeface="Arial" panose="020B0604020202020204" pitchFamily="34" charset="0"/>
            </a:endParaRPr>
          </a:p>
        </p:txBody>
      </p:sp>
      <p:sp>
        <p:nvSpPr>
          <p:cNvPr id="52" name="TextBox 55">
            <a:extLst>
              <a:ext uri="{FF2B5EF4-FFF2-40B4-BE49-F238E27FC236}">
                <a16:creationId xmlns:a16="http://schemas.microsoft.com/office/drawing/2014/main" id="{26EFEEE0-FAC9-4D01-8F86-40F7029BD0E3}"/>
              </a:ext>
            </a:extLst>
          </p:cNvPr>
          <p:cNvSpPr txBox="1"/>
          <p:nvPr/>
        </p:nvSpPr>
        <p:spPr>
          <a:xfrm>
            <a:off x="8452870" y="2476970"/>
            <a:ext cx="1900017" cy="309187"/>
          </a:xfrm>
          <a:prstGeom prst="rect">
            <a:avLst/>
          </a:prstGeom>
          <a:noFill/>
        </p:spPr>
        <p:txBody>
          <a:bodyPr wrap="square" lIns="0" tIns="0" rIns="0" bIns="0" rtlCol="0">
            <a:spAutoFit/>
          </a:bodyPr>
          <a:lstStyle/>
          <a:p>
            <a:pPr>
              <a:lnSpc>
                <a:spcPct val="120000"/>
              </a:lnSpc>
              <a:defRPr/>
            </a:pPr>
            <a:r>
              <a:rPr lang="zh-CN" alt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rPr>
              <a:t>请替换文字内容</a:t>
            </a:r>
            <a:endParaRPr 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endParaRPr>
          </a:p>
        </p:txBody>
      </p:sp>
      <p:sp>
        <p:nvSpPr>
          <p:cNvPr id="53" name="TextBox 53">
            <a:extLst>
              <a:ext uri="{FF2B5EF4-FFF2-40B4-BE49-F238E27FC236}">
                <a16:creationId xmlns:a16="http://schemas.microsoft.com/office/drawing/2014/main" id="{81BEA2A3-F1DD-4009-B22C-BC73BC8945B1}"/>
              </a:ext>
            </a:extLst>
          </p:cNvPr>
          <p:cNvSpPr txBox="1"/>
          <p:nvPr/>
        </p:nvSpPr>
        <p:spPr>
          <a:xfrm>
            <a:off x="7908087" y="4613338"/>
            <a:ext cx="802984" cy="536622"/>
          </a:xfrm>
          <a:prstGeom prst="rect">
            <a:avLst/>
          </a:prstGeom>
          <a:noFill/>
        </p:spPr>
        <p:txBody>
          <a:bodyPr wrap="square" lIns="0" tIns="0" rIns="0" bIns="0" rtlCol="0">
            <a:spAutoFit/>
          </a:bodyPr>
          <a:lstStyle/>
          <a:p>
            <a:pPr>
              <a:lnSpc>
                <a:spcPct val="120000"/>
              </a:lnSpc>
              <a:defRPr/>
            </a:pPr>
            <a:r>
              <a:rPr lang="en-US" sz="3200" dirty="0">
                <a:solidFill>
                  <a:srgbClr val="44739D"/>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54" name="Rectangle 54">
            <a:extLst>
              <a:ext uri="{FF2B5EF4-FFF2-40B4-BE49-F238E27FC236}">
                <a16:creationId xmlns:a16="http://schemas.microsoft.com/office/drawing/2014/main" id="{57852267-1D86-4AB9-BDAD-B31F51922DCA}"/>
              </a:ext>
            </a:extLst>
          </p:cNvPr>
          <p:cNvSpPr/>
          <p:nvPr/>
        </p:nvSpPr>
        <p:spPr>
          <a:xfrm>
            <a:off x="8452870" y="5027814"/>
            <a:ext cx="2618498" cy="369332"/>
          </a:xfrm>
          <a:prstGeom prst="rect">
            <a:avLst/>
          </a:prstGeom>
        </p:spPr>
        <p:txBody>
          <a:bodyPr wrap="square" lIns="0" tIns="0" rIns="0" bIns="0">
            <a:spAutoFit/>
          </a:bodyPr>
          <a:lstStyle/>
          <a:p>
            <a:pPr>
              <a:lnSpc>
                <a:spcPct val="120000"/>
              </a:lnSpc>
              <a:defRPr/>
            </a:pPr>
            <a:r>
              <a:rPr lang="zh-CN" altLang="en-US" sz="1000" dirty="0">
                <a:solidFill>
                  <a:srgbClr val="44739D"/>
                </a:solidFill>
                <a:latin typeface="思源黑体 CN ExtraLight" panose="020B0200000000000000" pitchFamily="34" charset="-122"/>
                <a:ea typeface="思源黑体 CN ExtraLight" panose="020B0200000000000000" pitchFamily="34" charset="-122"/>
                <a:sym typeface="Arial" panose="020B0604020202020204" pitchFamily="34" charset="0"/>
              </a:rPr>
              <a:t>请替换文字内容，点击添加相关标题文字，修改文字内容，也可以直接复制你的内容到此。</a:t>
            </a:r>
            <a:endParaRPr lang="en-US" sz="1000" dirty="0">
              <a:solidFill>
                <a:srgbClr val="44739D"/>
              </a:solidFill>
              <a:latin typeface="思源黑体 CN ExtraLight" panose="020B0200000000000000" pitchFamily="34" charset="-122"/>
              <a:ea typeface="思源黑体 CN ExtraLight" panose="020B0200000000000000" pitchFamily="34" charset="-122"/>
              <a:sym typeface="Arial" panose="020B0604020202020204" pitchFamily="34" charset="0"/>
            </a:endParaRPr>
          </a:p>
        </p:txBody>
      </p:sp>
      <p:sp>
        <p:nvSpPr>
          <p:cNvPr id="55" name="TextBox 55">
            <a:extLst>
              <a:ext uri="{FF2B5EF4-FFF2-40B4-BE49-F238E27FC236}">
                <a16:creationId xmlns:a16="http://schemas.microsoft.com/office/drawing/2014/main" id="{0FD87C90-02DD-48C4-9C1E-9ECB0A062FA7}"/>
              </a:ext>
            </a:extLst>
          </p:cNvPr>
          <p:cNvSpPr txBox="1"/>
          <p:nvPr/>
        </p:nvSpPr>
        <p:spPr>
          <a:xfrm>
            <a:off x="8452870" y="4667366"/>
            <a:ext cx="1900017" cy="309187"/>
          </a:xfrm>
          <a:prstGeom prst="rect">
            <a:avLst/>
          </a:prstGeom>
          <a:noFill/>
        </p:spPr>
        <p:txBody>
          <a:bodyPr wrap="square" lIns="0" tIns="0" rIns="0" bIns="0" rtlCol="0">
            <a:spAutoFit/>
          </a:bodyPr>
          <a:lstStyle/>
          <a:p>
            <a:pPr>
              <a:lnSpc>
                <a:spcPct val="120000"/>
              </a:lnSpc>
              <a:defRPr/>
            </a:pPr>
            <a:r>
              <a:rPr lang="zh-CN" alt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rPr>
              <a:t>请替换文字内容</a:t>
            </a:r>
            <a:endParaRPr lang="en-US" dirty="0">
              <a:solidFill>
                <a:srgbClr val="44739D"/>
              </a:solidFill>
              <a:latin typeface="思源黑体 CN Heavy" panose="020B0A00000000000000" pitchFamily="34" charset="-122"/>
              <a:ea typeface="思源黑体 CN Heavy" panose="020B0A00000000000000" pitchFamily="34" charset="-122"/>
              <a:sym typeface="Arial" panose="020B0604020202020204" pitchFamily="34" charset="0"/>
            </a:endParaRPr>
          </a:p>
        </p:txBody>
      </p:sp>
      <p:grpSp>
        <p:nvGrpSpPr>
          <p:cNvPr id="56" name="组合 55"/>
          <p:cNvGrpSpPr/>
          <p:nvPr/>
        </p:nvGrpSpPr>
        <p:grpSpPr>
          <a:xfrm rot="10800000">
            <a:off x="-39102" y="0"/>
            <a:ext cx="2288803" cy="2070109"/>
            <a:chOff x="4575320" y="0"/>
            <a:chExt cx="7617774" cy="6889898"/>
          </a:xfrm>
        </p:grpSpPr>
        <p:sp>
          <p:nvSpPr>
            <p:cNvPr id="57" name="流程图: 联系 56"/>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任意多边形 58"/>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1" name="组合 50">
            <a:extLst>
              <a:ext uri="{FF2B5EF4-FFF2-40B4-BE49-F238E27FC236}">
                <a16:creationId xmlns:a16="http://schemas.microsoft.com/office/drawing/2014/main" id="{CC395368-C9E3-42C3-B449-5938BC9E4571}"/>
              </a:ext>
            </a:extLst>
          </p:cNvPr>
          <p:cNvGrpSpPr/>
          <p:nvPr/>
        </p:nvGrpSpPr>
        <p:grpSpPr>
          <a:xfrm>
            <a:off x="4111928" y="558581"/>
            <a:ext cx="3968144" cy="718021"/>
            <a:chOff x="3843064" y="399555"/>
            <a:chExt cx="3968144" cy="718021"/>
          </a:xfrm>
        </p:grpSpPr>
        <p:sp>
          <p:nvSpPr>
            <p:cNvPr id="68" name="文本框 67">
              <a:extLst>
                <a:ext uri="{FF2B5EF4-FFF2-40B4-BE49-F238E27FC236}">
                  <a16:creationId xmlns:a16="http://schemas.microsoft.com/office/drawing/2014/main" id="{085B8B80-3983-4519-A602-C617E423C4E4}"/>
                </a:ext>
              </a:extLst>
            </p:cNvPr>
            <p:cNvSpPr txBox="1"/>
            <p:nvPr/>
          </p:nvSpPr>
          <p:spPr>
            <a:xfrm>
              <a:off x="4093328" y="399555"/>
              <a:ext cx="3467617"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44739D"/>
                  </a:solidFill>
                  <a:effectLst/>
                  <a:uLnTx/>
                  <a:uFillTx/>
                  <a:latin typeface="等线" panose="020F0502020204030204"/>
                  <a:ea typeface="等线" panose="02010600030101010101" pitchFamily="2" charset="-122"/>
                  <a:cs typeface="+mn-ea"/>
                  <a:sym typeface="+mn-lt"/>
                </a:rPr>
                <a:t>单击此处添加标题</a:t>
              </a:r>
            </a:p>
          </p:txBody>
        </p:sp>
        <p:sp>
          <p:nvSpPr>
            <p:cNvPr id="69" name="矩形 68">
              <a:extLst>
                <a:ext uri="{FF2B5EF4-FFF2-40B4-BE49-F238E27FC236}">
                  <a16:creationId xmlns:a16="http://schemas.microsoft.com/office/drawing/2014/main" id="{15089E69-C7F9-4C1A-96FF-B7A058C3A202}"/>
                </a:ext>
              </a:extLst>
            </p:cNvPr>
            <p:cNvSpPr/>
            <p:nvPr/>
          </p:nvSpPr>
          <p:spPr>
            <a:xfrm>
              <a:off x="3843064" y="863660"/>
              <a:ext cx="3968144"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1991441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3" name="流程图: 联系 22"/>
          <p:cNvSpPr/>
          <p:nvPr/>
        </p:nvSpPr>
        <p:spPr>
          <a:xfrm>
            <a:off x="7950729" y="3189162"/>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7" name="文本框 3">
            <a:extLst>
              <a:ext uri="{FF2B5EF4-FFF2-40B4-BE49-F238E27FC236}">
                <a16:creationId xmlns:a16="http://schemas.microsoft.com/office/drawing/2014/main" id="{DBE2CB0B-3A6F-40F3-8477-92F6A3AF4380}"/>
              </a:ext>
            </a:extLst>
          </p:cNvPr>
          <p:cNvSpPr txBox="1"/>
          <p:nvPr>
            <p:custDataLst>
              <p:tags r:id="rId1"/>
            </p:custDataLst>
          </p:nvPr>
        </p:nvSpPr>
        <p:spPr>
          <a:xfrm>
            <a:off x="652844" y="1342226"/>
            <a:ext cx="4770506" cy="1107996"/>
          </a:xfrm>
          <a:prstGeom prst="rect">
            <a:avLst/>
          </a:prstGeom>
          <a:noFill/>
          <a:effectLst/>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rPr>
              <a:t>RART 04</a:t>
            </a:r>
            <a:endParaRPr kumimoji="0" lang="zh-CN" altLang="en-US"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endParaRPr>
          </a:p>
        </p:txBody>
      </p:sp>
      <p:sp>
        <p:nvSpPr>
          <p:cNvPr id="58" name="文本框 57">
            <a:extLst>
              <a:ext uri="{FF2B5EF4-FFF2-40B4-BE49-F238E27FC236}">
                <a16:creationId xmlns:a16="http://schemas.microsoft.com/office/drawing/2014/main" id="{93CE8710-EA42-4682-8951-7F7D68708AB5}"/>
              </a:ext>
            </a:extLst>
          </p:cNvPr>
          <p:cNvSpPr txBox="1"/>
          <p:nvPr/>
        </p:nvSpPr>
        <p:spPr>
          <a:xfrm>
            <a:off x="658331" y="3205547"/>
            <a:ext cx="7013328" cy="8951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are many variations of passages of Lorem Ipsum available, but</a:t>
            </a:r>
          </a:p>
        </p:txBody>
      </p:sp>
      <p:sp>
        <p:nvSpPr>
          <p:cNvPr id="59" name="矩形 58">
            <a:extLst>
              <a:ext uri="{FF2B5EF4-FFF2-40B4-BE49-F238E27FC236}">
                <a16:creationId xmlns:a16="http://schemas.microsoft.com/office/drawing/2014/main" id="{87762572-B2C8-4DF0-99EF-9002EE251D0C}"/>
              </a:ext>
            </a:extLst>
          </p:cNvPr>
          <p:cNvSpPr/>
          <p:nvPr/>
        </p:nvSpPr>
        <p:spPr>
          <a:xfrm>
            <a:off x="658331" y="2241605"/>
            <a:ext cx="6247502" cy="1015663"/>
          </a:xfrm>
          <a:prstGeom prst="rect">
            <a:avLst/>
          </a:prstGeom>
          <a:solidFill>
            <a:srgbClr val="EDCC87">
              <a:alpha val="28000"/>
            </a:srgbClr>
          </a:solidFill>
        </p:spPr>
        <p:txBody>
          <a:bodyPr wrap="square" lIns="91440" tIns="45720" rIns="91440" bIns="45720">
            <a:spAutoFit/>
          </a:bodyPr>
          <a:lstStyle/>
          <a:p>
            <a:pPr lvl="0">
              <a:defRPr/>
            </a:pPr>
            <a:r>
              <a:rPr lang="zh-CN" altLang="en-US" sz="6000" b="1"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下半年工作计划</a:t>
            </a:r>
          </a:p>
        </p:txBody>
      </p:sp>
    </p:spTree>
    <p:extLst>
      <p:ext uri="{BB962C8B-B14F-4D97-AF65-F5344CB8AC3E}">
        <p14:creationId xmlns:p14="http://schemas.microsoft.com/office/powerpoint/2010/main" val="2359480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841A2FB3-6069-4094-ADC1-88221AA4F9E9}"/>
              </a:ext>
            </a:extLst>
          </p:cNvPr>
          <p:cNvSpPr/>
          <p:nvPr/>
        </p:nvSpPr>
        <p:spPr>
          <a:xfrm>
            <a:off x="3004847" y="1472664"/>
            <a:ext cx="6182307" cy="4809029"/>
          </a:xfrm>
          <a:prstGeom prst="rect">
            <a:avLst/>
          </a:prstGeom>
          <a:solidFill>
            <a:srgbClr val="44739D">
              <a:alpha val="79000"/>
            </a:srgbClr>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文本框 6">
            <a:extLst>
              <a:ext uri="{FF2B5EF4-FFF2-40B4-BE49-F238E27FC236}">
                <a16:creationId xmlns:a16="http://schemas.microsoft.com/office/drawing/2014/main" id="{3D84810B-67BF-411E-B58C-B3AC72EF4F5A}"/>
              </a:ext>
            </a:extLst>
          </p:cNvPr>
          <p:cNvSpPr txBox="1"/>
          <p:nvPr/>
        </p:nvSpPr>
        <p:spPr>
          <a:xfrm>
            <a:off x="4448342" y="1865190"/>
            <a:ext cx="3295317" cy="461665"/>
          </a:xfrm>
          <a:prstGeom prst="rect">
            <a:avLst/>
          </a:prstGeom>
          <a:noFill/>
        </p:spPr>
        <p:txBody>
          <a:bodyPr wrap="square" rtlCol="0">
            <a:spAutoFit/>
            <a:scene3d>
              <a:camera prst="orthographicFront"/>
              <a:lightRig rig="threePt" dir="t"/>
            </a:scene3d>
            <a:sp3d contourW="12700"/>
          </a:bodyPr>
          <a:lstStyle/>
          <a:p>
            <a:pPr algn="ctr">
              <a:defRPr/>
            </a:pPr>
            <a:r>
              <a:rPr lang="zh-CN" altLang="en-US" sz="2400" b="1" dirty="0">
                <a:solidFill>
                  <a:prstClr val="white"/>
                </a:solidFill>
                <a:latin typeface="等线" panose="02010600030101010101" pitchFamily="2" charset="-122"/>
                <a:ea typeface="等线" panose="02010600030101010101" pitchFamily="2" charset="-122"/>
              </a:rPr>
              <a:t>下半年工作计划</a:t>
            </a:r>
          </a:p>
        </p:txBody>
      </p:sp>
      <p:sp>
        <p:nvSpPr>
          <p:cNvPr id="8" name="文本框 7">
            <a:extLst>
              <a:ext uri="{FF2B5EF4-FFF2-40B4-BE49-F238E27FC236}">
                <a16:creationId xmlns:a16="http://schemas.microsoft.com/office/drawing/2014/main" id="{F19D7B1F-D2D6-43D7-9269-0E39D64A0A6A}"/>
              </a:ext>
            </a:extLst>
          </p:cNvPr>
          <p:cNvSpPr txBox="1"/>
          <p:nvPr/>
        </p:nvSpPr>
        <p:spPr>
          <a:xfrm>
            <a:off x="3653004" y="2202975"/>
            <a:ext cx="4885992" cy="247760"/>
          </a:xfrm>
          <a:prstGeom prst="rect">
            <a:avLst/>
          </a:prstGeom>
          <a:noFill/>
        </p:spPr>
        <p:txBody>
          <a:bodyPr wrap="square" rtlCol="0">
            <a:spAutoFit/>
            <a:scene3d>
              <a:camera prst="orthographicFront"/>
              <a:lightRig rig="threePt" dir="t"/>
            </a:scene3d>
            <a:sp3d contourW="12700"/>
          </a:bodyPr>
          <a:lstStyle/>
          <a:p>
            <a:pPr algn="ctr">
              <a:lnSpc>
                <a:spcPct val="120000"/>
              </a:lnSpc>
              <a:defRPr/>
            </a:pPr>
            <a:r>
              <a:rPr lang="en-US" altLang="zh-CN" sz="900" dirty="0">
                <a:solidFill>
                  <a:prstClr val="white"/>
                </a:solidFill>
                <a:latin typeface="等线 Light" panose="02010600030101010101" pitchFamily="2" charset="-122"/>
                <a:ea typeface="等线 Light" panose="02010600030101010101" pitchFamily="2" charset="-122"/>
              </a:rPr>
              <a:t>print the presentation and make it into a film to be used in a wider field</a:t>
            </a:r>
          </a:p>
        </p:txBody>
      </p:sp>
      <p:sp>
        <p:nvSpPr>
          <p:cNvPr id="9" name="文本框2">
            <a:extLst>
              <a:ext uri="{FF2B5EF4-FFF2-40B4-BE49-F238E27FC236}">
                <a16:creationId xmlns:a16="http://schemas.microsoft.com/office/drawing/2014/main" id="{E8F039B0-0301-45D9-806F-1503BBCC700B}"/>
              </a:ext>
            </a:extLst>
          </p:cNvPr>
          <p:cNvSpPr/>
          <p:nvPr/>
        </p:nvSpPr>
        <p:spPr>
          <a:xfrm>
            <a:off x="3750644" y="2664640"/>
            <a:ext cx="4690712" cy="2967992"/>
          </a:xfrm>
          <a:prstGeom prst="rect">
            <a:avLst/>
          </a:prstGeom>
        </p:spPr>
        <p:txBody>
          <a:bodyPr wrap="square">
            <a:spAutoFit/>
          </a:bodyPr>
          <a:lstStyle/>
          <a:p>
            <a:pPr algn="ctr">
              <a:lnSpc>
                <a:spcPct val="150000"/>
              </a:lnSpc>
              <a:spcBef>
                <a:spcPts val="2950"/>
              </a:spcBef>
              <a:defRPr/>
            </a:pPr>
            <a:r>
              <a:rPr lang="zh-CN" altLang="en-US" sz="1400" dirty="0">
                <a:solidFill>
                  <a:prstClr val="white">
                    <a:lumMod val="95000"/>
                  </a:prstClr>
                </a:solidFill>
                <a:latin typeface="等线" panose="020F0502020204030204"/>
                <a:ea typeface="等线 Light" panose="02010600030101010101" pitchFamily="2" charset="-122"/>
                <a:cs typeface="+mn-ea"/>
                <a:sym typeface="+mn-lt"/>
              </a:rPr>
              <a:t>此处添加详细文本描述，建议与标题相关并符合整体语言风格，此处添加此处添加详细文本描述此处添加详细文本描述，建议与标题相关并符合整体语言风格，此处添加此处添加详细文本描述此处添加详细文本描述，建议与标题相关并符合整体语言风格，此处添加此处添加详细文本描述此处添加详细文本描述，建议与标题相关并符合整体语言风格，此处添加此处添加详细文本描述此处添加详细文本描述，建议与标题相关并符合整体语言风格，此处添加此处添加详细文本描述</a:t>
            </a:r>
            <a:endParaRPr lang="en-US" altLang="en-US" sz="1400" dirty="0">
              <a:solidFill>
                <a:prstClr val="white">
                  <a:lumMod val="95000"/>
                </a:prstClr>
              </a:solidFill>
              <a:latin typeface="等线" panose="020F0502020204030204"/>
              <a:sym typeface="+mn-lt"/>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7527" t="41551" r="740" b="3561"/>
          <a:stretch>
            <a:fillRect/>
          </a:stretch>
        </p:blipFill>
        <p:spPr>
          <a:xfrm>
            <a:off x="6007" y="1485890"/>
            <a:ext cx="2980797" cy="2378062"/>
          </a:xfrm>
          <a:custGeom>
            <a:avLst/>
            <a:gdLst>
              <a:gd name="connsiteX0" fmla="*/ 0 w 2980797"/>
              <a:gd name="connsiteY0" fmla="*/ 0 h 2378062"/>
              <a:gd name="connsiteX1" fmla="*/ 2980797 w 2980797"/>
              <a:gd name="connsiteY1" fmla="*/ 0 h 2378062"/>
              <a:gd name="connsiteX2" fmla="*/ 2980797 w 2980797"/>
              <a:gd name="connsiteY2" fmla="*/ 2378062 h 2378062"/>
              <a:gd name="connsiteX3" fmla="*/ 0 w 2980797"/>
              <a:gd name="connsiteY3" fmla="*/ 2378062 h 2378062"/>
            </a:gdLst>
            <a:ahLst/>
            <a:cxnLst>
              <a:cxn ang="0">
                <a:pos x="connsiteX0" y="connsiteY0"/>
              </a:cxn>
              <a:cxn ang="0">
                <a:pos x="connsiteX1" y="connsiteY1"/>
              </a:cxn>
              <a:cxn ang="0">
                <a:pos x="connsiteX2" y="connsiteY2"/>
              </a:cxn>
              <a:cxn ang="0">
                <a:pos x="connsiteX3" y="connsiteY3"/>
              </a:cxn>
            </a:cxnLst>
            <a:rect l="l" t="t" r="r" b="b"/>
            <a:pathLst>
              <a:path w="2980797" h="2378062">
                <a:moveTo>
                  <a:pt x="0" y="0"/>
                </a:moveTo>
                <a:lnTo>
                  <a:pt x="2980797" y="0"/>
                </a:lnTo>
                <a:lnTo>
                  <a:pt x="2980797" y="2378062"/>
                </a:lnTo>
                <a:lnTo>
                  <a:pt x="0" y="2378062"/>
                </a:lnTo>
                <a:close/>
              </a:path>
            </a:pathLst>
          </a:custGeom>
        </p:spPr>
      </p:pic>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rcRect l="5418" t="10213" r="11115" b="988"/>
          <a:stretch>
            <a:fillRect/>
          </a:stretch>
        </p:blipFill>
        <p:spPr>
          <a:xfrm>
            <a:off x="15028" y="3903631"/>
            <a:ext cx="2980797" cy="2378062"/>
          </a:xfrm>
          <a:custGeom>
            <a:avLst/>
            <a:gdLst>
              <a:gd name="connsiteX0" fmla="*/ 0 w 2980797"/>
              <a:gd name="connsiteY0" fmla="*/ 0 h 2378062"/>
              <a:gd name="connsiteX1" fmla="*/ 2980797 w 2980797"/>
              <a:gd name="connsiteY1" fmla="*/ 0 h 2378062"/>
              <a:gd name="connsiteX2" fmla="*/ 2980797 w 2980797"/>
              <a:gd name="connsiteY2" fmla="*/ 2378062 h 2378062"/>
              <a:gd name="connsiteX3" fmla="*/ 0 w 2980797"/>
              <a:gd name="connsiteY3" fmla="*/ 2378062 h 2378062"/>
            </a:gdLst>
            <a:ahLst/>
            <a:cxnLst>
              <a:cxn ang="0">
                <a:pos x="connsiteX0" y="connsiteY0"/>
              </a:cxn>
              <a:cxn ang="0">
                <a:pos x="connsiteX1" y="connsiteY1"/>
              </a:cxn>
              <a:cxn ang="0">
                <a:pos x="connsiteX2" y="connsiteY2"/>
              </a:cxn>
              <a:cxn ang="0">
                <a:pos x="connsiteX3" y="connsiteY3"/>
              </a:cxn>
            </a:cxnLst>
            <a:rect l="l" t="t" r="r" b="b"/>
            <a:pathLst>
              <a:path w="2980797" h="2378062">
                <a:moveTo>
                  <a:pt x="0" y="0"/>
                </a:moveTo>
                <a:lnTo>
                  <a:pt x="2980797" y="0"/>
                </a:lnTo>
                <a:lnTo>
                  <a:pt x="2980797" y="2378062"/>
                </a:lnTo>
                <a:lnTo>
                  <a:pt x="0" y="2378062"/>
                </a:lnTo>
                <a:close/>
              </a:path>
            </a:pathLst>
          </a:custGeom>
        </p:spPr>
      </p:pic>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rcRect l="1445" t="18697" b="22036"/>
          <a:stretch>
            <a:fillRect/>
          </a:stretch>
        </p:blipFill>
        <p:spPr>
          <a:xfrm>
            <a:off x="9236694" y="1472664"/>
            <a:ext cx="2965818" cy="2378062"/>
          </a:xfrm>
          <a:custGeom>
            <a:avLst/>
            <a:gdLst>
              <a:gd name="connsiteX0" fmla="*/ 0 w 2965818"/>
              <a:gd name="connsiteY0" fmla="*/ 0 h 2378062"/>
              <a:gd name="connsiteX1" fmla="*/ 2965818 w 2965818"/>
              <a:gd name="connsiteY1" fmla="*/ 0 h 2378062"/>
              <a:gd name="connsiteX2" fmla="*/ 2965818 w 2965818"/>
              <a:gd name="connsiteY2" fmla="*/ 2378062 h 2378062"/>
              <a:gd name="connsiteX3" fmla="*/ 0 w 2965818"/>
              <a:gd name="connsiteY3" fmla="*/ 2378062 h 2378062"/>
            </a:gdLst>
            <a:ahLst/>
            <a:cxnLst>
              <a:cxn ang="0">
                <a:pos x="connsiteX0" y="connsiteY0"/>
              </a:cxn>
              <a:cxn ang="0">
                <a:pos x="connsiteX1" y="connsiteY1"/>
              </a:cxn>
              <a:cxn ang="0">
                <a:pos x="connsiteX2" y="connsiteY2"/>
              </a:cxn>
              <a:cxn ang="0">
                <a:pos x="connsiteX3" y="connsiteY3"/>
              </a:cxn>
            </a:cxnLst>
            <a:rect l="l" t="t" r="r" b="b"/>
            <a:pathLst>
              <a:path w="2965818" h="2378062">
                <a:moveTo>
                  <a:pt x="0" y="0"/>
                </a:moveTo>
                <a:lnTo>
                  <a:pt x="2965818" y="0"/>
                </a:lnTo>
                <a:lnTo>
                  <a:pt x="2965818" y="2378062"/>
                </a:lnTo>
                <a:lnTo>
                  <a:pt x="0" y="2378062"/>
                </a:lnTo>
                <a:close/>
              </a:path>
            </a:pathLst>
          </a:cu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rcRect l="43649" t="24035" r="2086" b="10864"/>
          <a:stretch>
            <a:fillRect/>
          </a:stretch>
        </p:blipFill>
        <p:spPr>
          <a:xfrm>
            <a:off x="9211203" y="3903631"/>
            <a:ext cx="2980797" cy="2378062"/>
          </a:xfrm>
          <a:custGeom>
            <a:avLst/>
            <a:gdLst>
              <a:gd name="connsiteX0" fmla="*/ 0 w 2980797"/>
              <a:gd name="connsiteY0" fmla="*/ 0 h 2378062"/>
              <a:gd name="connsiteX1" fmla="*/ 2980797 w 2980797"/>
              <a:gd name="connsiteY1" fmla="*/ 0 h 2378062"/>
              <a:gd name="connsiteX2" fmla="*/ 2980797 w 2980797"/>
              <a:gd name="connsiteY2" fmla="*/ 2378062 h 2378062"/>
              <a:gd name="connsiteX3" fmla="*/ 0 w 2980797"/>
              <a:gd name="connsiteY3" fmla="*/ 2378062 h 2378062"/>
            </a:gdLst>
            <a:ahLst/>
            <a:cxnLst>
              <a:cxn ang="0">
                <a:pos x="connsiteX0" y="connsiteY0"/>
              </a:cxn>
              <a:cxn ang="0">
                <a:pos x="connsiteX1" y="connsiteY1"/>
              </a:cxn>
              <a:cxn ang="0">
                <a:pos x="connsiteX2" y="connsiteY2"/>
              </a:cxn>
              <a:cxn ang="0">
                <a:pos x="connsiteX3" y="connsiteY3"/>
              </a:cxn>
            </a:cxnLst>
            <a:rect l="l" t="t" r="r" b="b"/>
            <a:pathLst>
              <a:path w="2980797" h="2378062">
                <a:moveTo>
                  <a:pt x="0" y="0"/>
                </a:moveTo>
                <a:lnTo>
                  <a:pt x="2980797" y="0"/>
                </a:lnTo>
                <a:lnTo>
                  <a:pt x="2980797" y="2378062"/>
                </a:lnTo>
                <a:lnTo>
                  <a:pt x="0" y="2378062"/>
                </a:lnTo>
                <a:close/>
              </a:path>
            </a:pathLst>
          </a:custGeom>
        </p:spPr>
      </p:pic>
      <p:grpSp>
        <p:nvGrpSpPr>
          <p:cNvPr id="15" name="组合 14">
            <a:extLst>
              <a:ext uri="{FF2B5EF4-FFF2-40B4-BE49-F238E27FC236}">
                <a16:creationId xmlns:a16="http://schemas.microsoft.com/office/drawing/2014/main" id="{16ED8FB1-A89B-4AE8-B7B3-C6BC9202ADDA}"/>
              </a:ext>
            </a:extLst>
          </p:cNvPr>
          <p:cNvGrpSpPr/>
          <p:nvPr/>
        </p:nvGrpSpPr>
        <p:grpSpPr>
          <a:xfrm>
            <a:off x="4111928" y="558581"/>
            <a:ext cx="3968144" cy="718021"/>
            <a:chOff x="3843064" y="399555"/>
            <a:chExt cx="3968144" cy="718021"/>
          </a:xfrm>
        </p:grpSpPr>
        <p:sp>
          <p:nvSpPr>
            <p:cNvPr id="16" name="文本框 15">
              <a:extLst>
                <a:ext uri="{FF2B5EF4-FFF2-40B4-BE49-F238E27FC236}">
                  <a16:creationId xmlns:a16="http://schemas.microsoft.com/office/drawing/2014/main" id="{EED2F054-8429-4E48-BF0B-1C46DA1849F3}"/>
                </a:ext>
              </a:extLst>
            </p:cNvPr>
            <p:cNvSpPr txBox="1"/>
            <p:nvPr/>
          </p:nvSpPr>
          <p:spPr>
            <a:xfrm>
              <a:off x="4093328" y="399555"/>
              <a:ext cx="3467617"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44739D"/>
                  </a:solidFill>
                  <a:effectLst/>
                  <a:uLnTx/>
                  <a:uFillTx/>
                  <a:latin typeface="等线" panose="020F0502020204030204"/>
                  <a:ea typeface="等线" panose="02010600030101010101" pitchFamily="2" charset="-122"/>
                  <a:cs typeface="+mn-ea"/>
                  <a:sym typeface="+mn-lt"/>
                </a:rPr>
                <a:t>单击此处添加标题</a:t>
              </a:r>
            </a:p>
          </p:txBody>
        </p:sp>
        <p:sp>
          <p:nvSpPr>
            <p:cNvPr id="17" name="矩形 16">
              <a:extLst>
                <a:ext uri="{FF2B5EF4-FFF2-40B4-BE49-F238E27FC236}">
                  <a16:creationId xmlns:a16="http://schemas.microsoft.com/office/drawing/2014/main" id="{820248A4-330A-4010-99E8-CFE9DD1DC738}"/>
                </a:ext>
              </a:extLst>
            </p:cNvPr>
            <p:cNvSpPr/>
            <p:nvPr/>
          </p:nvSpPr>
          <p:spPr>
            <a:xfrm>
              <a:off x="3843064" y="863660"/>
              <a:ext cx="3968144"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836081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11240" y="-7503"/>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rot="5400000">
            <a:off x="-158850" y="4320581"/>
            <a:ext cx="2680485" cy="2424366"/>
            <a:chOff x="4575320" y="0"/>
            <a:chExt cx="7617774" cy="6889898"/>
          </a:xfrm>
        </p:grpSpPr>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6" name="组合 55"/>
          <p:cNvGrpSpPr/>
          <p:nvPr/>
        </p:nvGrpSpPr>
        <p:grpSpPr>
          <a:xfrm rot="16200000">
            <a:off x="10004233" y="109347"/>
            <a:ext cx="2288803" cy="2070109"/>
            <a:chOff x="4575320" y="0"/>
            <a:chExt cx="7617774" cy="6889898"/>
          </a:xfrm>
        </p:grpSpPr>
        <p:sp>
          <p:nvSpPr>
            <p:cNvPr id="57" name="流程图: 联系 56"/>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任意多边形 58"/>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Group 16">
            <a:extLst>
              <a:ext uri="{FF2B5EF4-FFF2-40B4-BE49-F238E27FC236}">
                <a16:creationId xmlns:a16="http://schemas.microsoft.com/office/drawing/2014/main" id="{6F51DA17-BC16-48A5-8508-FDABA18E7AB8}"/>
              </a:ext>
            </a:extLst>
          </p:cNvPr>
          <p:cNvGrpSpPr>
            <a:grpSpLocks/>
          </p:cNvGrpSpPr>
          <p:nvPr/>
        </p:nvGrpSpPr>
        <p:grpSpPr bwMode="auto">
          <a:xfrm rot="20457993">
            <a:off x="1253998" y="1790268"/>
            <a:ext cx="2414914" cy="2415611"/>
            <a:chOff x="0" y="0"/>
            <a:chExt cx="1200" cy="1200"/>
          </a:xfrm>
          <a:solidFill>
            <a:srgbClr val="44739D"/>
          </a:solidFill>
        </p:grpSpPr>
        <p:sp>
          <p:nvSpPr>
            <p:cNvPr id="23" name="AutoShape 46">
              <a:extLst>
                <a:ext uri="{FF2B5EF4-FFF2-40B4-BE49-F238E27FC236}">
                  <a16:creationId xmlns:a16="http://schemas.microsoft.com/office/drawing/2014/main" id="{928449DB-018D-4DC0-B49C-E98864664A70}"/>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nvGrpSpPr>
            <p:cNvPr id="24" name="Group 18">
              <a:extLst>
                <a:ext uri="{FF2B5EF4-FFF2-40B4-BE49-F238E27FC236}">
                  <a16:creationId xmlns:a16="http://schemas.microsoft.com/office/drawing/2014/main" id="{106B56C8-60C6-451B-AFC1-5979B33DC3A6}"/>
                </a:ext>
              </a:extLst>
            </p:cNvPr>
            <p:cNvGrpSpPr>
              <a:grpSpLocks/>
            </p:cNvGrpSpPr>
            <p:nvPr/>
          </p:nvGrpSpPr>
          <p:grpSpPr bwMode="auto">
            <a:xfrm>
              <a:off x="456" y="0"/>
              <a:ext cx="288" cy="1200"/>
              <a:chOff x="0" y="0"/>
              <a:chExt cx="288" cy="1200"/>
            </a:xfrm>
            <a:grpFill/>
          </p:grpSpPr>
          <p:sp>
            <p:nvSpPr>
              <p:cNvPr id="35" name="AutoShape 48">
                <a:extLst>
                  <a:ext uri="{FF2B5EF4-FFF2-40B4-BE49-F238E27FC236}">
                    <a16:creationId xmlns:a16="http://schemas.microsoft.com/office/drawing/2014/main" id="{7083AF67-D536-4FC8-96CC-56E280442B7E}"/>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36" name="AutoShape 49">
                <a:extLst>
                  <a:ext uri="{FF2B5EF4-FFF2-40B4-BE49-F238E27FC236}">
                    <a16:creationId xmlns:a16="http://schemas.microsoft.com/office/drawing/2014/main" id="{4C8DC24B-AED5-4564-8631-4F4BF7373073}"/>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26" name="Group 21">
              <a:extLst>
                <a:ext uri="{FF2B5EF4-FFF2-40B4-BE49-F238E27FC236}">
                  <a16:creationId xmlns:a16="http://schemas.microsoft.com/office/drawing/2014/main" id="{DB3F43D8-0402-4F62-8727-AA91AFBB0FAA}"/>
                </a:ext>
              </a:extLst>
            </p:cNvPr>
            <p:cNvGrpSpPr>
              <a:grpSpLocks/>
            </p:cNvGrpSpPr>
            <p:nvPr/>
          </p:nvGrpSpPr>
          <p:grpSpPr bwMode="auto">
            <a:xfrm rot="-5400000">
              <a:off x="456" y="0"/>
              <a:ext cx="288" cy="1200"/>
              <a:chOff x="0" y="0"/>
              <a:chExt cx="288" cy="1200"/>
            </a:xfrm>
            <a:grpFill/>
          </p:grpSpPr>
          <p:sp>
            <p:nvSpPr>
              <p:cNvPr id="33" name="AutoShape 51">
                <a:extLst>
                  <a:ext uri="{FF2B5EF4-FFF2-40B4-BE49-F238E27FC236}">
                    <a16:creationId xmlns:a16="http://schemas.microsoft.com/office/drawing/2014/main" id="{252FFA51-B6E1-463F-8A0C-7659CDEF4227}"/>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34" name="AutoShape 52">
                <a:extLst>
                  <a:ext uri="{FF2B5EF4-FFF2-40B4-BE49-F238E27FC236}">
                    <a16:creationId xmlns:a16="http://schemas.microsoft.com/office/drawing/2014/main" id="{196A7EA2-7EA2-4720-A346-608BA0EFCD7B}"/>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27" name="Group 24">
              <a:extLst>
                <a:ext uri="{FF2B5EF4-FFF2-40B4-BE49-F238E27FC236}">
                  <a16:creationId xmlns:a16="http://schemas.microsoft.com/office/drawing/2014/main" id="{C4C94338-F67C-4BB5-BF3A-B109D95FD6F5}"/>
                </a:ext>
              </a:extLst>
            </p:cNvPr>
            <p:cNvGrpSpPr>
              <a:grpSpLocks/>
            </p:cNvGrpSpPr>
            <p:nvPr/>
          </p:nvGrpSpPr>
          <p:grpSpPr bwMode="auto">
            <a:xfrm rot="-2700000">
              <a:off x="456" y="0"/>
              <a:ext cx="288" cy="1200"/>
              <a:chOff x="0" y="0"/>
              <a:chExt cx="288" cy="1200"/>
            </a:xfrm>
            <a:grpFill/>
          </p:grpSpPr>
          <p:sp>
            <p:nvSpPr>
              <p:cNvPr id="31" name="AutoShape 54">
                <a:extLst>
                  <a:ext uri="{FF2B5EF4-FFF2-40B4-BE49-F238E27FC236}">
                    <a16:creationId xmlns:a16="http://schemas.microsoft.com/office/drawing/2014/main" id="{B223D5D2-605F-4489-8C3C-15A65800D487}"/>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32" name="AutoShape 55">
                <a:extLst>
                  <a:ext uri="{FF2B5EF4-FFF2-40B4-BE49-F238E27FC236}">
                    <a16:creationId xmlns:a16="http://schemas.microsoft.com/office/drawing/2014/main" id="{80191B9F-4878-43F9-9ABC-9C33658EB628}"/>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28" name="Group 27">
              <a:extLst>
                <a:ext uri="{FF2B5EF4-FFF2-40B4-BE49-F238E27FC236}">
                  <a16:creationId xmlns:a16="http://schemas.microsoft.com/office/drawing/2014/main" id="{681B0447-4D53-4309-A67D-76E86056418E}"/>
                </a:ext>
              </a:extLst>
            </p:cNvPr>
            <p:cNvGrpSpPr>
              <a:grpSpLocks/>
            </p:cNvGrpSpPr>
            <p:nvPr/>
          </p:nvGrpSpPr>
          <p:grpSpPr bwMode="auto">
            <a:xfrm rot="2700000" flipH="1">
              <a:off x="457" y="0"/>
              <a:ext cx="288" cy="1200"/>
              <a:chOff x="0" y="0"/>
              <a:chExt cx="288" cy="1200"/>
            </a:xfrm>
            <a:grpFill/>
          </p:grpSpPr>
          <p:sp>
            <p:nvSpPr>
              <p:cNvPr id="29" name="AutoShape 57">
                <a:extLst>
                  <a:ext uri="{FF2B5EF4-FFF2-40B4-BE49-F238E27FC236}">
                    <a16:creationId xmlns:a16="http://schemas.microsoft.com/office/drawing/2014/main" id="{353DD8D1-4FD0-43C7-B43C-D06FF21D309D}"/>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30" name="AutoShape 58">
                <a:extLst>
                  <a:ext uri="{FF2B5EF4-FFF2-40B4-BE49-F238E27FC236}">
                    <a16:creationId xmlns:a16="http://schemas.microsoft.com/office/drawing/2014/main" id="{8CBA4E74-A1C0-42DF-AE15-A617AD7BD113}"/>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grpSp>
        <p:nvGrpSpPr>
          <p:cNvPr id="37" name="Group 30">
            <a:extLst>
              <a:ext uri="{FF2B5EF4-FFF2-40B4-BE49-F238E27FC236}">
                <a16:creationId xmlns:a16="http://schemas.microsoft.com/office/drawing/2014/main" id="{4DAA7A33-0B19-4460-B9B5-C84347F63EEB}"/>
              </a:ext>
            </a:extLst>
          </p:cNvPr>
          <p:cNvGrpSpPr>
            <a:grpSpLocks/>
          </p:cNvGrpSpPr>
          <p:nvPr/>
        </p:nvGrpSpPr>
        <p:grpSpPr bwMode="auto">
          <a:xfrm>
            <a:off x="3279246" y="2407554"/>
            <a:ext cx="3316325" cy="3317283"/>
            <a:chOff x="0" y="0"/>
            <a:chExt cx="1200" cy="1200"/>
          </a:xfrm>
          <a:solidFill>
            <a:sysClr val="window" lastClr="FFFFFF"/>
          </a:solidFill>
        </p:grpSpPr>
        <p:sp>
          <p:nvSpPr>
            <p:cNvPr id="38" name="AutoShape 60">
              <a:extLst>
                <a:ext uri="{FF2B5EF4-FFF2-40B4-BE49-F238E27FC236}">
                  <a16:creationId xmlns:a16="http://schemas.microsoft.com/office/drawing/2014/main" id="{C91D9CD5-2A60-48C8-8827-4300C34361FD}"/>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nvGrpSpPr>
            <p:cNvPr id="40" name="Group 32">
              <a:extLst>
                <a:ext uri="{FF2B5EF4-FFF2-40B4-BE49-F238E27FC236}">
                  <a16:creationId xmlns:a16="http://schemas.microsoft.com/office/drawing/2014/main" id="{3271FFE0-3536-4DE6-9B09-38B124285E42}"/>
                </a:ext>
              </a:extLst>
            </p:cNvPr>
            <p:cNvGrpSpPr>
              <a:grpSpLocks/>
            </p:cNvGrpSpPr>
            <p:nvPr/>
          </p:nvGrpSpPr>
          <p:grpSpPr bwMode="auto">
            <a:xfrm>
              <a:off x="456" y="0"/>
              <a:ext cx="288" cy="1200"/>
              <a:chOff x="0" y="0"/>
              <a:chExt cx="288" cy="1200"/>
            </a:xfrm>
            <a:grpFill/>
          </p:grpSpPr>
          <p:sp>
            <p:nvSpPr>
              <p:cNvPr id="52" name="AutoShape 62">
                <a:extLst>
                  <a:ext uri="{FF2B5EF4-FFF2-40B4-BE49-F238E27FC236}">
                    <a16:creationId xmlns:a16="http://schemas.microsoft.com/office/drawing/2014/main" id="{F5911FAD-2F38-4B55-B7F9-6BAB6444A830}"/>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53" name="AutoShape 63">
                <a:extLst>
                  <a:ext uri="{FF2B5EF4-FFF2-40B4-BE49-F238E27FC236}">
                    <a16:creationId xmlns:a16="http://schemas.microsoft.com/office/drawing/2014/main" id="{FC163404-FB6A-4856-BB82-A7531D5A9361}"/>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41" name="Group 35">
              <a:extLst>
                <a:ext uri="{FF2B5EF4-FFF2-40B4-BE49-F238E27FC236}">
                  <a16:creationId xmlns:a16="http://schemas.microsoft.com/office/drawing/2014/main" id="{22C53D76-A822-4DC5-8348-44CA380492BA}"/>
                </a:ext>
              </a:extLst>
            </p:cNvPr>
            <p:cNvGrpSpPr>
              <a:grpSpLocks/>
            </p:cNvGrpSpPr>
            <p:nvPr/>
          </p:nvGrpSpPr>
          <p:grpSpPr bwMode="auto">
            <a:xfrm rot="-5400000">
              <a:off x="456" y="0"/>
              <a:ext cx="288" cy="1200"/>
              <a:chOff x="0" y="0"/>
              <a:chExt cx="288" cy="1200"/>
            </a:xfrm>
            <a:grpFill/>
          </p:grpSpPr>
          <p:sp>
            <p:nvSpPr>
              <p:cNvPr id="50" name="AutoShape 65">
                <a:extLst>
                  <a:ext uri="{FF2B5EF4-FFF2-40B4-BE49-F238E27FC236}">
                    <a16:creationId xmlns:a16="http://schemas.microsoft.com/office/drawing/2014/main" id="{C6073AE8-94F9-4DCD-B29B-D01C6EA7449E}"/>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51" name="AutoShape 66">
                <a:extLst>
                  <a:ext uri="{FF2B5EF4-FFF2-40B4-BE49-F238E27FC236}">
                    <a16:creationId xmlns:a16="http://schemas.microsoft.com/office/drawing/2014/main" id="{0D9732E9-28FC-4888-82C2-F6450D80E075}"/>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42" name="Group 38">
              <a:extLst>
                <a:ext uri="{FF2B5EF4-FFF2-40B4-BE49-F238E27FC236}">
                  <a16:creationId xmlns:a16="http://schemas.microsoft.com/office/drawing/2014/main" id="{3D903FE8-F02F-4E05-8E96-E07DC836DA32}"/>
                </a:ext>
              </a:extLst>
            </p:cNvPr>
            <p:cNvGrpSpPr>
              <a:grpSpLocks/>
            </p:cNvGrpSpPr>
            <p:nvPr/>
          </p:nvGrpSpPr>
          <p:grpSpPr bwMode="auto">
            <a:xfrm rot="-2700000">
              <a:off x="456" y="0"/>
              <a:ext cx="288" cy="1200"/>
              <a:chOff x="0" y="0"/>
              <a:chExt cx="288" cy="1200"/>
            </a:xfrm>
            <a:grpFill/>
          </p:grpSpPr>
          <p:sp>
            <p:nvSpPr>
              <p:cNvPr id="48" name="AutoShape 68">
                <a:extLst>
                  <a:ext uri="{FF2B5EF4-FFF2-40B4-BE49-F238E27FC236}">
                    <a16:creationId xmlns:a16="http://schemas.microsoft.com/office/drawing/2014/main" id="{CA56A9CB-8606-4E3E-AD3F-C49321321FA9}"/>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49" name="AutoShape 69">
                <a:extLst>
                  <a:ext uri="{FF2B5EF4-FFF2-40B4-BE49-F238E27FC236}">
                    <a16:creationId xmlns:a16="http://schemas.microsoft.com/office/drawing/2014/main" id="{52C2D3F5-81A8-4A80-8F0B-826F49143A53}"/>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43" name="Group 41">
              <a:extLst>
                <a:ext uri="{FF2B5EF4-FFF2-40B4-BE49-F238E27FC236}">
                  <a16:creationId xmlns:a16="http://schemas.microsoft.com/office/drawing/2014/main" id="{59AB6291-9951-45F1-8762-54846F9DAA01}"/>
                </a:ext>
              </a:extLst>
            </p:cNvPr>
            <p:cNvGrpSpPr>
              <a:grpSpLocks/>
            </p:cNvGrpSpPr>
            <p:nvPr/>
          </p:nvGrpSpPr>
          <p:grpSpPr bwMode="auto">
            <a:xfrm rot="2700000" flipH="1">
              <a:off x="457" y="0"/>
              <a:ext cx="288" cy="1200"/>
              <a:chOff x="0" y="0"/>
              <a:chExt cx="288" cy="1200"/>
            </a:xfrm>
            <a:grpFill/>
          </p:grpSpPr>
          <p:sp>
            <p:nvSpPr>
              <p:cNvPr id="45" name="AutoShape 71">
                <a:extLst>
                  <a:ext uri="{FF2B5EF4-FFF2-40B4-BE49-F238E27FC236}">
                    <a16:creationId xmlns:a16="http://schemas.microsoft.com/office/drawing/2014/main" id="{40387849-CF32-4173-B36A-7F53F0B2616B}"/>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46" name="AutoShape 72">
                <a:extLst>
                  <a:ext uri="{FF2B5EF4-FFF2-40B4-BE49-F238E27FC236}">
                    <a16:creationId xmlns:a16="http://schemas.microsoft.com/office/drawing/2014/main" id="{321DE151-1E99-4267-B722-9CB6154C5CDF}"/>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grpSp>
        <p:nvGrpSpPr>
          <p:cNvPr id="54" name="Group 44">
            <a:extLst>
              <a:ext uri="{FF2B5EF4-FFF2-40B4-BE49-F238E27FC236}">
                <a16:creationId xmlns:a16="http://schemas.microsoft.com/office/drawing/2014/main" id="{E5EDB99C-446F-4B18-8BA5-439875EDBC1F}"/>
              </a:ext>
            </a:extLst>
          </p:cNvPr>
          <p:cNvGrpSpPr>
            <a:grpSpLocks/>
          </p:cNvGrpSpPr>
          <p:nvPr/>
        </p:nvGrpSpPr>
        <p:grpSpPr bwMode="auto">
          <a:xfrm>
            <a:off x="3272559" y="2409228"/>
            <a:ext cx="3324687" cy="3325649"/>
            <a:chOff x="0" y="0"/>
            <a:chExt cx="1200" cy="1200"/>
          </a:xfrm>
          <a:solidFill>
            <a:srgbClr val="EDCC87"/>
          </a:solidFill>
        </p:grpSpPr>
        <p:sp>
          <p:nvSpPr>
            <p:cNvPr id="55" name="AutoShape 74">
              <a:extLst>
                <a:ext uri="{FF2B5EF4-FFF2-40B4-BE49-F238E27FC236}">
                  <a16:creationId xmlns:a16="http://schemas.microsoft.com/office/drawing/2014/main" id="{5C9D834F-E278-4A69-AC8C-D1D067F26A82}"/>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nvGrpSpPr>
            <p:cNvPr id="68" name="Group 46">
              <a:extLst>
                <a:ext uri="{FF2B5EF4-FFF2-40B4-BE49-F238E27FC236}">
                  <a16:creationId xmlns:a16="http://schemas.microsoft.com/office/drawing/2014/main" id="{297B548E-9575-4045-8B6E-E4F7813A4CC3}"/>
                </a:ext>
              </a:extLst>
            </p:cNvPr>
            <p:cNvGrpSpPr>
              <a:grpSpLocks/>
            </p:cNvGrpSpPr>
            <p:nvPr/>
          </p:nvGrpSpPr>
          <p:grpSpPr bwMode="auto">
            <a:xfrm>
              <a:off x="456" y="0"/>
              <a:ext cx="288" cy="1200"/>
              <a:chOff x="0" y="0"/>
              <a:chExt cx="288" cy="1200"/>
            </a:xfrm>
            <a:grpFill/>
          </p:grpSpPr>
          <p:sp>
            <p:nvSpPr>
              <p:cNvPr id="78" name="AutoShape 76">
                <a:extLst>
                  <a:ext uri="{FF2B5EF4-FFF2-40B4-BE49-F238E27FC236}">
                    <a16:creationId xmlns:a16="http://schemas.microsoft.com/office/drawing/2014/main" id="{A42FCC0B-F27D-4AD2-B660-8B5EF30D5B61}"/>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79" name="AutoShape 77">
                <a:extLst>
                  <a:ext uri="{FF2B5EF4-FFF2-40B4-BE49-F238E27FC236}">
                    <a16:creationId xmlns:a16="http://schemas.microsoft.com/office/drawing/2014/main" id="{2889FFBE-91CF-4151-B910-55614CBE97ED}"/>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69" name="Group 49">
              <a:extLst>
                <a:ext uri="{FF2B5EF4-FFF2-40B4-BE49-F238E27FC236}">
                  <a16:creationId xmlns:a16="http://schemas.microsoft.com/office/drawing/2014/main" id="{1517799F-95E7-42FA-9483-1EEC67F05807}"/>
                </a:ext>
              </a:extLst>
            </p:cNvPr>
            <p:cNvGrpSpPr>
              <a:grpSpLocks/>
            </p:cNvGrpSpPr>
            <p:nvPr/>
          </p:nvGrpSpPr>
          <p:grpSpPr bwMode="auto">
            <a:xfrm rot="-5400000">
              <a:off x="456" y="0"/>
              <a:ext cx="288" cy="1200"/>
              <a:chOff x="0" y="0"/>
              <a:chExt cx="288" cy="1200"/>
            </a:xfrm>
            <a:grpFill/>
          </p:grpSpPr>
          <p:sp>
            <p:nvSpPr>
              <p:cNvPr id="76" name="AutoShape 79">
                <a:extLst>
                  <a:ext uri="{FF2B5EF4-FFF2-40B4-BE49-F238E27FC236}">
                    <a16:creationId xmlns:a16="http://schemas.microsoft.com/office/drawing/2014/main" id="{305EB825-DADB-4387-9B60-D830D28BBF72}"/>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77" name="AutoShape 80">
                <a:extLst>
                  <a:ext uri="{FF2B5EF4-FFF2-40B4-BE49-F238E27FC236}">
                    <a16:creationId xmlns:a16="http://schemas.microsoft.com/office/drawing/2014/main" id="{0ED5BC43-99CB-47F3-BD7E-8920D64FB496}"/>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70" name="Group 52">
              <a:extLst>
                <a:ext uri="{FF2B5EF4-FFF2-40B4-BE49-F238E27FC236}">
                  <a16:creationId xmlns:a16="http://schemas.microsoft.com/office/drawing/2014/main" id="{23F014D3-25D8-44D7-932E-2AFDEC5AC766}"/>
                </a:ext>
              </a:extLst>
            </p:cNvPr>
            <p:cNvGrpSpPr>
              <a:grpSpLocks/>
            </p:cNvGrpSpPr>
            <p:nvPr/>
          </p:nvGrpSpPr>
          <p:grpSpPr bwMode="auto">
            <a:xfrm rot="-2700000">
              <a:off x="456" y="0"/>
              <a:ext cx="288" cy="1200"/>
              <a:chOff x="0" y="0"/>
              <a:chExt cx="288" cy="1200"/>
            </a:xfrm>
            <a:grpFill/>
          </p:grpSpPr>
          <p:sp>
            <p:nvSpPr>
              <p:cNvPr id="74" name="AutoShape 82">
                <a:extLst>
                  <a:ext uri="{FF2B5EF4-FFF2-40B4-BE49-F238E27FC236}">
                    <a16:creationId xmlns:a16="http://schemas.microsoft.com/office/drawing/2014/main" id="{210D8C29-3E1D-4915-A870-FE405A16F607}"/>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75" name="AutoShape 83">
                <a:extLst>
                  <a:ext uri="{FF2B5EF4-FFF2-40B4-BE49-F238E27FC236}">
                    <a16:creationId xmlns:a16="http://schemas.microsoft.com/office/drawing/2014/main" id="{8F51ED51-348E-4647-83AE-59BA083105D8}"/>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71" name="Group 55">
              <a:extLst>
                <a:ext uri="{FF2B5EF4-FFF2-40B4-BE49-F238E27FC236}">
                  <a16:creationId xmlns:a16="http://schemas.microsoft.com/office/drawing/2014/main" id="{1F532AD4-2BAF-43CE-9FBA-FA8CB31DAA52}"/>
                </a:ext>
              </a:extLst>
            </p:cNvPr>
            <p:cNvGrpSpPr>
              <a:grpSpLocks/>
            </p:cNvGrpSpPr>
            <p:nvPr/>
          </p:nvGrpSpPr>
          <p:grpSpPr bwMode="auto">
            <a:xfrm rot="2700000" flipH="1">
              <a:off x="457" y="0"/>
              <a:ext cx="288" cy="1200"/>
              <a:chOff x="0" y="0"/>
              <a:chExt cx="288" cy="1200"/>
            </a:xfrm>
            <a:grpFill/>
          </p:grpSpPr>
          <p:sp>
            <p:nvSpPr>
              <p:cNvPr id="72" name="AutoShape 85">
                <a:extLst>
                  <a:ext uri="{FF2B5EF4-FFF2-40B4-BE49-F238E27FC236}">
                    <a16:creationId xmlns:a16="http://schemas.microsoft.com/office/drawing/2014/main" id="{06785EE4-DDBA-48C4-8978-010F76DE7BC8}"/>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73" name="AutoShape 86">
                <a:extLst>
                  <a:ext uri="{FF2B5EF4-FFF2-40B4-BE49-F238E27FC236}">
                    <a16:creationId xmlns:a16="http://schemas.microsoft.com/office/drawing/2014/main" id="{C70F7337-2AF8-4D53-BFFF-C4CBCD6DF803}"/>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grpSp>
        <p:nvGrpSpPr>
          <p:cNvPr id="80" name="Group 58">
            <a:extLst>
              <a:ext uri="{FF2B5EF4-FFF2-40B4-BE49-F238E27FC236}">
                <a16:creationId xmlns:a16="http://schemas.microsoft.com/office/drawing/2014/main" id="{355735FD-273F-424C-B2D6-742877EA9B78}"/>
              </a:ext>
            </a:extLst>
          </p:cNvPr>
          <p:cNvGrpSpPr>
            <a:grpSpLocks/>
          </p:cNvGrpSpPr>
          <p:nvPr/>
        </p:nvGrpSpPr>
        <p:grpSpPr bwMode="auto">
          <a:xfrm rot="1282349">
            <a:off x="6184166" y="1427258"/>
            <a:ext cx="2951748" cy="2952597"/>
            <a:chOff x="0" y="0"/>
            <a:chExt cx="1200" cy="1200"/>
          </a:xfrm>
          <a:solidFill>
            <a:srgbClr val="76B3E9"/>
          </a:solidFill>
        </p:grpSpPr>
        <p:sp>
          <p:nvSpPr>
            <p:cNvPr id="81" name="AutoShape 88">
              <a:extLst>
                <a:ext uri="{FF2B5EF4-FFF2-40B4-BE49-F238E27FC236}">
                  <a16:creationId xmlns:a16="http://schemas.microsoft.com/office/drawing/2014/main" id="{D0714FF8-9590-48BA-B17D-7F6B9EE8A2A3}"/>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nvGrpSpPr>
            <p:cNvPr id="82" name="Group 60">
              <a:extLst>
                <a:ext uri="{FF2B5EF4-FFF2-40B4-BE49-F238E27FC236}">
                  <a16:creationId xmlns:a16="http://schemas.microsoft.com/office/drawing/2014/main" id="{B2543BD8-B642-481A-8278-BFF9FC124CC4}"/>
                </a:ext>
              </a:extLst>
            </p:cNvPr>
            <p:cNvGrpSpPr>
              <a:grpSpLocks/>
            </p:cNvGrpSpPr>
            <p:nvPr/>
          </p:nvGrpSpPr>
          <p:grpSpPr bwMode="auto">
            <a:xfrm>
              <a:off x="456" y="0"/>
              <a:ext cx="288" cy="1200"/>
              <a:chOff x="0" y="0"/>
              <a:chExt cx="288" cy="1200"/>
            </a:xfrm>
            <a:grpFill/>
          </p:grpSpPr>
          <p:sp>
            <p:nvSpPr>
              <p:cNvPr id="92" name="AutoShape 90">
                <a:extLst>
                  <a:ext uri="{FF2B5EF4-FFF2-40B4-BE49-F238E27FC236}">
                    <a16:creationId xmlns:a16="http://schemas.microsoft.com/office/drawing/2014/main" id="{C2421E04-7060-4C7B-A955-5C1D1577D444}"/>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sp>
            <p:nvSpPr>
              <p:cNvPr id="93" name="AutoShape 91">
                <a:extLst>
                  <a:ext uri="{FF2B5EF4-FFF2-40B4-BE49-F238E27FC236}">
                    <a16:creationId xmlns:a16="http://schemas.microsoft.com/office/drawing/2014/main" id="{409BCF20-526A-4E38-9B86-A4957BCB2482}"/>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grpSp>
          <p:nvGrpSpPr>
            <p:cNvPr id="83" name="Group 63">
              <a:extLst>
                <a:ext uri="{FF2B5EF4-FFF2-40B4-BE49-F238E27FC236}">
                  <a16:creationId xmlns:a16="http://schemas.microsoft.com/office/drawing/2014/main" id="{E1BBDBC9-04B9-4FFA-A15B-51F4F5E9D67A}"/>
                </a:ext>
              </a:extLst>
            </p:cNvPr>
            <p:cNvGrpSpPr>
              <a:grpSpLocks/>
            </p:cNvGrpSpPr>
            <p:nvPr/>
          </p:nvGrpSpPr>
          <p:grpSpPr bwMode="auto">
            <a:xfrm rot="-5400000">
              <a:off x="456" y="0"/>
              <a:ext cx="288" cy="1200"/>
              <a:chOff x="0" y="0"/>
              <a:chExt cx="288" cy="1200"/>
            </a:xfrm>
            <a:grpFill/>
          </p:grpSpPr>
          <p:sp>
            <p:nvSpPr>
              <p:cNvPr id="90" name="AutoShape 93">
                <a:extLst>
                  <a:ext uri="{FF2B5EF4-FFF2-40B4-BE49-F238E27FC236}">
                    <a16:creationId xmlns:a16="http://schemas.microsoft.com/office/drawing/2014/main" id="{251B31E5-AE7A-4370-A272-E2F0A0F472F2}"/>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sp>
            <p:nvSpPr>
              <p:cNvPr id="91" name="AutoShape 94">
                <a:extLst>
                  <a:ext uri="{FF2B5EF4-FFF2-40B4-BE49-F238E27FC236}">
                    <a16:creationId xmlns:a16="http://schemas.microsoft.com/office/drawing/2014/main" id="{5B0DBF42-29E0-468A-869E-C62F53C511BE}"/>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grpSp>
          <p:nvGrpSpPr>
            <p:cNvPr id="84" name="Group 66">
              <a:extLst>
                <a:ext uri="{FF2B5EF4-FFF2-40B4-BE49-F238E27FC236}">
                  <a16:creationId xmlns:a16="http://schemas.microsoft.com/office/drawing/2014/main" id="{A3E670A8-64BF-40E3-B894-F94E8A4B9C66}"/>
                </a:ext>
              </a:extLst>
            </p:cNvPr>
            <p:cNvGrpSpPr>
              <a:grpSpLocks/>
            </p:cNvGrpSpPr>
            <p:nvPr/>
          </p:nvGrpSpPr>
          <p:grpSpPr bwMode="auto">
            <a:xfrm rot="-2700000">
              <a:off x="456" y="0"/>
              <a:ext cx="288" cy="1200"/>
              <a:chOff x="0" y="0"/>
              <a:chExt cx="288" cy="1200"/>
            </a:xfrm>
            <a:grpFill/>
          </p:grpSpPr>
          <p:sp>
            <p:nvSpPr>
              <p:cNvPr id="88" name="AutoShape 96">
                <a:extLst>
                  <a:ext uri="{FF2B5EF4-FFF2-40B4-BE49-F238E27FC236}">
                    <a16:creationId xmlns:a16="http://schemas.microsoft.com/office/drawing/2014/main" id="{CEB2D2BA-8402-4B87-9DAA-76C3119F888B}"/>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sp>
            <p:nvSpPr>
              <p:cNvPr id="89" name="AutoShape 97">
                <a:extLst>
                  <a:ext uri="{FF2B5EF4-FFF2-40B4-BE49-F238E27FC236}">
                    <a16:creationId xmlns:a16="http://schemas.microsoft.com/office/drawing/2014/main" id="{9C2DBF9A-F050-4CA1-85CC-8B2572E0F4BD}"/>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grpSp>
          <p:nvGrpSpPr>
            <p:cNvPr id="85" name="Group 69">
              <a:extLst>
                <a:ext uri="{FF2B5EF4-FFF2-40B4-BE49-F238E27FC236}">
                  <a16:creationId xmlns:a16="http://schemas.microsoft.com/office/drawing/2014/main" id="{BECC0437-E4AE-4FEF-9AAB-12E721D6C01F}"/>
                </a:ext>
              </a:extLst>
            </p:cNvPr>
            <p:cNvGrpSpPr>
              <a:grpSpLocks/>
            </p:cNvGrpSpPr>
            <p:nvPr/>
          </p:nvGrpSpPr>
          <p:grpSpPr bwMode="auto">
            <a:xfrm rot="2700000" flipH="1">
              <a:off x="457" y="0"/>
              <a:ext cx="288" cy="1200"/>
              <a:chOff x="0" y="0"/>
              <a:chExt cx="288" cy="1200"/>
            </a:xfrm>
            <a:grpFill/>
          </p:grpSpPr>
          <p:sp>
            <p:nvSpPr>
              <p:cNvPr id="86" name="AutoShape 99">
                <a:extLst>
                  <a:ext uri="{FF2B5EF4-FFF2-40B4-BE49-F238E27FC236}">
                    <a16:creationId xmlns:a16="http://schemas.microsoft.com/office/drawing/2014/main" id="{9E3ED634-BCFB-4062-AB45-3CC1BD4039A8}"/>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sp>
            <p:nvSpPr>
              <p:cNvPr id="87" name="AutoShape 100">
                <a:extLst>
                  <a:ext uri="{FF2B5EF4-FFF2-40B4-BE49-F238E27FC236}">
                    <a16:creationId xmlns:a16="http://schemas.microsoft.com/office/drawing/2014/main" id="{70C479D5-F5B9-4FE1-A9EB-2C7DD4E3E90A}"/>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grpSp>
      <p:grpSp>
        <p:nvGrpSpPr>
          <p:cNvPr id="94" name="Group 86">
            <a:extLst>
              <a:ext uri="{FF2B5EF4-FFF2-40B4-BE49-F238E27FC236}">
                <a16:creationId xmlns:a16="http://schemas.microsoft.com/office/drawing/2014/main" id="{99CE5641-0E98-435B-871E-CF9D573D46CC}"/>
              </a:ext>
            </a:extLst>
          </p:cNvPr>
          <p:cNvGrpSpPr>
            <a:grpSpLocks/>
          </p:cNvGrpSpPr>
          <p:nvPr/>
        </p:nvGrpSpPr>
        <p:grpSpPr bwMode="auto">
          <a:xfrm>
            <a:off x="8846593" y="2698629"/>
            <a:ext cx="2346348" cy="2347025"/>
            <a:chOff x="0" y="0"/>
            <a:chExt cx="1200" cy="1200"/>
          </a:xfrm>
          <a:solidFill>
            <a:sysClr val="window" lastClr="FFFFFF"/>
          </a:solidFill>
        </p:grpSpPr>
        <p:sp>
          <p:nvSpPr>
            <p:cNvPr id="95" name="AutoShape 116">
              <a:extLst>
                <a:ext uri="{FF2B5EF4-FFF2-40B4-BE49-F238E27FC236}">
                  <a16:creationId xmlns:a16="http://schemas.microsoft.com/office/drawing/2014/main" id="{4BF7E3A2-2555-443A-B8DD-B30DA0D3941C}"/>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nvGrpSpPr>
            <p:cNvPr id="96" name="Group 88">
              <a:extLst>
                <a:ext uri="{FF2B5EF4-FFF2-40B4-BE49-F238E27FC236}">
                  <a16:creationId xmlns:a16="http://schemas.microsoft.com/office/drawing/2014/main" id="{66A275C3-CB5A-49F5-8BF8-FBA52C383B24}"/>
                </a:ext>
              </a:extLst>
            </p:cNvPr>
            <p:cNvGrpSpPr>
              <a:grpSpLocks/>
            </p:cNvGrpSpPr>
            <p:nvPr/>
          </p:nvGrpSpPr>
          <p:grpSpPr bwMode="auto">
            <a:xfrm>
              <a:off x="456" y="0"/>
              <a:ext cx="288" cy="1200"/>
              <a:chOff x="0" y="0"/>
              <a:chExt cx="288" cy="1200"/>
            </a:xfrm>
            <a:grpFill/>
          </p:grpSpPr>
          <p:sp>
            <p:nvSpPr>
              <p:cNvPr id="106" name="AutoShape 118">
                <a:extLst>
                  <a:ext uri="{FF2B5EF4-FFF2-40B4-BE49-F238E27FC236}">
                    <a16:creationId xmlns:a16="http://schemas.microsoft.com/office/drawing/2014/main" id="{0420C7D4-AE6D-495A-97D5-7D2AB71F4F8C}"/>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07" name="AutoShape 119">
                <a:extLst>
                  <a:ext uri="{FF2B5EF4-FFF2-40B4-BE49-F238E27FC236}">
                    <a16:creationId xmlns:a16="http://schemas.microsoft.com/office/drawing/2014/main" id="{1F82B30A-766C-4C66-B40C-6C95A4A4E573}"/>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97" name="Group 91">
              <a:extLst>
                <a:ext uri="{FF2B5EF4-FFF2-40B4-BE49-F238E27FC236}">
                  <a16:creationId xmlns:a16="http://schemas.microsoft.com/office/drawing/2014/main" id="{7C84F05F-6353-4266-AA4D-6CB92BF8CA35}"/>
                </a:ext>
              </a:extLst>
            </p:cNvPr>
            <p:cNvGrpSpPr>
              <a:grpSpLocks/>
            </p:cNvGrpSpPr>
            <p:nvPr/>
          </p:nvGrpSpPr>
          <p:grpSpPr bwMode="auto">
            <a:xfrm rot="-5400000">
              <a:off x="456" y="0"/>
              <a:ext cx="288" cy="1200"/>
              <a:chOff x="0" y="0"/>
              <a:chExt cx="288" cy="1200"/>
            </a:xfrm>
            <a:grpFill/>
          </p:grpSpPr>
          <p:sp>
            <p:nvSpPr>
              <p:cNvPr id="104" name="AutoShape 121">
                <a:extLst>
                  <a:ext uri="{FF2B5EF4-FFF2-40B4-BE49-F238E27FC236}">
                    <a16:creationId xmlns:a16="http://schemas.microsoft.com/office/drawing/2014/main" id="{6A82BD9A-D439-4620-8F5D-7A591E552343}"/>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05" name="AutoShape 122">
                <a:extLst>
                  <a:ext uri="{FF2B5EF4-FFF2-40B4-BE49-F238E27FC236}">
                    <a16:creationId xmlns:a16="http://schemas.microsoft.com/office/drawing/2014/main" id="{90AC5A91-F13C-4216-83DE-DDCEB82C3140}"/>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98" name="Group 94">
              <a:extLst>
                <a:ext uri="{FF2B5EF4-FFF2-40B4-BE49-F238E27FC236}">
                  <a16:creationId xmlns:a16="http://schemas.microsoft.com/office/drawing/2014/main" id="{9507664E-F0E4-4867-AEEB-B6284C03F21D}"/>
                </a:ext>
              </a:extLst>
            </p:cNvPr>
            <p:cNvGrpSpPr>
              <a:grpSpLocks/>
            </p:cNvGrpSpPr>
            <p:nvPr/>
          </p:nvGrpSpPr>
          <p:grpSpPr bwMode="auto">
            <a:xfrm rot="-2700000">
              <a:off x="456" y="0"/>
              <a:ext cx="288" cy="1200"/>
              <a:chOff x="0" y="0"/>
              <a:chExt cx="288" cy="1200"/>
            </a:xfrm>
            <a:grpFill/>
          </p:grpSpPr>
          <p:sp>
            <p:nvSpPr>
              <p:cNvPr id="102" name="AutoShape 124">
                <a:extLst>
                  <a:ext uri="{FF2B5EF4-FFF2-40B4-BE49-F238E27FC236}">
                    <a16:creationId xmlns:a16="http://schemas.microsoft.com/office/drawing/2014/main" id="{58E40571-471C-42FE-B60F-DA38CD95B611}"/>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03" name="AutoShape 125">
                <a:extLst>
                  <a:ext uri="{FF2B5EF4-FFF2-40B4-BE49-F238E27FC236}">
                    <a16:creationId xmlns:a16="http://schemas.microsoft.com/office/drawing/2014/main" id="{68D63776-F5E5-49BD-A2B0-597097C0E90F}"/>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99" name="Group 97">
              <a:extLst>
                <a:ext uri="{FF2B5EF4-FFF2-40B4-BE49-F238E27FC236}">
                  <a16:creationId xmlns:a16="http://schemas.microsoft.com/office/drawing/2014/main" id="{D02CE589-B6D8-4723-8C26-76F3A81763B6}"/>
                </a:ext>
              </a:extLst>
            </p:cNvPr>
            <p:cNvGrpSpPr>
              <a:grpSpLocks/>
            </p:cNvGrpSpPr>
            <p:nvPr/>
          </p:nvGrpSpPr>
          <p:grpSpPr bwMode="auto">
            <a:xfrm rot="2700000" flipH="1">
              <a:off x="457" y="0"/>
              <a:ext cx="288" cy="1200"/>
              <a:chOff x="0" y="0"/>
              <a:chExt cx="288" cy="1200"/>
            </a:xfrm>
            <a:grpFill/>
          </p:grpSpPr>
          <p:sp>
            <p:nvSpPr>
              <p:cNvPr id="100" name="AutoShape 127">
                <a:extLst>
                  <a:ext uri="{FF2B5EF4-FFF2-40B4-BE49-F238E27FC236}">
                    <a16:creationId xmlns:a16="http://schemas.microsoft.com/office/drawing/2014/main" id="{33DA0B16-0684-40FE-A643-9E0C762304A4}"/>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01" name="AutoShape 128">
                <a:extLst>
                  <a:ext uri="{FF2B5EF4-FFF2-40B4-BE49-F238E27FC236}">
                    <a16:creationId xmlns:a16="http://schemas.microsoft.com/office/drawing/2014/main" id="{AA0B1FBD-C3C3-4FB5-B81C-D34BCCB7CA84}"/>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grpSp>
        <p:nvGrpSpPr>
          <p:cNvPr id="108" name="Group 100">
            <a:extLst>
              <a:ext uri="{FF2B5EF4-FFF2-40B4-BE49-F238E27FC236}">
                <a16:creationId xmlns:a16="http://schemas.microsoft.com/office/drawing/2014/main" id="{C465EF7C-7804-4FFD-9E57-C5FD7FFA9580}"/>
              </a:ext>
            </a:extLst>
          </p:cNvPr>
          <p:cNvGrpSpPr>
            <a:grpSpLocks/>
          </p:cNvGrpSpPr>
          <p:nvPr/>
        </p:nvGrpSpPr>
        <p:grpSpPr bwMode="auto">
          <a:xfrm>
            <a:off x="8839904" y="2700302"/>
            <a:ext cx="2353037" cy="2353717"/>
            <a:chOff x="0" y="0"/>
            <a:chExt cx="1200" cy="1200"/>
          </a:xfrm>
          <a:solidFill>
            <a:srgbClr val="44739D"/>
          </a:solidFill>
        </p:grpSpPr>
        <p:sp>
          <p:nvSpPr>
            <p:cNvPr id="109" name="AutoShape 130">
              <a:extLst>
                <a:ext uri="{FF2B5EF4-FFF2-40B4-BE49-F238E27FC236}">
                  <a16:creationId xmlns:a16="http://schemas.microsoft.com/office/drawing/2014/main" id="{7E31D7B0-090C-44FA-8802-AC932E2A53AD}"/>
                </a:ext>
              </a:extLst>
            </p:cNvPr>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nvGrpSpPr>
            <p:cNvPr id="110" name="Group 102">
              <a:extLst>
                <a:ext uri="{FF2B5EF4-FFF2-40B4-BE49-F238E27FC236}">
                  <a16:creationId xmlns:a16="http://schemas.microsoft.com/office/drawing/2014/main" id="{2B728CAB-528A-40E6-BAC2-A238FDD03AA7}"/>
                </a:ext>
              </a:extLst>
            </p:cNvPr>
            <p:cNvGrpSpPr>
              <a:grpSpLocks/>
            </p:cNvGrpSpPr>
            <p:nvPr/>
          </p:nvGrpSpPr>
          <p:grpSpPr bwMode="auto">
            <a:xfrm>
              <a:off x="456" y="0"/>
              <a:ext cx="288" cy="1200"/>
              <a:chOff x="0" y="0"/>
              <a:chExt cx="288" cy="1200"/>
            </a:xfrm>
            <a:grpFill/>
          </p:grpSpPr>
          <p:sp>
            <p:nvSpPr>
              <p:cNvPr id="120" name="AutoShape 132">
                <a:extLst>
                  <a:ext uri="{FF2B5EF4-FFF2-40B4-BE49-F238E27FC236}">
                    <a16:creationId xmlns:a16="http://schemas.microsoft.com/office/drawing/2014/main" id="{AEF71970-11E2-4628-A690-12CBACA883B2}"/>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21" name="AutoShape 133">
                <a:extLst>
                  <a:ext uri="{FF2B5EF4-FFF2-40B4-BE49-F238E27FC236}">
                    <a16:creationId xmlns:a16="http://schemas.microsoft.com/office/drawing/2014/main" id="{A7285EAA-800C-4639-91FE-4B64CDBCC64E}"/>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111" name="Group 105">
              <a:extLst>
                <a:ext uri="{FF2B5EF4-FFF2-40B4-BE49-F238E27FC236}">
                  <a16:creationId xmlns:a16="http://schemas.microsoft.com/office/drawing/2014/main" id="{FD264469-49C1-4764-B1DA-4C0E7516D6E5}"/>
                </a:ext>
              </a:extLst>
            </p:cNvPr>
            <p:cNvGrpSpPr>
              <a:grpSpLocks/>
            </p:cNvGrpSpPr>
            <p:nvPr/>
          </p:nvGrpSpPr>
          <p:grpSpPr bwMode="auto">
            <a:xfrm rot="-5400000">
              <a:off x="456" y="0"/>
              <a:ext cx="288" cy="1200"/>
              <a:chOff x="0" y="0"/>
              <a:chExt cx="288" cy="1200"/>
            </a:xfrm>
            <a:grpFill/>
          </p:grpSpPr>
          <p:sp>
            <p:nvSpPr>
              <p:cNvPr id="118" name="AutoShape 135">
                <a:extLst>
                  <a:ext uri="{FF2B5EF4-FFF2-40B4-BE49-F238E27FC236}">
                    <a16:creationId xmlns:a16="http://schemas.microsoft.com/office/drawing/2014/main" id="{8C55B690-9EB4-47A8-AF0B-7CF3BB996A3B}"/>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19" name="AutoShape 136">
                <a:extLst>
                  <a:ext uri="{FF2B5EF4-FFF2-40B4-BE49-F238E27FC236}">
                    <a16:creationId xmlns:a16="http://schemas.microsoft.com/office/drawing/2014/main" id="{6D6E1FEE-D1CA-4611-9EEC-B711753C4202}"/>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112" name="Group 108">
              <a:extLst>
                <a:ext uri="{FF2B5EF4-FFF2-40B4-BE49-F238E27FC236}">
                  <a16:creationId xmlns:a16="http://schemas.microsoft.com/office/drawing/2014/main" id="{9714774F-1CA1-47DC-8549-6BB844031423}"/>
                </a:ext>
              </a:extLst>
            </p:cNvPr>
            <p:cNvGrpSpPr>
              <a:grpSpLocks/>
            </p:cNvGrpSpPr>
            <p:nvPr/>
          </p:nvGrpSpPr>
          <p:grpSpPr bwMode="auto">
            <a:xfrm rot="-2700000">
              <a:off x="456" y="0"/>
              <a:ext cx="288" cy="1200"/>
              <a:chOff x="0" y="0"/>
              <a:chExt cx="288" cy="1200"/>
            </a:xfrm>
            <a:grpFill/>
          </p:grpSpPr>
          <p:sp>
            <p:nvSpPr>
              <p:cNvPr id="116" name="AutoShape 138">
                <a:extLst>
                  <a:ext uri="{FF2B5EF4-FFF2-40B4-BE49-F238E27FC236}">
                    <a16:creationId xmlns:a16="http://schemas.microsoft.com/office/drawing/2014/main" id="{34978602-C1B4-4CE5-B411-6DF8D334D241}"/>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17" name="AutoShape 139">
                <a:extLst>
                  <a:ext uri="{FF2B5EF4-FFF2-40B4-BE49-F238E27FC236}">
                    <a16:creationId xmlns:a16="http://schemas.microsoft.com/office/drawing/2014/main" id="{980245A1-CAD9-405B-A962-A5E7CD8A9AA2}"/>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nvGrpSpPr>
            <p:cNvPr id="113" name="Group 111">
              <a:extLst>
                <a:ext uri="{FF2B5EF4-FFF2-40B4-BE49-F238E27FC236}">
                  <a16:creationId xmlns:a16="http://schemas.microsoft.com/office/drawing/2014/main" id="{A6BC0DC0-A75D-48E0-A7BA-7314E3788083}"/>
                </a:ext>
              </a:extLst>
            </p:cNvPr>
            <p:cNvGrpSpPr>
              <a:grpSpLocks/>
            </p:cNvGrpSpPr>
            <p:nvPr/>
          </p:nvGrpSpPr>
          <p:grpSpPr bwMode="auto">
            <a:xfrm rot="2700000" flipH="1">
              <a:off x="457" y="0"/>
              <a:ext cx="288" cy="1200"/>
              <a:chOff x="0" y="0"/>
              <a:chExt cx="288" cy="1200"/>
            </a:xfrm>
            <a:grpFill/>
          </p:grpSpPr>
          <p:sp>
            <p:nvSpPr>
              <p:cNvPr id="114" name="AutoShape 141">
                <a:extLst>
                  <a:ext uri="{FF2B5EF4-FFF2-40B4-BE49-F238E27FC236}">
                    <a16:creationId xmlns:a16="http://schemas.microsoft.com/office/drawing/2014/main" id="{D149D34E-1424-48F9-87D4-7E3C7C61DACD}"/>
                  </a:ext>
                </a:extLst>
              </p:cNvPr>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sp>
            <p:nvSpPr>
              <p:cNvPr id="115" name="AutoShape 142">
                <a:extLst>
                  <a:ext uri="{FF2B5EF4-FFF2-40B4-BE49-F238E27FC236}">
                    <a16:creationId xmlns:a16="http://schemas.microsoft.com/office/drawing/2014/main" id="{69E377A8-4384-4AB9-AE98-B0C1B082A0C4}"/>
                  </a:ext>
                </a:extLst>
              </p:cNvPr>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latin typeface="等线" panose="020F0502020204030204"/>
                  <a:ea typeface="等线" panose="02010600030101010101" pitchFamily="2" charset="-122"/>
                </a:endParaRPr>
              </a:p>
            </p:txBody>
          </p:sp>
        </p:grpSp>
      </p:grpSp>
      <p:sp>
        <p:nvSpPr>
          <p:cNvPr id="122" name="矩形 121">
            <a:extLst>
              <a:ext uri="{FF2B5EF4-FFF2-40B4-BE49-F238E27FC236}">
                <a16:creationId xmlns:a16="http://schemas.microsoft.com/office/drawing/2014/main" id="{9BD975A5-50D6-48A5-830E-FB64368B7F47}"/>
              </a:ext>
            </a:extLst>
          </p:cNvPr>
          <p:cNvSpPr/>
          <p:nvPr/>
        </p:nvSpPr>
        <p:spPr>
          <a:xfrm>
            <a:off x="1899333" y="2834761"/>
            <a:ext cx="1107996" cy="369332"/>
          </a:xfrm>
          <a:prstGeom prst="rect">
            <a:avLst/>
          </a:prstGeom>
        </p:spPr>
        <p:txBody>
          <a:bodyPr wrap="none">
            <a:spAutoFit/>
          </a:bodyPr>
          <a:lstStyle/>
          <a:p>
            <a:pPr algn="ctr">
              <a:defRPr/>
            </a:pPr>
            <a:r>
              <a:rPr lang="zh-CN" altLang="en-US" b="1" dirty="0">
                <a:solidFill>
                  <a:srgbClr val="44739D"/>
                </a:solidFill>
                <a:latin typeface="幼圆" panose="02010509060101010101" pitchFamily="49" charset="-122"/>
                <a:ea typeface="幼圆" panose="02010509060101010101" pitchFamily="49" charset="-122"/>
              </a:rPr>
              <a:t>添加标题</a:t>
            </a:r>
          </a:p>
        </p:txBody>
      </p:sp>
      <p:sp>
        <p:nvSpPr>
          <p:cNvPr id="123" name="矩形 122">
            <a:extLst>
              <a:ext uri="{FF2B5EF4-FFF2-40B4-BE49-F238E27FC236}">
                <a16:creationId xmlns:a16="http://schemas.microsoft.com/office/drawing/2014/main" id="{A67A41D0-9D2D-4E58-84E6-64E04411B725}"/>
              </a:ext>
            </a:extLst>
          </p:cNvPr>
          <p:cNvSpPr/>
          <p:nvPr/>
        </p:nvSpPr>
        <p:spPr>
          <a:xfrm>
            <a:off x="4396456" y="3419831"/>
            <a:ext cx="1107996" cy="369332"/>
          </a:xfrm>
          <a:prstGeom prst="rect">
            <a:avLst/>
          </a:prstGeom>
        </p:spPr>
        <p:txBody>
          <a:bodyPr wrap="none">
            <a:spAutoFit/>
          </a:bodyPr>
          <a:lstStyle/>
          <a:p>
            <a:pPr algn="ctr">
              <a:defRPr/>
            </a:pPr>
            <a:r>
              <a:rPr lang="zh-CN" altLang="en-US" b="1" dirty="0">
                <a:solidFill>
                  <a:srgbClr val="EDCC87"/>
                </a:solidFill>
                <a:latin typeface="幼圆" panose="02010509060101010101" pitchFamily="49" charset="-122"/>
                <a:ea typeface="幼圆" panose="02010509060101010101" pitchFamily="49" charset="-122"/>
              </a:rPr>
              <a:t>添加标题</a:t>
            </a:r>
          </a:p>
        </p:txBody>
      </p:sp>
      <p:sp>
        <p:nvSpPr>
          <p:cNvPr id="124" name="矩形 123">
            <a:extLst>
              <a:ext uri="{FF2B5EF4-FFF2-40B4-BE49-F238E27FC236}">
                <a16:creationId xmlns:a16="http://schemas.microsoft.com/office/drawing/2014/main" id="{6E9387A2-95E4-44A8-AA11-2AC9358338C9}"/>
              </a:ext>
            </a:extLst>
          </p:cNvPr>
          <p:cNvSpPr/>
          <p:nvPr/>
        </p:nvSpPr>
        <p:spPr>
          <a:xfrm>
            <a:off x="7137582" y="2703450"/>
            <a:ext cx="1107996" cy="369332"/>
          </a:xfrm>
          <a:prstGeom prst="rect">
            <a:avLst/>
          </a:prstGeom>
        </p:spPr>
        <p:txBody>
          <a:bodyPr wrap="none">
            <a:spAutoFit/>
          </a:bodyPr>
          <a:lstStyle/>
          <a:p>
            <a:pPr algn="ctr">
              <a:defRPr/>
            </a:pPr>
            <a:r>
              <a:rPr lang="zh-CN" altLang="en-US" b="1" dirty="0">
                <a:solidFill>
                  <a:srgbClr val="76B3E9"/>
                </a:solidFill>
                <a:latin typeface="幼圆" panose="02010509060101010101" pitchFamily="49" charset="-122"/>
                <a:ea typeface="幼圆" panose="02010509060101010101" pitchFamily="49" charset="-122"/>
              </a:rPr>
              <a:t>添加标题</a:t>
            </a:r>
          </a:p>
        </p:txBody>
      </p:sp>
      <p:sp>
        <p:nvSpPr>
          <p:cNvPr id="125" name="矩形 124">
            <a:extLst>
              <a:ext uri="{FF2B5EF4-FFF2-40B4-BE49-F238E27FC236}">
                <a16:creationId xmlns:a16="http://schemas.microsoft.com/office/drawing/2014/main" id="{CBCD20A3-963B-41D1-AF46-7A2A929B25E8}"/>
              </a:ext>
            </a:extLst>
          </p:cNvPr>
          <p:cNvSpPr/>
          <p:nvPr/>
        </p:nvSpPr>
        <p:spPr>
          <a:xfrm>
            <a:off x="9469774" y="3688052"/>
            <a:ext cx="1107996" cy="369332"/>
          </a:xfrm>
          <a:prstGeom prst="rect">
            <a:avLst/>
          </a:prstGeom>
        </p:spPr>
        <p:txBody>
          <a:bodyPr wrap="none">
            <a:spAutoFit/>
          </a:bodyPr>
          <a:lstStyle/>
          <a:p>
            <a:pPr algn="ctr">
              <a:defRPr/>
            </a:pPr>
            <a:r>
              <a:rPr lang="zh-CN" altLang="en-US" b="1" dirty="0">
                <a:solidFill>
                  <a:srgbClr val="44739D"/>
                </a:solidFill>
                <a:latin typeface="幼圆" panose="02010509060101010101" pitchFamily="49" charset="-122"/>
                <a:ea typeface="幼圆" panose="02010509060101010101" pitchFamily="49" charset="-122"/>
              </a:rPr>
              <a:t>添加标题</a:t>
            </a:r>
          </a:p>
        </p:txBody>
      </p:sp>
      <p:sp>
        <p:nvSpPr>
          <p:cNvPr id="126" name="文本框4">
            <a:extLst>
              <a:ext uri="{FF2B5EF4-FFF2-40B4-BE49-F238E27FC236}">
                <a16:creationId xmlns:a16="http://schemas.microsoft.com/office/drawing/2014/main" id="{5891F6FC-2F7E-458C-9A16-E344A6325CC7}"/>
              </a:ext>
            </a:extLst>
          </p:cNvPr>
          <p:cNvSpPr txBox="1"/>
          <p:nvPr/>
        </p:nvSpPr>
        <p:spPr>
          <a:xfrm>
            <a:off x="4052001" y="3906598"/>
            <a:ext cx="1770085" cy="800219"/>
          </a:xfrm>
          <a:prstGeom prst="rect">
            <a:avLst/>
          </a:prstGeom>
          <a:noFill/>
        </p:spPr>
        <p:txBody>
          <a:bodyPr wrap="square" lIns="0" tIns="0" rIns="0" bIns="0" rtlCol="0">
            <a:spAutoFit/>
          </a:bodyPr>
          <a:lstStyle/>
          <a:p>
            <a:pPr algn="ctr">
              <a:lnSpc>
                <a:spcPct val="130000"/>
              </a:lnSpc>
              <a:defRPr/>
            </a:pPr>
            <a:r>
              <a:rPr lang="en-US" altLang="zh-CN" sz="1000" dirty="0">
                <a:solidFill>
                  <a:srgbClr val="EDCC87"/>
                </a:solidFill>
                <a:latin typeface="微软雅黑" pitchFamily="34" charset="-122"/>
                <a:ea typeface="微软雅黑" pitchFamily="34" charset="-122"/>
              </a:rPr>
              <a:t>The user can demonstrate on a projector or coma wider </a:t>
            </a:r>
            <a:r>
              <a:rPr lang="en-US" altLang="zh-CN" sz="1000" dirty="0" err="1">
                <a:solidFill>
                  <a:srgbClr val="EDCC87"/>
                </a:solidFill>
                <a:latin typeface="微软雅黑" pitchFamily="34" charset="-122"/>
                <a:ea typeface="微软雅黑" pitchFamily="34" charset="-122"/>
              </a:rPr>
              <a:t>puter</a:t>
            </a:r>
            <a:r>
              <a:rPr lang="en-US" altLang="zh-CN" sz="1000" dirty="0">
                <a:solidFill>
                  <a:srgbClr val="EDCC87"/>
                </a:solidFill>
                <a:latin typeface="微软雅黑" pitchFamily="34" charset="-122"/>
                <a:ea typeface="微软雅黑" pitchFamily="34" charset="-122"/>
              </a:rPr>
              <a:t>, or presentation and make </a:t>
            </a:r>
            <a:r>
              <a:rPr lang="en-US" altLang="zh-CN" sz="1000" dirty="0" err="1">
                <a:solidFill>
                  <a:srgbClr val="EDCC87"/>
                </a:solidFill>
                <a:latin typeface="微软雅黑" pitchFamily="34" charset="-122"/>
                <a:ea typeface="微软雅黑" pitchFamily="34" charset="-122"/>
              </a:rPr>
              <a:t>itThe</a:t>
            </a:r>
            <a:endParaRPr lang="en-US" altLang="zh-CN" sz="1000" dirty="0">
              <a:solidFill>
                <a:srgbClr val="EDCC87"/>
              </a:solidFill>
              <a:latin typeface="微软雅黑" pitchFamily="34" charset="-122"/>
              <a:ea typeface="微软雅黑" pitchFamily="34" charset="-122"/>
            </a:endParaRPr>
          </a:p>
        </p:txBody>
      </p:sp>
      <p:sp>
        <p:nvSpPr>
          <p:cNvPr id="127" name="文本框4">
            <a:extLst>
              <a:ext uri="{FF2B5EF4-FFF2-40B4-BE49-F238E27FC236}">
                <a16:creationId xmlns:a16="http://schemas.microsoft.com/office/drawing/2014/main" id="{CAAB551D-9C2D-4CFE-9C8B-9F16D3BB3C04}"/>
              </a:ext>
            </a:extLst>
          </p:cNvPr>
          <p:cNvSpPr txBox="1"/>
          <p:nvPr/>
        </p:nvSpPr>
        <p:spPr>
          <a:xfrm>
            <a:off x="1547001" y="4395302"/>
            <a:ext cx="1770085" cy="800219"/>
          </a:xfrm>
          <a:prstGeom prst="rect">
            <a:avLst/>
          </a:prstGeom>
          <a:noFill/>
        </p:spPr>
        <p:txBody>
          <a:bodyPr wrap="square" lIns="0" tIns="0" rIns="0" bIns="0" rtlCol="0">
            <a:spAutoFit/>
          </a:bodyPr>
          <a:lstStyle/>
          <a:p>
            <a:pPr algn="ctr">
              <a:lnSpc>
                <a:spcPct val="130000"/>
              </a:lnSpc>
              <a:defRPr/>
            </a:pPr>
            <a:r>
              <a:rPr lang="en-US" altLang="zh-CN" sz="1000" dirty="0">
                <a:solidFill>
                  <a:srgbClr val="44739D"/>
                </a:solidFill>
                <a:latin typeface="微软雅黑" pitchFamily="34" charset="-122"/>
                <a:ea typeface="微软雅黑" pitchFamily="34" charset="-122"/>
              </a:rPr>
              <a:t>The user can demonstrate on a projector or coma wider </a:t>
            </a:r>
            <a:r>
              <a:rPr lang="en-US" altLang="zh-CN" sz="1000" dirty="0" err="1">
                <a:solidFill>
                  <a:srgbClr val="44739D"/>
                </a:solidFill>
                <a:latin typeface="微软雅黑" pitchFamily="34" charset="-122"/>
                <a:ea typeface="微软雅黑" pitchFamily="34" charset="-122"/>
              </a:rPr>
              <a:t>puter</a:t>
            </a:r>
            <a:r>
              <a:rPr lang="en-US" altLang="zh-CN" sz="1000" dirty="0">
                <a:solidFill>
                  <a:srgbClr val="44739D"/>
                </a:solidFill>
                <a:latin typeface="微软雅黑" pitchFamily="34" charset="-122"/>
                <a:ea typeface="微软雅黑" pitchFamily="34" charset="-122"/>
              </a:rPr>
              <a:t>, or presentation and make </a:t>
            </a:r>
            <a:r>
              <a:rPr lang="en-US" altLang="zh-CN" sz="1000" dirty="0" err="1">
                <a:solidFill>
                  <a:srgbClr val="44739D"/>
                </a:solidFill>
                <a:latin typeface="微软雅黑" pitchFamily="34" charset="-122"/>
                <a:ea typeface="微软雅黑" pitchFamily="34" charset="-122"/>
              </a:rPr>
              <a:t>itThe</a:t>
            </a:r>
            <a:endParaRPr lang="en-US" altLang="zh-CN" sz="1000" dirty="0">
              <a:solidFill>
                <a:srgbClr val="44739D"/>
              </a:solidFill>
              <a:latin typeface="微软雅黑" pitchFamily="34" charset="-122"/>
              <a:ea typeface="微软雅黑" pitchFamily="34" charset="-122"/>
            </a:endParaRPr>
          </a:p>
        </p:txBody>
      </p:sp>
      <p:sp>
        <p:nvSpPr>
          <p:cNvPr id="128" name="文本框4">
            <a:extLst>
              <a:ext uri="{FF2B5EF4-FFF2-40B4-BE49-F238E27FC236}">
                <a16:creationId xmlns:a16="http://schemas.microsoft.com/office/drawing/2014/main" id="{F9F9C2CA-FD70-4090-9D32-0AA123B0F947}"/>
              </a:ext>
            </a:extLst>
          </p:cNvPr>
          <p:cNvSpPr txBox="1"/>
          <p:nvPr/>
        </p:nvSpPr>
        <p:spPr>
          <a:xfrm>
            <a:off x="6894330" y="4595420"/>
            <a:ext cx="1770085" cy="800219"/>
          </a:xfrm>
          <a:prstGeom prst="rect">
            <a:avLst/>
          </a:prstGeom>
          <a:noFill/>
        </p:spPr>
        <p:txBody>
          <a:bodyPr wrap="square" lIns="0" tIns="0" rIns="0" bIns="0" rtlCol="0">
            <a:spAutoFit/>
          </a:bodyPr>
          <a:lstStyle/>
          <a:p>
            <a:pPr algn="ctr">
              <a:lnSpc>
                <a:spcPct val="130000"/>
              </a:lnSpc>
              <a:defRPr/>
            </a:pPr>
            <a:r>
              <a:rPr lang="en-US" altLang="zh-CN" sz="1000" dirty="0">
                <a:solidFill>
                  <a:srgbClr val="76B3E9"/>
                </a:solidFill>
                <a:latin typeface="微软雅黑" pitchFamily="34" charset="-122"/>
                <a:ea typeface="微软雅黑" pitchFamily="34" charset="-122"/>
              </a:rPr>
              <a:t>The user can demonstrate on a projector or coma wider </a:t>
            </a:r>
            <a:r>
              <a:rPr lang="en-US" altLang="zh-CN" sz="1000" dirty="0" err="1">
                <a:solidFill>
                  <a:srgbClr val="76B3E9"/>
                </a:solidFill>
                <a:latin typeface="微软雅黑" pitchFamily="34" charset="-122"/>
                <a:ea typeface="微软雅黑" pitchFamily="34" charset="-122"/>
              </a:rPr>
              <a:t>puter</a:t>
            </a:r>
            <a:r>
              <a:rPr lang="en-US" altLang="zh-CN" sz="1000" dirty="0">
                <a:solidFill>
                  <a:srgbClr val="76B3E9"/>
                </a:solidFill>
                <a:latin typeface="微软雅黑" pitchFamily="34" charset="-122"/>
                <a:ea typeface="微软雅黑" pitchFamily="34" charset="-122"/>
              </a:rPr>
              <a:t>, or presentation and make </a:t>
            </a:r>
            <a:r>
              <a:rPr lang="en-US" altLang="zh-CN" sz="1000" dirty="0" err="1">
                <a:solidFill>
                  <a:srgbClr val="76B3E9"/>
                </a:solidFill>
                <a:latin typeface="微软雅黑" pitchFamily="34" charset="-122"/>
                <a:ea typeface="微软雅黑" pitchFamily="34" charset="-122"/>
              </a:rPr>
              <a:t>itThe</a:t>
            </a:r>
            <a:endParaRPr lang="en-US" altLang="zh-CN" sz="1000" dirty="0">
              <a:solidFill>
                <a:srgbClr val="76B3E9"/>
              </a:solidFill>
              <a:latin typeface="微软雅黑" pitchFamily="34" charset="-122"/>
              <a:ea typeface="微软雅黑" pitchFamily="34" charset="-122"/>
            </a:endParaRPr>
          </a:p>
        </p:txBody>
      </p:sp>
      <p:sp>
        <p:nvSpPr>
          <p:cNvPr id="129" name="文本框4">
            <a:extLst>
              <a:ext uri="{FF2B5EF4-FFF2-40B4-BE49-F238E27FC236}">
                <a16:creationId xmlns:a16="http://schemas.microsoft.com/office/drawing/2014/main" id="{121CEF63-83C0-4481-A29F-C4F1B2EB1AD0}"/>
              </a:ext>
            </a:extLst>
          </p:cNvPr>
          <p:cNvSpPr txBox="1"/>
          <p:nvPr/>
        </p:nvSpPr>
        <p:spPr>
          <a:xfrm>
            <a:off x="9398282" y="5368936"/>
            <a:ext cx="1770085" cy="800219"/>
          </a:xfrm>
          <a:prstGeom prst="rect">
            <a:avLst/>
          </a:prstGeom>
          <a:noFill/>
        </p:spPr>
        <p:txBody>
          <a:bodyPr wrap="square" lIns="0" tIns="0" rIns="0" bIns="0" rtlCol="0">
            <a:spAutoFit/>
          </a:bodyPr>
          <a:lstStyle/>
          <a:p>
            <a:pPr algn="ctr">
              <a:lnSpc>
                <a:spcPct val="130000"/>
              </a:lnSpc>
              <a:defRPr/>
            </a:pPr>
            <a:r>
              <a:rPr lang="en-US" altLang="zh-CN" sz="1000" dirty="0">
                <a:solidFill>
                  <a:srgbClr val="44739D"/>
                </a:solidFill>
                <a:latin typeface="微软雅黑" pitchFamily="34" charset="-122"/>
                <a:ea typeface="微软雅黑" pitchFamily="34" charset="-122"/>
              </a:rPr>
              <a:t>The user can demonstrate on a projector or coma wider </a:t>
            </a:r>
            <a:r>
              <a:rPr lang="en-US" altLang="zh-CN" sz="1000" dirty="0" err="1">
                <a:solidFill>
                  <a:srgbClr val="44739D"/>
                </a:solidFill>
                <a:latin typeface="微软雅黑" pitchFamily="34" charset="-122"/>
                <a:ea typeface="微软雅黑" pitchFamily="34" charset="-122"/>
              </a:rPr>
              <a:t>puter</a:t>
            </a:r>
            <a:r>
              <a:rPr lang="en-US" altLang="zh-CN" sz="1000" dirty="0">
                <a:solidFill>
                  <a:srgbClr val="44739D"/>
                </a:solidFill>
                <a:latin typeface="微软雅黑" pitchFamily="34" charset="-122"/>
                <a:ea typeface="微软雅黑" pitchFamily="34" charset="-122"/>
              </a:rPr>
              <a:t>, or presentation and make </a:t>
            </a:r>
            <a:r>
              <a:rPr lang="en-US" altLang="zh-CN" sz="1000" dirty="0" err="1">
                <a:solidFill>
                  <a:srgbClr val="44739D"/>
                </a:solidFill>
                <a:latin typeface="微软雅黑" pitchFamily="34" charset="-122"/>
                <a:ea typeface="微软雅黑" pitchFamily="34" charset="-122"/>
              </a:rPr>
              <a:t>itThe</a:t>
            </a:r>
            <a:endParaRPr lang="en-US" altLang="zh-CN" sz="1000" dirty="0">
              <a:solidFill>
                <a:srgbClr val="44739D"/>
              </a:solidFill>
              <a:latin typeface="微软雅黑" pitchFamily="34" charset="-122"/>
              <a:ea typeface="微软雅黑" pitchFamily="34" charset="-122"/>
            </a:endParaRPr>
          </a:p>
        </p:txBody>
      </p:sp>
      <p:grpSp>
        <p:nvGrpSpPr>
          <p:cNvPr id="150" name="组合 149">
            <a:extLst>
              <a:ext uri="{FF2B5EF4-FFF2-40B4-BE49-F238E27FC236}">
                <a16:creationId xmlns:a16="http://schemas.microsoft.com/office/drawing/2014/main" id="{DDB647BE-7024-45C9-A2E0-06FC6F63923B}"/>
              </a:ext>
            </a:extLst>
          </p:cNvPr>
          <p:cNvGrpSpPr/>
          <p:nvPr/>
        </p:nvGrpSpPr>
        <p:grpSpPr>
          <a:xfrm>
            <a:off x="4111928" y="558581"/>
            <a:ext cx="3968144" cy="718021"/>
            <a:chOff x="3843064" y="399555"/>
            <a:chExt cx="3968144" cy="718021"/>
          </a:xfrm>
        </p:grpSpPr>
        <p:sp>
          <p:nvSpPr>
            <p:cNvPr id="151" name="文本框 150">
              <a:extLst>
                <a:ext uri="{FF2B5EF4-FFF2-40B4-BE49-F238E27FC236}">
                  <a16:creationId xmlns:a16="http://schemas.microsoft.com/office/drawing/2014/main" id="{EBBCA5DE-B61A-4C94-8999-D84B4BE3EC99}"/>
                </a:ext>
              </a:extLst>
            </p:cNvPr>
            <p:cNvSpPr txBox="1"/>
            <p:nvPr/>
          </p:nvSpPr>
          <p:spPr>
            <a:xfrm>
              <a:off x="4093328" y="399555"/>
              <a:ext cx="3467617"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44739D"/>
                  </a:solidFill>
                  <a:effectLst/>
                  <a:uLnTx/>
                  <a:uFillTx/>
                  <a:latin typeface="等线" panose="020F0502020204030204"/>
                  <a:ea typeface="等线" panose="02010600030101010101" pitchFamily="2" charset="-122"/>
                  <a:cs typeface="+mn-ea"/>
                  <a:sym typeface="+mn-lt"/>
                </a:rPr>
                <a:t>单击此处添加标题</a:t>
              </a:r>
            </a:p>
          </p:txBody>
        </p:sp>
        <p:sp>
          <p:nvSpPr>
            <p:cNvPr id="152" name="矩形 151">
              <a:extLst>
                <a:ext uri="{FF2B5EF4-FFF2-40B4-BE49-F238E27FC236}">
                  <a16:creationId xmlns:a16="http://schemas.microsoft.com/office/drawing/2014/main" id="{F4095E08-0B9E-4D42-B456-7A65512FEE4D}"/>
                </a:ext>
              </a:extLst>
            </p:cNvPr>
            <p:cNvSpPr/>
            <p:nvPr/>
          </p:nvSpPr>
          <p:spPr>
            <a:xfrm>
              <a:off x="3843064" y="863660"/>
              <a:ext cx="3968144"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2304031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14800"/>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1288" y="4798870"/>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9" name="直接连接符 48"/>
          <p:cNvCxnSpPr/>
          <p:nvPr/>
        </p:nvCxnSpPr>
        <p:spPr>
          <a:xfrm>
            <a:off x="1478783" y="-31844"/>
            <a:ext cx="7495" cy="3912781"/>
          </a:xfrm>
          <a:prstGeom prst="line">
            <a:avLst/>
          </a:prstGeom>
          <a:ln w="28575">
            <a:solidFill>
              <a:srgbClr val="44739D"/>
            </a:solidFill>
          </a:ln>
        </p:spPr>
        <p:style>
          <a:lnRef idx="1">
            <a:schemeClr val="accent1"/>
          </a:lnRef>
          <a:fillRef idx="0">
            <a:schemeClr val="accent1"/>
          </a:fillRef>
          <a:effectRef idx="0">
            <a:schemeClr val="accent1"/>
          </a:effectRef>
          <a:fontRef idx="minor">
            <a:schemeClr val="tx1"/>
          </a:fontRef>
        </p:style>
      </p:cxn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23" name="流程图: 联系 22"/>
          <p:cNvSpPr/>
          <p:nvPr/>
        </p:nvSpPr>
        <p:spPr>
          <a:xfrm>
            <a:off x="5849988" y="2616798"/>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1384474" y="2141946"/>
            <a:ext cx="4450257" cy="1015663"/>
          </a:xfrm>
          <a:prstGeom prst="rect">
            <a:avLst/>
          </a:prstGeom>
          <a:noFill/>
        </p:spPr>
        <p:txBody>
          <a:bodyPr wrap="none" lIns="91440" tIns="45720" rIns="91440" bIns="45720">
            <a:spAutoFit/>
          </a:bodyPr>
          <a:lstStyle/>
          <a:p>
            <a:pPr algn="ctr"/>
            <a:r>
              <a:rPr lang="en-US" altLang="zh-CN" sz="60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THANK YOU</a:t>
            </a:r>
            <a:endParaRPr lang="zh-CN" altLang="en-US" sz="60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endParaRPr>
          </a:p>
        </p:txBody>
      </p:sp>
      <p:sp>
        <p:nvSpPr>
          <p:cNvPr id="8" name="文本框 7"/>
          <p:cNvSpPr txBox="1"/>
          <p:nvPr/>
        </p:nvSpPr>
        <p:spPr>
          <a:xfrm>
            <a:off x="1733108" y="3083477"/>
            <a:ext cx="4752752" cy="430887"/>
          </a:xfrm>
          <a:prstGeom prst="rect">
            <a:avLst/>
          </a:prstGeom>
          <a:noFill/>
        </p:spPr>
        <p:txBody>
          <a:bodyPr wrap="square" rtlCol="0">
            <a:spAutoFit/>
          </a:bodyPr>
          <a:lstStyle/>
          <a:p>
            <a:r>
              <a:rPr lang="en-US" altLang="zh-CN" sz="1050" dirty="0">
                <a:solidFill>
                  <a:srgbClr val="969593"/>
                </a:solidFill>
              </a:rPr>
              <a:t>There are many variations of passages of Lorem Ipsum available. </a:t>
            </a:r>
            <a:r>
              <a:rPr lang="en-US" altLang="zh-CN" sz="1050" dirty="0" err="1">
                <a:solidFill>
                  <a:srgbClr val="969593"/>
                </a:solidFill>
              </a:rPr>
              <a:t>butthe</a:t>
            </a:r>
            <a:r>
              <a:rPr lang="en-US" altLang="zh-CN" sz="1050" dirty="0">
                <a:solidFill>
                  <a:srgbClr val="969593"/>
                </a:solidFill>
              </a:rPr>
              <a:t> majority have suffered alteration some form.by injected </a:t>
            </a:r>
            <a:r>
              <a:rPr lang="en-US" altLang="zh-CN" sz="1050" dirty="0" err="1">
                <a:solidFill>
                  <a:srgbClr val="969593"/>
                </a:solidFill>
              </a:rPr>
              <a:t>humour</a:t>
            </a:r>
            <a:r>
              <a:rPr lang="en-US" altLang="zh-CN" sz="1050" dirty="0">
                <a:solidFill>
                  <a:srgbClr val="969593"/>
                </a:solidFill>
              </a:rPr>
              <a:t>. or random</a:t>
            </a:r>
            <a:endParaRPr lang="zh-CN" altLang="en-US" sz="1050" dirty="0">
              <a:solidFill>
                <a:srgbClr val="969593"/>
              </a:solidFill>
            </a:endParaRPr>
          </a:p>
        </p:txBody>
      </p:sp>
      <p:sp>
        <p:nvSpPr>
          <p:cNvPr id="9" name="矩形 8"/>
          <p:cNvSpPr/>
          <p:nvPr/>
        </p:nvSpPr>
        <p:spPr>
          <a:xfrm>
            <a:off x="2169402" y="3490604"/>
            <a:ext cx="1170513" cy="400110"/>
          </a:xfrm>
          <a:prstGeom prst="rect">
            <a:avLst/>
          </a:prstGeom>
          <a:noFill/>
        </p:spPr>
        <p:txBody>
          <a:bodyPr wrap="none" lIns="91440" tIns="45720" rIns="91440" bIns="45720">
            <a:spAutoFit/>
          </a:bodyPr>
          <a:lstStyle/>
          <a:p>
            <a:pPr algn="ctr"/>
            <a:r>
              <a:rPr lang="en-US" altLang="zh-CN" sz="20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SENYAN</a:t>
            </a:r>
            <a:endParaRPr lang="zh-CN" altLang="en-US" sz="2000"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418164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23" name="流程图: 联系 22"/>
          <p:cNvSpPr/>
          <p:nvPr/>
        </p:nvSpPr>
        <p:spPr>
          <a:xfrm>
            <a:off x="5849988" y="2616798"/>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2" name="直接连接符 11"/>
          <p:cNvCxnSpPr/>
          <p:nvPr/>
        </p:nvCxnSpPr>
        <p:spPr>
          <a:xfrm>
            <a:off x="1416660" y="0"/>
            <a:ext cx="0" cy="3391786"/>
          </a:xfrm>
          <a:prstGeom prst="line">
            <a:avLst/>
          </a:prstGeom>
          <a:ln w="28575">
            <a:solidFill>
              <a:srgbClr val="44739D"/>
            </a:solidFill>
          </a:ln>
        </p:spPr>
        <p:style>
          <a:lnRef idx="1">
            <a:schemeClr val="accent1"/>
          </a:lnRef>
          <a:fillRef idx="0">
            <a:schemeClr val="accent1"/>
          </a:fillRef>
          <a:effectRef idx="0">
            <a:schemeClr val="accent1"/>
          </a:effectRef>
          <a:fontRef idx="minor">
            <a:schemeClr val="tx1"/>
          </a:fontRef>
        </p:style>
      </p:cxnSp>
      <p:sp>
        <p:nvSpPr>
          <p:cNvPr id="37" name="矩形 36">
            <a:extLst>
              <a:ext uri="{FF2B5EF4-FFF2-40B4-BE49-F238E27FC236}">
                <a16:creationId xmlns:a16="http://schemas.microsoft.com/office/drawing/2014/main" id="{6F61B109-89B5-44CD-9370-80987110E5D5}"/>
              </a:ext>
            </a:extLst>
          </p:cNvPr>
          <p:cNvSpPr/>
          <p:nvPr/>
        </p:nvSpPr>
        <p:spPr>
          <a:xfrm>
            <a:off x="1630227" y="819023"/>
            <a:ext cx="3640705" cy="830997"/>
          </a:xfrm>
          <a:prstGeom prst="rect">
            <a:avLst/>
          </a:prstGeom>
          <a:noFill/>
        </p:spPr>
        <p:txBody>
          <a:bodyPr wrap="square" lIns="91440" tIns="45720" rIns="91440" bIns="45720">
            <a:spAutoFit/>
          </a:bodyPr>
          <a:lstStyle/>
          <a:p>
            <a:pPr>
              <a:defRPr/>
            </a:pPr>
            <a:r>
              <a:rPr lang="en-US" altLang="zh-CN" sz="4800" b="1" dirty="0">
                <a:ln w="0"/>
                <a:solidFill>
                  <a:srgbClr val="44739D"/>
                </a:solidFill>
                <a:effectLst>
                  <a:outerShdw blurRad="38100" dist="19050" dir="2700000" algn="tl" rotWithShape="0">
                    <a:prstClr val="black">
                      <a:alpha val="40000"/>
                    </a:prstClr>
                  </a:outerShdw>
                </a:effectLst>
                <a:latin typeface="思源黑体 CN Normal" panose="020B0400000000000000" pitchFamily="34" charset="-122"/>
                <a:ea typeface="思源黑体 CN Normal" panose="020B0400000000000000" pitchFamily="34" charset="-122"/>
              </a:rPr>
              <a:t>CONTENTS</a:t>
            </a:r>
          </a:p>
        </p:txBody>
      </p:sp>
      <p:sp>
        <p:nvSpPr>
          <p:cNvPr id="41" name="文本框 40">
            <a:extLst>
              <a:ext uri="{FF2B5EF4-FFF2-40B4-BE49-F238E27FC236}">
                <a16:creationId xmlns:a16="http://schemas.microsoft.com/office/drawing/2014/main" id="{3E750EC0-34FD-48EB-8E51-DF3E97E658DC}"/>
              </a:ext>
            </a:extLst>
          </p:cNvPr>
          <p:cNvSpPr txBox="1"/>
          <p:nvPr/>
        </p:nvSpPr>
        <p:spPr>
          <a:xfrm>
            <a:off x="2297672" y="1878008"/>
            <a:ext cx="3295317" cy="400110"/>
          </a:xfrm>
          <a:prstGeom prst="rect">
            <a:avLst/>
          </a:prstGeom>
          <a:noFill/>
        </p:spPr>
        <p:txBody>
          <a:bodyPr wrap="square" rtlCol="0">
            <a:spAutoFit/>
            <a:scene3d>
              <a:camera prst="orthographicFront"/>
              <a:lightRig rig="threePt" dir="t"/>
            </a:scene3d>
            <a:sp3d contourW="12700"/>
          </a:bodyPr>
          <a:lstStyle/>
          <a:p>
            <a:pPr>
              <a:defRPr/>
            </a:pPr>
            <a:r>
              <a:rPr lang="zh-CN" altLang="en-US" sz="2000" b="1" dirty="0">
                <a:solidFill>
                  <a:srgbClr val="44739D"/>
                </a:solidFill>
                <a:latin typeface="等线" panose="02010600030101010101" pitchFamily="2" charset="-122"/>
                <a:ea typeface="等线" panose="02010600030101010101" pitchFamily="2" charset="-122"/>
              </a:rPr>
              <a:t>上半年工作概述</a:t>
            </a:r>
          </a:p>
        </p:txBody>
      </p:sp>
      <p:sp>
        <p:nvSpPr>
          <p:cNvPr id="42" name="文本框 41">
            <a:extLst>
              <a:ext uri="{FF2B5EF4-FFF2-40B4-BE49-F238E27FC236}">
                <a16:creationId xmlns:a16="http://schemas.microsoft.com/office/drawing/2014/main" id="{AE0AD060-DE2C-4F8D-9A76-3CA7B03E49E4}"/>
              </a:ext>
            </a:extLst>
          </p:cNvPr>
          <p:cNvSpPr txBox="1"/>
          <p:nvPr/>
        </p:nvSpPr>
        <p:spPr>
          <a:xfrm>
            <a:off x="2297672" y="2198572"/>
            <a:ext cx="4885992" cy="247760"/>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rgbClr val="626E5F"/>
                </a:solidFill>
                <a:latin typeface="等线 Light" panose="02010600030101010101" pitchFamily="2" charset="-122"/>
                <a:ea typeface="等线 Light" panose="02010600030101010101" pitchFamily="2" charset="-122"/>
              </a:rPr>
              <a:t>print the presentation and make it into a film to be used in a wider field</a:t>
            </a:r>
          </a:p>
        </p:txBody>
      </p:sp>
      <p:sp>
        <p:nvSpPr>
          <p:cNvPr id="43" name="文本框 42">
            <a:extLst>
              <a:ext uri="{FF2B5EF4-FFF2-40B4-BE49-F238E27FC236}">
                <a16:creationId xmlns:a16="http://schemas.microsoft.com/office/drawing/2014/main" id="{0A21DB12-EC34-4062-90C2-B60B8423BD6C}"/>
              </a:ext>
            </a:extLst>
          </p:cNvPr>
          <p:cNvSpPr txBox="1"/>
          <p:nvPr/>
        </p:nvSpPr>
        <p:spPr>
          <a:xfrm>
            <a:off x="2297672" y="4946461"/>
            <a:ext cx="2940340" cy="400110"/>
          </a:xfrm>
          <a:prstGeom prst="rect">
            <a:avLst/>
          </a:prstGeom>
          <a:noFill/>
        </p:spPr>
        <p:txBody>
          <a:bodyPr wrap="square" rtlCol="0">
            <a:spAutoFit/>
            <a:scene3d>
              <a:camera prst="orthographicFront"/>
              <a:lightRig rig="threePt" dir="t"/>
            </a:scene3d>
            <a:sp3d contourW="12700"/>
          </a:bodyPr>
          <a:lstStyle/>
          <a:p>
            <a:pPr>
              <a:defRPr/>
            </a:pPr>
            <a:r>
              <a:rPr lang="zh-CN" altLang="en-US" sz="2000" b="1" dirty="0">
                <a:solidFill>
                  <a:srgbClr val="44739D"/>
                </a:solidFill>
                <a:latin typeface="等线" panose="02010600030101010101" pitchFamily="2" charset="-122"/>
                <a:ea typeface="等线" panose="02010600030101010101" pitchFamily="2" charset="-122"/>
              </a:rPr>
              <a:t>下半年工作计划</a:t>
            </a:r>
          </a:p>
        </p:txBody>
      </p:sp>
      <p:sp>
        <p:nvSpPr>
          <p:cNvPr id="45" name="文本框 44">
            <a:extLst>
              <a:ext uri="{FF2B5EF4-FFF2-40B4-BE49-F238E27FC236}">
                <a16:creationId xmlns:a16="http://schemas.microsoft.com/office/drawing/2014/main" id="{30BA2F0B-F04F-40E1-9118-681D7DC2BB97}"/>
              </a:ext>
            </a:extLst>
          </p:cNvPr>
          <p:cNvSpPr txBox="1"/>
          <p:nvPr/>
        </p:nvSpPr>
        <p:spPr>
          <a:xfrm>
            <a:off x="2297672" y="5267025"/>
            <a:ext cx="4885993" cy="258532"/>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rgbClr val="626E5F"/>
                </a:solidFill>
                <a:latin typeface="等线 Light" panose="02010600030101010101" pitchFamily="2" charset="-122"/>
                <a:ea typeface="等线 Light" panose="02010600030101010101" pitchFamily="2" charset="-122"/>
              </a:rPr>
              <a:t>print the presentation and make it into a film to be used </a:t>
            </a:r>
            <a:r>
              <a:rPr lang="en-US" altLang="zh-CN" sz="900" dirty="0">
                <a:solidFill>
                  <a:prstClr val="white"/>
                </a:solidFill>
                <a:latin typeface="等线 Light" panose="02010600030101010101" pitchFamily="2" charset="-122"/>
                <a:ea typeface="等线 Light" panose="02010600030101010101" pitchFamily="2" charset="-122"/>
              </a:rPr>
              <a:t>in a wider field</a:t>
            </a:r>
          </a:p>
        </p:txBody>
      </p:sp>
      <p:sp>
        <p:nvSpPr>
          <p:cNvPr id="46" name="文本框 45">
            <a:extLst>
              <a:ext uri="{FF2B5EF4-FFF2-40B4-BE49-F238E27FC236}">
                <a16:creationId xmlns:a16="http://schemas.microsoft.com/office/drawing/2014/main" id="{5F921E62-9AC9-441D-8A8C-F3BCF8A21461}"/>
              </a:ext>
            </a:extLst>
          </p:cNvPr>
          <p:cNvSpPr txBox="1"/>
          <p:nvPr/>
        </p:nvSpPr>
        <p:spPr>
          <a:xfrm>
            <a:off x="2297672" y="3923644"/>
            <a:ext cx="3401934" cy="400110"/>
          </a:xfrm>
          <a:prstGeom prst="rect">
            <a:avLst/>
          </a:prstGeom>
          <a:noFill/>
        </p:spPr>
        <p:txBody>
          <a:bodyPr wrap="square" rtlCol="0">
            <a:spAutoFit/>
            <a:scene3d>
              <a:camera prst="orthographicFront"/>
              <a:lightRig rig="threePt" dir="t"/>
            </a:scene3d>
            <a:sp3d contourW="12700"/>
          </a:bodyPr>
          <a:lstStyle/>
          <a:p>
            <a:pPr>
              <a:defRPr/>
            </a:pPr>
            <a:r>
              <a:rPr lang="zh-CN" altLang="en-US" sz="2000" b="1" dirty="0">
                <a:solidFill>
                  <a:srgbClr val="44739D"/>
                </a:solidFill>
                <a:latin typeface="等线" panose="02010600030101010101" pitchFamily="2" charset="-122"/>
                <a:ea typeface="等线" panose="02010600030101010101" pitchFamily="2" charset="-122"/>
              </a:rPr>
              <a:t>不足及改进措施</a:t>
            </a:r>
          </a:p>
        </p:txBody>
      </p:sp>
      <p:sp>
        <p:nvSpPr>
          <p:cNvPr id="48" name="文本框 47">
            <a:extLst>
              <a:ext uri="{FF2B5EF4-FFF2-40B4-BE49-F238E27FC236}">
                <a16:creationId xmlns:a16="http://schemas.microsoft.com/office/drawing/2014/main" id="{DAA3168E-A255-4455-8AF4-FF6A75904377}"/>
              </a:ext>
            </a:extLst>
          </p:cNvPr>
          <p:cNvSpPr txBox="1"/>
          <p:nvPr/>
        </p:nvSpPr>
        <p:spPr>
          <a:xfrm>
            <a:off x="2297672" y="4244208"/>
            <a:ext cx="4830685" cy="247760"/>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rgbClr val="626E5F"/>
                </a:solidFill>
                <a:latin typeface="等线 Light" panose="02010600030101010101" pitchFamily="2" charset="-122"/>
                <a:ea typeface="等线 Light" panose="02010600030101010101" pitchFamily="2" charset="-122"/>
              </a:rPr>
              <a:t>print the presentation and make it into a film to be used in a wider field</a:t>
            </a:r>
          </a:p>
        </p:txBody>
      </p:sp>
      <p:sp>
        <p:nvSpPr>
          <p:cNvPr id="50" name="文本框 49">
            <a:extLst>
              <a:ext uri="{FF2B5EF4-FFF2-40B4-BE49-F238E27FC236}">
                <a16:creationId xmlns:a16="http://schemas.microsoft.com/office/drawing/2014/main" id="{A59B32DC-0903-43CC-873C-42CA123A48E0}"/>
              </a:ext>
            </a:extLst>
          </p:cNvPr>
          <p:cNvSpPr txBox="1"/>
          <p:nvPr/>
        </p:nvSpPr>
        <p:spPr>
          <a:xfrm>
            <a:off x="2297672" y="2900826"/>
            <a:ext cx="2950200" cy="400110"/>
          </a:xfrm>
          <a:prstGeom prst="rect">
            <a:avLst/>
          </a:prstGeom>
          <a:noFill/>
        </p:spPr>
        <p:txBody>
          <a:bodyPr wrap="square" rtlCol="0">
            <a:spAutoFit/>
            <a:scene3d>
              <a:camera prst="orthographicFront"/>
              <a:lightRig rig="threePt" dir="t"/>
            </a:scene3d>
            <a:sp3d contourW="12700"/>
          </a:bodyPr>
          <a:lstStyle/>
          <a:p>
            <a:pPr>
              <a:defRPr/>
            </a:pPr>
            <a:r>
              <a:rPr lang="zh-CN" altLang="en-US" sz="2000" b="1" dirty="0">
                <a:solidFill>
                  <a:srgbClr val="44739D"/>
                </a:solidFill>
                <a:latin typeface="等线" panose="02010600030101010101" pitchFamily="2" charset="-122"/>
                <a:ea typeface="等线" panose="02010600030101010101" pitchFamily="2" charset="-122"/>
              </a:rPr>
              <a:t>总结及项目成果</a:t>
            </a:r>
          </a:p>
        </p:txBody>
      </p:sp>
      <p:sp>
        <p:nvSpPr>
          <p:cNvPr id="52" name="文本框 51">
            <a:extLst>
              <a:ext uri="{FF2B5EF4-FFF2-40B4-BE49-F238E27FC236}">
                <a16:creationId xmlns:a16="http://schemas.microsoft.com/office/drawing/2014/main" id="{B53EDA20-2722-4473-93B0-0CC917E1B6DD}"/>
              </a:ext>
            </a:extLst>
          </p:cNvPr>
          <p:cNvSpPr txBox="1"/>
          <p:nvPr/>
        </p:nvSpPr>
        <p:spPr>
          <a:xfrm>
            <a:off x="2297672" y="3221390"/>
            <a:ext cx="4830684" cy="247760"/>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rgbClr val="626E5F"/>
                </a:solidFill>
                <a:latin typeface="等线 Light" panose="02010600030101010101" pitchFamily="2" charset="-122"/>
                <a:ea typeface="等线 Light" panose="02010600030101010101" pitchFamily="2" charset="-122"/>
              </a:rPr>
              <a:t>print the presentation and make it into a film to be used in a wider field</a:t>
            </a:r>
          </a:p>
        </p:txBody>
      </p:sp>
      <p:sp>
        <p:nvSpPr>
          <p:cNvPr id="53" name="椭圆 52">
            <a:extLst>
              <a:ext uri="{FF2B5EF4-FFF2-40B4-BE49-F238E27FC236}">
                <a16:creationId xmlns:a16="http://schemas.microsoft.com/office/drawing/2014/main" id="{44E0D125-2392-4481-A538-0DDD9FFEF439}"/>
              </a:ext>
            </a:extLst>
          </p:cNvPr>
          <p:cNvSpPr/>
          <p:nvPr/>
        </p:nvSpPr>
        <p:spPr>
          <a:xfrm>
            <a:off x="1491000" y="1630246"/>
            <a:ext cx="1141290" cy="1136652"/>
          </a:xfrm>
          <a:prstGeom prst="ellipse">
            <a:avLst/>
          </a:prstGeom>
          <a:noFill/>
          <a:ln w="12700" cap="flat" cmpd="sng" algn="ctr">
            <a:noFill/>
            <a:prstDash val="solid"/>
            <a:miter lim="800000"/>
          </a:ln>
          <a:effectLst/>
        </p:spPr>
        <p:txBody>
          <a:bodyPr rtlCol="0" anchor="ctr"/>
          <a:lstStyle/>
          <a:p>
            <a:pPr algn="ctr">
              <a:defRPr/>
            </a:pPr>
            <a:r>
              <a:rPr lang="en-US" altLang="zh-CN" sz="4000" kern="0" dirty="0">
                <a:solidFill>
                  <a:srgbClr val="44739D"/>
                </a:solidFill>
                <a:latin typeface="思源黑体 CN Light" panose="020B0300000000000000" pitchFamily="34" charset="-122"/>
                <a:ea typeface="思源黑体 CN Light" panose="020B0300000000000000" pitchFamily="34" charset="-122"/>
              </a:rPr>
              <a:t>01</a:t>
            </a:r>
            <a:endParaRPr lang="zh-CN" altLang="en-US" sz="4000" kern="0" dirty="0">
              <a:solidFill>
                <a:srgbClr val="44739D"/>
              </a:solidFill>
              <a:latin typeface="思源黑体 CN Light" panose="020B0300000000000000" pitchFamily="34" charset="-122"/>
              <a:ea typeface="思源黑体 CN Light" panose="020B0300000000000000" pitchFamily="34" charset="-122"/>
            </a:endParaRPr>
          </a:p>
        </p:txBody>
      </p:sp>
      <p:sp>
        <p:nvSpPr>
          <p:cNvPr id="54" name="椭圆 53">
            <a:extLst>
              <a:ext uri="{FF2B5EF4-FFF2-40B4-BE49-F238E27FC236}">
                <a16:creationId xmlns:a16="http://schemas.microsoft.com/office/drawing/2014/main" id="{41909A34-3EF7-40FF-8B93-3DEBFADD29D2}"/>
              </a:ext>
            </a:extLst>
          </p:cNvPr>
          <p:cNvSpPr/>
          <p:nvPr/>
        </p:nvSpPr>
        <p:spPr>
          <a:xfrm>
            <a:off x="1491000" y="2653063"/>
            <a:ext cx="1141290" cy="1136652"/>
          </a:xfrm>
          <a:prstGeom prst="ellipse">
            <a:avLst/>
          </a:prstGeom>
          <a:noFill/>
          <a:ln w="12700" cap="flat" cmpd="sng" algn="ctr">
            <a:noFill/>
            <a:prstDash val="solid"/>
            <a:miter lim="800000"/>
          </a:ln>
          <a:effectLst/>
        </p:spPr>
        <p:txBody>
          <a:bodyPr rtlCol="0" anchor="ctr"/>
          <a:lstStyle/>
          <a:p>
            <a:pPr algn="ctr">
              <a:defRPr/>
            </a:pPr>
            <a:r>
              <a:rPr lang="en-US" altLang="zh-CN" sz="4000" kern="0" dirty="0">
                <a:solidFill>
                  <a:srgbClr val="44739D"/>
                </a:solidFill>
                <a:latin typeface="思源黑体 CN Light" panose="020B0300000000000000" pitchFamily="34" charset="-122"/>
                <a:ea typeface="思源黑体 CN Light" panose="020B0300000000000000" pitchFamily="34" charset="-122"/>
              </a:rPr>
              <a:t>02</a:t>
            </a:r>
            <a:endParaRPr lang="zh-CN" altLang="en-US" sz="4000" kern="0" dirty="0">
              <a:solidFill>
                <a:srgbClr val="44739D"/>
              </a:solidFill>
              <a:latin typeface="思源黑体 CN Light" panose="020B0300000000000000" pitchFamily="34" charset="-122"/>
              <a:ea typeface="思源黑体 CN Light" panose="020B0300000000000000" pitchFamily="34" charset="-122"/>
            </a:endParaRPr>
          </a:p>
        </p:txBody>
      </p:sp>
      <p:sp>
        <p:nvSpPr>
          <p:cNvPr id="55" name="椭圆 54">
            <a:extLst>
              <a:ext uri="{FF2B5EF4-FFF2-40B4-BE49-F238E27FC236}">
                <a16:creationId xmlns:a16="http://schemas.microsoft.com/office/drawing/2014/main" id="{08BE7936-12B5-4C33-A711-7E3E0D6E50CB}"/>
              </a:ext>
            </a:extLst>
          </p:cNvPr>
          <p:cNvSpPr/>
          <p:nvPr/>
        </p:nvSpPr>
        <p:spPr>
          <a:xfrm>
            <a:off x="1491000" y="3675880"/>
            <a:ext cx="1141290" cy="1136652"/>
          </a:xfrm>
          <a:prstGeom prst="ellipse">
            <a:avLst/>
          </a:prstGeom>
          <a:noFill/>
          <a:ln w="12700" cap="flat" cmpd="sng" algn="ctr">
            <a:noFill/>
            <a:prstDash val="solid"/>
            <a:miter lim="800000"/>
          </a:ln>
          <a:effectLst/>
        </p:spPr>
        <p:txBody>
          <a:bodyPr rtlCol="0" anchor="ctr"/>
          <a:lstStyle/>
          <a:p>
            <a:pPr algn="ctr">
              <a:defRPr/>
            </a:pPr>
            <a:r>
              <a:rPr lang="en-US" altLang="zh-CN" sz="4000" kern="0" dirty="0">
                <a:solidFill>
                  <a:srgbClr val="44739D"/>
                </a:solidFill>
                <a:latin typeface="思源黑体 CN Light" panose="020B0300000000000000" pitchFamily="34" charset="-122"/>
                <a:ea typeface="思源黑体 CN Light" panose="020B0300000000000000" pitchFamily="34" charset="-122"/>
              </a:rPr>
              <a:t>03</a:t>
            </a:r>
            <a:endParaRPr lang="zh-CN" altLang="en-US" sz="4000" kern="0" dirty="0">
              <a:solidFill>
                <a:srgbClr val="44739D"/>
              </a:solidFill>
              <a:latin typeface="思源黑体 CN Light" panose="020B0300000000000000" pitchFamily="34" charset="-122"/>
              <a:ea typeface="思源黑体 CN Light" panose="020B0300000000000000" pitchFamily="34" charset="-122"/>
            </a:endParaRPr>
          </a:p>
        </p:txBody>
      </p:sp>
      <p:sp>
        <p:nvSpPr>
          <p:cNvPr id="56" name="椭圆 55">
            <a:extLst>
              <a:ext uri="{FF2B5EF4-FFF2-40B4-BE49-F238E27FC236}">
                <a16:creationId xmlns:a16="http://schemas.microsoft.com/office/drawing/2014/main" id="{FF16A221-301E-4B56-98B0-67AB1FB8B2D5}"/>
              </a:ext>
            </a:extLst>
          </p:cNvPr>
          <p:cNvSpPr/>
          <p:nvPr/>
        </p:nvSpPr>
        <p:spPr>
          <a:xfrm>
            <a:off x="1491000" y="4667378"/>
            <a:ext cx="1141290" cy="1136652"/>
          </a:xfrm>
          <a:prstGeom prst="ellipse">
            <a:avLst/>
          </a:prstGeom>
          <a:noFill/>
          <a:ln w="12700" cap="flat" cmpd="sng" algn="ctr">
            <a:noFill/>
            <a:prstDash val="solid"/>
            <a:miter lim="800000"/>
          </a:ln>
          <a:effectLst/>
        </p:spPr>
        <p:txBody>
          <a:bodyPr rtlCol="0" anchor="ctr"/>
          <a:lstStyle/>
          <a:p>
            <a:pPr algn="ctr">
              <a:defRPr/>
            </a:pPr>
            <a:r>
              <a:rPr lang="en-US" altLang="zh-CN" sz="4000" kern="0" dirty="0">
                <a:solidFill>
                  <a:srgbClr val="44739D"/>
                </a:solidFill>
                <a:latin typeface="思源黑体 CN Light" panose="020B0300000000000000" pitchFamily="34" charset="-122"/>
                <a:ea typeface="思源黑体 CN Light" panose="020B0300000000000000" pitchFamily="34" charset="-122"/>
              </a:rPr>
              <a:t>04</a:t>
            </a:r>
            <a:endParaRPr lang="zh-CN" altLang="en-US" sz="4000" kern="0" dirty="0">
              <a:solidFill>
                <a:srgbClr val="44739D"/>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973723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23" name="流程图: 联系 22"/>
          <p:cNvSpPr/>
          <p:nvPr/>
        </p:nvSpPr>
        <p:spPr>
          <a:xfrm>
            <a:off x="7950729" y="3189162"/>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文本框 3">
            <a:extLst>
              <a:ext uri="{FF2B5EF4-FFF2-40B4-BE49-F238E27FC236}">
                <a16:creationId xmlns:a16="http://schemas.microsoft.com/office/drawing/2014/main" id="{DBE2CB0B-3A6F-40F3-8477-92F6A3AF4380}"/>
              </a:ext>
            </a:extLst>
          </p:cNvPr>
          <p:cNvSpPr txBox="1"/>
          <p:nvPr>
            <p:custDataLst>
              <p:tags r:id="rId1"/>
            </p:custDataLst>
          </p:nvPr>
        </p:nvSpPr>
        <p:spPr>
          <a:xfrm>
            <a:off x="652844" y="1342226"/>
            <a:ext cx="4770506" cy="1107996"/>
          </a:xfrm>
          <a:prstGeom prst="rect">
            <a:avLst/>
          </a:prstGeom>
          <a:noFill/>
          <a:effectLst/>
        </p:spPr>
        <p:txBody>
          <a:bodyPr wrap="square" rtlCol="0">
            <a:spAutoFit/>
          </a:bodyPr>
          <a:lstStyle/>
          <a:p>
            <a:pPr algn="dist">
              <a:defRPr/>
            </a:pPr>
            <a:r>
              <a:rPr lang="en-US" altLang="zh-CN" sz="6600" b="1" kern="2200" spc="600" dirty="0">
                <a:solidFill>
                  <a:srgbClr val="44739D"/>
                </a:solidFill>
                <a:latin typeface="思源黑体 CN Bold" panose="020B0800000000000000" pitchFamily="34" charset="-122"/>
                <a:ea typeface="思源黑体 CN Bold" panose="020B0800000000000000" pitchFamily="34" charset="-122"/>
              </a:rPr>
              <a:t>RART 01</a:t>
            </a:r>
            <a:endParaRPr lang="zh-CN" altLang="en-US" sz="6600" b="1" kern="2200" spc="600" dirty="0">
              <a:solidFill>
                <a:srgbClr val="44739D"/>
              </a:solidFill>
              <a:latin typeface="思源黑体 CN Bold" panose="020B0800000000000000" pitchFamily="34" charset="-122"/>
              <a:ea typeface="思源黑体 CN Bold" panose="020B0800000000000000" pitchFamily="34" charset="-122"/>
            </a:endParaRPr>
          </a:p>
        </p:txBody>
      </p:sp>
      <p:sp>
        <p:nvSpPr>
          <p:cNvPr id="58" name="文本框 57">
            <a:extLst>
              <a:ext uri="{FF2B5EF4-FFF2-40B4-BE49-F238E27FC236}">
                <a16:creationId xmlns:a16="http://schemas.microsoft.com/office/drawing/2014/main" id="{93CE8710-EA42-4682-8951-7F7D68708AB5}"/>
              </a:ext>
            </a:extLst>
          </p:cNvPr>
          <p:cNvSpPr txBox="1"/>
          <p:nvPr/>
        </p:nvSpPr>
        <p:spPr>
          <a:xfrm>
            <a:off x="658331" y="3205547"/>
            <a:ext cx="7013328" cy="895181"/>
          </a:xfrm>
          <a:prstGeom prst="rect">
            <a:avLst/>
          </a:prstGeom>
          <a:noFill/>
        </p:spPr>
        <p:txBody>
          <a:bodyPr wrap="square" rtlCol="0">
            <a:spAutoFit/>
          </a:bodyPr>
          <a:lstStyle/>
          <a:p>
            <a:pPr>
              <a:lnSpc>
                <a:spcPct val="150000"/>
              </a:lnSpc>
              <a:defRPr/>
            </a:pPr>
            <a:r>
              <a:rPr lang="en-US" altLang="zh-CN" sz="1200" dirty="0">
                <a:solidFill>
                  <a:schemeClr val="bg1">
                    <a:lumMod val="50000"/>
                  </a:schemeClr>
                </a:solidFill>
                <a:latin typeface="等线" panose="020F0502020204030204"/>
                <a:ea typeface="等线" panose="02010600030101010101" pitchFamily="2" charset="-122"/>
              </a:rPr>
              <a:t>There are many variations of passages of Lorem Ipsum available, but the  majority have suffered alteration some form, by injected </a:t>
            </a:r>
            <a:r>
              <a:rPr lang="en-US" altLang="zh-CN" sz="1200" dirty="0" err="1">
                <a:solidFill>
                  <a:schemeClr val="bg1">
                    <a:lumMod val="50000"/>
                  </a:schemeClr>
                </a:solidFill>
                <a:latin typeface="等线" panose="020F0502020204030204"/>
                <a:ea typeface="等线" panose="02010600030101010101" pitchFamily="2" charset="-122"/>
              </a:rPr>
              <a:t>humour</a:t>
            </a:r>
            <a:r>
              <a:rPr lang="en-US" altLang="zh-CN" sz="1200" dirty="0">
                <a:solidFill>
                  <a:schemeClr val="bg1">
                    <a:lumMod val="50000"/>
                  </a:schemeClr>
                </a:solidFill>
                <a:latin typeface="等线" panose="020F0502020204030204"/>
                <a:ea typeface="等线" panose="02010600030101010101" pitchFamily="2" charset="-122"/>
              </a:rPr>
              <a:t>, or </a:t>
            </a:r>
            <a:r>
              <a:rPr lang="en-US" altLang="zh-CN" sz="1200" dirty="0" err="1">
                <a:solidFill>
                  <a:schemeClr val="bg1">
                    <a:lumMod val="50000"/>
                  </a:schemeClr>
                </a:solidFill>
                <a:latin typeface="等线" panose="020F0502020204030204"/>
                <a:ea typeface="等线" panose="02010600030101010101" pitchFamily="2" charset="-122"/>
              </a:rPr>
              <a:t>randomThere</a:t>
            </a:r>
            <a:r>
              <a:rPr lang="en-US" altLang="zh-CN" sz="1200" dirty="0">
                <a:solidFill>
                  <a:schemeClr val="bg1">
                    <a:lumMod val="50000"/>
                  </a:schemeClr>
                </a:solidFill>
                <a:latin typeface="等线" panose="020F0502020204030204"/>
                <a:ea typeface="等线" panose="02010600030101010101" pitchFamily="2" charset="-122"/>
              </a:rPr>
              <a:t> are many variations of passages of Lorem Ipsum available, but</a:t>
            </a:r>
          </a:p>
        </p:txBody>
      </p:sp>
      <p:sp>
        <p:nvSpPr>
          <p:cNvPr id="59" name="矩形 58">
            <a:extLst>
              <a:ext uri="{FF2B5EF4-FFF2-40B4-BE49-F238E27FC236}">
                <a16:creationId xmlns:a16="http://schemas.microsoft.com/office/drawing/2014/main" id="{87762572-B2C8-4DF0-99EF-9002EE251D0C}"/>
              </a:ext>
            </a:extLst>
          </p:cNvPr>
          <p:cNvSpPr/>
          <p:nvPr/>
        </p:nvSpPr>
        <p:spPr>
          <a:xfrm>
            <a:off x="658331" y="2241605"/>
            <a:ext cx="6247502" cy="1015663"/>
          </a:xfrm>
          <a:prstGeom prst="rect">
            <a:avLst/>
          </a:prstGeom>
          <a:solidFill>
            <a:srgbClr val="EDCC87">
              <a:alpha val="28000"/>
            </a:srgbClr>
          </a:solidFill>
        </p:spPr>
        <p:txBody>
          <a:bodyPr wrap="square" lIns="91440" tIns="45720" rIns="91440" bIns="45720">
            <a:spAutoFit/>
          </a:bodyPr>
          <a:lstStyle/>
          <a:p>
            <a:pPr>
              <a:defRPr/>
            </a:pPr>
            <a:r>
              <a:rPr lang="zh-CN" altLang="en-US" sz="6000" b="1"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上半年工作概述</a:t>
            </a:r>
          </a:p>
        </p:txBody>
      </p:sp>
    </p:spTree>
    <p:extLst>
      <p:ext uri="{BB962C8B-B14F-4D97-AF65-F5344CB8AC3E}">
        <p14:creationId xmlns:p14="http://schemas.microsoft.com/office/powerpoint/2010/main" val="3790009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rcRect t="39740" r="129" b="26896"/>
          <a:stretch>
            <a:fillRect/>
          </a:stretch>
        </p:blipFill>
        <p:spPr>
          <a:xfrm>
            <a:off x="1572008" y="0"/>
            <a:ext cx="10619992" cy="5321808"/>
          </a:xfrm>
          <a:custGeom>
            <a:avLst/>
            <a:gdLst>
              <a:gd name="connsiteX0" fmla="*/ 0 w 10619992"/>
              <a:gd name="connsiteY0" fmla="*/ 0 h 5321808"/>
              <a:gd name="connsiteX1" fmla="*/ 10619992 w 10619992"/>
              <a:gd name="connsiteY1" fmla="*/ 0 h 5321808"/>
              <a:gd name="connsiteX2" fmla="*/ 10619992 w 10619992"/>
              <a:gd name="connsiteY2" fmla="*/ 5321808 h 5321808"/>
              <a:gd name="connsiteX3" fmla="*/ 0 w 10619992"/>
              <a:gd name="connsiteY3" fmla="*/ 5321808 h 5321808"/>
            </a:gdLst>
            <a:ahLst/>
            <a:cxnLst>
              <a:cxn ang="0">
                <a:pos x="connsiteX0" y="connsiteY0"/>
              </a:cxn>
              <a:cxn ang="0">
                <a:pos x="connsiteX1" y="connsiteY1"/>
              </a:cxn>
              <a:cxn ang="0">
                <a:pos x="connsiteX2" y="connsiteY2"/>
              </a:cxn>
              <a:cxn ang="0">
                <a:pos x="connsiteX3" y="connsiteY3"/>
              </a:cxn>
            </a:cxnLst>
            <a:rect l="l" t="t" r="r" b="b"/>
            <a:pathLst>
              <a:path w="10619992" h="5321808">
                <a:moveTo>
                  <a:pt x="0" y="0"/>
                </a:moveTo>
                <a:lnTo>
                  <a:pt x="10619992" y="0"/>
                </a:lnTo>
                <a:lnTo>
                  <a:pt x="10619992" y="5321808"/>
                </a:lnTo>
                <a:lnTo>
                  <a:pt x="0" y="5321808"/>
                </a:lnTo>
                <a:close/>
              </a:path>
            </a:pathLst>
          </a:custGeom>
        </p:spPr>
      </p:pic>
      <p:sp>
        <p:nvSpPr>
          <p:cNvPr id="4" name="矩形 3"/>
          <p:cNvSpPr/>
          <p:nvPr/>
        </p:nvSpPr>
        <p:spPr>
          <a:xfrm>
            <a:off x="-22480" y="2743200"/>
            <a:ext cx="10821544" cy="4114800"/>
          </a:xfrm>
          <a:prstGeom prst="rect">
            <a:avLst/>
          </a:prstGeom>
          <a:solidFill>
            <a:srgbClr val="44739D">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2480" y="0"/>
            <a:ext cx="1594488" cy="2743200"/>
          </a:xfrm>
          <a:prstGeom prst="rect">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799064" y="5321808"/>
            <a:ext cx="1392936" cy="1536192"/>
          </a:xfrm>
          <a:prstGeom prst="rect">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id="{B73CDD45-E116-42CF-8F33-C8E56C92CB1A}"/>
              </a:ext>
            </a:extLst>
          </p:cNvPr>
          <p:cNvGrpSpPr/>
          <p:nvPr/>
        </p:nvGrpSpPr>
        <p:grpSpPr>
          <a:xfrm>
            <a:off x="466861" y="4631109"/>
            <a:ext cx="1890160" cy="1381399"/>
            <a:chOff x="4732168" y="2486721"/>
            <a:chExt cx="1890160" cy="1381399"/>
          </a:xfrm>
        </p:grpSpPr>
        <p:sp>
          <p:nvSpPr>
            <p:cNvPr id="12" name="文本框1">
              <a:extLst>
                <a:ext uri="{FF2B5EF4-FFF2-40B4-BE49-F238E27FC236}">
                  <a16:creationId xmlns:a16="http://schemas.microsoft.com/office/drawing/2014/main" id="{6DBB32D8-0FBB-46BB-A27A-660200FA81EC}"/>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chemeClr val="bg1"/>
                  </a:solidFill>
                  <a:latin typeface="思源黑体 CN Bold" panose="020B0800000000000000" pitchFamily="34" charset="-122"/>
                  <a:ea typeface="思源黑体 CN Bold" panose="020B0800000000000000" pitchFamily="34" charset="-122"/>
                </a:rPr>
                <a:t>点击添加标题</a:t>
              </a:r>
              <a:endParaRPr lang="id-ID" b="1" dirty="0">
                <a:solidFill>
                  <a:schemeClr val="bg1"/>
                </a:solidFill>
                <a:latin typeface="思源黑体 CN Bold" panose="020B0800000000000000" pitchFamily="34" charset="-122"/>
                <a:ea typeface="思源黑体 CN Bold" panose="020B0800000000000000" pitchFamily="34" charset="-122"/>
              </a:endParaRPr>
            </a:p>
          </p:txBody>
        </p:sp>
        <p:sp>
          <p:nvSpPr>
            <p:cNvPr id="13" name="文本框2">
              <a:extLst>
                <a:ext uri="{FF2B5EF4-FFF2-40B4-BE49-F238E27FC236}">
                  <a16:creationId xmlns:a16="http://schemas.microsoft.com/office/drawing/2014/main" id="{279724FC-5EE0-4A51-A51A-2F09B59A4920}"/>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grpSp>
        <p:nvGrpSpPr>
          <p:cNvPr id="14" name="组合 13">
            <a:extLst>
              <a:ext uri="{FF2B5EF4-FFF2-40B4-BE49-F238E27FC236}">
                <a16:creationId xmlns:a16="http://schemas.microsoft.com/office/drawing/2014/main" id="{889ADD69-D1F3-49D6-8B84-014BDC5A1BFE}"/>
              </a:ext>
            </a:extLst>
          </p:cNvPr>
          <p:cNvGrpSpPr/>
          <p:nvPr/>
        </p:nvGrpSpPr>
        <p:grpSpPr>
          <a:xfrm>
            <a:off x="2919995" y="4631109"/>
            <a:ext cx="1890160" cy="1381399"/>
            <a:chOff x="4732168" y="2486721"/>
            <a:chExt cx="1890160" cy="1381399"/>
          </a:xfrm>
        </p:grpSpPr>
        <p:sp>
          <p:nvSpPr>
            <p:cNvPr id="15" name="文本框1">
              <a:extLst>
                <a:ext uri="{FF2B5EF4-FFF2-40B4-BE49-F238E27FC236}">
                  <a16:creationId xmlns:a16="http://schemas.microsoft.com/office/drawing/2014/main" id="{5A37B4AC-78F1-494D-8DBC-F8A08C55B460}"/>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chemeClr val="bg1"/>
                  </a:solidFill>
                  <a:latin typeface="思源黑体 CN Bold" panose="020B0800000000000000" pitchFamily="34" charset="-122"/>
                  <a:ea typeface="思源黑体 CN Bold" panose="020B0800000000000000" pitchFamily="34" charset="-122"/>
                </a:rPr>
                <a:t>点击添加标题</a:t>
              </a:r>
              <a:endParaRPr lang="id-ID" b="1" dirty="0">
                <a:solidFill>
                  <a:schemeClr val="bg1"/>
                </a:solidFill>
                <a:latin typeface="思源黑体 CN Bold" panose="020B0800000000000000" pitchFamily="34" charset="-122"/>
                <a:ea typeface="思源黑体 CN Bold" panose="020B0800000000000000" pitchFamily="34" charset="-122"/>
              </a:endParaRPr>
            </a:p>
          </p:txBody>
        </p:sp>
        <p:sp>
          <p:nvSpPr>
            <p:cNvPr id="16" name="文本框2">
              <a:extLst>
                <a:ext uri="{FF2B5EF4-FFF2-40B4-BE49-F238E27FC236}">
                  <a16:creationId xmlns:a16="http://schemas.microsoft.com/office/drawing/2014/main" id="{027E09AF-8FBE-4151-90F3-77BC39B49568}"/>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cxnSp>
        <p:nvCxnSpPr>
          <p:cNvPr id="17" name="直接连接符 16">
            <a:extLst>
              <a:ext uri="{FF2B5EF4-FFF2-40B4-BE49-F238E27FC236}">
                <a16:creationId xmlns:a16="http://schemas.microsoft.com/office/drawing/2014/main" id="{4A3FB7E7-786C-46EE-952C-298879149D1F}"/>
              </a:ext>
            </a:extLst>
          </p:cNvPr>
          <p:cNvCxnSpPr>
            <a:cxnSpLocks/>
          </p:cNvCxnSpPr>
          <p:nvPr/>
        </p:nvCxnSpPr>
        <p:spPr>
          <a:xfrm>
            <a:off x="2612311" y="4631109"/>
            <a:ext cx="0" cy="1381399"/>
          </a:xfrm>
          <a:prstGeom prst="line">
            <a:avLst/>
          </a:prstGeom>
          <a:noFill/>
          <a:ln w="6350" cap="flat" cmpd="sng" algn="ctr">
            <a:solidFill>
              <a:sysClr val="window" lastClr="FFFFFF">
                <a:lumMod val="75000"/>
              </a:sysClr>
            </a:solidFill>
            <a:prstDash val="solid"/>
            <a:miter lim="800000"/>
          </a:ln>
          <a:effectLst/>
        </p:spPr>
      </p:cxnSp>
      <p:grpSp>
        <p:nvGrpSpPr>
          <p:cNvPr id="18" name="组合 17">
            <a:extLst>
              <a:ext uri="{FF2B5EF4-FFF2-40B4-BE49-F238E27FC236}">
                <a16:creationId xmlns:a16="http://schemas.microsoft.com/office/drawing/2014/main" id="{B73CDD45-E116-42CF-8F33-C8E56C92CB1A}"/>
              </a:ext>
            </a:extLst>
          </p:cNvPr>
          <p:cNvGrpSpPr/>
          <p:nvPr/>
        </p:nvGrpSpPr>
        <p:grpSpPr>
          <a:xfrm>
            <a:off x="5635590" y="4631108"/>
            <a:ext cx="1890160" cy="1381399"/>
            <a:chOff x="4732168" y="2486721"/>
            <a:chExt cx="1890160" cy="1381399"/>
          </a:xfrm>
        </p:grpSpPr>
        <p:sp>
          <p:nvSpPr>
            <p:cNvPr id="19" name="文本框1">
              <a:extLst>
                <a:ext uri="{FF2B5EF4-FFF2-40B4-BE49-F238E27FC236}">
                  <a16:creationId xmlns:a16="http://schemas.microsoft.com/office/drawing/2014/main" id="{6DBB32D8-0FBB-46BB-A27A-660200FA81EC}"/>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chemeClr val="bg1"/>
                  </a:solidFill>
                  <a:latin typeface="思源黑体 CN Bold" panose="020B0800000000000000" pitchFamily="34" charset="-122"/>
                  <a:ea typeface="思源黑体 CN Bold" panose="020B0800000000000000" pitchFamily="34" charset="-122"/>
                </a:rPr>
                <a:t>点击添加标题</a:t>
              </a:r>
              <a:endParaRPr lang="id-ID" b="1" dirty="0">
                <a:solidFill>
                  <a:schemeClr val="bg1"/>
                </a:solidFill>
                <a:latin typeface="思源黑体 CN Bold" panose="020B0800000000000000" pitchFamily="34" charset="-122"/>
                <a:ea typeface="思源黑体 CN Bold" panose="020B0800000000000000" pitchFamily="34" charset="-122"/>
              </a:endParaRPr>
            </a:p>
          </p:txBody>
        </p:sp>
        <p:sp>
          <p:nvSpPr>
            <p:cNvPr id="20" name="文本框2">
              <a:extLst>
                <a:ext uri="{FF2B5EF4-FFF2-40B4-BE49-F238E27FC236}">
                  <a16:creationId xmlns:a16="http://schemas.microsoft.com/office/drawing/2014/main" id="{279724FC-5EE0-4A51-A51A-2F09B59A4920}"/>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grpSp>
        <p:nvGrpSpPr>
          <p:cNvPr id="21" name="组合 20">
            <a:extLst>
              <a:ext uri="{FF2B5EF4-FFF2-40B4-BE49-F238E27FC236}">
                <a16:creationId xmlns:a16="http://schemas.microsoft.com/office/drawing/2014/main" id="{889ADD69-D1F3-49D6-8B84-014BDC5A1BFE}"/>
              </a:ext>
            </a:extLst>
          </p:cNvPr>
          <p:cNvGrpSpPr/>
          <p:nvPr/>
        </p:nvGrpSpPr>
        <p:grpSpPr>
          <a:xfrm>
            <a:off x="8088724" y="4631108"/>
            <a:ext cx="1890160" cy="1381399"/>
            <a:chOff x="4732168" y="2486721"/>
            <a:chExt cx="1890160" cy="1381399"/>
          </a:xfrm>
        </p:grpSpPr>
        <p:sp>
          <p:nvSpPr>
            <p:cNvPr id="22" name="文本框1">
              <a:extLst>
                <a:ext uri="{FF2B5EF4-FFF2-40B4-BE49-F238E27FC236}">
                  <a16:creationId xmlns:a16="http://schemas.microsoft.com/office/drawing/2014/main" id="{5A37B4AC-78F1-494D-8DBC-F8A08C55B460}"/>
                </a:ext>
              </a:extLst>
            </p:cNvPr>
            <p:cNvSpPr txBox="1"/>
            <p:nvPr/>
          </p:nvSpPr>
          <p:spPr>
            <a:xfrm>
              <a:off x="4732168" y="2486721"/>
              <a:ext cx="1569660" cy="369332"/>
            </a:xfrm>
            <a:prstGeom prst="rect">
              <a:avLst/>
            </a:prstGeom>
            <a:noFill/>
          </p:spPr>
          <p:txBody>
            <a:bodyPr wrap="none" rtlCol="0">
              <a:spAutoFit/>
            </a:bodyPr>
            <a:lstStyle/>
            <a:p>
              <a:pPr>
                <a:defRPr/>
              </a:pPr>
              <a:r>
                <a:rPr lang="zh-CN" altLang="en-US" b="1" dirty="0">
                  <a:solidFill>
                    <a:schemeClr val="bg1"/>
                  </a:solidFill>
                  <a:latin typeface="思源黑体 CN Bold" panose="020B0800000000000000" pitchFamily="34" charset="-122"/>
                  <a:ea typeface="思源黑体 CN Bold" panose="020B0800000000000000" pitchFamily="34" charset="-122"/>
                </a:rPr>
                <a:t>点击添加标题</a:t>
              </a:r>
              <a:endParaRPr lang="id-ID" b="1" dirty="0">
                <a:solidFill>
                  <a:schemeClr val="bg1"/>
                </a:solidFill>
                <a:latin typeface="思源黑体 CN Bold" panose="020B0800000000000000" pitchFamily="34" charset="-122"/>
                <a:ea typeface="思源黑体 CN Bold" panose="020B0800000000000000" pitchFamily="34" charset="-122"/>
              </a:endParaRPr>
            </a:p>
          </p:txBody>
        </p:sp>
        <p:sp>
          <p:nvSpPr>
            <p:cNvPr id="23" name="文本框2">
              <a:extLst>
                <a:ext uri="{FF2B5EF4-FFF2-40B4-BE49-F238E27FC236}">
                  <a16:creationId xmlns:a16="http://schemas.microsoft.com/office/drawing/2014/main" id="{027E09AF-8FBE-4151-90F3-77BC39B49568}"/>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chemeClr val="bg1"/>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chemeClr val="bg1"/>
                </a:solidFill>
                <a:latin typeface="思源黑体 CN Regular" panose="020B0500000000000000" pitchFamily="34" charset="-122"/>
                <a:ea typeface="思源黑体 CN Regular" panose="020B0500000000000000" pitchFamily="34" charset="-122"/>
                <a:sym typeface="+mn-lt"/>
              </a:endParaRPr>
            </a:p>
          </p:txBody>
        </p:sp>
      </p:grpSp>
      <p:cxnSp>
        <p:nvCxnSpPr>
          <p:cNvPr id="24" name="直接连接符 23">
            <a:extLst>
              <a:ext uri="{FF2B5EF4-FFF2-40B4-BE49-F238E27FC236}">
                <a16:creationId xmlns:a16="http://schemas.microsoft.com/office/drawing/2014/main" id="{4A3FB7E7-786C-46EE-952C-298879149D1F}"/>
              </a:ext>
            </a:extLst>
          </p:cNvPr>
          <p:cNvCxnSpPr>
            <a:cxnSpLocks/>
          </p:cNvCxnSpPr>
          <p:nvPr/>
        </p:nvCxnSpPr>
        <p:spPr>
          <a:xfrm>
            <a:off x="7781040" y="4631108"/>
            <a:ext cx="0" cy="1381399"/>
          </a:xfrm>
          <a:prstGeom prst="line">
            <a:avLst/>
          </a:prstGeom>
          <a:noFill/>
          <a:ln w="6350" cap="flat" cmpd="sng" algn="ctr">
            <a:solidFill>
              <a:sysClr val="window" lastClr="FFFFFF">
                <a:lumMod val="75000"/>
              </a:sysClr>
            </a:solidFill>
            <a:prstDash val="solid"/>
            <a:miter lim="800000"/>
          </a:ln>
          <a:effectLst/>
        </p:spPr>
      </p:cxnSp>
      <p:sp>
        <p:nvSpPr>
          <p:cNvPr id="26" name="文本框 25">
            <a:extLst>
              <a:ext uri="{FF2B5EF4-FFF2-40B4-BE49-F238E27FC236}">
                <a16:creationId xmlns:a16="http://schemas.microsoft.com/office/drawing/2014/main" id="{AFA2966F-E7ED-4BF6-A579-0C8183F3B981}"/>
              </a:ext>
            </a:extLst>
          </p:cNvPr>
          <p:cNvSpPr txBox="1"/>
          <p:nvPr/>
        </p:nvSpPr>
        <p:spPr>
          <a:xfrm>
            <a:off x="466861" y="3505964"/>
            <a:ext cx="3057247" cy="523220"/>
          </a:xfrm>
          <a:prstGeom prst="rect">
            <a:avLst/>
          </a:prstGeom>
          <a:noFill/>
        </p:spPr>
        <p:txBody>
          <a:bodyPr wrap="none" rtlCol="0">
            <a:spAutoFit/>
          </a:bodyPr>
          <a:lstStyle/>
          <a:p>
            <a:pPr>
              <a:defRPr/>
            </a:pPr>
            <a:r>
              <a:rPr lang="zh-CN" altLang="en-US" sz="2800" b="1" dirty="0">
                <a:solidFill>
                  <a:srgbClr val="EDCC87"/>
                </a:solidFill>
                <a:latin typeface="等线" panose="020F0502020204030204"/>
                <a:ea typeface="等线" panose="02010600030101010101" pitchFamily="2" charset="-122"/>
                <a:cs typeface="+mn-ea"/>
                <a:sym typeface="+mn-lt"/>
              </a:rPr>
              <a:t>单击此处添加标题</a:t>
            </a:r>
          </a:p>
        </p:txBody>
      </p:sp>
      <p:sp>
        <p:nvSpPr>
          <p:cNvPr id="27" name="矩形 26">
            <a:extLst>
              <a:ext uri="{FF2B5EF4-FFF2-40B4-BE49-F238E27FC236}">
                <a16:creationId xmlns:a16="http://schemas.microsoft.com/office/drawing/2014/main" id="{A0551407-177A-4F05-A0FD-EC3EF200E70E}"/>
              </a:ext>
            </a:extLst>
          </p:cNvPr>
          <p:cNvSpPr/>
          <p:nvPr/>
        </p:nvSpPr>
        <p:spPr>
          <a:xfrm>
            <a:off x="466861" y="3902226"/>
            <a:ext cx="3968144" cy="253916"/>
          </a:xfrm>
          <a:prstGeom prst="rect">
            <a:avLst/>
          </a:prstGeom>
        </p:spPr>
        <p:txBody>
          <a:bodyPr wrap="square">
            <a:spAutoFit/>
          </a:bodyPr>
          <a:lstStyle/>
          <a:p>
            <a:pPr>
              <a:defRPr/>
            </a:pPr>
            <a:r>
              <a:rPr lang="en-US" altLang="zh-CN" sz="1000" dirty="0">
                <a:solidFill>
                  <a:schemeClr val="bg1"/>
                </a:solidFill>
                <a:latin typeface="等线" panose="020F0502020204030204"/>
                <a:ea typeface="等线" panose="02010600030101010101" pitchFamily="2" charset="-122"/>
              </a:rPr>
              <a:t>There are many variations of passages of Lorem</a:t>
            </a:r>
            <a:endParaRPr lang="zh-CN" altLang="en-US" sz="1000" dirty="0">
              <a:solidFill>
                <a:schemeClr val="bg1"/>
              </a:solidFill>
              <a:latin typeface="等线" panose="020F0502020204030204"/>
              <a:ea typeface="等线" panose="02010600030101010101" pitchFamily="2" charset="-122"/>
            </a:endParaRPr>
          </a:p>
        </p:txBody>
      </p:sp>
    </p:spTree>
    <p:extLst>
      <p:ext uri="{BB962C8B-B14F-4D97-AF65-F5344CB8AC3E}">
        <p14:creationId xmlns:p14="http://schemas.microsoft.com/office/powerpoint/2010/main" val="2210197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rcRect l="3083" t="22281" r="3083" b="26751"/>
          <a:stretch>
            <a:fillRect/>
          </a:stretch>
        </p:blipFill>
        <p:spPr>
          <a:xfrm>
            <a:off x="6402825" y="0"/>
            <a:ext cx="5789175" cy="4224288"/>
          </a:xfrm>
          <a:custGeom>
            <a:avLst/>
            <a:gdLst>
              <a:gd name="connsiteX0" fmla="*/ 0 w 5843606"/>
              <a:gd name="connsiteY0" fmla="*/ 0 h 4232176"/>
              <a:gd name="connsiteX1" fmla="*/ 5843606 w 5843606"/>
              <a:gd name="connsiteY1" fmla="*/ 0 h 4232176"/>
              <a:gd name="connsiteX2" fmla="*/ 5843606 w 5843606"/>
              <a:gd name="connsiteY2" fmla="*/ 4232176 h 4232176"/>
              <a:gd name="connsiteX3" fmla="*/ 0 w 5843606"/>
              <a:gd name="connsiteY3" fmla="*/ 4232176 h 4232176"/>
            </a:gdLst>
            <a:ahLst/>
            <a:cxnLst>
              <a:cxn ang="0">
                <a:pos x="connsiteX0" y="connsiteY0"/>
              </a:cxn>
              <a:cxn ang="0">
                <a:pos x="connsiteX1" y="connsiteY1"/>
              </a:cxn>
              <a:cxn ang="0">
                <a:pos x="connsiteX2" y="connsiteY2"/>
              </a:cxn>
              <a:cxn ang="0">
                <a:pos x="connsiteX3" y="connsiteY3"/>
              </a:cxn>
            </a:cxnLst>
            <a:rect l="l" t="t" r="r" b="b"/>
            <a:pathLst>
              <a:path w="5843606" h="4232176">
                <a:moveTo>
                  <a:pt x="0" y="0"/>
                </a:moveTo>
                <a:lnTo>
                  <a:pt x="5843606" y="0"/>
                </a:lnTo>
                <a:lnTo>
                  <a:pt x="5843606" y="4232176"/>
                </a:lnTo>
                <a:lnTo>
                  <a:pt x="0" y="4232176"/>
                </a:lnTo>
                <a:close/>
              </a:path>
            </a:pathLst>
          </a:custGeom>
        </p:spPr>
      </p:pic>
      <p:sp>
        <p:nvSpPr>
          <p:cNvPr id="30" name="任意多边形 29">
            <a:extLst>
              <a:ext uri="{FF2B5EF4-FFF2-40B4-BE49-F238E27FC236}">
                <a16:creationId xmlns:a16="http://schemas.microsoft.com/office/drawing/2014/main" id="{6911FCF8-7A36-43E8-9D53-6E04F1290577}"/>
              </a:ext>
            </a:extLst>
          </p:cNvPr>
          <p:cNvSpPr/>
          <p:nvPr/>
        </p:nvSpPr>
        <p:spPr>
          <a:xfrm>
            <a:off x="6395639" y="0"/>
            <a:ext cx="5796362" cy="6858000"/>
          </a:xfrm>
          <a:custGeom>
            <a:avLst/>
            <a:gdLst>
              <a:gd name="connsiteX0" fmla="*/ 0 w 5820034"/>
              <a:gd name="connsiteY0" fmla="*/ 0 h 6858000"/>
              <a:gd name="connsiteX1" fmla="*/ 4995889 w 5820034"/>
              <a:gd name="connsiteY1" fmla="*/ 0 h 6858000"/>
              <a:gd name="connsiteX2" fmla="*/ 5013849 w 5820034"/>
              <a:gd name="connsiteY2" fmla="*/ 0 h 6858000"/>
              <a:gd name="connsiteX3" fmla="*/ 5820034 w 5820034"/>
              <a:gd name="connsiteY3" fmla="*/ 0 h 6858000"/>
              <a:gd name="connsiteX4" fmla="*/ 5820034 w 5820034"/>
              <a:gd name="connsiteY4" fmla="*/ 6858000 h 6858000"/>
              <a:gd name="connsiteX5" fmla="*/ 5013849 w 5820034"/>
              <a:gd name="connsiteY5" fmla="*/ 6858000 h 6858000"/>
              <a:gd name="connsiteX6" fmla="*/ 4995889 w 5820034"/>
              <a:gd name="connsiteY6" fmla="*/ 6858000 h 6858000"/>
              <a:gd name="connsiteX7" fmla="*/ 0 w 5820034"/>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20034" h="6858000">
                <a:moveTo>
                  <a:pt x="0" y="0"/>
                </a:moveTo>
                <a:lnTo>
                  <a:pt x="4995889" y="0"/>
                </a:lnTo>
                <a:lnTo>
                  <a:pt x="5013849" y="0"/>
                </a:lnTo>
                <a:lnTo>
                  <a:pt x="5820034" y="0"/>
                </a:lnTo>
                <a:lnTo>
                  <a:pt x="5820034" y="6858000"/>
                </a:lnTo>
                <a:lnTo>
                  <a:pt x="5013849" y="6858000"/>
                </a:lnTo>
                <a:lnTo>
                  <a:pt x="4995889" y="6858000"/>
                </a:lnTo>
                <a:lnTo>
                  <a:pt x="0" y="6858000"/>
                </a:lnTo>
                <a:close/>
              </a:path>
            </a:pathLst>
          </a:custGeom>
          <a:solidFill>
            <a:srgbClr val="44739D">
              <a:alpha val="9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7" name="组合 6">
            <a:extLst>
              <a:ext uri="{FF2B5EF4-FFF2-40B4-BE49-F238E27FC236}">
                <a16:creationId xmlns:a16="http://schemas.microsoft.com/office/drawing/2014/main" id="{3A2533E4-FDE9-40F3-BC8C-A3C49FB73578}"/>
              </a:ext>
            </a:extLst>
          </p:cNvPr>
          <p:cNvGrpSpPr/>
          <p:nvPr/>
        </p:nvGrpSpPr>
        <p:grpSpPr>
          <a:xfrm>
            <a:off x="6668052" y="2123976"/>
            <a:ext cx="4431195" cy="2851168"/>
            <a:chOff x="6781801" y="2004680"/>
            <a:chExt cx="4431195" cy="2851168"/>
          </a:xfrm>
        </p:grpSpPr>
        <p:sp>
          <p:nvSpPr>
            <p:cNvPr id="8" name="文本框 7">
              <a:extLst>
                <a:ext uri="{FF2B5EF4-FFF2-40B4-BE49-F238E27FC236}">
                  <a16:creationId xmlns:a16="http://schemas.microsoft.com/office/drawing/2014/main" id="{8E59FAC1-1344-4EC2-9F0E-A0B06BD3A6EB}"/>
                </a:ext>
              </a:extLst>
            </p:cNvPr>
            <p:cNvSpPr txBox="1"/>
            <p:nvPr/>
          </p:nvSpPr>
          <p:spPr>
            <a:xfrm>
              <a:off x="6781801" y="2004680"/>
              <a:ext cx="305724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EDCC87"/>
                  </a:solidFill>
                  <a:effectLst/>
                  <a:uLnTx/>
                  <a:uFillTx/>
                  <a:latin typeface="等线" panose="020F0502020204030204"/>
                  <a:ea typeface="等线" panose="02010600030101010101" pitchFamily="2" charset="-122"/>
                  <a:cs typeface="+mn-ea"/>
                  <a:sym typeface="+mn-lt"/>
                </a:rPr>
                <a:t>单击此处添加标题</a:t>
              </a:r>
            </a:p>
          </p:txBody>
        </p:sp>
        <p:sp>
          <p:nvSpPr>
            <p:cNvPr id="9" name="矩形 8">
              <a:extLst>
                <a:ext uri="{FF2B5EF4-FFF2-40B4-BE49-F238E27FC236}">
                  <a16:creationId xmlns:a16="http://schemas.microsoft.com/office/drawing/2014/main" id="{9C6E3977-9B0F-440F-B980-68EBBA437699}"/>
                </a:ext>
              </a:extLst>
            </p:cNvPr>
            <p:cNvSpPr/>
            <p:nvPr/>
          </p:nvSpPr>
          <p:spPr>
            <a:xfrm>
              <a:off x="6842945" y="2400942"/>
              <a:ext cx="3968144" cy="25391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EDCC87"/>
                  </a:solidFill>
                  <a:effectLst/>
                  <a:uLnTx/>
                  <a:uFillTx/>
                  <a:latin typeface="等线" panose="020F0502020204030204"/>
                  <a:ea typeface="等线" panose="02010600030101010101" pitchFamily="2" charset="-122"/>
                </a:rPr>
                <a:t>There are many variations of passages of Lorem</a:t>
              </a:r>
              <a:endParaRPr kumimoji="0" lang="zh-CN" altLang="en-US" sz="1000" b="0" i="0" u="none" strike="noStrike" kern="0" cap="none" spc="0" normalizeH="0" baseline="0" noProof="0" dirty="0">
                <a:ln>
                  <a:noFill/>
                </a:ln>
                <a:solidFill>
                  <a:srgbClr val="EDCC87"/>
                </a:solidFill>
                <a:effectLst/>
                <a:uLnTx/>
                <a:uFillTx/>
                <a:latin typeface="等线" panose="020F0502020204030204"/>
                <a:ea typeface="等线" panose="02010600030101010101" pitchFamily="2" charset="-122"/>
              </a:endParaRPr>
            </a:p>
          </p:txBody>
        </p:sp>
        <p:sp>
          <p:nvSpPr>
            <p:cNvPr id="11" name="文本框2">
              <a:extLst>
                <a:ext uri="{FF2B5EF4-FFF2-40B4-BE49-F238E27FC236}">
                  <a16:creationId xmlns:a16="http://schemas.microsoft.com/office/drawing/2014/main" id="{4F9F918A-AA09-4A00-830A-CFEECE0D247F}"/>
                </a:ext>
              </a:extLst>
            </p:cNvPr>
            <p:cNvSpPr/>
            <p:nvPr/>
          </p:nvSpPr>
          <p:spPr>
            <a:xfrm>
              <a:off x="6832025" y="2853248"/>
              <a:ext cx="4380971" cy="2002600"/>
            </a:xfrm>
            <a:prstGeom prst="rect">
              <a:avLst/>
            </a:prstGeom>
            <a:ln>
              <a:noFill/>
            </a:ln>
          </p:spPr>
          <p:txBody>
            <a:bodyPr wrap="square">
              <a:spAutoFit/>
            </a:bodyPr>
            <a:lstStyle/>
            <a:p>
              <a:pPr marL="0" marR="0" lvl="0" indent="0" defTabSz="914400" eaLnBrk="1" fontAlgn="auto" latinLnBrk="0" hangingPunct="1">
                <a:lnSpc>
                  <a:spcPct val="150000"/>
                </a:lnSpc>
                <a:spcBef>
                  <a:spcPts val="295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85000"/>
                    </a:prstClr>
                  </a:solidFill>
                  <a:effectLst/>
                  <a:uLnTx/>
                  <a:uFillTx/>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此处添加详细文本描述，建议与标题相关并符合整体语言风格，此处添加此处添加详细文本此处添加详细文本描述此处添加详细文本描述，建议与标题相关并符合整体语言风格，此处添加此处添加详细文本此处添加详细文本描述，建议与标题相关并符合整体语言风格，此处添加此处添加详细文本此处添加详细文本描述</a:t>
              </a:r>
              <a:endParaRPr kumimoji="0" lang="en-US" altLang="en-US" sz="1200" b="0" i="0" u="none" strike="noStrike" kern="0" cap="none" spc="0" normalizeH="0" baseline="0" noProof="0" dirty="0">
                <a:ln>
                  <a:noFill/>
                </a:ln>
                <a:solidFill>
                  <a:prstClr val="white">
                    <a:lumMod val="85000"/>
                  </a:prstClr>
                </a:solidFill>
                <a:effectLst/>
                <a:uLnTx/>
                <a:uFillTx/>
                <a:latin typeface="思源黑体 CN Regular" panose="020B0500000000000000" pitchFamily="34" charset="-122"/>
                <a:ea typeface="思源黑体 CN Regular" panose="020B0500000000000000" pitchFamily="34" charset="-122"/>
                <a:sym typeface="+mn-lt"/>
              </a:endParaRPr>
            </a:p>
          </p:txBody>
        </p:sp>
      </p:grpSp>
      <p:grpSp>
        <p:nvGrpSpPr>
          <p:cNvPr id="12" name="组合 11">
            <a:extLst>
              <a:ext uri="{FF2B5EF4-FFF2-40B4-BE49-F238E27FC236}">
                <a16:creationId xmlns:a16="http://schemas.microsoft.com/office/drawing/2014/main" id="{0CB27AB5-952A-4908-A240-E2C4E86963C5}"/>
              </a:ext>
            </a:extLst>
          </p:cNvPr>
          <p:cNvGrpSpPr/>
          <p:nvPr/>
        </p:nvGrpSpPr>
        <p:grpSpPr>
          <a:xfrm>
            <a:off x="642420" y="4846500"/>
            <a:ext cx="1890160" cy="1381399"/>
            <a:chOff x="4732168" y="2486721"/>
            <a:chExt cx="1890160" cy="1381399"/>
          </a:xfrm>
        </p:grpSpPr>
        <p:sp>
          <p:nvSpPr>
            <p:cNvPr id="13" name="文本框1">
              <a:extLst>
                <a:ext uri="{FF2B5EF4-FFF2-40B4-BE49-F238E27FC236}">
                  <a16:creationId xmlns:a16="http://schemas.microsoft.com/office/drawing/2014/main" id="{523ABA98-0551-4253-805D-6A7093FB68F2}"/>
                </a:ext>
              </a:extLst>
            </p:cNvPr>
            <p:cNvSpPr txBox="1"/>
            <p:nvPr/>
          </p:nvSpPr>
          <p:spPr>
            <a:xfrm>
              <a:off x="4732168" y="2486721"/>
              <a:ext cx="1611339" cy="369332"/>
            </a:xfrm>
            <a:prstGeom prst="rect">
              <a:avLst/>
            </a:prstGeom>
            <a:noFill/>
          </p:spPr>
          <p:txBody>
            <a:bodyPr wrap="none" rtlCol="0">
              <a:spAutoFit/>
            </a:bodyPr>
            <a:lstStyle/>
            <a:p>
              <a:pPr>
                <a:defRPr/>
              </a:pPr>
              <a:r>
                <a:rPr lang="en-US" altLang="zh-CN" b="1" dirty="0">
                  <a:solidFill>
                    <a:srgbClr val="44739D"/>
                  </a:solidFill>
                  <a:latin typeface="思源黑体 CN Bold" panose="020B0800000000000000" pitchFamily="34" charset="-122"/>
                  <a:ea typeface="思源黑体 CN Bold" panose="020B0800000000000000" pitchFamily="34" charset="-122"/>
                </a:rPr>
                <a:t>01</a:t>
              </a:r>
              <a:r>
                <a:rPr lang="zh-CN" altLang="en-US" b="1" dirty="0">
                  <a:solidFill>
                    <a:srgbClr val="44739D"/>
                  </a:solidFill>
                  <a:latin typeface="思源黑体 CN Bold" panose="020B0800000000000000" pitchFamily="34" charset="-122"/>
                  <a:ea typeface="思源黑体 CN Bold" panose="020B0800000000000000" pitchFamily="34" charset="-122"/>
                </a:rPr>
                <a:t>、添加标题</a:t>
              </a:r>
              <a:endParaRPr lang="id-ID" b="1" dirty="0">
                <a:solidFill>
                  <a:srgbClr val="44739D"/>
                </a:solidFill>
                <a:latin typeface="思源黑体 CN Bold" panose="020B0800000000000000" pitchFamily="34" charset="-122"/>
                <a:ea typeface="思源黑体 CN Bold" panose="020B0800000000000000" pitchFamily="34" charset="-122"/>
              </a:endParaRPr>
            </a:p>
          </p:txBody>
        </p:sp>
        <p:sp>
          <p:nvSpPr>
            <p:cNvPr id="14" name="文本框2">
              <a:extLst>
                <a:ext uri="{FF2B5EF4-FFF2-40B4-BE49-F238E27FC236}">
                  <a16:creationId xmlns:a16="http://schemas.microsoft.com/office/drawing/2014/main" id="{7FEA299E-DA2F-4FDB-8EDB-4D4629233AA4}"/>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grpSp>
      <p:grpSp>
        <p:nvGrpSpPr>
          <p:cNvPr id="15" name="组合 14">
            <a:extLst>
              <a:ext uri="{FF2B5EF4-FFF2-40B4-BE49-F238E27FC236}">
                <a16:creationId xmlns:a16="http://schemas.microsoft.com/office/drawing/2014/main" id="{D750614C-C40B-4247-AA81-8ED4B83D2E39}"/>
              </a:ext>
            </a:extLst>
          </p:cNvPr>
          <p:cNvGrpSpPr/>
          <p:nvPr/>
        </p:nvGrpSpPr>
        <p:grpSpPr>
          <a:xfrm>
            <a:off x="3817420" y="4846500"/>
            <a:ext cx="1890160" cy="1381399"/>
            <a:chOff x="4732168" y="2486721"/>
            <a:chExt cx="1890160" cy="1381399"/>
          </a:xfrm>
        </p:grpSpPr>
        <p:sp>
          <p:nvSpPr>
            <p:cNvPr id="16" name="文本框1">
              <a:extLst>
                <a:ext uri="{FF2B5EF4-FFF2-40B4-BE49-F238E27FC236}">
                  <a16:creationId xmlns:a16="http://schemas.microsoft.com/office/drawing/2014/main" id="{16BA7E1C-D83B-46B0-8327-860DC8F0EE39}"/>
                </a:ext>
              </a:extLst>
            </p:cNvPr>
            <p:cNvSpPr txBox="1"/>
            <p:nvPr/>
          </p:nvSpPr>
          <p:spPr>
            <a:xfrm>
              <a:off x="4732168" y="2486721"/>
              <a:ext cx="1611339" cy="369332"/>
            </a:xfrm>
            <a:prstGeom prst="rect">
              <a:avLst/>
            </a:prstGeom>
            <a:noFill/>
          </p:spPr>
          <p:txBody>
            <a:bodyPr wrap="none" rtlCol="0">
              <a:spAutoFit/>
            </a:bodyPr>
            <a:lstStyle/>
            <a:p>
              <a:pPr>
                <a:defRPr/>
              </a:pPr>
              <a:r>
                <a:rPr lang="en-US" altLang="zh-CN" b="1" dirty="0">
                  <a:solidFill>
                    <a:srgbClr val="44739D"/>
                  </a:solidFill>
                  <a:latin typeface="思源黑体 CN Bold" panose="020B0800000000000000" pitchFamily="34" charset="-122"/>
                  <a:ea typeface="思源黑体 CN Bold" panose="020B0800000000000000" pitchFamily="34" charset="-122"/>
                </a:rPr>
                <a:t>02</a:t>
              </a:r>
              <a:r>
                <a:rPr lang="zh-CN" altLang="en-US" b="1" dirty="0">
                  <a:solidFill>
                    <a:srgbClr val="44739D"/>
                  </a:solidFill>
                  <a:latin typeface="思源黑体 CN Bold" panose="020B0800000000000000" pitchFamily="34" charset="-122"/>
                  <a:ea typeface="思源黑体 CN Bold" panose="020B0800000000000000" pitchFamily="34" charset="-122"/>
                </a:rPr>
                <a:t>、添加标题</a:t>
              </a:r>
              <a:endParaRPr lang="id-ID" b="1" dirty="0">
                <a:solidFill>
                  <a:srgbClr val="44739D"/>
                </a:solidFill>
                <a:latin typeface="思源黑体 CN Bold" panose="020B0800000000000000" pitchFamily="34" charset="-122"/>
                <a:ea typeface="思源黑体 CN Bold" panose="020B0800000000000000" pitchFamily="34" charset="-122"/>
              </a:endParaRPr>
            </a:p>
          </p:txBody>
        </p:sp>
        <p:sp>
          <p:nvSpPr>
            <p:cNvPr id="17" name="文本框2">
              <a:extLst>
                <a:ext uri="{FF2B5EF4-FFF2-40B4-BE49-F238E27FC236}">
                  <a16:creationId xmlns:a16="http://schemas.microsoft.com/office/drawing/2014/main" id="{DA37C7AB-B366-4506-ABEE-1165D3CE0084}"/>
                </a:ext>
              </a:extLst>
            </p:cNvPr>
            <p:cNvSpPr/>
            <p:nvPr/>
          </p:nvSpPr>
          <p:spPr>
            <a:xfrm>
              <a:off x="4735237" y="2786477"/>
              <a:ext cx="1887091" cy="1081643"/>
            </a:xfrm>
            <a:prstGeom prst="rect">
              <a:avLst/>
            </a:prstGeom>
          </p:spPr>
          <p:txBody>
            <a:bodyPr wrap="square">
              <a:spAutoFit/>
            </a:bodyPr>
            <a:lstStyle/>
            <a:p>
              <a:pPr>
                <a:lnSpc>
                  <a:spcPct val="150000"/>
                </a:lnSpc>
                <a:spcBef>
                  <a:spcPts val="2950"/>
                </a:spcBef>
                <a:defRPr/>
              </a:pPr>
              <a:r>
                <a:rPr lang="zh-CN" altLang="en-US" sz="1100" dirty="0">
                  <a:solidFill>
                    <a:srgbClr val="7F7F7F"/>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此处添加详细文本描述，建议与标题相关并符合整体语言风格，此处添加此处添加详细文本描述</a:t>
              </a:r>
              <a:endParaRPr lang="en-US" altLang="en-US" sz="1100" dirty="0">
                <a:solidFill>
                  <a:srgbClr val="7F7F7F"/>
                </a:solidFill>
                <a:latin typeface="思源黑体 CN Regular" panose="020B0500000000000000" pitchFamily="34" charset="-122"/>
                <a:ea typeface="思源黑体 CN Regular" panose="020B0500000000000000" pitchFamily="34" charset="-122"/>
                <a:sym typeface="+mn-lt"/>
              </a:endParaRPr>
            </a:p>
          </p:txBody>
        </p:sp>
      </p:grpSp>
      <p:cxnSp>
        <p:nvCxnSpPr>
          <p:cNvPr id="18" name="直接连接符 17">
            <a:extLst>
              <a:ext uri="{FF2B5EF4-FFF2-40B4-BE49-F238E27FC236}">
                <a16:creationId xmlns:a16="http://schemas.microsoft.com/office/drawing/2014/main" id="{328894A7-3E3F-4D35-BD73-EB2471A8D128}"/>
              </a:ext>
            </a:extLst>
          </p:cNvPr>
          <p:cNvCxnSpPr>
            <a:cxnSpLocks/>
          </p:cNvCxnSpPr>
          <p:nvPr/>
        </p:nvCxnSpPr>
        <p:spPr>
          <a:xfrm>
            <a:off x="3175000" y="4775386"/>
            <a:ext cx="0" cy="1381399"/>
          </a:xfrm>
          <a:prstGeom prst="line">
            <a:avLst/>
          </a:prstGeom>
          <a:noFill/>
          <a:ln w="6350" cap="flat" cmpd="sng" algn="ctr">
            <a:solidFill>
              <a:sysClr val="window" lastClr="FFFFFF">
                <a:lumMod val="75000"/>
              </a:sysClr>
            </a:solidFill>
            <a:prstDash val="solid"/>
            <a:miter lim="800000"/>
          </a:ln>
          <a:effectLst/>
        </p:spPr>
      </p:cxn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rcRect l="49102" t="23521" r="18043" b="11664"/>
          <a:stretch>
            <a:fillRect/>
          </a:stretch>
        </p:blipFill>
        <p:spPr>
          <a:xfrm>
            <a:off x="0" y="-17516"/>
            <a:ext cx="3220638" cy="4225158"/>
          </a:xfrm>
          <a:custGeom>
            <a:avLst/>
            <a:gdLst>
              <a:gd name="connsiteX0" fmla="*/ 0 w 3213962"/>
              <a:gd name="connsiteY0" fmla="*/ 0 h 4216400"/>
              <a:gd name="connsiteX1" fmla="*/ 3213962 w 3213962"/>
              <a:gd name="connsiteY1" fmla="*/ 0 h 4216400"/>
              <a:gd name="connsiteX2" fmla="*/ 3213962 w 3213962"/>
              <a:gd name="connsiteY2" fmla="*/ 4216400 h 4216400"/>
              <a:gd name="connsiteX3" fmla="*/ 0 w 3213962"/>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213962" h="4216400">
                <a:moveTo>
                  <a:pt x="0" y="0"/>
                </a:moveTo>
                <a:lnTo>
                  <a:pt x="3213962" y="0"/>
                </a:lnTo>
                <a:lnTo>
                  <a:pt x="3213962" y="4216400"/>
                </a:lnTo>
                <a:lnTo>
                  <a:pt x="0" y="4216400"/>
                </a:lnTo>
                <a:close/>
              </a:path>
            </a:pathLst>
          </a:custGeom>
        </p:spPr>
      </p:pic>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rcRect l="2726" t="4702" r="2298" b="2250"/>
          <a:stretch>
            <a:fillRect/>
          </a:stretch>
        </p:blipFill>
        <p:spPr>
          <a:xfrm>
            <a:off x="3175000" y="-13137"/>
            <a:ext cx="3227825" cy="4216400"/>
          </a:xfrm>
          <a:custGeom>
            <a:avLst/>
            <a:gdLst>
              <a:gd name="connsiteX0" fmla="*/ 0 w 3227825"/>
              <a:gd name="connsiteY0" fmla="*/ 0 h 4216400"/>
              <a:gd name="connsiteX1" fmla="*/ 3227825 w 3227825"/>
              <a:gd name="connsiteY1" fmla="*/ 0 h 4216400"/>
              <a:gd name="connsiteX2" fmla="*/ 3227825 w 3227825"/>
              <a:gd name="connsiteY2" fmla="*/ 4216400 h 4216400"/>
              <a:gd name="connsiteX3" fmla="*/ 0 w 3227825"/>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227825" h="4216400">
                <a:moveTo>
                  <a:pt x="0" y="0"/>
                </a:moveTo>
                <a:lnTo>
                  <a:pt x="3227825" y="0"/>
                </a:lnTo>
                <a:lnTo>
                  <a:pt x="3227825" y="4216400"/>
                </a:lnTo>
                <a:lnTo>
                  <a:pt x="0" y="4216400"/>
                </a:lnTo>
                <a:close/>
              </a:path>
            </a:pathLst>
          </a:custGeom>
        </p:spPr>
      </p:pic>
      <p:sp>
        <p:nvSpPr>
          <p:cNvPr id="31" name="任意多边形 30"/>
          <p:cNvSpPr/>
          <p:nvPr/>
        </p:nvSpPr>
        <p:spPr>
          <a:xfrm>
            <a:off x="10936637" y="5476601"/>
            <a:ext cx="1255363" cy="1381399"/>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30910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3" name="流程图: 联系 22"/>
          <p:cNvSpPr/>
          <p:nvPr/>
        </p:nvSpPr>
        <p:spPr>
          <a:xfrm>
            <a:off x="7950729" y="3189162"/>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7" name="文本框 3">
            <a:extLst>
              <a:ext uri="{FF2B5EF4-FFF2-40B4-BE49-F238E27FC236}">
                <a16:creationId xmlns:a16="http://schemas.microsoft.com/office/drawing/2014/main" id="{DBE2CB0B-3A6F-40F3-8477-92F6A3AF4380}"/>
              </a:ext>
            </a:extLst>
          </p:cNvPr>
          <p:cNvSpPr txBox="1"/>
          <p:nvPr>
            <p:custDataLst>
              <p:tags r:id="rId1"/>
            </p:custDataLst>
          </p:nvPr>
        </p:nvSpPr>
        <p:spPr>
          <a:xfrm>
            <a:off x="652844" y="1342226"/>
            <a:ext cx="4770506" cy="1107996"/>
          </a:xfrm>
          <a:prstGeom prst="rect">
            <a:avLst/>
          </a:prstGeom>
          <a:noFill/>
          <a:effectLst/>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rPr>
              <a:t>RART 02</a:t>
            </a:r>
            <a:endParaRPr kumimoji="0" lang="zh-CN" altLang="en-US"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endParaRPr>
          </a:p>
        </p:txBody>
      </p:sp>
      <p:sp>
        <p:nvSpPr>
          <p:cNvPr id="58" name="文本框 57">
            <a:extLst>
              <a:ext uri="{FF2B5EF4-FFF2-40B4-BE49-F238E27FC236}">
                <a16:creationId xmlns:a16="http://schemas.microsoft.com/office/drawing/2014/main" id="{93CE8710-EA42-4682-8951-7F7D68708AB5}"/>
              </a:ext>
            </a:extLst>
          </p:cNvPr>
          <p:cNvSpPr txBox="1"/>
          <p:nvPr/>
        </p:nvSpPr>
        <p:spPr>
          <a:xfrm>
            <a:off x="658331" y="3205547"/>
            <a:ext cx="7013328" cy="8951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are many variations of passages of Lorem Ipsum available, but</a:t>
            </a:r>
          </a:p>
        </p:txBody>
      </p:sp>
      <p:sp>
        <p:nvSpPr>
          <p:cNvPr id="59" name="矩形 58">
            <a:extLst>
              <a:ext uri="{FF2B5EF4-FFF2-40B4-BE49-F238E27FC236}">
                <a16:creationId xmlns:a16="http://schemas.microsoft.com/office/drawing/2014/main" id="{87762572-B2C8-4DF0-99EF-9002EE251D0C}"/>
              </a:ext>
            </a:extLst>
          </p:cNvPr>
          <p:cNvSpPr/>
          <p:nvPr/>
        </p:nvSpPr>
        <p:spPr>
          <a:xfrm>
            <a:off x="658331" y="2241605"/>
            <a:ext cx="6247502" cy="1015663"/>
          </a:xfrm>
          <a:prstGeom prst="rect">
            <a:avLst/>
          </a:prstGeom>
          <a:solidFill>
            <a:srgbClr val="EDCC87">
              <a:alpha val="28000"/>
            </a:srgbClr>
          </a:solidFill>
        </p:spPr>
        <p:txBody>
          <a:bodyPr wrap="square" lIns="91440" tIns="45720" rIns="91440" bIns="45720">
            <a:spAutoFit/>
          </a:bodyPr>
          <a:lstStyle/>
          <a:p>
            <a:pPr lvl="0">
              <a:defRPr/>
            </a:pPr>
            <a:r>
              <a:rPr lang="zh-CN" altLang="en-US" sz="6000" b="1"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总结及项目成果</a:t>
            </a:r>
          </a:p>
        </p:txBody>
      </p:sp>
    </p:spTree>
    <p:extLst>
      <p:ext uri="{BB962C8B-B14F-4D97-AF65-F5344CB8AC3E}">
        <p14:creationId xmlns:p14="http://schemas.microsoft.com/office/powerpoint/2010/main" val="678296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30791"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9511515" y="4425784"/>
            <a:ext cx="2680485" cy="2424366"/>
            <a:chOff x="4575320" y="0"/>
            <a:chExt cx="7617774" cy="6889898"/>
          </a:xfrm>
        </p:grpSpPr>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6" name="组合 55"/>
          <p:cNvGrpSpPr/>
          <p:nvPr/>
        </p:nvGrpSpPr>
        <p:grpSpPr>
          <a:xfrm rot="10800000">
            <a:off x="-30791" y="0"/>
            <a:ext cx="2288803" cy="2070109"/>
            <a:chOff x="4575320" y="0"/>
            <a:chExt cx="7617774" cy="6889898"/>
          </a:xfrm>
        </p:grpSpPr>
        <p:sp>
          <p:nvSpPr>
            <p:cNvPr id="57" name="流程图: 联系 56"/>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任意多边形 58"/>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aphicFrame>
        <p:nvGraphicFramePr>
          <p:cNvPr id="51" name="图表 50">
            <a:extLst>
              <a:ext uri="{FF2B5EF4-FFF2-40B4-BE49-F238E27FC236}">
                <a16:creationId xmlns:a16="http://schemas.microsoft.com/office/drawing/2014/main" id="{2B192654-84C4-4951-8A4E-A26D2DE7EF55}"/>
              </a:ext>
            </a:extLst>
          </p:cNvPr>
          <p:cNvGraphicFramePr/>
          <p:nvPr>
            <p:extLst>
              <p:ext uri="{D42A27DB-BD31-4B8C-83A1-F6EECF244321}">
                <p14:modId xmlns:p14="http://schemas.microsoft.com/office/powerpoint/2010/main" val="912450499"/>
              </p:ext>
            </p:extLst>
          </p:nvPr>
        </p:nvGraphicFramePr>
        <p:xfrm>
          <a:off x="-84721" y="1629484"/>
          <a:ext cx="7082971" cy="4721981"/>
        </p:xfrm>
        <a:graphic>
          <a:graphicData uri="http://schemas.openxmlformats.org/drawingml/2006/chart">
            <c:chart xmlns:c="http://schemas.openxmlformats.org/drawingml/2006/chart" xmlns:r="http://schemas.openxmlformats.org/officeDocument/2006/relationships" r:id="rId2"/>
          </a:graphicData>
        </a:graphic>
      </p:graphicFrame>
      <p:sp>
        <p:nvSpPr>
          <p:cNvPr id="68" name="椭圆 67">
            <a:extLst>
              <a:ext uri="{FF2B5EF4-FFF2-40B4-BE49-F238E27FC236}">
                <a16:creationId xmlns:a16="http://schemas.microsoft.com/office/drawing/2014/main" id="{70C84DB6-52FD-415C-9C06-6963A0A9C138}"/>
              </a:ext>
            </a:extLst>
          </p:cNvPr>
          <p:cNvSpPr/>
          <p:nvPr/>
        </p:nvSpPr>
        <p:spPr>
          <a:xfrm>
            <a:off x="6768208" y="2181079"/>
            <a:ext cx="667657" cy="667657"/>
          </a:xfrm>
          <a:prstGeom prst="ellipse">
            <a:avLst/>
          </a:prstGeom>
          <a:noFill/>
          <a:ln w="12700" cap="flat" cmpd="sng" algn="ctr">
            <a:solidFill>
              <a:srgbClr val="44739D"/>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69" name="椭圆 8">
            <a:extLst>
              <a:ext uri="{FF2B5EF4-FFF2-40B4-BE49-F238E27FC236}">
                <a16:creationId xmlns:a16="http://schemas.microsoft.com/office/drawing/2014/main" id="{554B7C72-82DD-43EA-ACB7-69C86F185881}"/>
              </a:ext>
            </a:extLst>
          </p:cNvPr>
          <p:cNvSpPr/>
          <p:nvPr/>
        </p:nvSpPr>
        <p:spPr>
          <a:xfrm>
            <a:off x="6950065" y="2365899"/>
            <a:ext cx="303944" cy="29801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rgbClr val="44739D"/>
          </a:solidFill>
          <a:ln w="12700" cap="flat" cmpd="sng" algn="ctr">
            <a:solidFill>
              <a:srgbClr val="44739D"/>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0" name="椭圆 69">
            <a:extLst>
              <a:ext uri="{FF2B5EF4-FFF2-40B4-BE49-F238E27FC236}">
                <a16:creationId xmlns:a16="http://schemas.microsoft.com/office/drawing/2014/main" id="{E344A6F5-06E3-4034-81A5-68A2F7236433}"/>
              </a:ext>
            </a:extLst>
          </p:cNvPr>
          <p:cNvSpPr/>
          <p:nvPr/>
        </p:nvSpPr>
        <p:spPr>
          <a:xfrm>
            <a:off x="6768208" y="3684814"/>
            <a:ext cx="667657" cy="667657"/>
          </a:xfrm>
          <a:prstGeom prst="ellipse">
            <a:avLst/>
          </a:prstGeom>
          <a:noFill/>
          <a:ln w="12700" cap="flat" cmpd="sng" algn="ctr">
            <a:solidFill>
              <a:srgbClr val="44739D"/>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1" name="椭圆 11">
            <a:extLst>
              <a:ext uri="{FF2B5EF4-FFF2-40B4-BE49-F238E27FC236}">
                <a16:creationId xmlns:a16="http://schemas.microsoft.com/office/drawing/2014/main" id="{B4AB9443-8946-4560-9A22-3CD26D6AE820}"/>
              </a:ext>
            </a:extLst>
          </p:cNvPr>
          <p:cNvSpPr/>
          <p:nvPr/>
        </p:nvSpPr>
        <p:spPr>
          <a:xfrm>
            <a:off x="6950065" y="3866900"/>
            <a:ext cx="303944" cy="303485"/>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rgbClr val="44739D"/>
          </a:solidFill>
          <a:ln w="12700" cap="flat" cmpd="sng" algn="ctr">
            <a:solidFill>
              <a:srgbClr val="6BBEC4"/>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72" name="椭圆 71">
            <a:extLst>
              <a:ext uri="{FF2B5EF4-FFF2-40B4-BE49-F238E27FC236}">
                <a16:creationId xmlns:a16="http://schemas.microsoft.com/office/drawing/2014/main" id="{98263D0F-50AB-414F-B0A1-1AF42218760C}"/>
              </a:ext>
            </a:extLst>
          </p:cNvPr>
          <p:cNvSpPr/>
          <p:nvPr/>
        </p:nvSpPr>
        <p:spPr>
          <a:xfrm>
            <a:off x="6768208" y="5188550"/>
            <a:ext cx="667657" cy="667657"/>
          </a:xfrm>
          <a:prstGeom prst="ellipse">
            <a:avLst/>
          </a:prstGeom>
          <a:noFill/>
          <a:ln w="12700" cap="flat" cmpd="sng" algn="ctr">
            <a:solidFill>
              <a:srgbClr val="44739D"/>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3" name="椭圆 14">
            <a:extLst>
              <a:ext uri="{FF2B5EF4-FFF2-40B4-BE49-F238E27FC236}">
                <a16:creationId xmlns:a16="http://schemas.microsoft.com/office/drawing/2014/main" id="{91265310-A24A-45C3-9861-D0F62C39EC28}"/>
              </a:ext>
            </a:extLst>
          </p:cNvPr>
          <p:cNvSpPr/>
          <p:nvPr/>
        </p:nvSpPr>
        <p:spPr>
          <a:xfrm>
            <a:off x="6950065" y="5412710"/>
            <a:ext cx="303944" cy="219337"/>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rgbClr val="44739D"/>
          </a:solidFill>
          <a:ln w="12700" cap="flat" cmpd="sng" algn="ctr">
            <a:solidFill>
              <a:srgbClr val="44739D"/>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4" name="矩形 73">
            <a:extLst>
              <a:ext uri="{FF2B5EF4-FFF2-40B4-BE49-F238E27FC236}">
                <a16:creationId xmlns:a16="http://schemas.microsoft.com/office/drawing/2014/main" id="{355363A3-0ADB-4FA2-A740-C30066A41C7A}"/>
              </a:ext>
            </a:extLst>
          </p:cNvPr>
          <p:cNvSpPr/>
          <p:nvPr/>
        </p:nvSpPr>
        <p:spPr>
          <a:xfrm>
            <a:off x="7512836" y="2083424"/>
            <a:ext cx="2501951" cy="403316"/>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b="1" dirty="0">
                <a:solidFill>
                  <a:srgbClr val="44739D"/>
                </a:solidFill>
                <a:latin typeface="等线" panose="020F0502020204030204"/>
                <a:ea typeface="等线" panose="02010600030101010101" pitchFamily="2" charset="-122"/>
              </a:rPr>
              <a:t>标题文字添加</a:t>
            </a:r>
          </a:p>
        </p:txBody>
      </p:sp>
      <p:sp>
        <p:nvSpPr>
          <p:cNvPr id="75" name="文本框 74">
            <a:extLst>
              <a:ext uri="{FF2B5EF4-FFF2-40B4-BE49-F238E27FC236}">
                <a16:creationId xmlns:a16="http://schemas.microsoft.com/office/drawing/2014/main" id="{95402A6F-BA4C-4EBF-A278-A965823B0C89}"/>
              </a:ext>
            </a:extLst>
          </p:cNvPr>
          <p:cNvSpPr txBox="1"/>
          <p:nvPr/>
        </p:nvSpPr>
        <p:spPr>
          <a:xfrm>
            <a:off x="7512835" y="2432980"/>
            <a:ext cx="2781249" cy="513410"/>
          </a:xfrm>
          <a:prstGeom prst="rect">
            <a:avLst/>
          </a:prstGeom>
          <a:noFill/>
        </p:spPr>
        <p:txBody>
          <a:bodyPr wrap="square" rtlCol="0">
            <a:spAutoFit/>
            <a:scene3d>
              <a:camera prst="orthographicFront"/>
              <a:lightRig rig="threePt" dir="t"/>
            </a:scene3d>
            <a:sp3d contourW="12700"/>
          </a:bodyPr>
          <a:lstStyle/>
          <a:p>
            <a:pPr>
              <a:lnSpc>
                <a:spcPct val="114000"/>
              </a:lnSpc>
              <a:defRPr/>
            </a:pPr>
            <a:r>
              <a:rPr lang="en-US" altLang="zh-CN" sz="800" dirty="0">
                <a:solidFill>
                  <a:prstClr val="black"/>
                </a:solidFill>
                <a:latin typeface="Century Gothic" panose="020B0502020202020204" pitchFamily="34" charset="0"/>
                <a:ea typeface="等线 Light" panose="02010600030101010101" pitchFamily="2" charset="-122"/>
              </a:rPr>
              <a:t>The user can demonstrate on a projector or computer, or print the presentation and make it into a film to be used in a wider field. Using PowerPoint,</a:t>
            </a:r>
          </a:p>
        </p:txBody>
      </p:sp>
      <p:sp>
        <p:nvSpPr>
          <p:cNvPr id="76" name="矩形 75">
            <a:extLst>
              <a:ext uri="{FF2B5EF4-FFF2-40B4-BE49-F238E27FC236}">
                <a16:creationId xmlns:a16="http://schemas.microsoft.com/office/drawing/2014/main" id="{8D8EA8BB-361E-42F6-8531-EFC16A5A3E63}"/>
              </a:ext>
            </a:extLst>
          </p:cNvPr>
          <p:cNvSpPr/>
          <p:nvPr/>
        </p:nvSpPr>
        <p:spPr>
          <a:xfrm>
            <a:off x="7512836" y="3587159"/>
            <a:ext cx="2501951" cy="403316"/>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b="1" dirty="0">
                <a:solidFill>
                  <a:srgbClr val="44739D"/>
                </a:solidFill>
                <a:latin typeface="等线" panose="020F0502020204030204"/>
                <a:ea typeface="等线" panose="02010600030101010101" pitchFamily="2" charset="-122"/>
              </a:rPr>
              <a:t>标题文字添加</a:t>
            </a:r>
          </a:p>
        </p:txBody>
      </p:sp>
      <p:sp>
        <p:nvSpPr>
          <p:cNvPr id="77" name="文本框 76">
            <a:extLst>
              <a:ext uri="{FF2B5EF4-FFF2-40B4-BE49-F238E27FC236}">
                <a16:creationId xmlns:a16="http://schemas.microsoft.com/office/drawing/2014/main" id="{036F49B6-D30F-4645-A8A0-EB0580C4B25E}"/>
              </a:ext>
            </a:extLst>
          </p:cNvPr>
          <p:cNvSpPr txBox="1"/>
          <p:nvPr/>
        </p:nvSpPr>
        <p:spPr>
          <a:xfrm>
            <a:off x="7512835" y="3936715"/>
            <a:ext cx="2781249" cy="513410"/>
          </a:xfrm>
          <a:prstGeom prst="rect">
            <a:avLst/>
          </a:prstGeom>
          <a:noFill/>
        </p:spPr>
        <p:txBody>
          <a:bodyPr wrap="square" rtlCol="0">
            <a:spAutoFit/>
            <a:scene3d>
              <a:camera prst="orthographicFront"/>
              <a:lightRig rig="threePt" dir="t"/>
            </a:scene3d>
            <a:sp3d contourW="12700"/>
          </a:bodyPr>
          <a:lstStyle/>
          <a:p>
            <a:pPr>
              <a:lnSpc>
                <a:spcPct val="114000"/>
              </a:lnSpc>
              <a:defRPr/>
            </a:pPr>
            <a:r>
              <a:rPr lang="en-US" altLang="zh-CN" sz="800" dirty="0">
                <a:solidFill>
                  <a:prstClr val="black"/>
                </a:solidFill>
                <a:latin typeface="Century Gothic" panose="020B0502020202020204" pitchFamily="34" charset="0"/>
                <a:ea typeface="等线 Light" panose="02010600030101010101" pitchFamily="2" charset="-122"/>
              </a:rPr>
              <a:t>The user can demonstrate on a projector or computer, or print the presentation and make it into a film to be used in a wider field. Using PowerPoint,</a:t>
            </a:r>
          </a:p>
        </p:txBody>
      </p:sp>
      <p:sp>
        <p:nvSpPr>
          <p:cNvPr id="78" name="矩形 77">
            <a:extLst>
              <a:ext uri="{FF2B5EF4-FFF2-40B4-BE49-F238E27FC236}">
                <a16:creationId xmlns:a16="http://schemas.microsoft.com/office/drawing/2014/main" id="{C9EE75B8-12D6-4EC4-BEE2-9E5829FBFC04}"/>
              </a:ext>
            </a:extLst>
          </p:cNvPr>
          <p:cNvSpPr/>
          <p:nvPr/>
        </p:nvSpPr>
        <p:spPr>
          <a:xfrm>
            <a:off x="7512836" y="5090895"/>
            <a:ext cx="2501951" cy="403316"/>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b="1" dirty="0">
                <a:solidFill>
                  <a:srgbClr val="44739D"/>
                </a:solidFill>
                <a:latin typeface="等线" panose="020F0502020204030204"/>
                <a:ea typeface="等线" panose="02010600030101010101" pitchFamily="2" charset="-122"/>
              </a:rPr>
              <a:t>标题文字添加</a:t>
            </a:r>
          </a:p>
        </p:txBody>
      </p:sp>
      <p:sp>
        <p:nvSpPr>
          <p:cNvPr id="79" name="文本框 78">
            <a:extLst>
              <a:ext uri="{FF2B5EF4-FFF2-40B4-BE49-F238E27FC236}">
                <a16:creationId xmlns:a16="http://schemas.microsoft.com/office/drawing/2014/main" id="{32FE4617-DFE2-49D8-A992-EF7FBD464BA9}"/>
              </a:ext>
            </a:extLst>
          </p:cNvPr>
          <p:cNvSpPr txBox="1"/>
          <p:nvPr/>
        </p:nvSpPr>
        <p:spPr>
          <a:xfrm>
            <a:off x="7512835" y="5440451"/>
            <a:ext cx="2781249" cy="513410"/>
          </a:xfrm>
          <a:prstGeom prst="rect">
            <a:avLst/>
          </a:prstGeom>
          <a:noFill/>
        </p:spPr>
        <p:txBody>
          <a:bodyPr wrap="square" rtlCol="0">
            <a:spAutoFit/>
            <a:scene3d>
              <a:camera prst="orthographicFront"/>
              <a:lightRig rig="threePt" dir="t"/>
            </a:scene3d>
            <a:sp3d contourW="12700"/>
          </a:bodyPr>
          <a:lstStyle/>
          <a:p>
            <a:pPr>
              <a:lnSpc>
                <a:spcPct val="114000"/>
              </a:lnSpc>
              <a:defRPr/>
            </a:pPr>
            <a:r>
              <a:rPr lang="en-US" altLang="zh-CN" sz="800" dirty="0">
                <a:solidFill>
                  <a:prstClr val="black"/>
                </a:solidFill>
                <a:latin typeface="Century Gothic" panose="020B0502020202020204" pitchFamily="34" charset="0"/>
                <a:ea typeface="等线 Light" panose="02010600030101010101" pitchFamily="2" charset="-122"/>
              </a:rPr>
              <a:t>The user can demonstrate on a projector or computer, or print the presentation and make it into a film to be used in a wider field. Using PowerPoint,</a:t>
            </a:r>
          </a:p>
        </p:txBody>
      </p:sp>
      <p:grpSp>
        <p:nvGrpSpPr>
          <p:cNvPr id="35" name="组合 34">
            <a:extLst>
              <a:ext uri="{FF2B5EF4-FFF2-40B4-BE49-F238E27FC236}">
                <a16:creationId xmlns:a16="http://schemas.microsoft.com/office/drawing/2014/main" id="{0423A189-C47D-454F-B3D6-E50A61DD9941}"/>
              </a:ext>
            </a:extLst>
          </p:cNvPr>
          <p:cNvGrpSpPr/>
          <p:nvPr/>
        </p:nvGrpSpPr>
        <p:grpSpPr>
          <a:xfrm>
            <a:off x="4111928" y="558581"/>
            <a:ext cx="3968144" cy="718021"/>
            <a:chOff x="3843064" y="399555"/>
            <a:chExt cx="3968144" cy="718021"/>
          </a:xfrm>
        </p:grpSpPr>
        <p:sp>
          <p:nvSpPr>
            <p:cNvPr id="36" name="文本框 35">
              <a:extLst>
                <a:ext uri="{FF2B5EF4-FFF2-40B4-BE49-F238E27FC236}">
                  <a16:creationId xmlns:a16="http://schemas.microsoft.com/office/drawing/2014/main" id="{188B2089-92CA-4F60-B5BA-ABD22CE9EFCF}"/>
                </a:ext>
              </a:extLst>
            </p:cNvPr>
            <p:cNvSpPr txBox="1"/>
            <p:nvPr/>
          </p:nvSpPr>
          <p:spPr>
            <a:xfrm>
              <a:off x="4093328" y="399555"/>
              <a:ext cx="3467617"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44739D"/>
                  </a:solidFill>
                  <a:effectLst/>
                  <a:uLnTx/>
                  <a:uFillTx/>
                  <a:latin typeface="等线" panose="020F0502020204030204"/>
                  <a:ea typeface="等线" panose="02010600030101010101" pitchFamily="2" charset="-122"/>
                  <a:cs typeface="+mn-ea"/>
                  <a:sym typeface="+mn-lt"/>
                </a:rPr>
                <a:t>单击此处添加标题</a:t>
              </a:r>
            </a:p>
          </p:txBody>
        </p:sp>
        <p:sp>
          <p:nvSpPr>
            <p:cNvPr id="37" name="矩形 36">
              <a:extLst>
                <a:ext uri="{FF2B5EF4-FFF2-40B4-BE49-F238E27FC236}">
                  <a16:creationId xmlns:a16="http://schemas.microsoft.com/office/drawing/2014/main" id="{FB1CD78B-5812-4FB4-887D-4313992AAFDC}"/>
                </a:ext>
              </a:extLst>
            </p:cNvPr>
            <p:cNvSpPr/>
            <p:nvPr/>
          </p:nvSpPr>
          <p:spPr>
            <a:xfrm>
              <a:off x="3843064" y="863660"/>
              <a:ext cx="3968144"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403958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82216" y="785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9511515" y="4425784"/>
            <a:ext cx="2680485" cy="2424366"/>
            <a:chOff x="4575320" y="0"/>
            <a:chExt cx="7617774" cy="6889898"/>
          </a:xfrm>
        </p:grpSpPr>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6" name="组合 55"/>
          <p:cNvGrpSpPr/>
          <p:nvPr/>
        </p:nvGrpSpPr>
        <p:grpSpPr>
          <a:xfrm rot="10800000">
            <a:off x="-78781" y="0"/>
            <a:ext cx="2288803" cy="2070109"/>
            <a:chOff x="4575320" y="0"/>
            <a:chExt cx="7617774" cy="6889898"/>
          </a:xfrm>
        </p:grpSpPr>
        <p:sp>
          <p:nvSpPr>
            <p:cNvPr id="57" name="流程图: 联系 56"/>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任意多边形 58"/>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任意多边形 5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2" name="矩形 21">
            <a:extLst>
              <a:ext uri="{FF2B5EF4-FFF2-40B4-BE49-F238E27FC236}">
                <a16:creationId xmlns:a16="http://schemas.microsoft.com/office/drawing/2014/main" id="{B6E6CE4E-17B3-4D62-89FD-B534098A0980}"/>
              </a:ext>
            </a:extLst>
          </p:cNvPr>
          <p:cNvSpPr/>
          <p:nvPr/>
        </p:nvSpPr>
        <p:spPr>
          <a:xfrm>
            <a:off x="548309" y="2115817"/>
            <a:ext cx="2807747" cy="2057400"/>
          </a:xfrm>
          <a:prstGeom prst="rect">
            <a:avLst/>
          </a:prstGeom>
          <a:solidFill>
            <a:srgbClr val="4473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 name="矩形 22">
            <a:extLst>
              <a:ext uri="{FF2B5EF4-FFF2-40B4-BE49-F238E27FC236}">
                <a16:creationId xmlns:a16="http://schemas.microsoft.com/office/drawing/2014/main" id="{C9203820-D3DD-412A-95B4-0D6F87F0764D}"/>
              </a:ext>
            </a:extLst>
          </p:cNvPr>
          <p:cNvSpPr/>
          <p:nvPr/>
        </p:nvSpPr>
        <p:spPr>
          <a:xfrm>
            <a:off x="3356056" y="2115817"/>
            <a:ext cx="2807747" cy="2057400"/>
          </a:xfrm>
          <a:prstGeom prst="rect">
            <a:avLst/>
          </a:prstGeom>
          <a:solidFill>
            <a:srgbClr val="EDCC8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4" name="矩形 23">
            <a:extLst>
              <a:ext uri="{FF2B5EF4-FFF2-40B4-BE49-F238E27FC236}">
                <a16:creationId xmlns:a16="http://schemas.microsoft.com/office/drawing/2014/main" id="{7C2321F1-C575-4B11-85BF-A985513E0DB8}"/>
              </a:ext>
            </a:extLst>
          </p:cNvPr>
          <p:cNvSpPr/>
          <p:nvPr/>
        </p:nvSpPr>
        <p:spPr>
          <a:xfrm>
            <a:off x="6163803" y="2115817"/>
            <a:ext cx="2807747" cy="2057400"/>
          </a:xfrm>
          <a:prstGeom prst="rect">
            <a:avLst/>
          </a:prstGeom>
          <a:solidFill>
            <a:srgbClr val="76B3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 name="矩形 25">
            <a:extLst>
              <a:ext uri="{FF2B5EF4-FFF2-40B4-BE49-F238E27FC236}">
                <a16:creationId xmlns:a16="http://schemas.microsoft.com/office/drawing/2014/main" id="{9737FA17-A783-4FC7-B4BF-47AFF6A90848}"/>
              </a:ext>
            </a:extLst>
          </p:cNvPr>
          <p:cNvSpPr/>
          <p:nvPr/>
        </p:nvSpPr>
        <p:spPr>
          <a:xfrm>
            <a:off x="8971549" y="2115817"/>
            <a:ext cx="2807747" cy="2057400"/>
          </a:xfrm>
          <a:prstGeom prst="rect">
            <a:avLst/>
          </a:prstGeom>
          <a:solidFill>
            <a:srgbClr val="4473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7" name="Shape 5408">
            <a:extLst>
              <a:ext uri="{FF2B5EF4-FFF2-40B4-BE49-F238E27FC236}">
                <a16:creationId xmlns:a16="http://schemas.microsoft.com/office/drawing/2014/main" id="{909DCA8B-B966-4983-9918-67CA5DB69003}"/>
              </a:ext>
            </a:extLst>
          </p:cNvPr>
          <p:cNvSpPr/>
          <p:nvPr/>
        </p:nvSpPr>
        <p:spPr>
          <a:xfrm>
            <a:off x="1364592" y="2640833"/>
            <a:ext cx="1167474" cy="1038672"/>
          </a:xfrm>
          <a:custGeom>
            <a:avLst/>
            <a:gdLst/>
            <a:ahLst/>
            <a:cxnLst>
              <a:cxn ang="0">
                <a:pos x="wd2" y="hd2"/>
              </a:cxn>
              <a:cxn ang="5400000">
                <a:pos x="wd2" y="hd2"/>
              </a:cxn>
              <a:cxn ang="10800000">
                <a:pos x="wd2" y="hd2"/>
              </a:cxn>
              <a:cxn ang="16200000">
                <a:pos x="wd2" y="hd2"/>
              </a:cxn>
            </a:cxnLst>
            <a:rect l="0" t="0" r="r" b="b"/>
            <a:pathLst>
              <a:path w="21600" h="21600" extrusionOk="0">
                <a:moveTo>
                  <a:pt x="21600" y="19738"/>
                </a:moveTo>
                <a:cubicBezTo>
                  <a:pt x="21600" y="20855"/>
                  <a:pt x="20965" y="21600"/>
                  <a:pt x="20012" y="21600"/>
                </a:cubicBezTo>
                <a:cubicBezTo>
                  <a:pt x="1588" y="21600"/>
                  <a:pt x="1588" y="21600"/>
                  <a:pt x="1588" y="21600"/>
                </a:cubicBezTo>
                <a:cubicBezTo>
                  <a:pt x="635" y="21600"/>
                  <a:pt x="0" y="20855"/>
                  <a:pt x="0" y="19738"/>
                </a:cubicBezTo>
                <a:cubicBezTo>
                  <a:pt x="0" y="1490"/>
                  <a:pt x="0" y="1490"/>
                  <a:pt x="0" y="1490"/>
                </a:cubicBezTo>
                <a:cubicBezTo>
                  <a:pt x="0" y="745"/>
                  <a:pt x="635" y="0"/>
                  <a:pt x="1588" y="0"/>
                </a:cubicBezTo>
                <a:cubicBezTo>
                  <a:pt x="20012" y="0"/>
                  <a:pt x="20012" y="0"/>
                  <a:pt x="20012" y="0"/>
                </a:cubicBezTo>
                <a:cubicBezTo>
                  <a:pt x="20965" y="0"/>
                  <a:pt x="21600" y="745"/>
                  <a:pt x="21600" y="1490"/>
                </a:cubicBezTo>
                <a:lnTo>
                  <a:pt x="21600" y="19738"/>
                </a:lnTo>
                <a:close/>
                <a:moveTo>
                  <a:pt x="20012" y="5214"/>
                </a:moveTo>
                <a:cubicBezTo>
                  <a:pt x="20012" y="3724"/>
                  <a:pt x="20012" y="3724"/>
                  <a:pt x="20012" y="3724"/>
                </a:cubicBezTo>
                <a:cubicBezTo>
                  <a:pt x="20012" y="1490"/>
                  <a:pt x="20012" y="1490"/>
                  <a:pt x="20012" y="1490"/>
                </a:cubicBezTo>
                <a:cubicBezTo>
                  <a:pt x="9847" y="1490"/>
                  <a:pt x="9847" y="1490"/>
                  <a:pt x="9847" y="1490"/>
                </a:cubicBezTo>
                <a:cubicBezTo>
                  <a:pt x="9212" y="3352"/>
                  <a:pt x="9212" y="3352"/>
                  <a:pt x="9212" y="3352"/>
                </a:cubicBezTo>
                <a:cubicBezTo>
                  <a:pt x="1588" y="3352"/>
                  <a:pt x="1588" y="3352"/>
                  <a:pt x="1588" y="3352"/>
                </a:cubicBezTo>
                <a:cubicBezTo>
                  <a:pt x="1588" y="5214"/>
                  <a:pt x="1588" y="5214"/>
                  <a:pt x="1588" y="5214"/>
                </a:cubicBezTo>
                <a:lnTo>
                  <a:pt x="20012" y="5214"/>
                </a:lnTo>
                <a:close/>
                <a:moveTo>
                  <a:pt x="20012" y="19738"/>
                </a:moveTo>
                <a:cubicBezTo>
                  <a:pt x="20012" y="17876"/>
                  <a:pt x="20012" y="17876"/>
                  <a:pt x="20012" y="17876"/>
                </a:cubicBezTo>
                <a:cubicBezTo>
                  <a:pt x="1588" y="17876"/>
                  <a:pt x="1588" y="17876"/>
                  <a:pt x="1588" y="17876"/>
                </a:cubicBezTo>
                <a:cubicBezTo>
                  <a:pt x="1588" y="19738"/>
                  <a:pt x="1588" y="19738"/>
                  <a:pt x="1588" y="19738"/>
                </a:cubicBezTo>
                <a:lnTo>
                  <a:pt x="20012" y="19738"/>
                </a:lnTo>
                <a:close/>
                <a:moveTo>
                  <a:pt x="7624" y="2607"/>
                </a:moveTo>
                <a:cubicBezTo>
                  <a:pt x="7624" y="745"/>
                  <a:pt x="7624" y="745"/>
                  <a:pt x="7624" y="745"/>
                </a:cubicBezTo>
                <a:cubicBezTo>
                  <a:pt x="2859" y="745"/>
                  <a:pt x="2859" y="745"/>
                  <a:pt x="2859" y="745"/>
                </a:cubicBezTo>
                <a:cubicBezTo>
                  <a:pt x="2859" y="2607"/>
                  <a:pt x="2859" y="2607"/>
                  <a:pt x="2859" y="2607"/>
                </a:cubicBezTo>
                <a:lnTo>
                  <a:pt x="7624" y="2607"/>
                </a:lnTo>
                <a:close/>
                <a:moveTo>
                  <a:pt x="10800" y="6331"/>
                </a:moveTo>
                <a:cubicBezTo>
                  <a:pt x="8259" y="6331"/>
                  <a:pt x="6035" y="8566"/>
                  <a:pt x="6035" y="11545"/>
                </a:cubicBezTo>
                <a:cubicBezTo>
                  <a:pt x="6035" y="14524"/>
                  <a:pt x="8259" y="17131"/>
                  <a:pt x="10800" y="17131"/>
                </a:cubicBezTo>
                <a:cubicBezTo>
                  <a:pt x="13341" y="17131"/>
                  <a:pt x="15247" y="14524"/>
                  <a:pt x="15247" y="11545"/>
                </a:cubicBezTo>
                <a:cubicBezTo>
                  <a:pt x="15247" y="8566"/>
                  <a:pt x="13341" y="6331"/>
                  <a:pt x="10800" y="6331"/>
                </a:cubicBezTo>
                <a:close/>
                <a:moveTo>
                  <a:pt x="10800" y="15269"/>
                </a:moveTo>
                <a:cubicBezTo>
                  <a:pt x="8894" y="15269"/>
                  <a:pt x="7624" y="13779"/>
                  <a:pt x="7624" y="11545"/>
                </a:cubicBezTo>
                <a:cubicBezTo>
                  <a:pt x="7624" y="9683"/>
                  <a:pt x="8894" y="7821"/>
                  <a:pt x="10800" y="7821"/>
                </a:cubicBezTo>
                <a:cubicBezTo>
                  <a:pt x="12388" y="7821"/>
                  <a:pt x="13659" y="9683"/>
                  <a:pt x="13659" y="11545"/>
                </a:cubicBezTo>
                <a:cubicBezTo>
                  <a:pt x="13659" y="13779"/>
                  <a:pt x="12388" y="15269"/>
                  <a:pt x="10800" y="15269"/>
                </a:cubicBezTo>
                <a:close/>
                <a:moveTo>
                  <a:pt x="10800" y="9310"/>
                </a:moveTo>
                <a:cubicBezTo>
                  <a:pt x="9529" y="9310"/>
                  <a:pt x="8894" y="10428"/>
                  <a:pt x="8894" y="11545"/>
                </a:cubicBezTo>
                <a:cubicBezTo>
                  <a:pt x="8894" y="11917"/>
                  <a:pt x="8894" y="11917"/>
                  <a:pt x="9212" y="11917"/>
                </a:cubicBezTo>
                <a:cubicBezTo>
                  <a:pt x="9529" y="11917"/>
                  <a:pt x="9529" y="11917"/>
                  <a:pt x="9529" y="11545"/>
                </a:cubicBezTo>
                <a:cubicBezTo>
                  <a:pt x="9529" y="10800"/>
                  <a:pt x="10165" y="10055"/>
                  <a:pt x="10800" y="10055"/>
                </a:cubicBezTo>
                <a:cubicBezTo>
                  <a:pt x="10800" y="10055"/>
                  <a:pt x="11118" y="10055"/>
                  <a:pt x="11118" y="9683"/>
                </a:cubicBezTo>
                <a:cubicBezTo>
                  <a:pt x="11118" y="9683"/>
                  <a:pt x="10800" y="9310"/>
                  <a:pt x="10800" y="9310"/>
                </a:cubicBezTo>
                <a:close/>
              </a:path>
            </a:pathLst>
          </a:custGeom>
          <a:solidFill>
            <a:sysClr val="window" lastClr="FFFFFF"/>
          </a:solidFill>
          <a:ln w="12700" cap="flat">
            <a:noFill/>
            <a:miter lim="400000"/>
          </a:ln>
          <a:effectLst/>
        </p:spPr>
        <p:txBody>
          <a:bodyPr wrap="square" lIns="45719" tIns="45719" rIns="45719" bIns="45719" numCol="1" anchor="t">
            <a:noAutofit/>
          </a:bodyPr>
          <a:lstStyle/>
          <a:p>
            <a:pPr marL="0" marR="0" lvl="0" indent="0" defTabSz="457200" eaLnBrk="1" fontAlgn="auto" latinLnBrk="0" hangingPunct="1">
              <a:lnSpc>
                <a:spcPct val="100000"/>
              </a:lnSpc>
              <a:spcBef>
                <a:spcPts val="0"/>
              </a:spcBef>
              <a:spcAft>
                <a:spcPts val="0"/>
              </a:spcAft>
              <a:buClrTx/>
              <a:buSzTx/>
              <a:buFontTx/>
              <a:buNone/>
              <a:tabLst/>
              <a:defRPr sz="2400">
                <a:solidFill>
                  <a:srgbClr val="000000"/>
                </a:solidFill>
                <a:latin typeface="Calibri" panose="020F0502020204030204"/>
                <a:ea typeface="Calibri" panose="020F0502020204030204"/>
                <a:cs typeface="Calibri" panose="020F0502020204030204"/>
                <a:sym typeface="Calibri" panose="020F0502020204030204"/>
              </a:defRPr>
            </a:pPr>
            <a:endParaRPr kumimoji="0" sz="2400" b="0" i="0" u="none" strike="noStrike" kern="0" cap="none" spc="0" normalizeH="0" baseline="0" noProof="0">
              <a:ln>
                <a:noFill/>
              </a:ln>
              <a:solidFill>
                <a:srgbClr val="000000"/>
              </a:solidFill>
              <a:effectLst/>
              <a:uLnTx/>
              <a:uFillTx/>
              <a:latin typeface="Calibri" panose="020F0502020204030204"/>
              <a:ea typeface="Calibri" panose="020F0502020204030204"/>
              <a:cs typeface="Calibri" panose="020F0502020204030204"/>
              <a:sym typeface="Calibri" panose="020F0502020204030204"/>
            </a:endParaRPr>
          </a:p>
        </p:txBody>
      </p:sp>
      <p:sp>
        <p:nvSpPr>
          <p:cNvPr id="28" name="Shape 5428">
            <a:extLst>
              <a:ext uri="{FF2B5EF4-FFF2-40B4-BE49-F238E27FC236}">
                <a16:creationId xmlns:a16="http://schemas.microsoft.com/office/drawing/2014/main" id="{5EB34B64-48D7-41B7-8F6D-D686DAAA67E9}"/>
              </a:ext>
            </a:extLst>
          </p:cNvPr>
          <p:cNvSpPr/>
          <p:nvPr/>
        </p:nvSpPr>
        <p:spPr>
          <a:xfrm>
            <a:off x="4185299" y="2629301"/>
            <a:ext cx="1000688" cy="1030431"/>
          </a:xfrm>
          <a:custGeom>
            <a:avLst/>
            <a:gdLst/>
            <a:ahLst/>
            <a:cxnLst>
              <a:cxn ang="0">
                <a:pos x="wd2" y="hd2"/>
              </a:cxn>
              <a:cxn ang="5400000">
                <a:pos x="wd2" y="hd2"/>
              </a:cxn>
              <a:cxn ang="10800000">
                <a:pos x="wd2" y="hd2"/>
              </a:cxn>
              <a:cxn ang="16200000">
                <a:pos x="wd2" y="hd2"/>
              </a:cxn>
            </a:cxnLst>
            <a:rect l="0" t="0" r="r" b="b"/>
            <a:pathLst>
              <a:path w="21600" h="21600" extrusionOk="0">
                <a:moveTo>
                  <a:pt x="21600" y="3724"/>
                </a:moveTo>
                <a:cubicBezTo>
                  <a:pt x="21600" y="17503"/>
                  <a:pt x="21600" y="17503"/>
                  <a:pt x="21600" y="17503"/>
                </a:cubicBezTo>
                <a:cubicBezTo>
                  <a:pt x="21600" y="19738"/>
                  <a:pt x="19738" y="21600"/>
                  <a:pt x="17503" y="21600"/>
                </a:cubicBezTo>
                <a:cubicBezTo>
                  <a:pt x="4097" y="21600"/>
                  <a:pt x="4097" y="21600"/>
                  <a:pt x="4097" y="21600"/>
                </a:cubicBezTo>
                <a:cubicBezTo>
                  <a:pt x="1862" y="21600"/>
                  <a:pt x="0" y="19738"/>
                  <a:pt x="0" y="17503"/>
                </a:cubicBezTo>
                <a:cubicBezTo>
                  <a:pt x="0" y="3724"/>
                  <a:pt x="0" y="3724"/>
                  <a:pt x="0" y="3724"/>
                </a:cubicBezTo>
                <a:cubicBezTo>
                  <a:pt x="0" y="1490"/>
                  <a:pt x="1862" y="0"/>
                  <a:pt x="4097" y="0"/>
                </a:cubicBezTo>
                <a:cubicBezTo>
                  <a:pt x="17503" y="0"/>
                  <a:pt x="17503" y="0"/>
                  <a:pt x="17503" y="0"/>
                </a:cubicBezTo>
                <a:cubicBezTo>
                  <a:pt x="19738" y="0"/>
                  <a:pt x="21600" y="1490"/>
                  <a:pt x="21600" y="3724"/>
                </a:cubicBezTo>
                <a:close/>
                <a:moveTo>
                  <a:pt x="16759" y="5214"/>
                </a:moveTo>
                <a:cubicBezTo>
                  <a:pt x="4841" y="5214"/>
                  <a:pt x="4841" y="5214"/>
                  <a:pt x="4841" y="5214"/>
                </a:cubicBezTo>
                <a:cubicBezTo>
                  <a:pt x="4097" y="5214"/>
                  <a:pt x="3352" y="5959"/>
                  <a:pt x="3352" y="6703"/>
                </a:cubicBezTo>
                <a:cubicBezTo>
                  <a:pt x="3352" y="7448"/>
                  <a:pt x="4469" y="8193"/>
                  <a:pt x="4841" y="8566"/>
                </a:cubicBezTo>
                <a:cubicBezTo>
                  <a:pt x="6331" y="9310"/>
                  <a:pt x="7448" y="10055"/>
                  <a:pt x="8566" y="11172"/>
                </a:cubicBezTo>
                <a:cubicBezTo>
                  <a:pt x="9310" y="11545"/>
                  <a:pt x="10055" y="11917"/>
                  <a:pt x="10800" y="11917"/>
                </a:cubicBezTo>
                <a:cubicBezTo>
                  <a:pt x="11545" y="11917"/>
                  <a:pt x="12290" y="11545"/>
                  <a:pt x="12662" y="11172"/>
                </a:cubicBezTo>
                <a:cubicBezTo>
                  <a:pt x="14152" y="10055"/>
                  <a:pt x="15269" y="9310"/>
                  <a:pt x="16759" y="8566"/>
                </a:cubicBezTo>
                <a:cubicBezTo>
                  <a:pt x="17131" y="8193"/>
                  <a:pt x="17876" y="7448"/>
                  <a:pt x="17876" y="6703"/>
                </a:cubicBezTo>
                <a:cubicBezTo>
                  <a:pt x="17876" y="5959"/>
                  <a:pt x="17503" y="5214"/>
                  <a:pt x="16759" y="5214"/>
                </a:cubicBezTo>
                <a:close/>
                <a:moveTo>
                  <a:pt x="17876" y="8566"/>
                </a:moveTo>
                <a:cubicBezTo>
                  <a:pt x="17876" y="8938"/>
                  <a:pt x="17503" y="9310"/>
                  <a:pt x="17131" y="9310"/>
                </a:cubicBezTo>
                <a:cubicBezTo>
                  <a:pt x="15641" y="10428"/>
                  <a:pt x="14524" y="11172"/>
                  <a:pt x="13034" y="11917"/>
                </a:cubicBezTo>
                <a:cubicBezTo>
                  <a:pt x="12290" y="12290"/>
                  <a:pt x="11545" y="13034"/>
                  <a:pt x="10800" y="13034"/>
                </a:cubicBezTo>
                <a:cubicBezTo>
                  <a:pt x="10055" y="13034"/>
                  <a:pt x="8938" y="12290"/>
                  <a:pt x="8566" y="11917"/>
                </a:cubicBezTo>
                <a:cubicBezTo>
                  <a:pt x="7076" y="11172"/>
                  <a:pt x="5586" y="10428"/>
                  <a:pt x="4469" y="9310"/>
                </a:cubicBezTo>
                <a:cubicBezTo>
                  <a:pt x="4097" y="9310"/>
                  <a:pt x="3724" y="8938"/>
                  <a:pt x="3352" y="8566"/>
                </a:cubicBezTo>
                <a:cubicBezTo>
                  <a:pt x="3352" y="14897"/>
                  <a:pt x="3352" y="14897"/>
                  <a:pt x="3352" y="14897"/>
                </a:cubicBezTo>
                <a:cubicBezTo>
                  <a:pt x="3352" y="15641"/>
                  <a:pt x="4097" y="16014"/>
                  <a:pt x="4841" y="16014"/>
                </a:cubicBezTo>
                <a:cubicBezTo>
                  <a:pt x="16759" y="16014"/>
                  <a:pt x="16759" y="16014"/>
                  <a:pt x="16759" y="16014"/>
                </a:cubicBezTo>
                <a:cubicBezTo>
                  <a:pt x="17503" y="16014"/>
                  <a:pt x="17876" y="15641"/>
                  <a:pt x="17876" y="14897"/>
                </a:cubicBezTo>
                <a:lnTo>
                  <a:pt x="17876" y="8566"/>
                </a:lnTo>
                <a:close/>
              </a:path>
            </a:pathLst>
          </a:custGeom>
          <a:solidFill>
            <a:sysClr val="window" lastClr="FFFFFF"/>
          </a:solidFill>
          <a:ln w="12700" cap="flat">
            <a:noFill/>
            <a:miter lim="400000"/>
          </a:ln>
          <a:effectLst/>
        </p:spPr>
        <p:txBody>
          <a:bodyPr wrap="square" lIns="45719" tIns="45719" rIns="45719" bIns="45719" numCol="1" anchor="t">
            <a:noAutofit/>
          </a:bodyPr>
          <a:lstStyle/>
          <a:p>
            <a:pPr marL="0" marR="0" lvl="0" indent="0" defTabSz="457200" eaLnBrk="1" fontAlgn="auto" latinLnBrk="0" hangingPunct="1">
              <a:lnSpc>
                <a:spcPct val="100000"/>
              </a:lnSpc>
              <a:spcBef>
                <a:spcPts val="0"/>
              </a:spcBef>
              <a:spcAft>
                <a:spcPts val="0"/>
              </a:spcAft>
              <a:buClrTx/>
              <a:buSzTx/>
              <a:buFontTx/>
              <a:buNone/>
              <a:tabLst/>
              <a:defRPr sz="2400">
                <a:solidFill>
                  <a:srgbClr val="000000"/>
                </a:solidFill>
                <a:latin typeface="Calibri" panose="020F0502020204030204"/>
                <a:ea typeface="Calibri" panose="020F0502020204030204"/>
                <a:cs typeface="Calibri" panose="020F0502020204030204"/>
                <a:sym typeface="Calibri" panose="020F0502020204030204"/>
              </a:defRPr>
            </a:pPr>
            <a:endParaRPr kumimoji="0" sz="2400" b="0" i="0" u="none" strike="noStrike" kern="0" cap="none" spc="0" normalizeH="0" baseline="0" noProof="0">
              <a:ln>
                <a:noFill/>
              </a:ln>
              <a:solidFill>
                <a:srgbClr val="000000"/>
              </a:solidFill>
              <a:effectLst/>
              <a:uLnTx/>
              <a:uFillTx/>
              <a:latin typeface="Calibri" panose="020F0502020204030204"/>
              <a:ea typeface="Calibri" panose="020F0502020204030204"/>
              <a:cs typeface="Calibri" panose="020F0502020204030204"/>
              <a:sym typeface="Calibri" panose="020F0502020204030204"/>
            </a:endParaRPr>
          </a:p>
        </p:txBody>
      </p:sp>
      <p:sp>
        <p:nvSpPr>
          <p:cNvPr id="29" name="Shape 5551">
            <a:extLst>
              <a:ext uri="{FF2B5EF4-FFF2-40B4-BE49-F238E27FC236}">
                <a16:creationId xmlns:a16="http://schemas.microsoft.com/office/drawing/2014/main" id="{591FB744-647E-4C50-971F-3CEF190217FD}"/>
              </a:ext>
            </a:extLst>
          </p:cNvPr>
          <p:cNvSpPr/>
          <p:nvPr/>
        </p:nvSpPr>
        <p:spPr>
          <a:xfrm>
            <a:off x="7020582" y="2670517"/>
            <a:ext cx="1254832" cy="947998"/>
          </a:xfrm>
          <a:custGeom>
            <a:avLst/>
            <a:gdLst/>
            <a:ahLst/>
            <a:cxnLst>
              <a:cxn ang="0">
                <a:pos x="wd2" y="hd2"/>
              </a:cxn>
              <a:cxn ang="5400000">
                <a:pos x="wd2" y="hd2"/>
              </a:cxn>
              <a:cxn ang="10800000">
                <a:pos x="wd2" y="hd2"/>
              </a:cxn>
              <a:cxn ang="16200000">
                <a:pos x="wd2" y="hd2"/>
              </a:cxn>
            </a:cxnLst>
            <a:rect l="0" t="0" r="r" b="b"/>
            <a:pathLst>
              <a:path w="21600" h="21600" extrusionOk="0">
                <a:moveTo>
                  <a:pt x="17458" y="21600"/>
                </a:moveTo>
                <a:cubicBezTo>
                  <a:pt x="5030" y="21600"/>
                  <a:pt x="5030" y="21600"/>
                  <a:pt x="5030" y="21600"/>
                </a:cubicBezTo>
                <a:cubicBezTo>
                  <a:pt x="2367" y="21600"/>
                  <a:pt x="0" y="18340"/>
                  <a:pt x="0" y="14672"/>
                </a:cubicBezTo>
                <a:cubicBezTo>
                  <a:pt x="0" y="11819"/>
                  <a:pt x="1184" y="9374"/>
                  <a:pt x="2959" y="8558"/>
                </a:cubicBezTo>
                <a:cubicBezTo>
                  <a:pt x="2959" y="8151"/>
                  <a:pt x="2959" y="8151"/>
                  <a:pt x="2959" y="7743"/>
                </a:cubicBezTo>
                <a:cubicBezTo>
                  <a:pt x="2959" y="3260"/>
                  <a:pt x="5622" y="0"/>
                  <a:pt x="8877" y="0"/>
                </a:cubicBezTo>
                <a:cubicBezTo>
                  <a:pt x="10948" y="0"/>
                  <a:pt x="13315" y="1630"/>
                  <a:pt x="14203" y="4891"/>
                </a:cubicBezTo>
                <a:cubicBezTo>
                  <a:pt x="14499" y="4075"/>
                  <a:pt x="15386" y="3668"/>
                  <a:pt x="15978" y="3668"/>
                </a:cubicBezTo>
                <a:cubicBezTo>
                  <a:pt x="17458" y="3668"/>
                  <a:pt x="18937" y="5706"/>
                  <a:pt x="18937" y="7743"/>
                </a:cubicBezTo>
                <a:cubicBezTo>
                  <a:pt x="18937" y="8558"/>
                  <a:pt x="18641" y="9374"/>
                  <a:pt x="18345" y="9781"/>
                </a:cubicBezTo>
                <a:cubicBezTo>
                  <a:pt x="20416" y="10596"/>
                  <a:pt x="21600" y="13042"/>
                  <a:pt x="21600" y="15487"/>
                </a:cubicBezTo>
                <a:cubicBezTo>
                  <a:pt x="21600" y="18747"/>
                  <a:pt x="19825" y="21600"/>
                  <a:pt x="17458" y="21600"/>
                </a:cubicBezTo>
                <a:close/>
                <a:moveTo>
                  <a:pt x="14499" y="11004"/>
                </a:moveTo>
                <a:cubicBezTo>
                  <a:pt x="10356" y="5298"/>
                  <a:pt x="10356" y="5298"/>
                  <a:pt x="10356" y="5298"/>
                </a:cubicBezTo>
                <a:cubicBezTo>
                  <a:pt x="10356" y="5298"/>
                  <a:pt x="10356" y="5298"/>
                  <a:pt x="10060" y="5298"/>
                </a:cubicBezTo>
                <a:cubicBezTo>
                  <a:pt x="10060" y="5298"/>
                  <a:pt x="10060" y="5298"/>
                  <a:pt x="10060" y="5298"/>
                </a:cubicBezTo>
                <a:cubicBezTo>
                  <a:pt x="5918" y="11004"/>
                  <a:pt x="5918" y="11004"/>
                  <a:pt x="5918" y="11004"/>
                </a:cubicBezTo>
                <a:cubicBezTo>
                  <a:pt x="5918" y="11004"/>
                  <a:pt x="5918" y="11004"/>
                  <a:pt x="5918" y="11004"/>
                </a:cubicBezTo>
                <a:cubicBezTo>
                  <a:pt x="5918" y="11411"/>
                  <a:pt x="5918" y="11819"/>
                  <a:pt x="6214" y="11819"/>
                </a:cubicBezTo>
                <a:cubicBezTo>
                  <a:pt x="8877" y="11819"/>
                  <a:pt x="8877" y="11819"/>
                  <a:pt x="8877" y="11819"/>
                </a:cubicBezTo>
                <a:cubicBezTo>
                  <a:pt x="8877" y="17117"/>
                  <a:pt x="8877" y="17117"/>
                  <a:pt x="8877" y="17117"/>
                </a:cubicBezTo>
                <a:cubicBezTo>
                  <a:pt x="8877" y="17525"/>
                  <a:pt x="8877" y="17525"/>
                  <a:pt x="9173" y="17525"/>
                </a:cubicBezTo>
                <a:cubicBezTo>
                  <a:pt x="11244" y="17525"/>
                  <a:pt x="11244" y="17525"/>
                  <a:pt x="11244" y="17525"/>
                </a:cubicBezTo>
                <a:cubicBezTo>
                  <a:pt x="11540" y="17525"/>
                  <a:pt x="11540" y="17525"/>
                  <a:pt x="11540" y="17117"/>
                </a:cubicBezTo>
                <a:cubicBezTo>
                  <a:pt x="11540" y="11819"/>
                  <a:pt x="11540" y="11819"/>
                  <a:pt x="11540" y="11819"/>
                </a:cubicBezTo>
                <a:cubicBezTo>
                  <a:pt x="14203" y="11819"/>
                  <a:pt x="14203" y="11819"/>
                  <a:pt x="14203" y="11819"/>
                </a:cubicBezTo>
                <a:cubicBezTo>
                  <a:pt x="14499" y="11819"/>
                  <a:pt x="14499" y="11411"/>
                  <a:pt x="14499" y="11004"/>
                </a:cubicBezTo>
                <a:cubicBezTo>
                  <a:pt x="14499" y="11004"/>
                  <a:pt x="14499" y="11004"/>
                  <a:pt x="14499" y="11004"/>
                </a:cubicBezTo>
                <a:close/>
              </a:path>
            </a:pathLst>
          </a:custGeom>
          <a:solidFill>
            <a:sysClr val="window" lastClr="FFFFFF"/>
          </a:solidFill>
          <a:ln w="12700" cap="flat">
            <a:noFill/>
            <a:miter lim="400000"/>
          </a:ln>
          <a:effectLst/>
        </p:spPr>
        <p:txBody>
          <a:bodyPr wrap="square" lIns="45719" tIns="45719" rIns="45719" bIns="45719" numCol="1" anchor="t">
            <a:noAutofit/>
          </a:bodyPr>
          <a:lstStyle/>
          <a:p>
            <a:pPr marL="0" marR="0" lvl="0" indent="0" defTabSz="457200" eaLnBrk="1" fontAlgn="auto" latinLnBrk="0" hangingPunct="1">
              <a:lnSpc>
                <a:spcPct val="100000"/>
              </a:lnSpc>
              <a:spcBef>
                <a:spcPts val="0"/>
              </a:spcBef>
              <a:spcAft>
                <a:spcPts val="0"/>
              </a:spcAft>
              <a:buClrTx/>
              <a:buSzTx/>
              <a:buFontTx/>
              <a:buNone/>
              <a:tabLst/>
              <a:defRPr sz="2400">
                <a:solidFill>
                  <a:srgbClr val="000000"/>
                </a:solidFill>
                <a:latin typeface="Calibri" panose="020F0502020204030204"/>
                <a:ea typeface="Calibri" panose="020F0502020204030204"/>
                <a:cs typeface="Calibri" panose="020F0502020204030204"/>
                <a:sym typeface="Calibri" panose="020F0502020204030204"/>
              </a:defRPr>
            </a:pPr>
            <a:endParaRPr kumimoji="0" sz="2400" b="0" i="0" u="none" strike="noStrike" kern="0" cap="none" spc="0" normalizeH="0" baseline="0" noProof="0">
              <a:ln>
                <a:noFill/>
              </a:ln>
              <a:solidFill>
                <a:srgbClr val="000000"/>
              </a:solidFill>
              <a:effectLst/>
              <a:uLnTx/>
              <a:uFillTx/>
              <a:latin typeface="Calibri" panose="020F0502020204030204"/>
              <a:ea typeface="Calibri" panose="020F0502020204030204"/>
              <a:cs typeface="Calibri" panose="020F0502020204030204"/>
              <a:sym typeface="Calibri" panose="020F0502020204030204"/>
            </a:endParaRPr>
          </a:p>
        </p:txBody>
      </p:sp>
      <p:sp>
        <p:nvSpPr>
          <p:cNvPr id="30" name="Shape 5554">
            <a:extLst>
              <a:ext uri="{FF2B5EF4-FFF2-40B4-BE49-F238E27FC236}">
                <a16:creationId xmlns:a16="http://schemas.microsoft.com/office/drawing/2014/main" id="{DC6347CF-724E-469B-8FCC-0D392A566FE5}"/>
              </a:ext>
            </a:extLst>
          </p:cNvPr>
          <p:cNvSpPr/>
          <p:nvPr/>
        </p:nvSpPr>
        <p:spPr>
          <a:xfrm>
            <a:off x="9865972" y="2662274"/>
            <a:ext cx="1167474" cy="964483"/>
          </a:xfrm>
          <a:custGeom>
            <a:avLst/>
            <a:gdLst/>
            <a:ahLst/>
            <a:cxnLst>
              <a:cxn ang="0">
                <a:pos x="wd2" y="hd2"/>
              </a:cxn>
              <a:cxn ang="5400000">
                <a:pos x="wd2" y="hd2"/>
              </a:cxn>
              <a:cxn ang="10800000">
                <a:pos x="wd2" y="hd2"/>
              </a:cxn>
              <a:cxn ang="16200000">
                <a:pos x="wd2" y="hd2"/>
              </a:cxn>
            </a:cxnLst>
            <a:rect l="0" t="0" r="r" b="b"/>
            <a:pathLst>
              <a:path w="21600" h="21600" extrusionOk="0">
                <a:moveTo>
                  <a:pt x="17153" y="8000"/>
                </a:moveTo>
                <a:cubicBezTo>
                  <a:pt x="17153" y="12400"/>
                  <a:pt x="13341" y="15600"/>
                  <a:pt x="8576" y="15600"/>
                </a:cubicBezTo>
                <a:cubicBezTo>
                  <a:pt x="7941" y="15600"/>
                  <a:pt x="7306" y="15600"/>
                  <a:pt x="6353" y="15600"/>
                </a:cubicBezTo>
                <a:cubicBezTo>
                  <a:pt x="5400" y="16400"/>
                  <a:pt x="4447" y="17200"/>
                  <a:pt x="3176" y="17600"/>
                </a:cubicBezTo>
                <a:cubicBezTo>
                  <a:pt x="2859" y="17600"/>
                  <a:pt x="2541" y="17600"/>
                  <a:pt x="2224" y="17600"/>
                </a:cubicBezTo>
                <a:cubicBezTo>
                  <a:pt x="2224" y="17600"/>
                  <a:pt x="2224" y="17600"/>
                  <a:pt x="2224" y="17600"/>
                </a:cubicBezTo>
                <a:cubicBezTo>
                  <a:pt x="1906" y="17600"/>
                  <a:pt x="1588" y="17600"/>
                  <a:pt x="1588" y="17200"/>
                </a:cubicBezTo>
                <a:cubicBezTo>
                  <a:pt x="1588" y="16800"/>
                  <a:pt x="1906" y="16800"/>
                  <a:pt x="1906" y="16400"/>
                </a:cubicBezTo>
                <a:cubicBezTo>
                  <a:pt x="2541" y="16000"/>
                  <a:pt x="2859" y="15200"/>
                  <a:pt x="3494" y="14000"/>
                </a:cubicBezTo>
                <a:cubicBezTo>
                  <a:pt x="1271" y="12800"/>
                  <a:pt x="0" y="10400"/>
                  <a:pt x="0" y="8000"/>
                </a:cubicBezTo>
                <a:cubicBezTo>
                  <a:pt x="0" y="3600"/>
                  <a:pt x="3812" y="0"/>
                  <a:pt x="8576" y="0"/>
                </a:cubicBezTo>
                <a:cubicBezTo>
                  <a:pt x="13341" y="0"/>
                  <a:pt x="17153" y="3600"/>
                  <a:pt x="17153" y="8000"/>
                </a:cubicBezTo>
                <a:close/>
                <a:moveTo>
                  <a:pt x="1588" y="8000"/>
                </a:moveTo>
                <a:cubicBezTo>
                  <a:pt x="1588" y="9600"/>
                  <a:pt x="2541" y="11200"/>
                  <a:pt x="4129" y="12400"/>
                </a:cubicBezTo>
                <a:cubicBezTo>
                  <a:pt x="5400" y="13200"/>
                  <a:pt x="5400" y="13200"/>
                  <a:pt x="5400" y="13200"/>
                </a:cubicBezTo>
                <a:cubicBezTo>
                  <a:pt x="4765" y="14400"/>
                  <a:pt x="4765" y="14400"/>
                  <a:pt x="4765" y="14400"/>
                </a:cubicBezTo>
                <a:cubicBezTo>
                  <a:pt x="5082" y="14400"/>
                  <a:pt x="5400" y="14000"/>
                  <a:pt x="5718" y="14000"/>
                </a:cubicBezTo>
                <a:cubicBezTo>
                  <a:pt x="6035" y="13600"/>
                  <a:pt x="6035" y="13600"/>
                  <a:pt x="6035" y="13600"/>
                </a:cubicBezTo>
                <a:cubicBezTo>
                  <a:pt x="6671" y="13600"/>
                  <a:pt x="6671" y="13600"/>
                  <a:pt x="6671" y="13600"/>
                </a:cubicBezTo>
                <a:cubicBezTo>
                  <a:pt x="7306" y="13600"/>
                  <a:pt x="7941" y="13600"/>
                  <a:pt x="8576" y="13600"/>
                </a:cubicBezTo>
                <a:cubicBezTo>
                  <a:pt x="12388" y="13600"/>
                  <a:pt x="15565" y="11200"/>
                  <a:pt x="15565" y="8000"/>
                </a:cubicBezTo>
                <a:cubicBezTo>
                  <a:pt x="15565" y="4800"/>
                  <a:pt x="12388" y="2000"/>
                  <a:pt x="8576" y="2000"/>
                </a:cubicBezTo>
                <a:cubicBezTo>
                  <a:pt x="4765" y="2000"/>
                  <a:pt x="1588" y="4800"/>
                  <a:pt x="1588" y="8000"/>
                </a:cubicBezTo>
                <a:close/>
                <a:moveTo>
                  <a:pt x="20012" y="20400"/>
                </a:moveTo>
                <a:cubicBezTo>
                  <a:pt x="20012" y="20800"/>
                  <a:pt x="20329" y="20800"/>
                  <a:pt x="20329" y="21200"/>
                </a:cubicBezTo>
                <a:cubicBezTo>
                  <a:pt x="20012" y="21200"/>
                  <a:pt x="20012" y="21600"/>
                  <a:pt x="19694" y="21600"/>
                </a:cubicBezTo>
                <a:cubicBezTo>
                  <a:pt x="19376" y="21600"/>
                  <a:pt x="19059" y="21600"/>
                  <a:pt x="18741" y="21200"/>
                </a:cubicBezTo>
                <a:cubicBezTo>
                  <a:pt x="17471" y="20800"/>
                  <a:pt x="16518" y="20400"/>
                  <a:pt x="15247" y="19200"/>
                </a:cubicBezTo>
                <a:cubicBezTo>
                  <a:pt x="14612" y="19600"/>
                  <a:pt x="13976" y="19600"/>
                  <a:pt x="13341" y="19600"/>
                </a:cubicBezTo>
                <a:cubicBezTo>
                  <a:pt x="11118" y="19600"/>
                  <a:pt x="9212" y="18800"/>
                  <a:pt x="7624" y="17600"/>
                </a:cubicBezTo>
                <a:cubicBezTo>
                  <a:pt x="7941" y="17600"/>
                  <a:pt x="8259" y="17600"/>
                  <a:pt x="8576" y="17600"/>
                </a:cubicBezTo>
                <a:cubicBezTo>
                  <a:pt x="11118" y="17600"/>
                  <a:pt x="13659" y="16800"/>
                  <a:pt x="15565" y="15200"/>
                </a:cubicBezTo>
                <a:cubicBezTo>
                  <a:pt x="17471" y="13200"/>
                  <a:pt x="18741" y="10800"/>
                  <a:pt x="18741" y="8000"/>
                </a:cubicBezTo>
                <a:cubicBezTo>
                  <a:pt x="18741" y="7200"/>
                  <a:pt x="18424" y="6400"/>
                  <a:pt x="18424" y="5600"/>
                </a:cubicBezTo>
                <a:cubicBezTo>
                  <a:pt x="20329" y="7200"/>
                  <a:pt x="21600" y="9200"/>
                  <a:pt x="21600" y="12000"/>
                </a:cubicBezTo>
                <a:cubicBezTo>
                  <a:pt x="21600" y="14400"/>
                  <a:pt x="20647" y="16400"/>
                  <a:pt x="18424" y="18000"/>
                </a:cubicBezTo>
                <a:cubicBezTo>
                  <a:pt x="19059" y="19200"/>
                  <a:pt x="19376" y="19600"/>
                  <a:pt x="20012" y="20400"/>
                </a:cubicBezTo>
                <a:close/>
              </a:path>
            </a:pathLst>
          </a:custGeom>
          <a:solidFill>
            <a:sysClr val="window" lastClr="FFFFFF"/>
          </a:solidFill>
          <a:ln w="12700" cap="flat">
            <a:noFill/>
            <a:miter lim="400000"/>
          </a:ln>
          <a:effectLst/>
        </p:spPr>
        <p:txBody>
          <a:bodyPr wrap="square" lIns="45719" tIns="45719" rIns="45719" bIns="45719" numCol="1" anchor="t">
            <a:noAutofit/>
          </a:bodyPr>
          <a:lstStyle/>
          <a:p>
            <a:pPr marL="0" marR="0" lvl="0" indent="0" defTabSz="457200" eaLnBrk="1" fontAlgn="auto" latinLnBrk="0" hangingPunct="1">
              <a:lnSpc>
                <a:spcPct val="100000"/>
              </a:lnSpc>
              <a:spcBef>
                <a:spcPts val="0"/>
              </a:spcBef>
              <a:spcAft>
                <a:spcPts val="0"/>
              </a:spcAft>
              <a:buClrTx/>
              <a:buSzTx/>
              <a:buFontTx/>
              <a:buNone/>
              <a:tabLst/>
              <a:defRPr sz="2400">
                <a:solidFill>
                  <a:srgbClr val="000000"/>
                </a:solidFill>
                <a:latin typeface="Calibri" panose="020F0502020204030204"/>
                <a:ea typeface="Calibri" panose="020F0502020204030204"/>
                <a:cs typeface="Calibri" panose="020F0502020204030204"/>
                <a:sym typeface="Calibri" panose="020F0502020204030204"/>
              </a:defRPr>
            </a:pPr>
            <a:endParaRPr kumimoji="0" sz="2400" b="0" i="0" u="none" strike="noStrike" kern="0" cap="none" spc="0" normalizeH="0" baseline="0" noProof="0">
              <a:ln>
                <a:noFill/>
              </a:ln>
              <a:solidFill>
                <a:srgbClr val="000000"/>
              </a:solidFill>
              <a:effectLst/>
              <a:uLnTx/>
              <a:uFillTx/>
              <a:latin typeface="Calibri" panose="020F0502020204030204"/>
              <a:ea typeface="Calibri" panose="020F0502020204030204"/>
              <a:cs typeface="Calibri" panose="020F0502020204030204"/>
              <a:sym typeface="Calibri" panose="020F0502020204030204"/>
            </a:endParaRPr>
          </a:p>
        </p:txBody>
      </p:sp>
      <p:sp>
        <p:nvSpPr>
          <p:cNvPr id="31" name="文本框6">
            <a:extLst>
              <a:ext uri="{FF2B5EF4-FFF2-40B4-BE49-F238E27FC236}">
                <a16:creationId xmlns:a16="http://schemas.microsoft.com/office/drawing/2014/main" id="{5438147A-7430-453E-B9B8-0F8C63752810}"/>
              </a:ext>
            </a:extLst>
          </p:cNvPr>
          <p:cNvSpPr/>
          <p:nvPr/>
        </p:nvSpPr>
        <p:spPr>
          <a:xfrm>
            <a:off x="763185" y="4698233"/>
            <a:ext cx="2129272" cy="1081643"/>
          </a:xfrm>
          <a:prstGeom prst="rect">
            <a:avLst/>
          </a:prstGeom>
        </p:spPr>
        <p:txBody>
          <a:bodyPr wrap="square">
            <a:spAutoFit/>
          </a:bodyPr>
          <a:lstStyle/>
          <a:p>
            <a:pPr algn="ctr">
              <a:lnSpc>
                <a:spcPct val="150000"/>
              </a:lnSpc>
              <a:spcBef>
                <a:spcPts val="2950"/>
              </a:spcBef>
              <a:defRPr/>
            </a:pPr>
            <a:r>
              <a:rPr lang="zh-CN" altLang="en-US" sz="1100" dirty="0">
                <a:solidFill>
                  <a:prstClr val="white">
                    <a:lumMod val="50000"/>
                  </a:prstClr>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此处添加详细文本描述，建议与标题相关并符合整体语言风格，此处添加详细文本描述此处此处添加详细文本描述</a:t>
            </a:r>
          </a:p>
        </p:txBody>
      </p:sp>
      <p:sp>
        <p:nvSpPr>
          <p:cNvPr id="32" name="文本框5">
            <a:extLst>
              <a:ext uri="{FF2B5EF4-FFF2-40B4-BE49-F238E27FC236}">
                <a16:creationId xmlns:a16="http://schemas.microsoft.com/office/drawing/2014/main" id="{4FE7B955-0256-4978-A077-6DE911B79579}"/>
              </a:ext>
            </a:extLst>
          </p:cNvPr>
          <p:cNvSpPr/>
          <p:nvPr/>
        </p:nvSpPr>
        <p:spPr>
          <a:xfrm>
            <a:off x="865801" y="4367238"/>
            <a:ext cx="1924040" cy="400110"/>
          </a:xfrm>
          <a:prstGeom prst="rect">
            <a:avLst/>
          </a:prstGeom>
        </p:spPr>
        <p:txBody>
          <a:bodyPr wrap="square">
            <a:spAutoFit/>
          </a:bodyPr>
          <a:lstStyle/>
          <a:p>
            <a:pPr algn="ctr">
              <a:defRPr/>
            </a:pPr>
            <a:r>
              <a:rPr lang="zh-CN" altLang="en-US" sz="2000" b="1" dirty="0">
                <a:solidFill>
                  <a:srgbClr val="44739D"/>
                </a:solidFill>
                <a:latin typeface="思源黑体 CN Bold" panose="020B0800000000000000" pitchFamily="34" charset="-122"/>
                <a:ea typeface="思源黑体 CN Bold" panose="020B0800000000000000" pitchFamily="34" charset="-122"/>
                <a:cs typeface="+mn-ea"/>
                <a:sym typeface="+mn-lt"/>
              </a:rPr>
              <a:t>添加标题内容</a:t>
            </a:r>
            <a:endParaRPr lang="vi-VN" altLang="zh-CN" sz="2000" b="1" dirty="0">
              <a:solidFill>
                <a:srgbClr val="44739D"/>
              </a:solidFill>
              <a:latin typeface="思源黑体 CN Bold" panose="020B0800000000000000" pitchFamily="34" charset="-122"/>
              <a:ea typeface="思源黑体 CN Bold" panose="020B0800000000000000" pitchFamily="34" charset="-122"/>
              <a:cs typeface="+mn-ea"/>
              <a:sym typeface="+mn-lt"/>
            </a:endParaRPr>
          </a:p>
        </p:txBody>
      </p:sp>
      <p:sp>
        <p:nvSpPr>
          <p:cNvPr id="33" name="文本框6">
            <a:extLst>
              <a:ext uri="{FF2B5EF4-FFF2-40B4-BE49-F238E27FC236}">
                <a16:creationId xmlns:a16="http://schemas.microsoft.com/office/drawing/2014/main" id="{341DF7FD-D7EF-448A-B71B-29A5BB374387}"/>
              </a:ext>
            </a:extLst>
          </p:cNvPr>
          <p:cNvSpPr/>
          <p:nvPr/>
        </p:nvSpPr>
        <p:spPr>
          <a:xfrm>
            <a:off x="3733201" y="4698233"/>
            <a:ext cx="2129272" cy="1081643"/>
          </a:xfrm>
          <a:prstGeom prst="rect">
            <a:avLst/>
          </a:prstGeom>
        </p:spPr>
        <p:txBody>
          <a:bodyPr wrap="square">
            <a:spAutoFit/>
          </a:bodyPr>
          <a:lstStyle/>
          <a:p>
            <a:pPr algn="ctr">
              <a:lnSpc>
                <a:spcPct val="150000"/>
              </a:lnSpc>
              <a:spcBef>
                <a:spcPts val="2950"/>
              </a:spcBef>
              <a:defRPr/>
            </a:pPr>
            <a:r>
              <a:rPr lang="zh-CN" altLang="en-US" sz="1100" dirty="0">
                <a:solidFill>
                  <a:prstClr val="white">
                    <a:lumMod val="50000"/>
                  </a:prstClr>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此处添加详细文本描述，建议与标题相关并符合整体语言风格，此处添加详细文本描述此处此处添加详细文本描述</a:t>
            </a:r>
          </a:p>
        </p:txBody>
      </p:sp>
      <p:sp>
        <p:nvSpPr>
          <p:cNvPr id="34" name="文本框5">
            <a:extLst>
              <a:ext uri="{FF2B5EF4-FFF2-40B4-BE49-F238E27FC236}">
                <a16:creationId xmlns:a16="http://schemas.microsoft.com/office/drawing/2014/main" id="{274B1E96-100D-4F07-B80D-C8D29BC1C288}"/>
              </a:ext>
            </a:extLst>
          </p:cNvPr>
          <p:cNvSpPr/>
          <p:nvPr/>
        </p:nvSpPr>
        <p:spPr>
          <a:xfrm>
            <a:off x="3835817" y="4367238"/>
            <a:ext cx="1924040" cy="400110"/>
          </a:xfrm>
          <a:prstGeom prst="rect">
            <a:avLst/>
          </a:prstGeom>
        </p:spPr>
        <p:txBody>
          <a:bodyPr wrap="square">
            <a:spAutoFit/>
          </a:bodyPr>
          <a:lstStyle/>
          <a:p>
            <a:pPr algn="ctr">
              <a:defRPr/>
            </a:pPr>
            <a:r>
              <a:rPr lang="zh-CN" altLang="en-US" sz="2000" b="1" dirty="0">
                <a:solidFill>
                  <a:srgbClr val="EDCC87"/>
                </a:solidFill>
                <a:latin typeface="思源黑体 CN Bold" panose="020B0800000000000000" pitchFamily="34" charset="-122"/>
                <a:ea typeface="思源黑体 CN Bold" panose="020B0800000000000000" pitchFamily="34" charset="-122"/>
                <a:cs typeface="+mn-ea"/>
                <a:sym typeface="+mn-lt"/>
              </a:rPr>
              <a:t>添加标题内容</a:t>
            </a:r>
            <a:endParaRPr lang="vi-VN" altLang="zh-CN" sz="2000" b="1" dirty="0">
              <a:solidFill>
                <a:srgbClr val="EDCC87"/>
              </a:solidFill>
              <a:latin typeface="思源黑体 CN Bold" panose="020B0800000000000000" pitchFamily="34" charset="-122"/>
              <a:ea typeface="思源黑体 CN Bold" panose="020B0800000000000000" pitchFamily="34" charset="-122"/>
              <a:cs typeface="+mn-ea"/>
              <a:sym typeface="+mn-lt"/>
            </a:endParaRPr>
          </a:p>
        </p:txBody>
      </p:sp>
      <p:sp>
        <p:nvSpPr>
          <p:cNvPr id="35" name="文本框6">
            <a:extLst>
              <a:ext uri="{FF2B5EF4-FFF2-40B4-BE49-F238E27FC236}">
                <a16:creationId xmlns:a16="http://schemas.microsoft.com/office/drawing/2014/main" id="{430DC1D3-8467-4C46-9042-91F28D64DF82}"/>
              </a:ext>
            </a:extLst>
          </p:cNvPr>
          <p:cNvSpPr/>
          <p:nvPr/>
        </p:nvSpPr>
        <p:spPr>
          <a:xfrm>
            <a:off x="6510297" y="4698233"/>
            <a:ext cx="2129272" cy="1081643"/>
          </a:xfrm>
          <a:prstGeom prst="rect">
            <a:avLst/>
          </a:prstGeom>
        </p:spPr>
        <p:txBody>
          <a:bodyPr wrap="square">
            <a:spAutoFit/>
          </a:bodyPr>
          <a:lstStyle/>
          <a:p>
            <a:pPr algn="ctr">
              <a:lnSpc>
                <a:spcPct val="150000"/>
              </a:lnSpc>
              <a:spcBef>
                <a:spcPts val="2950"/>
              </a:spcBef>
              <a:defRPr/>
            </a:pPr>
            <a:r>
              <a:rPr lang="zh-CN" altLang="en-US" sz="1100" dirty="0">
                <a:solidFill>
                  <a:prstClr val="white">
                    <a:lumMod val="50000"/>
                  </a:prstClr>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此处添加详细文本描述，建议与标题相关并符合整体语言风格，此处添加详细文本描述此处此处添加详细文本描述</a:t>
            </a:r>
          </a:p>
        </p:txBody>
      </p:sp>
      <p:sp>
        <p:nvSpPr>
          <p:cNvPr id="36" name="文本框5">
            <a:extLst>
              <a:ext uri="{FF2B5EF4-FFF2-40B4-BE49-F238E27FC236}">
                <a16:creationId xmlns:a16="http://schemas.microsoft.com/office/drawing/2014/main" id="{C3130631-8449-48A7-927E-9551DFE7F734}"/>
              </a:ext>
            </a:extLst>
          </p:cNvPr>
          <p:cNvSpPr/>
          <p:nvPr/>
        </p:nvSpPr>
        <p:spPr>
          <a:xfrm>
            <a:off x="6612913" y="4367238"/>
            <a:ext cx="1924040" cy="400110"/>
          </a:xfrm>
          <a:prstGeom prst="rect">
            <a:avLst/>
          </a:prstGeom>
        </p:spPr>
        <p:txBody>
          <a:bodyPr wrap="square">
            <a:spAutoFit/>
          </a:bodyPr>
          <a:lstStyle/>
          <a:p>
            <a:pPr algn="ctr">
              <a:defRPr/>
            </a:pPr>
            <a:r>
              <a:rPr lang="zh-CN" altLang="en-US" sz="2000" b="1" dirty="0">
                <a:solidFill>
                  <a:srgbClr val="76B3E9"/>
                </a:solidFill>
                <a:latin typeface="思源黑体 CN Bold" panose="020B0800000000000000" pitchFamily="34" charset="-122"/>
                <a:ea typeface="思源黑体 CN Bold" panose="020B0800000000000000" pitchFamily="34" charset="-122"/>
                <a:cs typeface="+mn-ea"/>
                <a:sym typeface="+mn-lt"/>
              </a:rPr>
              <a:t>添加标题内容</a:t>
            </a:r>
            <a:endParaRPr lang="vi-VN" altLang="zh-CN" sz="2000" b="1" dirty="0">
              <a:solidFill>
                <a:srgbClr val="76B3E9"/>
              </a:solidFill>
              <a:latin typeface="思源黑体 CN Bold" panose="020B0800000000000000" pitchFamily="34" charset="-122"/>
              <a:ea typeface="思源黑体 CN Bold" panose="020B0800000000000000" pitchFamily="34" charset="-122"/>
              <a:cs typeface="+mn-ea"/>
              <a:sym typeface="+mn-lt"/>
            </a:endParaRPr>
          </a:p>
        </p:txBody>
      </p:sp>
      <p:sp>
        <p:nvSpPr>
          <p:cNvPr id="37" name="文本框6">
            <a:extLst>
              <a:ext uri="{FF2B5EF4-FFF2-40B4-BE49-F238E27FC236}">
                <a16:creationId xmlns:a16="http://schemas.microsoft.com/office/drawing/2014/main" id="{EA0E72EC-A5BD-4FD9-B7B4-E9DBD2D8FCCC}"/>
              </a:ext>
            </a:extLst>
          </p:cNvPr>
          <p:cNvSpPr/>
          <p:nvPr/>
        </p:nvSpPr>
        <p:spPr>
          <a:xfrm>
            <a:off x="9420661" y="4698233"/>
            <a:ext cx="2129272" cy="1081643"/>
          </a:xfrm>
          <a:prstGeom prst="rect">
            <a:avLst/>
          </a:prstGeom>
        </p:spPr>
        <p:txBody>
          <a:bodyPr wrap="square">
            <a:spAutoFit/>
          </a:bodyPr>
          <a:lstStyle/>
          <a:p>
            <a:pPr algn="ctr">
              <a:lnSpc>
                <a:spcPct val="150000"/>
              </a:lnSpc>
              <a:spcBef>
                <a:spcPts val="2950"/>
              </a:spcBef>
              <a:defRPr/>
            </a:pPr>
            <a:r>
              <a:rPr lang="zh-CN" altLang="en-US" sz="1100" dirty="0">
                <a:solidFill>
                  <a:prstClr val="white">
                    <a:lumMod val="50000"/>
                  </a:prstClr>
                </a:solidFill>
                <a:latin typeface="思源黑体 CN Regular" panose="020B0500000000000000" pitchFamily="34" charset="-122"/>
                <a:ea typeface="思源黑体 CN Regular" panose="020B0500000000000000" pitchFamily="34" charset="-122"/>
                <a:cs typeface="+mn-ea"/>
                <a:sym typeface="+mn-lt"/>
              </a:rPr>
              <a:t>此处添加详细文本描述，建议与标题相关并符合整体语言风格，此处添加详细文本描述此处此处添加详细文本描述</a:t>
            </a:r>
          </a:p>
        </p:txBody>
      </p:sp>
      <p:sp>
        <p:nvSpPr>
          <p:cNvPr id="38" name="文本框5">
            <a:extLst>
              <a:ext uri="{FF2B5EF4-FFF2-40B4-BE49-F238E27FC236}">
                <a16:creationId xmlns:a16="http://schemas.microsoft.com/office/drawing/2014/main" id="{6B93BA9F-1E32-40B4-8586-5DB479DC1BCE}"/>
              </a:ext>
            </a:extLst>
          </p:cNvPr>
          <p:cNvSpPr/>
          <p:nvPr/>
        </p:nvSpPr>
        <p:spPr>
          <a:xfrm>
            <a:off x="9523277" y="4367238"/>
            <a:ext cx="1924040" cy="400110"/>
          </a:xfrm>
          <a:prstGeom prst="rect">
            <a:avLst/>
          </a:prstGeom>
        </p:spPr>
        <p:txBody>
          <a:bodyPr wrap="square">
            <a:spAutoFit/>
          </a:bodyPr>
          <a:lstStyle/>
          <a:p>
            <a:pPr algn="ctr">
              <a:defRPr/>
            </a:pPr>
            <a:r>
              <a:rPr lang="zh-CN" altLang="en-US" sz="2000" b="1" dirty="0">
                <a:solidFill>
                  <a:srgbClr val="44739D"/>
                </a:solidFill>
                <a:latin typeface="思源黑体 CN Bold" panose="020B0800000000000000" pitchFamily="34" charset="-122"/>
                <a:ea typeface="思源黑体 CN Bold" panose="020B0800000000000000" pitchFamily="34" charset="-122"/>
                <a:cs typeface="+mn-ea"/>
                <a:sym typeface="+mn-lt"/>
              </a:rPr>
              <a:t>添加标题内容</a:t>
            </a:r>
            <a:endParaRPr lang="vi-VN" altLang="zh-CN" sz="2000" b="1" dirty="0">
              <a:solidFill>
                <a:srgbClr val="44739D"/>
              </a:solidFill>
              <a:latin typeface="思源黑体 CN Bold" panose="020B0800000000000000" pitchFamily="34" charset="-122"/>
              <a:ea typeface="思源黑体 CN Bold" panose="020B0800000000000000" pitchFamily="34" charset="-122"/>
              <a:cs typeface="+mn-ea"/>
              <a:sym typeface="+mn-lt"/>
            </a:endParaRPr>
          </a:p>
        </p:txBody>
      </p:sp>
      <p:grpSp>
        <p:nvGrpSpPr>
          <p:cNvPr id="40" name="组合 39">
            <a:extLst>
              <a:ext uri="{FF2B5EF4-FFF2-40B4-BE49-F238E27FC236}">
                <a16:creationId xmlns:a16="http://schemas.microsoft.com/office/drawing/2014/main" id="{4CE9D33A-5DA0-4653-8B7B-C4FEC712C549}"/>
              </a:ext>
            </a:extLst>
          </p:cNvPr>
          <p:cNvGrpSpPr/>
          <p:nvPr/>
        </p:nvGrpSpPr>
        <p:grpSpPr>
          <a:xfrm>
            <a:off x="4111928" y="558581"/>
            <a:ext cx="3968144" cy="718021"/>
            <a:chOff x="3843064" y="399555"/>
            <a:chExt cx="3968144" cy="718021"/>
          </a:xfrm>
        </p:grpSpPr>
        <p:sp>
          <p:nvSpPr>
            <p:cNvPr id="41" name="文本框 40">
              <a:extLst>
                <a:ext uri="{FF2B5EF4-FFF2-40B4-BE49-F238E27FC236}">
                  <a16:creationId xmlns:a16="http://schemas.microsoft.com/office/drawing/2014/main" id="{B919A2F4-A633-4E95-B617-6404708FA103}"/>
                </a:ext>
              </a:extLst>
            </p:cNvPr>
            <p:cNvSpPr txBox="1"/>
            <p:nvPr/>
          </p:nvSpPr>
          <p:spPr>
            <a:xfrm>
              <a:off x="4093328" y="399555"/>
              <a:ext cx="3467617"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44739D"/>
                  </a:solidFill>
                  <a:effectLst/>
                  <a:uLnTx/>
                  <a:uFillTx/>
                  <a:latin typeface="等线" panose="020F0502020204030204"/>
                  <a:ea typeface="等线" panose="02010600030101010101" pitchFamily="2" charset="-122"/>
                  <a:cs typeface="+mn-ea"/>
                  <a:sym typeface="+mn-lt"/>
                </a:rPr>
                <a:t>单击此处添加标题</a:t>
              </a:r>
            </a:p>
          </p:txBody>
        </p:sp>
        <p:sp>
          <p:nvSpPr>
            <p:cNvPr id="42" name="矩形 41">
              <a:extLst>
                <a:ext uri="{FF2B5EF4-FFF2-40B4-BE49-F238E27FC236}">
                  <a16:creationId xmlns:a16="http://schemas.microsoft.com/office/drawing/2014/main" id="{BC17C3DF-5599-4F89-88C2-5F0F8AE36036}"/>
                </a:ext>
              </a:extLst>
            </p:cNvPr>
            <p:cNvSpPr/>
            <p:nvPr/>
          </p:nvSpPr>
          <p:spPr>
            <a:xfrm>
              <a:off x="3843064" y="863660"/>
              <a:ext cx="3968144"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rPr>
                <a:t>There are many variations of passages of Lorem</a:t>
              </a:r>
              <a:endParaRPr kumimoji="0" lang="zh-CN" altLang="en-US" sz="1050" b="0" i="0" u="none" strike="noStrike" kern="1200" cap="none" spc="0" normalizeH="0" baseline="0" noProof="0" dirty="0">
                <a:ln>
                  <a:noFill/>
                </a:ln>
                <a:solidFill>
                  <a:prstClr val="white">
                    <a:lumMod val="65000"/>
                  </a:prstClr>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3034657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流程图: 过程 38"/>
          <p:cNvSpPr/>
          <p:nvPr/>
        </p:nvSpPr>
        <p:spPr>
          <a:xfrm>
            <a:off x="-22480" y="0"/>
            <a:ext cx="12214480" cy="6873007"/>
          </a:xfrm>
          <a:prstGeom prst="flowChartProcess">
            <a:avLst/>
          </a:prstGeom>
          <a:solidFill>
            <a:srgbClr val="FAF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4" name="流程图: 联系 43"/>
          <p:cNvSpPr/>
          <p:nvPr/>
        </p:nvSpPr>
        <p:spPr>
          <a:xfrm>
            <a:off x="10367203" y="1494220"/>
            <a:ext cx="1307006" cy="130700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任意多边形 24"/>
          <p:cNvSpPr/>
          <p:nvPr/>
        </p:nvSpPr>
        <p:spPr>
          <a:xfrm>
            <a:off x="4575320" y="5086736"/>
            <a:ext cx="4067405" cy="1786271"/>
          </a:xfrm>
          <a:custGeom>
            <a:avLst/>
            <a:gdLst>
              <a:gd name="connsiteX0" fmla="*/ 2033702 w 4067405"/>
              <a:gd name="connsiteY0" fmla="*/ 0 h 1786271"/>
              <a:gd name="connsiteX1" fmla="*/ 4044963 w 4067405"/>
              <a:gd name="connsiteY1" fmla="*/ 1639225 h 1786271"/>
              <a:gd name="connsiteX2" fmla="*/ 4067405 w 4067405"/>
              <a:gd name="connsiteY2" fmla="*/ 1786271 h 1786271"/>
              <a:gd name="connsiteX3" fmla="*/ 0 w 4067405"/>
              <a:gd name="connsiteY3" fmla="*/ 1786271 h 1786271"/>
              <a:gd name="connsiteX4" fmla="*/ 22442 w 4067405"/>
              <a:gd name="connsiteY4" fmla="*/ 1639225 h 1786271"/>
              <a:gd name="connsiteX5" fmla="*/ 2033702 w 4067405"/>
              <a:gd name="connsiteY5" fmla="*/ 0 h 178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7405" h="1786271">
                <a:moveTo>
                  <a:pt x="2033702" y="0"/>
                </a:moveTo>
                <a:cubicBezTo>
                  <a:pt x="3025798" y="0"/>
                  <a:pt x="3853531" y="703722"/>
                  <a:pt x="4044963" y="1639225"/>
                </a:cubicBezTo>
                <a:lnTo>
                  <a:pt x="4067405" y="1786271"/>
                </a:lnTo>
                <a:lnTo>
                  <a:pt x="0" y="1786271"/>
                </a:lnTo>
                <a:lnTo>
                  <a:pt x="22442" y="1639225"/>
                </a:lnTo>
                <a:cubicBezTo>
                  <a:pt x="213873" y="703722"/>
                  <a:pt x="1041606" y="0"/>
                  <a:pt x="2033702"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 name="任意多边形 6"/>
          <p:cNvSpPr/>
          <p:nvPr/>
        </p:nvSpPr>
        <p:spPr>
          <a:xfrm>
            <a:off x="10781415" y="0"/>
            <a:ext cx="1411679" cy="2445488"/>
          </a:xfrm>
          <a:custGeom>
            <a:avLst/>
            <a:gdLst>
              <a:gd name="connsiteX0" fmla="*/ 1222744 w 1411679"/>
              <a:gd name="connsiteY0" fmla="*/ 0 h 2445488"/>
              <a:gd name="connsiteX1" fmla="*/ 1347762 w 1411679"/>
              <a:gd name="connsiteY1" fmla="*/ 6313 h 2445488"/>
              <a:gd name="connsiteX2" fmla="*/ 1411679 w 1411679"/>
              <a:gd name="connsiteY2" fmla="*/ 16068 h 2445488"/>
              <a:gd name="connsiteX3" fmla="*/ 1411679 w 1411679"/>
              <a:gd name="connsiteY3" fmla="*/ 2429420 h 2445488"/>
              <a:gd name="connsiteX4" fmla="*/ 1347762 w 1411679"/>
              <a:gd name="connsiteY4" fmla="*/ 2439175 h 2445488"/>
              <a:gd name="connsiteX5" fmla="*/ 1222744 w 1411679"/>
              <a:gd name="connsiteY5" fmla="*/ 2445488 h 2445488"/>
              <a:gd name="connsiteX6" fmla="*/ 0 w 1411679"/>
              <a:gd name="connsiteY6" fmla="*/ 1222744 h 2445488"/>
              <a:gd name="connsiteX7" fmla="*/ 1222744 w 1411679"/>
              <a:gd name="connsiteY7" fmla="*/ 0 h 244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679" h="2445488">
                <a:moveTo>
                  <a:pt x="1222744" y="0"/>
                </a:moveTo>
                <a:cubicBezTo>
                  <a:pt x="1264950" y="0"/>
                  <a:pt x="1306657" y="2138"/>
                  <a:pt x="1347762" y="6313"/>
                </a:cubicBezTo>
                <a:lnTo>
                  <a:pt x="1411679" y="16068"/>
                </a:lnTo>
                <a:lnTo>
                  <a:pt x="1411679" y="2429420"/>
                </a:lnTo>
                <a:lnTo>
                  <a:pt x="1347762" y="2439175"/>
                </a:lnTo>
                <a:cubicBezTo>
                  <a:pt x="1306657" y="2443350"/>
                  <a:pt x="1264950" y="2445488"/>
                  <a:pt x="1222744" y="2445488"/>
                </a:cubicBezTo>
                <a:cubicBezTo>
                  <a:pt x="547441" y="2445488"/>
                  <a:pt x="0" y="1898047"/>
                  <a:pt x="0" y="1222744"/>
                </a:cubicBezTo>
                <a:cubicBezTo>
                  <a:pt x="0" y="547441"/>
                  <a:pt x="547441" y="0"/>
                  <a:pt x="1222744" y="0"/>
                </a:cubicBezTo>
                <a:close/>
              </a:path>
            </a:pathLst>
          </a:cu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0" name="任意多边形 9"/>
          <p:cNvSpPr/>
          <p:nvPr/>
        </p:nvSpPr>
        <p:spPr>
          <a:xfrm>
            <a:off x="10709851" y="1924547"/>
            <a:ext cx="1482149" cy="2966376"/>
          </a:xfrm>
          <a:custGeom>
            <a:avLst/>
            <a:gdLst>
              <a:gd name="connsiteX0" fmla="*/ 1482149 w 1482149"/>
              <a:gd name="connsiteY0" fmla="*/ 0 h 2966376"/>
              <a:gd name="connsiteX1" fmla="*/ 1482149 w 1482149"/>
              <a:gd name="connsiteY1" fmla="*/ 2966376 h 2966376"/>
              <a:gd name="connsiteX2" fmla="*/ 1331590 w 1482149"/>
              <a:gd name="connsiteY2" fmla="*/ 2958773 h 2966376"/>
              <a:gd name="connsiteX3" fmla="*/ 0 w 1482149"/>
              <a:gd name="connsiteY3" fmla="*/ 1483188 h 2966376"/>
              <a:gd name="connsiteX4" fmla="*/ 1331590 w 1482149"/>
              <a:gd name="connsiteY4" fmla="*/ 7603 h 2966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149" h="2966376">
                <a:moveTo>
                  <a:pt x="1482149" y="0"/>
                </a:moveTo>
                <a:lnTo>
                  <a:pt x="1482149" y="2966376"/>
                </a:lnTo>
                <a:lnTo>
                  <a:pt x="1331590" y="2958773"/>
                </a:lnTo>
                <a:cubicBezTo>
                  <a:pt x="583656" y="2882816"/>
                  <a:pt x="0" y="2251162"/>
                  <a:pt x="0" y="1483188"/>
                </a:cubicBezTo>
                <a:cubicBezTo>
                  <a:pt x="0" y="715214"/>
                  <a:pt x="583656" y="83560"/>
                  <a:pt x="1331590" y="7603"/>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任意多边形 14"/>
          <p:cNvSpPr/>
          <p:nvPr/>
        </p:nvSpPr>
        <p:spPr>
          <a:xfrm>
            <a:off x="7846827" y="4146698"/>
            <a:ext cx="4345173" cy="2743200"/>
          </a:xfrm>
          <a:custGeom>
            <a:avLst/>
            <a:gdLst>
              <a:gd name="connsiteX0" fmla="*/ 2700670 w 4345173"/>
              <a:gd name="connsiteY0" fmla="*/ 0 h 2743200"/>
              <a:gd name="connsiteX1" fmla="*/ 4210640 w 4345173"/>
              <a:gd name="connsiteY1" fmla="*/ 461232 h 2743200"/>
              <a:gd name="connsiteX2" fmla="*/ 4345173 w 4345173"/>
              <a:gd name="connsiteY2" fmla="*/ 561834 h 2743200"/>
              <a:gd name="connsiteX3" fmla="*/ 4345173 w 4345173"/>
              <a:gd name="connsiteY3" fmla="*/ 2743200 h 2743200"/>
              <a:gd name="connsiteX4" fmla="*/ 2148 w 4345173"/>
              <a:gd name="connsiteY4" fmla="*/ 2743200 h 2743200"/>
              <a:gd name="connsiteX5" fmla="*/ 0 w 4345173"/>
              <a:gd name="connsiteY5" fmla="*/ 2700670 h 2743200"/>
              <a:gd name="connsiteX6" fmla="*/ 2700670 w 4345173"/>
              <a:gd name="connsiteY6"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5173" h="2743200">
                <a:moveTo>
                  <a:pt x="2700670" y="0"/>
                </a:moveTo>
                <a:cubicBezTo>
                  <a:pt x="3259997" y="0"/>
                  <a:pt x="3779611" y="170034"/>
                  <a:pt x="4210640" y="461232"/>
                </a:cubicBezTo>
                <a:lnTo>
                  <a:pt x="4345173" y="561834"/>
                </a:lnTo>
                <a:lnTo>
                  <a:pt x="4345173" y="2743200"/>
                </a:lnTo>
                <a:lnTo>
                  <a:pt x="2148" y="2743200"/>
                </a:lnTo>
                <a:lnTo>
                  <a:pt x="0" y="2700670"/>
                </a:lnTo>
                <a:cubicBezTo>
                  <a:pt x="0" y="1209131"/>
                  <a:pt x="1209131" y="0"/>
                  <a:pt x="270067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流程图: 联系 17"/>
          <p:cNvSpPr/>
          <p:nvPr/>
        </p:nvSpPr>
        <p:spPr>
          <a:xfrm>
            <a:off x="9446242" y="466022"/>
            <a:ext cx="597197" cy="597197"/>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6" name="流程图: 联系 25"/>
          <p:cNvSpPr/>
          <p:nvPr/>
        </p:nvSpPr>
        <p:spPr>
          <a:xfrm>
            <a:off x="8962561" y="1084077"/>
            <a:ext cx="277333" cy="277333"/>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7" name="流程图: 联系 26"/>
          <p:cNvSpPr/>
          <p:nvPr/>
        </p:nvSpPr>
        <p:spPr>
          <a:xfrm>
            <a:off x="8179296" y="4462102"/>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8" name="流程图: 联系 27"/>
          <p:cNvSpPr/>
          <p:nvPr/>
        </p:nvSpPr>
        <p:spPr>
          <a:xfrm>
            <a:off x="8799921" y="487287"/>
            <a:ext cx="277333" cy="277333"/>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1" name="任意多边形 30"/>
          <p:cNvSpPr/>
          <p:nvPr/>
        </p:nvSpPr>
        <p:spPr>
          <a:xfrm>
            <a:off x="7865428" y="0"/>
            <a:ext cx="277334" cy="138667"/>
          </a:xfrm>
          <a:custGeom>
            <a:avLst/>
            <a:gdLst>
              <a:gd name="connsiteX0" fmla="*/ 0 w 277334"/>
              <a:gd name="connsiteY0" fmla="*/ 0 h 138667"/>
              <a:gd name="connsiteX1" fmla="*/ 277334 w 277334"/>
              <a:gd name="connsiteY1" fmla="*/ 0 h 138667"/>
              <a:gd name="connsiteX2" fmla="*/ 138667 w 277334"/>
              <a:gd name="connsiteY2" fmla="*/ 138667 h 138667"/>
              <a:gd name="connsiteX3" fmla="*/ 0 w 277334"/>
              <a:gd name="connsiteY3" fmla="*/ 0 h 138667"/>
            </a:gdLst>
            <a:ahLst/>
            <a:cxnLst>
              <a:cxn ang="0">
                <a:pos x="connsiteX0" y="connsiteY0"/>
              </a:cxn>
              <a:cxn ang="0">
                <a:pos x="connsiteX1" y="connsiteY1"/>
              </a:cxn>
              <a:cxn ang="0">
                <a:pos x="connsiteX2" y="connsiteY2"/>
              </a:cxn>
              <a:cxn ang="0">
                <a:pos x="connsiteX3" y="connsiteY3"/>
              </a:cxn>
            </a:cxnLst>
            <a:rect l="l" t="t" r="r" b="b"/>
            <a:pathLst>
              <a:path w="277334" h="138667">
                <a:moveTo>
                  <a:pt x="0" y="0"/>
                </a:moveTo>
                <a:lnTo>
                  <a:pt x="277334" y="0"/>
                </a:lnTo>
                <a:cubicBezTo>
                  <a:pt x="277334" y="76584"/>
                  <a:pt x="215251" y="138667"/>
                  <a:pt x="138667" y="138667"/>
                </a:cubicBezTo>
                <a:cubicBezTo>
                  <a:pt x="62083" y="138667"/>
                  <a:pt x="0" y="76584"/>
                  <a:pt x="0" y="0"/>
                </a:cubicBezTo>
                <a:close/>
              </a:path>
            </a:pathLst>
          </a:cu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流程图: 联系 31"/>
          <p:cNvSpPr/>
          <p:nvPr/>
        </p:nvSpPr>
        <p:spPr>
          <a:xfrm>
            <a:off x="4436653" y="5713613"/>
            <a:ext cx="368210" cy="368210"/>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3" name="流程图: 联系 32"/>
          <p:cNvSpPr/>
          <p:nvPr/>
        </p:nvSpPr>
        <p:spPr>
          <a:xfrm>
            <a:off x="3951321" y="5518298"/>
            <a:ext cx="195316" cy="195316"/>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4" name="流程图: 联系 33"/>
          <p:cNvSpPr/>
          <p:nvPr/>
        </p:nvSpPr>
        <p:spPr>
          <a:xfrm>
            <a:off x="1477520" y="5984165"/>
            <a:ext cx="106731" cy="106731"/>
          </a:xfrm>
          <a:prstGeom prst="flowChartConnector">
            <a:avLst/>
          </a:pr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5" name="流程图: 联系 34"/>
          <p:cNvSpPr/>
          <p:nvPr/>
        </p:nvSpPr>
        <p:spPr>
          <a:xfrm>
            <a:off x="1416660" y="5562590"/>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流程图: 联系 35"/>
          <p:cNvSpPr/>
          <p:nvPr/>
        </p:nvSpPr>
        <p:spPr>
          <a:xfrm>
            <a:off x="651309" y="4706818"/>
            <a:ext cx="184105" cy="184105"/>
          </a:xfrm>
          <a:prstGeom prst="flowChartConnector">
            <a:avLst/>
          </a:prstGeom>
          <a:solidFill>
            <a:srgbClr val="EDCC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7" name="任意多边形 46"/>
          <p:cNvSpPr/>
          <p:nvPr/>
        </p:nvSpPr>
        <p:spPr>
          <a:xfrm>
            <a:off x="10320741" y="4830768"/>
            <a:ext cx="1871259" cy="2059130"/>
          </a:xfrm>
          <a:custGeom>
            <a:avLst/>
            <a:gdLst>
              <a:gd name="connsiteX0" fmla="*/ 1518224 w 1871259"/>
              <a:gd name="connsiteY0" fmla="*/ 0 h 2059130"/>
              <a:gd name="connsiteX1" fmla="*/ 1824199 w 1871259"/>
              <a:gd name="connsiteY1" fmla="*/ 30845 h 2059130"/>
              <a:gd name="connsiteX2" fmla="*/ 1871259 w 1871259"/>
              <a:gd name="connsiteY2" fmla="*/ 42946 h 2059130"/>
              <a:gd name="connsiteX3" fmla="*/ 1871259 w 1871259"/>
              <a:gd name="connsiteY3" fmla="*/ 2059130 h 2059130"/>
              <a:gd name="connsiteX4" fmla="*/ 100989 w 1871259"/>
              <a:gd name="connsiteY4" fmla="*/ 2059130 h 2059130"/>
              <a:gd name="connsiteX5" fmla="*/ 68256 w 1871259"/>
              <a:gd name="connsiteY5" fmla="*/ 1969698 h 2059130"/>
              <a:gd name="connsiteX6" fmla="*/ 0 w 1871259"/>
              <a:gd name="connsiteY6" fmla="*/ 1518224 h 2059130"/>
              <a:gd name="connsiteX7" fmla="*/ 1518224 w 1871259"/>
              <a:gd name="connsiteY7" fmla="*/ 0 h 205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71259" h="2059130">
                <a:moveTo>
                  <a:pt x="1518224" y="0"/>
                </a:moveTo>
                <a:cubicBezTo>
                  <a:pt x="1623036" y="0"/>
                  <a:pt x="1725366" y="10621"/>
                  <a:pt x="1824199" y="30845"/>
                </a:cubicBezTo>
                <a:lnTo>
                  <a:pt x="1871259" y="42946"/>
                </a:lnTo>
                <a:lnTo>
                  <a:pt x="1871259" y="2059130"/>
                </a:lnTo>
                <a:lnTo>
                  <a:pt x="100989" y="2059130"/>
                </a:lnTo>
                <a:lnTo>
                  <a:pt x="68256" y="1969698"/>
                </a:lnTo>
                <a:cubicBezTo>
                  <a:pt x="23897" y="1827077"/>
                  <a:pt x="0" y="1675442"/>
                  <a:pt x="0" y="1518224"/>
                </a:cubicBezTo>
                <a:cubicBezTo>
                  <a:pt x="0" y="679732"/>
                  <a:pt x="679732" y="0"/>
                  <a:pt x="1518224" y="0"/>
                </a:cubicBezTo>
                <a:close/>
              </a:path>
            </a:pathLst>
          </a:custGeom>
          <a:solidFill>
            <a:srgbClr val="76B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弧形 50"/>
          <p:cNvSpPr/>
          <p:nvPr/>
        </p:nvSpPr>
        <p:spPr>
          <a:xfrm flipH="1" flipV="1">
            <a:off x="-106327" y="3391786"/>
            <a:ext cx="3300197" cy="3593804"/>
          </a:xfrm>
          <a:prstGeom prst="arc">
            <a:avLst>
              <a:gd name="adj1" fmla="val 17407053"/>
              <a:gd name="adj2" fmla="val 20388126"/>
            </a:avLst>
          </a:prstGeom>
          <a:ln w="28575">
            <a:solidFill>
              <a:srgbClr val="44739D"/>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3" name="流程图: 联系 22"/>
          <p:cNvSpPr/>
          <p:nvPr/>
        </p:nvSpPr>
        <p:spPr>
          <a:xfrm>
            <a:off x="7950729" y="3189162"/>
            <a:ext cx="106731" cy="106731"/>
          </a:xfrm>
          <a:prstGeom prst="flowChartConnector">
            <a:avLst/>
          </a:prstGeom>
          <a:solidFill>
            <a:srgbClr val="447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7" name="文本框 3">
            <a:extLst>
              <a:ext uri="{FF2B5EF4-FFF2-40B4-BE49-F238E27FC236}">
                <a16:creationId xmlns:a16="http://schemas.microsoft.com/office/drawing/2014/main" id="{DBE2CB0B-3A6F-40F3-8477-92F6A3AF4380}"/>
              </a:ext>
            </a:extLst>
          </p:cNvPr>
          <p:cNvSpPr txBox="1"/>
          <p:nvPr>
            <p:custDataLst>
              <p:tags r:id="rId1"/>
            </p:custDataLst>
          </p:nvPr>
        </p:nvSpPr>
        <p:spPr>
          <a:xfrm>
            <a:off x="652844" y="1342226"/>
            <a:ext cx="4770506" cy="1107996"/>
          </a:xfrm>
          <a:prstGeom prst="rect">
            <a:avLst/>
          </a:prstGeom>
          <a:noFill/>
          <a:effectLst/>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rPr>
              <a:t>RART 03</a:t>
            </a:r>
            <a:endParaRPr kumimoji="0" lang="zh-CN" altLang="en-US" sz="6600" b="1" i="0" u="none" strike="noStrike" kern="2200" cap="none" spc="600" normalizeH="0" baseline="0" noProof="0" dirty="0">
              <a:ln>
                <a:noFill/>
              </a:ln>
              <a:solidFill>
                <a:srgbClr val="44739D"/>
              </a:solidFill>
              <a:effectLst/>
              <a:uLnTx/>
              <a:uFillTx/>
              <a:latin typeface="思源黑体 CN Bold" panose="020B0800000000000000" pitchFamily="34" charset="-122"/>
              <a:ea typeface="思源黑体 CN Bold" panose="020B0800000000000000" pitchFamily="34" charset="-122"/>
              <a:cs typeface="+mn-cs"/>
            </a:endParaRPr>
          </a:p>
        </p:txBody>
      </p:sp>
      <p:sp>
        <p:nvSpPr>
          <p:cNvPr id="58" name="文本框 57">
            <a:extLst>
              <a:ext uri="{FF2B5EF4-FFF2-40B4-BE49-F238E27FC236}">
                <a16:creationId xmlns:a16="http://schemas.microsoft.com/office/drawing/2014/main" id="{93CE8710-EA42-4682-8951-7F7D68708AB5}"/>
              </a:ext>
            </a:extLst>
          </p:cNvPr>
          <p:cNvSpPr txBox="1"/>
          <p:nvPr/>
        </p:nvSpPr>
        <p:spPr>
          <a:xfrm>
            <a:off x="658331" y="3205547"/>
            <a:ext cx="7013328" cy="89518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There are many variations of passages of Lorem Ipsum available, but the  majority have suffered alteration some form, by injected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humour</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or </a:t>
            </a:r>
            <a:r>
              <a:rPr kumimoji="0" lang="en-US" altLang="zh-CN" sz="1200" b="0" i="0" u="none" strike="noStrike" kern="1200" cap="none" spc="0" normalizeH="0" baseline="0" noProof="0" dirty="0" err="1">
                <a:ln>
                  <a:noFill/>
                </a:ln>
                <a:solidFill>
                  <a:prstClr val="white">
                    <a:lumMod val="50000"/>
                  </a:prstClr>
                </a:solidFill>
                <a:effectLst/>
                <a:uLnTx/>
                <a:uFillTx/>
                <a:latin typeface="等线" panose="020F0502020204030204"/>
                <a:ea typeface="等线" panose="02010600030101010101" pitchFamily="2" charset="-122"/>
                <a:cs typeface="+mn-cs"/>
              </a:rPr>
              <a:t>randomThere</a:t>
            </a:r>
            <a:r>
              <a:rPr kumimoji="0" lang="en-US" altLang="zh-CN" sz="1200" b="0" i="0" u="none" strike="noStrike" kern="1200" cap="none" spc="0" normalizeH="0" baseline="0" noProof="0" dirty="0">
                <a:ln>
                  <a:noFill/>
                </a:ln>
                <a:solidFill>
                  <a:prstClr val="white">
                    <a:lumMod val="50000"/>
                  </a:prstClr>
                </a:solidFill>
                <a:effectLst/>
                <a:uLnTx/>
                <a:uFillTx/>
                <a:latin typeface="等线" panose="020F0502020204030204"/>
                <a:ea typeface="等线" panose="02010600030101010101" pitchFamily="2" charset="-122"/>
                <a:cs typeface="+mn-cs"/>
              </a:rPr>
              <a:t> are many variations of passages of Lorem Ipsum available, but</a:t>
            </a:r>
          </a:p>
        </p:txBody>
      </p:sp>
      <p:sp>
        <p:nvSpPr>
          <p:cNvPr id="59" name="矩形 58">
            <a:extLst>
              <a:ext uri="{FF2B5EF4-FFF2-40B4-BE49-F238E27FC236}">
                <a16:creationId xmlns:a16="http://schemas.microsoft.com/office/drawing/2014/main" id="{87762572-B2C8-4DF0-99EF-9002EE251D0C}"/>
              </a:ext>
            </a:extLst>
          </p:cNvPr>
          <p:cNvSpPr/>
          <p:nvPr/>
        </p:nvSpPr>
        <p:spPr>
          <a:xfrm>
            <a:off x="658331" y="2241605"/>
            <a:ext cx="6247502" cy="1015663"/>
          </a:xfrm>
          <a:prstGeom prst="rect">
            <a:avLst/>
          </a:prstGeom>
          <a:solidFill>
            <a:srgbClr val="EDCC87">
              <a:alpha val="28000"/>
            </a:srgbClr>
          </a:solidFill>
        </p:spPr>
        <p:txBody>
          <a:bodyPr wrap="square" lIns="91440" tIns="45720" rIns="91440" bIns="45720">
            <a:spAutoFit/>
          </a:bodyPr>
          <a:lstStyle/>
          <a:p>
            <a:pPr lvl="0">
              <a:defRPr/>
            </a:pPr>
            <a:r>
              <a:rPr lang="zh-CN" altLang="en-US" sz="6000" b="1" dirty="0">
                <a:ln w="0"/>
                <a:solidFill>
                  <a:srgbClr val="44739D"/>
                </a:solidFill>
                <a:effectLst>
                  <a:outerShdw blurRad="38100" dist="19050" dir="2700000" algn="tl" rotWithShape="0">
                    <a:prstClr val="black">
                      <a:alpha val="40000"/>
                    </a:prstClr>
                  </a:outerShdw>
                </a:effectLst>
                <a:latin typeface="华文细黑" panose="02010600040101010101" pitchFamily="2" charset="-122"/>
                <a:ea typeface="华文细黑" panose="02010600040101010101" pitchFamily="2" charset="-122"/>
              </a:rPr>
              <a:t>不足及改进措施</a:t>
            </a:r>
          </a:p>
        </p:txBody>
      </p:sp>
    </p:spTree>
    <p:extLst>
      <p:ext uri="{BB962C8B-B14F-4D97-AF65-F5344CB8AC3E}">
        <p14:creationId xmlns:p14="http://schemas.microsoft.com/office/powerpoint/2010/main" val="6935648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118</TotalTime>
  <Words>1354</Words>
  <Application>Microsoft Office PowerPoint</Application>
  <PresentationFormat>宽屏</PresentationFormat>
  <Paragraphs>104</Paragraphs>
  <Slides>15</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15</vt:i4>
      </vt:variant>
    </vt:vector>
  </HeadingPairs>
  <TitlesOfParts>
    <vt:vector size="31" baseType="lpstr">
      <vt:lpstr>等线</vt:lpstr>
      <vt:lpstr>等线 Light</vt:lpstr>
      <vt:lpstr>华文细黑</vt:lpstr>
      <vt:lpstr>思源黑体 CN Bold</vt:lpstr>
      <vt:lpstr>思源黑体 CN ExtraLight</vt:lpstr>
      <vt:lpstr>思源黑体 CN Heavy</vt:lpstr>
      <vt:lpstr>思源黑体 CN Light</vt:lpstr>
      <vt:lpstr>思源黑体 CN Normal</vt:lpstr>
      <vt:lpstr>思源黑体 CN Regular</vt:lpstr>
      <vt:lpstr>微软雅黑</vt:lpstr>
      <vt:lpstr>幼圆</vt:lpstr>
      <vt:lpstr>Arial</vt:lpstr>
      <vt:lpstr>Calibri</vt:lpstr>
      <vt:lpstr>Calibri Light</vt:lpstr>
      <vt:lpstr>Century Gothic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刘llc181</dc:creator>
  <cp:lastModifiedBy>Windows 用户</cp:lastModifiedBy>
  <cp:revision>16</cp:revision>
  <dcterms:created xsi:type="dcterms:W3CDTF">2020-06-12T08:27:28Z</dcterms:created>
  <dcterms:modified xsi:type="dcterms:W3CDTF">2020-07-08T08:39:54Z</dcterms:modified>
</cp:coreProperties>
</file>