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notesSlides/notesSlide15.xml" ContentType="application/vnd.openxmlformats-officedocument.presentationml.notesSlide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sldIdLst>
    <p:sldId id="257" r:id="rId2"/>
    <p:sldId id="258" r:id="rId3"/>
    <p:sldId id="259" r:id="rId4"/>
    <p:sldId id="298" r:id="rId5"/>
    <p:sldId id="272" r:id="rId6"/>
    <p:sldId id="276" r:id="rId7"/>
    <p:sldId id="268" r:id="rId8"/>
    <p:sldId id="269" r:id="rId9"/>
    <p:sldId id="270" r:id="rId10"/>
    <p:sldId id="271" r:id="rId11"/>
    <p:sldId id="260" r:id="rId12"/>
    <p:sldId id="278" r:id="rId13"/>
    <p:sldId id="279" r:id="rId14"/>
    <p:sldId id="280" r:id="rId15"/>
    <p:sldId id="277" r:id="rId16"/>
    <p:sldId id="261" r:id="rId17"/>
    <p:sldId id="264" r:id="rId18"/>
    <p:sldId id="265" r:id="rId19"/>
    <p:sldId id="266" r:id="rId20"/>
    <p:sldId id="267" r:id="rId21"/>
    <p:sldId id="262" r:id="rId22"/>
    <p:sldId id="281" r:id="rId23"/>
    <p:sldId id="282" r:id="rId24"/>
    <p:sldId id="283" r:id="rId25"/>
    <p:sldId id="284" r:id="rId26"/>
    <p:sldId id="285" r:id="rId27"/>
    <p:sldId id="286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1BCB8"/>
    <a:srgbClr val="62EFA3"/>
    <a:srgbClr val="708FE0"/>
    <a:srgbClr val="F5D1CF"/>
    <a:srgbClr val="F365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09" autoAdjust="0"/>
    <p:restoredTop sz="94660"/>
  </p:normalViewPr>
  <p:slideViewPr>
    <p:cSldViewPr snapToGrid="0" showGuides="1">
      <p:cViewPr>
        <p:scale>
          <a:sx n="69" d="100"/>
          <a:sy n="69" d="100"/>
        </p:scale>
        <p:origin x="-666" y="-144"/>
      </p:cViewPr>
      <p:guideLst>
        <p:guide orient="horz" pos="2141"/>
        <p:guide pos="617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45503F-CE4A-431C-B2A9-171371806364}" type="datetimeFigureOut">
              <a:rPr lang="zh-CN" altLang="en-US" smtClean="0"/>
              <a:t>2018/7/6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20FFDB-77B6-423D-9318-F4CD988A76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92856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20FFDB-77B6-423D-9318-F4CD988A7640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20FFDB-77B6-423D-9318-F4CD988A7640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BF43D1-2F99-4BC2-82E3-E62160794E2C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BF43D1-2F99-4BC2-82E3-E62160794E2C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BF43D1-2F99-4BC2-82E3-E62160794E2C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3D0A73-BD1C-4216-819B-C2A516B94082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20FFDB-77B6-423D-9318-F4CD988A7640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3D0A73-BD1C-4216-819B-C2A516B94082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3D0A73-BD1C-4216-819B-C2A516B94082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3D0A73-BD1C-4216-819B-C2A516B94082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3D0A73-BD1C-4216-819B-C2A516B94082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20FFDB-77B6-423D-9318-F4CD988A7640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20FFDB-77B6-423D-9318-F4CD988A7640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BF43D1-2F99-4BC2-82E3-E62160794E2C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BF43D1-2F99-4BC2-82E3-E62160794E2C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BF43D1-2F99-4BC2-82E3-E62160794E2C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BF43D1-2F99-4BC2-82E3-E62160794E2C}" type="slidenum">
              <a:rPr lang="zh-CN" altLang="en-US" smtClean="0"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20FFDB-77B6-423D-9318-F4CD988A7640}" type="slidenum">
              <a:rPr lang="zh-CN" altLang="en-US" smtClean="0"/>
              <a:t>26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20FFDB-77B6-423D-9318-F4CD988A7640}" type="slidenum">
              <a:rPr lang="zh-CN" altLang="en-US" smtClean="0"/>
              <a:t>27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20FFDB-77B6-423D-9318-F4CD988A7640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6925DA-3DB1-4430-BDB9-3436B434C6F5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6925DA-3DB1-4430-BDB9-3436B434C6F5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3D0A73-BD1C-4216-819B-C2A516B94082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3D0A73-BD1C-4216-819B-C2A516B94082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3D0A73-BD1C-4216-819B-C2A516B94082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3D0A73-BD1C-4216-819B-C2A516B94082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B44E9-C830-4D77-A085-E8D1F865C8EC}" type="datetimeFigureOut">
              <a:rPr lang="zh-CN" altLang="en-US" smtClean="0"/>
              <a:t>2018/7/6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CA708-68CA-41DA-BB82-BEC4B167079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>
        <p:fade/>
      </p:transition>
    </mc:Choice>
    <mc:Fallback>
      <p:transition spd="slow" advClick="0" advTm="3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B44E9-C830-4D77-A085-E8D1F865C8EC}" type="datetimeFigureOut">
              <a:rPr lang="zh-CN" altLang="en-US" smtClean="0"/>
              <a:t>2018/7/6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CA708-68CA-41DA-BB82-BEC4B167079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>
        <p:fade/>
      </p:transition>
    </mc:Choice>
    <mc:Fallback>
      <p:transition spd="slow" advClick="0" advTm="3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B44E9-C830-4D77-A085-E8D1F865C8EC}" type="datetimeFigureOut">
              <a:rPr lang="zh-CN" altLang="en-US" smtClean="0"/>
              <a:t>2018/7/6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CA708-68CA-41DA-BB82-BEC4B167079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>
        <p:fade/>
      </p:transition>
    </mc:Choice>
    <mc:Fallback>
      <p:transition spd="slow" advClick="0" advTm="3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38" t="86689"/>
          <a:stretch>
            <a:fillRect/>
          </a:stretch>
        </p:blipFill>
        <p:spPr>
          <a:xfrm flipH="1" flipV="1">
            <a:off x="6981" y="0"/>
            <a:ext cx="9480698" cy="93566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-171000"/>
            <a:ext cx="12192000" cy="7029000"/>
          </a:xfrm>
          <a:prstGeom prst="rect">
            <a:avLst/>
          </a:prstGeom>
        </p:spPr>
      </p:pic>
      <p:sp>
        <p:nvSpPr>
          <p:cNvPr id="9" name="任意多边形 8"/>
          <p:cNvSpPr/>
          <p:nvPr userDrawn="1"/>
        </p:nvSpPr>
        <p:spPr>
          <a:xfrm>
            <a:off x="413461" y="383580"/>
            <a:ext cx="11372059" cy="6165710"/>
          </a:xfrm>
          <a:custGeom>
            <a:avLst/>
            <a:gdLst>
              <a:gd name="connsiteX0" fmla="*/ 462275 w 11379040"/>
              <a:gd name="connsiteY0" fmla="*/ 1089360 h 6165392"/>
              <a:gd name="connsiteX1" fmla="*/ 2355244 w 11379040"/>
              <a:gd name="connsiteY1" fmla="*/ 239129 h 6165392"/>
              <a:gd name="connsiteX2" fmla="*/ 5756170 w 11379040"/>
              <a:gd name="connsiteY2" fmla="*/ 367466 h 6165392"/>
              <a:gd name="connsiteX3" fmla="*/ 10039412 w 11379040"/>
              <a:gd name="connsiteY3" fmla="*/ 14539 h 6165392"/>
              <a:gd name="connsiteX4" fmla="*/ 11098191 w 11379040"/>
              <a:gd name="connsiteY4" fmla="*/ 944981 h 6165392"/>
              <a:gd name="connsiteX5" fmla="*/ 11130275 w 11379040"/>
              <a:gd name="connsiteY5" fmla="*/ 2886076 h 6165392"/>
              <a:gd name="connsiteX6" fmla="*/ 11370907 w 11379040"/>
              <a:gd name="connsiteY6" fmla="*/ 4843213 h 6165392"/>
              <a:gd name="connsiteX7" fmla="*/ 10793391 w 11379040"/>
              <a:gd name="connsiteY7" fmla="*/ 6110539 h 6165392"/>
              <a:gd name="connsiteX8" fmla="*/ 8050191 w 11379040"/>
              <a:gd name="connsiteY8" fmla="*/ 5950118 h 6165392"/>
              <a:gd name="connsiteX9" fmla="*/ 6879118 w 11379040"/>
              <a:gd name="connsiteY9" fmla="*/ 6078455 h 6165392"/>
              <a:gd name="connsiteX10" fmla="*/ 5996802 w 11379040"/>
              <a:gd name="connsiteY10" fmla="*/ 5757613 h 6165392"/>
              <a:gd name="connsiteX11" fmla="*/ 2820465 w 11379040"/>
              <a:gd name="connsiteY11" fmla="*/ 6126581 h 6165392"/>
              <a:gd name="connsiteX12" fmla="*/ 285812 w 11379040"/>
              <a:gd name="connsiteY12" fmla="*/ 5837824 h 6165392"/>
              <a:gd name="connsiteX13" fmla="*/ 45181 w 11379040"/>
              <a:gd name="connsiteY13" fmla="*/ 3960897 h 6165392"/>
              <a:gd name="connsiteX14" fmla="*/ 45181 w 11379040"/>
              <a:gd name="connsiteY14" fmla="*/ 2051887 h 6165392"/>
              <a:gd name="connsiteX15" fmla="*/ 462275 w 11379040"/>
              <a:gd name="connsiteY15" fmla="*/ 1089360 h 6165392"/>
              <a:gd name="connsiteX0-1" fmla="*/ 310915 w 11372059"/>
              <a:gd name="connsiteY0-2" fmla="*/ 351423 h 6165392"/>
              <a:gd name="connsiteX1-3" fmla="*/ 2348263 w 11372059"/>
              <a:gd name="connsiteY1-4" fmla="*/ 239129 h 6165392"/>
              <a:gd name="connsiteX2-5" fmla="*/ 5749189 w 11372059"/>
              <a:gd name="connsiteY2-6" fmla="*/ 367466 h 6165392"/>
              <a:gd name="connsiteX3-7" fmla="*/ 10032431 w 11372059"/>
              <a:gd name="connsiteY3-8" fmla="*/ 14539 h 6165392"/>
              <a:gd name="connsiteX4-9" fmla="*/ 11091210 w 11372059"/>
              <a:gd name="connsiteY4-10" fmla="*/ 944981 h 6165392"/>
              <a:gd name="connsiteX5-11" fmla="*/ 11123294 w 11372059"/>
              <a:gd name="connsiteY5-12" fmla="*/ 2886076 h 6165392"/>
              <a:gd name="connsiteX6-13" fmla="*/ 11363926 w 11372059"/>
              <a:gd name="connsiteY6-14" fmla="*/ 4843213 h 6165392"/>
              <a:gd name="connsiteX7-15" fmla="*/ 10786410 w 11372059"/>
              <a:gd name="connsiteY7-16" fmla="*/ 6110539 h 6165392"/>
              <a:gd name="connsiteX8-17" fmla="*/ 8043210 w 11372059"/>
              <a:gd name="connsiteY8-18" fmla="*/ 5950118 h 6165392"/>
              <a:gd name="connsiteX9-19" fmla="*/ 6872137 w 11372059"/>
              <a:gd name="connsiteY9-20" fmla="*/ 6078455 h 6165392"/>
              <a:gd name="connsiteX10-21" fmla="*/ 5989821 w 11372059"/>
              <a:gd name="connsiteY10-22" fmla="*/ 5757613 h 6165392"/>
              <a:gd name="connsiteX11-23" fmla="*/ 2813484 w 11372059"/>
              <a:gd name="connsiteY11-24" fmla="*/ 6126581 h 6165392"/>
              <a:gd name="connsiteX12-25" fmla="*/ 278831 w 11372059"/>
              <a:gd name="connsiteY12-26" fmla="*/ 5837824 h 6165392"/>
              <a:gd name="connsiteX13-27" fmla="*/ 38200 w 11372059"/>
              <a:gd name="connsiteY13-28" fmla="*/ 3960897 h 6165392"/>
              <a:gd name="connsiteX14-29" fmla="*/ 38200 w 11372059"/>
              <a:gd name="connsiteY14-30" fmla="*/ 2051887 h 6165392"/>
              <a:gd name="connsiteX15-31" fmla="*/ 310915 w 11372059"/>
              <a:gd name="connsiteY15-32" fmla="*/ 351423 h 6165392"/>
              <a:gd name="connsiteX0-33" fmla="*/ 310915 w 11372059"/>
              <a:gd name="connsiteY0-34" fmla="*/ 351741 h 6165710"/>
              <a:gd name="connsiteX1-35" fmla="*/ 2235968 w 11372059"/>
              <a:gd name="connsiteY1-36" fmla="*/ 303615 h 6165710"/>
              <a:gd name="connsiteX2-37" fmla="*/ 5749189 w 11372059"/>
              <a:gd name="connsiteY2-38" fmla="*/ 367784 h 6165710"/>
              <a:gd name="connsiteX3-39" fmla="*/ 10032431 w 11372059"/>
              <a:gd name="connsiteY3-40" fmla="*/ 14857 h 6165710"/>
              <a:gd name="connsiteX4-41" fmla="*/ 11091210 w 11372059"/>
              <a:gd name="connsiteY4-42" fmla="*/ 945299 h 6165710"/>
              <a:gd name="connsiteX5-43" fmla="*/ 11123294 w 11372059"/>
              <a:gd name="connsiteY5-44" fmla="*/ 2886394 h 6165710"/>
              <a:gd name="connsiteX6-45" fmla="*/ 11363926 w 11372059"/>
              <a:gd name="connsiteY6-46" fmla="*/ 4843531 h 6165710"/>
              <a:gd name="connsiteX7-47" fmla="*/ 10786410 w 11372059"/>
              <a:gd name="connsiteY7-48" fmla="*/ 6110857 h 6165710"/>
              <a:gd name="connsiteX8-49" fmla="*/ 8043210 w 11372059"/>
              <a:gd name="connsiteY8-50" fmla="*/ 5950436 h 6165710"/>
              <a:gd name="connsiteX9-51" fmla="*/ 6872137 w 11372059"/>
              <a:gd name="connsiteY9-52" fmla="*/ 6078773 h 6165710"/>
              <a:gd name="connsiteX10-53" fmla="*/ 5989821 w 11372059"/>
              <a:gd name="connsiteY10-54" fmla="*/ 5757931 h 6165710"/>
              <a:gd name="connsiteX11-55" fmla="*/ 2813484 w 11372059"/>
              <a:gd name="connsiteY11-56" fmla="*/ 6126899 h 6165710"/>
              <a:gd name="connsiteX12-57" fmla="*/ 278831 w 11372059"/>
              <a:gd name="connsiteY12-58" fmla="*/ 5838142 h 6165710"/>
              <a:gd name="connsiteX13-59" fmla="*/ 38200 w 11372059"/>
              <a:gd name="connsiteY13-60" fmla="*/ 3961215 h 6165710"/>
              <a:gd name="connsiteX14-61" fmla="*/ 38200 w 11372059"/>
              <a:gd name="connsiteY14-62" fmla="*/ 2052205 h 6165710"/>
              <a:gd name="connsiteX15-63" fmla="*/ 310915 w 11372059"/>
              <a:gd name="connsiteY15-64" fmla="*/ 351741 h 6165710"/>
              <a:gd name="connsiteX0-65" fmla="*/ 310915 w 11372059"/>
              <a:gd name="connsiteY0-66" fmla="*/ 351741 h 6165710"/>
              <a:gd name="connsiteX1-67" fmla="*/ 2235968 w 11372059"/>
              <a:gd name="connsiteY1-68" fmla="*/ 303615 h 6165710"/>
              <a:gd name="connsiteX2-69" fmla="*/ 5749189 w 11372059"/>
              <a:gd name="connsiteY2-70" fmla="*/ 367784 h 6165710"/>
              <a:gd name="connsiteX3-71" fmla="*/ 10032431 w 11372059"/>
              <a:gd name="connsiteY3-72" fmla="*/ 14857 h 6165710"/>
              <a:gd name="connsiteX4-73" fmla="*/ 11091210 w 11372059"/>
              <a:gd name="connsiteY4-74" fmla="*/ 945299 h 6165710"/>
              <a:gd name="connsiteX5-75" fmla="*/ 11123294 w 11372059"/>
              <a:gd name="connsiteY5-76" fmla="*/ 2886394 h 6165710"/>
              <a:gd name="connsiteX6-77" fmla="*/ 11363926 w 11372059"/>
              <a:gd name="connsiteY6-78" fmla="*/ 4843531 h 6165710"/>
              <a:gd name="connsiteX7-79" fmla="*/ 10786410 w 11372059"/>
              <a:gd name="connsiteY7-80" fmla="*/ 6110857 h 6165710"/>
              <a:gd name="connsiteX8-81" fmla="*/ 8043210 w 11372059"/>
              <a:gd name="connsiteY8-82" fmla="*/ 5950436 h 6165710"/>
              <a:gd name="connsiteX9-83" fmla="*/ 6872137 w 11372059"/>
              <a:gd name="connsiteY9-84" fmla="*/ 6078773 h 6165710"/>
              <a:gd name="connsiteX10-85" fmla="*/ 5989821 w 11372059"/>
              <a:gd name="connsiteY10-86" fmla="*/ 5757931 h 6165710"/>
              <a:gd name="connsiteX11-87" fmla="*/ 2813484 w 11372059"/>
              <a:gd name="connsiteY11-88" fmla="*/ 6126899 h 6165710"/>
              <a:gd name="connsiteX12-89" fmla="*/ 278831 w 11372059"/>
              <a:gd name="connsiteY12-90" fmla="*/ 5838142 h 6165710"/>
              <a:gd name="connsiteX13-91" fmla="*/ 38200 w 11372059"/>
              <a:gd name="connsiteY13-92" fmla="*/ 3961215 h 6165710"/>
              <a:gd name="connsiteX14-93" fmla="*/ 38200 w 11372059"/>
              <a:gd name="connsiteY14-94" fmla="*/ 2052205 h 6165710"/>
              <a:gd name="connsiteX15-95" fmla="*/ 310915 w 11372059"/>
              <a:gd name="connsiteY15-96" fmla="*/ 351741 h 616571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</a:cxnLst>
            <a:rect l="l" t="t" r="r" b="b"/>
            <a:pathLst>
              <a:path w="11372059" h="6165710">
                <a:moveTo>
                  <a:pt x="310915" y="351741"/>
                </a:moveTo>
                <a:cubicBezTo>
                  <a:pt x="677210" y="60309"/>
                  <a:pt x="1377716" y="413236"/>
                  <a:pt x="2235968" y="303615"/>
                </a:cubicBezTo>
                <a:cubicBezTo>
                  <a:pt x="3094220" y="193994"/>
                  <a:pt x="4449779" y="415910"/>
                  <a:pt x="5749189" y="367784"/>
                </a:cubicBezTo>
                <a:cubicBezTo>
                  <a:pt x="7048599" y="319658"/>
                  <a:pt x="9142094" y="-81395"/>
                  <a:pt x="10032431" y="14857"/>
                </a:cubicBezTo>
                <a:cubicBezTo>
                  <a:pt x="10922768" y="111109"/>
                  <a:pt x="10909400" y="466710"/>
                  <a:pt x="11091210" y="945299"/>
                </a:cubicBezTo>
                <a:cubicBezTo>
                  <a:pt x="11273020" y="1423888"/>
                  <a:pt x="11077841" y="2236689"/>
                  <a:pt x="11123294" y="2886394"/>
                </a:cubicBezTo>
                <a:cubicBezTo>
                  <a:pt x="11168747" y="3536099"/>
                  <a:pt x="11420073" y="4306120"/>
                  <a:pt x="11363926" y="4843531"/>
                </a:cubicBezTo>
                <a:cubicBezTo>
                  <a:pt x="11307779" y="5380942"/>
                  <a:pt x="11339863" y="5926373"/>
                  <a:pt x="10786410" y="6110857"/>
                </a:cubicBezTo>
                <a:cubicBezTo>
                  <a:pt x="10232957" y="6295341"/>
                  <a:pt x="8695589" y="5955783"/>
                  <a:pt x="8043210" y="5950436"/>
                </a:cubicBezTo>
                <a:cubicBezTo>
                  <a:pt x="7390831" y="5945089"/>
                  <a:pt x="7214368" y="6110857"/>
                  <a:pt x="6872137" y="6078773"/>
                </a:cubicBezTo>
                <a:cubicBezTo>
                  <a:pt x="6529906" y="6046689"/>
                  <a:pt x="6666263" y="5749910"/>
                  <a:pt x="5989821" y="5757931"/>
                </a:cubicBezTo>
                <a:cubicBezTo>
                  <a:pt x="5313379" y="5765952"/>
                  <a:pt x="3765316" y="6113531"/>
                  <a:pt x="2813484" y="6126899"/>
                </a:cubicBezTo>
                <a:cubicBezTo>
                  <a:pt x="1861652" y="6140267"/>
                  <a:pt x="741378" y="6199089"/>
                  <a:pt x="278831" y="5838142"/>
                </a:cubicBezTo>
                <a:cubicBezTo>
                  <a:pt x="-183716" y="5477195"/>
                  <a:pt x="78305" y="4592204"/>
                  <a:pt x="38200" y="3961215"/>
                </a:cubicBezTo>
                <a:cubicBezTo>
                  <a:pt x="-1905" y="3330226"/>
                  <a:pt x="-7252" y="2653784"/>
                  <a:pt x="38200" y="2052205"/>
                </a:cubicBezTo>
                <a:cubicBezTo>
                  <a:pt x="83652" y="1450626"/>
                  <a:pt x="-55380" y="643173"/>
                  <a:pt x="310915" y="351741"/>
                </a:cubicBezTo>
                <a:close/>
              </a:path>
            </a:pathLst>
          </a:custGeom>
          <a:solidFill>
            <a:schemeClr val="bg1"/>
          </a:solidFill>
          <a:ln w="57150">
            <a:solidFill>
              <a:srgbClr val="EE866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>
        <p:fade/>
      </p:transition>
    </mc:Choice>
    <mc:Fallback>
      <p:transition spd="slow" advClick="0" advTm="300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目录/过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D846A-C2B8-4BC2-9A06-03E8590D579F}" type="datetimeFigureOut">
              <a:rPr lang="zh-CN" altLang="en-US" smtClean="0"/>
              <a:t>2018/7/6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4767B-66C2-4BD5-9A17-FA6C68861D8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>
        <p:fade/>
      </p:transition>
    </mc:Choice>
    <mc:Fallback>
      <p:transition spd="slow" advClick="0" advTm="300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>
        <p:fade/>
      </p:transition>
    </mc:Choice>
    <mc:Fallback>
      <p:transition spd="slow" advClick="0" advTm="3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B44E9-C830-4D77-A085-E8D1F865C8EC}" type="datetimeFigureOut">
              <a:rPr lang="zh-CN" altLang="en-US" smtClean="0"/>
              <a:t>2018/7/6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CA708-68CA-41DA-BB82-BEC4B167079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>
        <p:fade/>
      </p:transition>
    </mc:Choice>
    <mc:Fallback>
      <p:transition spd="slow" advClick="0" advTm="3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B44E9-C830-4D77-A085-E8D1F865C8EC}" type="datetimeFigureOut">
              <a:rPr lang="zh-CN" altLang="en-US" smtClean="0"/>
              <a:t>2018/7/6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CA708-68CA-41DA-BB82-BEC4B167079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>
        <p:fade/>
      </p:transition>
    </mc:Choice>
    <mc:Fallback>
      <p:transition spd="slow" advClick="0" advTm="3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B44E9-C830-4D77-A085-E8D1F865C8EC}" type="datetimeFigureOut">
              <a:rPr lang="zh-CN" altLang="en-US" smtClean="0"/>
              <a:t>2018/7/6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CA708-68CA-41DA-BB82-BEC4B167079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>
        <p:fade/>
      </p:transition>
    </mc:Choice>
    <mc:Fallback>
      <p:transition spd="slow" advClick="0" advTm="3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B44E9-C830-4D77-A085-E8D1F865C8EC}" type="datetimeFigureOut">
              <a:rPr lang="zh-CN" altLang="en-US" smtClean="0"/>
              <a:t>2018/7/6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CA708-68CA-41DA-BB82-BEC4B167079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>
        <p:fade/>
      </p:transition>
    </mc:Choice>
    <mc:Fallback>
      <p:transition spd="slow" advClick="0" advTm="3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B44E9-C830-4D77-A085-E8D1F865C8EC}" type="datetimeFigureOut">
              <a:rPr lang="zh-CN" altLang="en-US" smtClean="0"/>
              <a:t>2018/7/6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CA708-68CA-41DA-BB82-BEC4B167079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>
        <p:fade/>
      </p:transition>
    </mc:Choice>
    <mc:Fallback>
      <p:transition spd="slow" advClick="0" advTm="3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B44E9-C830-4D77-A085-E8D1F865C8EC}" type="datetimeFigureOut">
              <a:rPr lang="zh-CN" altLang="en-US" smtClean="0"/>
              <a:t>2018/7/6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CA708-68CA-41DA-BB82-BEC4B167079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>
        <p:fade/>
      </p:transition>
    </mc:Choice>
    <mc:Fallback>
      <p:transition spd="slow" advClick="0" advTm="3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B44E9-C830-4D77-A085-E8D1F865C8EC}" type="datetimeFigureOut">
              <a:rPr lang="zh-CN" altLang="en-US" smtClean="0"/>
              <a:t>2018/7/6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CA708-68CA-41DA-BB82-BEC4B167079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>
        <p:fade/>
      </p:transition>
    </mc:Choice>
    <mc:Fallback>
      <p:transition spd="slow" advClick="0" advTm="3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B44E9-C830-4D77-A085-E8D1F865C8EC}" type="datetimeFigureOut">
              <a:rPr lang="zh-CN" altLang="en-US" smtClean="0"/>
              <a:t>2018/7/6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CA708-68CA-41DA-BB82-BEC4B167079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>
        <p:fade/>
      </p:transition>
    </mc:Choice>
    <mc:Fallback>
      <p:transition spd="slow" advClick="0" advTm="3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0B44E9-C830-4D77-A085-E8D1F865C8EC}" type="datetimeFigureOut">
              <a:rPr lang="zh-CN" altLang="en-US" smtClean="0"/>
              <a:t>2018/7/6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BCA708-68CA-41DA-BB82-BEC4B167079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mc:AlternateContent xmlns:mc="http://schemas.openxmlformats.org/markup-compatibility/2006">
    <mc:Choice xmlns:p14="http://schemas.microsoft.com/office/powerpoint/2010/main" Requires="p14">
      <p:transition spd="slow" p14:dur="2000" advClick="0" advTm="3000">
        <p:fade/>
      </p:transition>
    </mc:Choice>
    <mc:Fallback>
      <p:transition spd="slow" advClick="0" advTm="3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media" Target="../media/media1.mp3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image" Target="../media/image3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notesSlide" Target="../notesSlides/notesSlide1.xml"/><Relationship Id="rId5" Type="http://schemas.openxmlformats.org/officeDocument/2006/relationships/tags" Target="../tags/tag5.xml"/><Relationship Id="rId10" Type="http://schemas.openxmlformats.org/officeDocument/2006/relationships/slideLayout" Target="../slideLayouts/slideLayout7.xml"/><Relationship Id="rId4" Type="http://schemas.openxmlformats.org/officeDocument/2006/relationships/tags" Target="../tags/tag4.xml"/><Relationship Id="rId9" Type="http://schemas.openxmlformats.org/officeDocument/2006/relationships/audio" Target="../media/media1.mp3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tags" Target="../tags/tag15.xml"/><Relationship Id="rId7" Type="http://schemas.openxmlformats.org/officeDocument/2006/relationships/notesSlide" Target="../notesSlides/notesSlide10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Layout" Target="../slideLayouts/slideLayout14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0.png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tags" Target="../tags/tag20.xml"/><Relationship Id="rId7" Type="http://schemas.openxmlformats.org/officeDocument/2006/relationships/notesSlide" Target="../notesSlides/notesSlide15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Layout" Target="../slideLayouts/slideLayout14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3" Type="http://schemas.openxmlformats.org/officeDocument/2006/relationships/tags" Target="../tags/tag25.xml"/><Relationship Id="rId7" Type="http://schemas.openxmlformats.org/officeDocument/2006/relationships/tags" Target="../tags/tag29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11" Type="http://schemas.openxmlformats.org/officeDocument/2006/relationships/image" Target="../media/image21.png"/><Relationship Id="rId5" Type="http://schemas.openxmlformats.org/officeDocument/2006/relationships/tags" Target="../tags/tag27.xml"/><Relationship Id="rId10" Type="http://schemas.openxmlformats.org/officeDocument/2006/relationships/image" Target="../media/image20.emf"/><Relationship Id="rId4" Type="http://schemas.openxmlformats.org/officeDocument/2006/relationships/tags" Target="../tags/tag26.xml"/><Relationship Id="rId9" Type="http://schemas.openxmlformats.org/officeDocument/2006/relationships/notesSlide" Target="../notesSlides/notesSlide1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0.xml"/><Relationship Id="rId3" Type="http://schemas.openxmlformats.org/officeDocument/2006/relationships/tags" Target="../tags/tag32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6" Type="http://schemas.openxmlformats.org/officeDocument/2006/relationships/tags" Target="../tags/tag35.xml"/><Relationship Id="rId5" Type="http://schemas.openxmlformats.org/officeDocument/2006/relationships/tags" Target="../tags/tag34.xml"/><Relationship Id="rId4" Type="http://schemas.openxmlformats.org/officeDocument/2006/relationships/tags" Target="../tags/tag33.xml"/><Relationship Id="rId9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3" Type="http://schemas.openxmlformats.org/officeDocument/2006/relationships/tags" Target="../tags/tag38.xml"/><Relationship Id="rId7" Type="http://schemas.openxmlformats.org/officeDocument/2006/relationships/tags" Target="../tags/tag42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10" Type="http://schemas.openxmlformats.org/officeDocument/2006/relationships/image" Target="../media/image4.png"/><Relationship Id="rId4" Type="http://schemas.openxmlformats.org/officeDocument/2006/relationships/tags" Target="../tags/tag39.xml"/><Relationship Id="rId9" Type="http://schemas.openxmlformats.org/officeDocument/2006/relationships/notesSlide" Target="../notesSlides/notesSlide2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tags" Target="../tags/tag10.xml"/><Relationship Id="rId7" Type="http://schemas.openxmlformats.org/officeDocument/2006/relationships/notesSlide" Target="../notesSlides/notesSlide3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43815" y="2285365"/>
            <a:ext cx="12280265" cy="2261870"/>
          </a:xfrm>
          <a:prstGeom prst="rect">
            <a:avLst/>
          </a:prstGeom>
          <a:solidFill>
            <a:srgbClr val="51BC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A_库_文本框 4"/>
          <p:cNvSpPr txBox="1"/>
          <p:nvPr>
            <p:custDataLst>
              <p:tags r:id="rId1"/>
            </p:custDataLst>
          </p:nvPr>
        </p:nvSpPr>
        <p:spPr>
          <a:xfrm>
            <a:off x="6305107" y="212651"/>
            <a:ext cx="2321469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600" b="1" dirty="0">
                <a:solidFill>
                  <a:srgbClr val="51BCB8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七</a:t>
            </a:r>
          </a:p>
        </p:txBody>
      </p:sp>
      <p:sp>
        <p:nvSpPr>
          <p:cNvPr id="7" name="PA_库_椭圆 6"/>
          <p:cNvSpPr/>
          <p:nvPr>
            <p:custDataLst>
              <p:tags r:id="rId2"/>
            </p:custDataLst>
          </p:nvPr>
        </p:nvSpPr>
        <p:spPr>
          <a:xfrm>
            <a:off x="8304026" y="1293246"/>
            <a:ext cx="1626783" cy="1626783"/>
          </a:xfrm>
          <a:prstGeom prst="ellipse">
            <a:avLst/>
          </a:prstGeom>
          <a:solidFill>
            <a:srgbClr val="51BC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A_库_文本框 5"/>
          <p:cNvSpPr txBox="1"/>
          <p:nvPr>
            <p:custDataLst>
              <p:tags r:id="rId3"/>
            </p:custDataLst>
          </p:nvPr>
        </p:nvSpPr>
        <p:spPr>
          <a:xfrm>
            <a:off x="7956682" y="971984"/>
            <a:ext cx="2321469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600" b="1" dirty="0">
                <a:solidFill>
                  <a:schemeClr val="bg1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月</a:t>
            </a:r>
          </a:p>
        </p:txBody>
      </p:sp>
      <p:sp>
        <p:nvSpPr>
          <p:cNvPr id="8" name="PA_库_文本框 7"/>
          <p:cNvSpPr txBox="1"/>
          <p:nvPr>
            <p:custDataLst>
              <p:tags r:id="rId4"/>
            </p:custDataLst>
          </p:nvPr>
        </p:nvSpPr>
        <p:spPr>
          <a:xfrm>
            <a:off x="6365341" y="1885507"/>
            <a:ext cx="2321469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600" b="1" dirty="0">
                <a:solidFill>
                  <a:schemeClr val="bg1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你</a:t>
            </a:r>
          </a:p>
        </p:txBody>
      </p:sp>
      <p:sp>
        <p:nvSpPr>
          <p:cNvPr id="9" name="PA_库_文本框 8"/>
          <p:cNvSpPr txBox="1"/>
          <p:nvPr>
            <p:custDataLst>
              <p:tags r:id="rId5"/>
            </p:custDataLst>
          </p:nvPr>
        </p:nvSpPr>
        <p:spPr>
          <a:xfrm>
            <a:off x="8080673" y="2614533"/>
            <a:ext cx="2321469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600" b="1" dirty="0">
                <a:solidFill>
                  <a:schemeClr val="bg1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好</a:t>
            </a:r>
          </a:p>
        </p:txBody>
      </p:sp>
      <p:sp>
        <p:nvSpPr>
          <p:cNvPr id="10" name="PA_库_文本框 9"/>
          <p:cNvSpPr txBox="1"/>
          <p:nvPr>
            <p:custDataLst>
              <p:tags r:id="rId6"/>
            </p:custDataLst>
          </p:nvPr>
        </p:nvSpPr>
        <p:spPr>
          <a:xfrm>
            <a:off x="6365341" y="2042206"/>
            <a:ext cx="18443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rgbClr val="51BCB8"/>
                </a:solidFill>
              </a:rPr>
              <a:t>HELLO JULY</a:t>
            </a:r>
            <a:endParaRPr lang="zh-CN" altLang="en-US" dirty="0">
              <a:solidFill>
                <a:srgbClr val="51BCB8"/>
              </a:solidFill>
            </a:endParaRPr>
          </a:p>
        </p:txBody>
      </p:sp>
      <p:sp>
        <p:nvSpPr>
          <p:cNvPr id="11" name="PA_库_文本框 13"/>
          <p:cNvSpPr txBox="1"/>
          <p:nvPr>
            <p:custDataLst>
              <p:tags r:id="rId7"/>
            </p:custDataLst>
          </p:nvPr>
        </p:nvSpPr>
        <p:spPr>
          <a:xfrm rot="2459704">
            <a:off x="6852985" y="4291078"/>
            <a:ext cx="1569660" cy="270502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我化尘埃飞扬</a:t>
            </a:r>
          </a:p>
          <a:p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追寻赤裸逆翔</a:t>
            </a:r>
          </a:p>
          <a:p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奔去七月刑场</a:t>
            </a:r>
          </a:p>
          <a:p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时间烧灼滚烫</a:t>
            </a:r>
          </a:p>
          <a:p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回忆撕毁臆想</a:t>
            </a:r>
          </a:p>
        </p:txBody>
      </p:sp>
      <p:pic>
        <p:nvPicPr>
          <p:cNvPr id="2" name="you are my sunshine">
            <a:hlinkClick r:id="" action="ppaction://media"/>
          </p:cNvPr>
          <p:cNvPicPr>
            <a:picLocks noChangeAspect="1"/>
          </p:cNvPicPr>
          <p:nvPr>
            <a:audioFile r:link="rId9"/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5069305" y="-1315452"/>
            <a:ext cx="609600" cy="60960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78435" y="2459990"/>
            <a:ext cx="597979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>
                <a:solidFill>
                  <a:schemeClr val="bg1"/>
                </a:solidFill>
              </a:rPr>
              <a:t>夏日柠檬清爽</a:t>
            </a:r>
            <a:r>
              <a:rPr lang="en-US" altLang="zh-CN" sz="6000">
                <a:solidFill>
                  <a:schemeClr val="bg1"/>
                </a:solidFill>
              </a:rPr>
              <a:t>PPT</a:t>
            </a:r>
            <a:r>
              <a:rPr lang="zh-CN" altLang="en-US" sz="6000">
                <a:solidFill>
                  <a:schemeClr val="bg1"/>
                </a:solidFill>
              </a:rPr>
              <a:t>模板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>
        <p:fade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54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animBg="1"/>
      <p:bldP spid="5" grpId="0"/>
      <p:bldP spid="7" grpId="0" animBg="1"/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31"/>
          <p:cNvSpPr/>
          <p:nvPr/>
        </p:nvSpPr>
        <p:spPr>
          <a:xfrm rot="16200000">
            <a:off x="4246655" y="2100282"/>
            <a:ext cx="3771716" cy="3732582"/>
          </a:xfrm>
          <a:custGeom>
            <a:avLst/>
            <a:gdLst>
              <a:gd name="connsiteX0" fmla="*/ 0 w 656493"/>
              <a:gd name="connsiteY0" fmla="*/ 316523 h 633046"/>
              <a:gd name="connsiteX1" fmla="*/ 328247 w 656493"/>
              <a:gd name="connsiteY1" fmla="*/ 0 h 633046"/>
              <a:gd name="connsiteX2" fmla="*/ 656494 w 656493"/>
              <a:gd name="connsiteY2" fmla="*/ 316523 h 633046"/>
              <a:gd name="connsiteX3" fmla="*/ 328247 w 656493"/>
              <a:gd name="connsiteY3" fmla="*/ 633046 h 633046"/>
              <a:gd name="connsiteX4" fmla="*/ 0 w 656493"/>
              <a:gd name="connsiteY4" fmla="*/ 316523 h 633046"/>
              <a:gd name="connsiteX0-1" fmla="*/ 328247 w 656494"/>
              <a:gd name="connsiteY0-2" fmla="*/ 0 h 633046"/>
              <a:gd name="connsiteX1-3" fmla="*/ 656494 w 656494"/>
              <a:gd name="connsiteY1-4" fmla="*/ 316523 h 633046"/>
              <a:gd name="connsiteX2-5" fmla="*/ 328247 w 656494"/>
              <a:gd name="connsiteY2-6" fmla="*/ 633046 h 633046"/>
              <a:gd name="connsiteX3-7" fmla="*/ 0 w 656494"/>
              <a:gd name="connsiteY3-8" fmla="*/ 316523 h 633046"/>
              <a:gd name="connsiteX4-9" fmla="*/ 419687 w 656494"/>
              <a:gd name="connsiteY4-10" fmla="*/ 91440 h 633046"/>
              <a:gd name="connsiteX0-11" fmla="*/ 402964 w 731211"/>
              <a:gd name="connsiteY0-12" fmla="*/ 0 h 633046"/>
              <a:gd name="connsiteX1-13" fmla="*/ 731211 w 731211"/>
              <a:gd name="connsiteY1-14" fmla="*/ 316523 h 633046"/>
              <a:gd name="connsiteX2-15" fmla="*/ 402964 w 731211"/>
              <a:gd name="connsiteY2-16" fmla="*/ 633046 h 633046"/>
              <a:gd name="connsiteX3-17" fmla="*/ 74717 w 731211"/>
              <a:gd name="connsiteY3-18" fmla="*/ 316523 h 633046"/>
              <a:gd name="connsiteX4-19" fmla="*/ 161895 w 731211"/>
              <a:gd name="connsiteY4-20" fmla="*/ 152400 h 633046"/>
              <a:gd name="connsiteX0-21" fmla="*/ 353700 w 681947"/>
              <a:gd name="connsiteY0-22" fmla="*/ 0 h 633046"/>
              <a:gd name="connsiteX1-23" fmla="*/ 681947 w 681947"/>
              <a:gd name="connsiteY1-24" fmla="*/ 316523 h 633046"/>
              <a:gd name="connsiteX2-25" fmla="*/ 353700 w 681947"/>
              <a:gd name="connsiteY2-26" fmla="*/ 633046 h 633046"/>
              <a:gd name="connsiteX3-27" fmla="*/ 25453 w 681947"/>
              <a:gd name="connsiteY3-28" fmla="*/ 316523 h 633046"/>
              <a:gd name="connsiteX4-29" fmla="*/ 112631 w 681947"/>
              <a:gd name="connsiteY4-30" fmla="*/ 152400 h 633046"/>
              <a:gd name="connsiteX0-31" fmla="*/ 341249 w 669496"/>
              <a:gd name="connsiteY0-32" fmla="*/ 0 h 633046"/>
              <a:gd name="connsiteX1-33" fmla="*/ 669496 w 669496"/>
              <a:gd name="connsiteY1-34" fmla="*/ 316523 h 633046"/>
              <a:gd name="connsiteX2-35" fmla="*/ 341249 w 669496"/>
              <a:gd name="connsiteY2-36" fmla="*/ 633046 h 633046"/>
              <a:gd name="connsiteX3-37" fmla="*/ 13002 w 669496"/>
              <a:gd name="connsiteY3-38" fmla="*/ 316523 h 633046"/>
              <a:gd name="connsiteX4-39" fmla="*/ 100180 w 669496"/>
              <a:gd name="connsiteY4-40" fmla="*/ 152400 h 633046"/>
              <a:gd name="connsiteX0-41" fmla="*/ 347951 w 676198"/>
              <a:gd name="connsiteY0-42" fmla="*/ 0 h 633046"/>
              <a:gd name="connsiteX1-43" fmla="*/ 676198 w 676198"/>
              <a:gd name="connsiteY1-44" fmla="*/ 316523 h 633046"/>
              <a:gd name="connsiteX2-45" fmla="*/ 347951 w 676198"/>
              <a:gd name="connsiteY2-46" fmla="*/ 633046 h 633046"/>
              <a:gd name="connsiteX3-47" fmla="*/ 19704 w 676198"/>
              <a:gd name="connsiteY3-48" fmla="*/ 316523 h 633046"/>
              <a:gd name="connsiteX4-49" fmla="*/ 79173 w 676198"/>
              <a:gd name="connsiteY4-50" fmla="*/ 113607 h 633046"/>
              <a:gd name="connsiteX0-51" fmla="*/ 333371 w 661618"/>
              <a:gd name="connsiteY0-52" fmla="*/ 0 h 633046"/>
              <a:gd name="connsiteX1-53" fmla="*/ 661618 w 661618"/>
              <a:gd name="connsiteY1-54" fmla="*/ 316523 h 633046"/>
              <a:gd name="connsiteX2-55" fmla="*/ 333371 w 661618"/>
              <a:gd name="connsiteY2-56" fmla="*/ 633046 h 633046"/>
              <a:gd name="connsiteX3-57" fmla="*/ 5124 w 661618"/>
              <a:gd name="connsiteY3-58" fmla="*/ 316523 h 633046"/>
              <a:gd name="connsiteX4-59" fmla="*/ 64593 w 661618"/>
              <a:gd name="connsiteY4-60" fmla="*/ 113607 h 633046"/>
              <a:gd name="connsiteX0-61" fmla="*/ 178200 w 661618"/>
              <a:gd name="connsiteY0-62" fmla="*/ 0 h 583170"/>
              <a:gd name="connsiteX1-63" fmla="*/ 661618 w 661618"/>
              <a:gd name="connsiteY1-64" fmla="*/ 266647 h 583170"/>
              <a:gd name="connsiteX2-65" fmla="*/ 333371 w 661618"/>
              <a:gd name="connsiteY2-66" fmla="*/ 583170 h 583170"/>
              <a:gd name="connsiteX3-67" fmla="*/ 5124 w 661618"/>
              <a:gd name="connsiteY3-68" fmla="*/ 266647 h 583170"/>
              <a:gd name="connsiteX4-69" fmla="*/ 64593 w 661618"/>
              <a:gd name="connsiteY4-70" fmla="*/ 63731 h 583170"/>
              <a:gd name="connsiteX0-71" fmla="*/ 178200 w 662133"/>
              <a:gd name="connsiteY0-72" fmla="*/ 66578 h 649748"/>
              <a:gd name="connsiteX1-73" fmla="*/ 412660 w 662133"/>
              <a:gd name="connsiteY1-74" fmla="*/ 10947 h 649748"/>
              <a:gd name="connsiteX2-75" fmla="*/ 661618 w 662133"/>
              <a:gd name="connsiteY2-76" fmla="*/ 333225 h 649748"/>
              <a:gd name="connsiteX3-77" fmla="*/ 333371 w 662133"/>
              <a:gd name="connsiteY3-78" fmla="*/ 649748 h 649748"/>
              <a:gd name="connsiteX4-79" fmla="*/ 5124 w 662133"/>
              <a:gd name="connsiteY4-80" fmla="*/ 333225 h 649748"/>
              <a:gd name="connsiteX5" fmla="*/ 64593 w 662133"/>
              <a:gd name="connsiteY5" fmla="*/ 130309 h 649748"/>
              <a:gd name="connsiteX0-81" fmla="*/ 178200 w 662148"/>
              <a:gd name="connsiteY0-82" fmla="*/ 66578 h 649748"/>
              <a:gd name="connsiteX1-83" fmla="*/ 412660 w 662148"/>
              <a:gd name="connsiteY1-84" fmla="*/ 10947 h 649748"/>
              <a:gd name="connsiteX2-85" fmla="*/ 661618 w 662148"/>
              <a:gd name="connsiteY2-86" fmla="*/ 333225 h 649748"/>
              <a:gd name="connsiteX3-87" fmla="*/ 333371 w 662148"/>
              <a:gd name="connsiteY3-88" fmla="*/ 649748 h 649748"/>
              <a:gd name="connsiteX4-89" fmla="*/ 5124 w 662148"/>
              <a:gd name="connsiteY4-90" fmla="*/ 333225 h 649748"/>
              <a:gd name="connsiteX5-91" fmla="*/ 64593 w 662148"/>
              <a:gd name="connsiteY5-92" fmla="*/ 130309 h 649748"/>
              <a:gd name="connsiteX0-93" fmla="*/ 178200 w 662148"/>
              <a:gd name="connsiteY0-94" fmla="*/ 61032 h 644202"/>
              <a:gd name="connsiteX1-95" fmla="*/ 412660 w 662148"/>
              <a:gd name="connsiteY1-96" fmla="*/ 5401 h 644202"/>
              <a:gd name="connsiteX2-97" fmla="*/ 661618 w 662148"/>
              <a:gd name="connsiteY2-98" fmla="*/ 327679 h 644202"/>
              <a:gd name="connsiteX3-99" fmla="*/ 333371 w 662148"/>
              <a:gd name="connsiteY3-100" fmla="*/ 644202 h 644202"/>
              <a:gd name="connsiteX4-101" fmla="*/ 5124 w 662148"/>
              <a:gd name="connsiteY4-102" fmla="*/ 327679 h 644202"/>
              <a:gd name="connsiteX5-103" fmla="*/ 64593 w 662148"/>
              <a:gd name="connsiteY5-104" fmla="*/ 124763 h 644202"/>
              <a:gd name="connsiteX0-105" fmla="*/ 178200 w 662148"/>
              <a:gd name="connsiteY0-106" fmla="*/ 75865 h 659035"/>
              <a:gd name="connsiteX1-107" fmla="*/ 168819 w 662148"/>
              <a:gd name="connsiteY1-108" fmla="*/ 31317 h 659035"/>
              <a:gd name="connsiteX2-109" fmla="*/ 412660 w 662148"/>
              <a:gd name="connsiteY2-110" fmla="*/ 20234 h 659035"/>
              <a:gd name="connsiteX3-111" fmla="*/ 661618 w 662148"/>
              <a:gd name="connsiteY3-112" fmla="*/ 342512 h 659035"/>
              <a:gd name="connsiteX4-113" fmla="*/ 333371 w 662148"/>
              <a:gd name="connsiteY4-114" fmla="*/ 659035 h 659035"/>
              <a:gd name="connsiteX5-115" fmla="*/ 5124 w 662148"/>
              <a:gd name="connsiteY5-116" fmla="*/ 342512 h 659035"/>
              <a:gd name="connsiteX6" fmla="*/ 64593 w 662148"/>
              <a:gd name="connsiteY6" fmla="*/ 139596 h 659035"/>
              <a:gd name="connsiteX0-117" fmla="*/ 178200 w 662148"/>
              <a:gd name="connsiteY0-118" fmla="*/ 68901 h 652071"/>
              <a:gd name="connsiteX1-119" fmla="*/ 130026 w 662148"/>
              <a:gd name="connsiteY1-120" fmla="*/ 68688 h 652071"/>
              <a:gd name="connsiteX2-121" fmla="*/ 412660 w 662148"/>
              <a:gd name="connsiteY2-122" fmla="*/ 13270 h 652071"/>
              <a:gd name="connsiteX3-123" fmla="*/ 661618 w 662148"/>
              <a:gd name="connsiteY3-124" fmla="*/ 335548 h 652071"/>
              <a:gd name="connsiteX4-125" fmla="*/ 333371 w 662148"/>
              <a:gd name="connsiteY4-126" fmla="*/ 652071 h 652071"/>
              <a:gd name="connsiteX5-127" fmla="*/ 5124 w 662148"/>
              <a:gd name="connsiteY5-128" fmla="*/ 335548 h 652071"/>
              <a:gd name="connsiteX6-129" fmla="*/ 64593 w 662148"/>
              <a:gd name="connsiteY6-130" fmla="*/ 132632 h 652071"/>
              <a:gd name="connsiteX0-131" fmla="*/ 178200 w 662220"/>
              <a:gd name="connsiteY0-132" fmla="*/ 68901 h 652071"/>
              <a:gd name="connsiteX1-133" fmla="*/ 130026 w 662220"/>
              <a:gd name="connsiteY1-134" fmla="*/ 68688 h 652071"/>
              <a:gd name="connsiteX2-135" fmla="*/ 412660 w 662220"/>
              <a:gd name="connsiteY2-136" fmla="*/ 13270 h 652071"/>
              <a:gd name="connsiteX3-137" fmla="*/ 661618 w 662220"/>
              <a:gd name="connsiteY3-138" fmla="*/ 335548 h 652071"/>
              <a:gd name="connsiteX4-139" fmla="*/ 333371 w 662220"/>
              <a:gd name="connsiteY4-140" fmla="*/ 652071 h 652071"/>
              <a:gd name="connsiteX5-141" fmla="*/ 5124 w 662220"/>
              <a:gd name="connsiteY5-142" fmla="*/ 335548 h 652071"/>
              <a:gd name="connsiteX6-143" fmla="*/ 64593 w 662220"/>
              <a:gd name="connsiteY6-144" fmla="*/ 132632 h 652071"/>
              <a:gd name="connsiteX0-145" fmla="*/ 178200 w 662220"/>
              <a:gd name="connsiteY0-146" fmla="*/ 58449 h 641619"/>
              <a:gd name="connsiteX1-147" fmla="*/ 130026 w 662220"/>
              <a:gd name="connsiteY1-148" fmla="*/ 58236 h 641619"/>
              <a:gd name="connsiteX2-149" fmla="*/ 412660 w 662220"/>
              <a:gd name="connsiteY2-150" fmla="*/ 2818 h 641619"/>
              <a:gd name="connsiteX3-151" fmla="*/ 661618 w 662220"/>
              <a:gd name="connsiteY3-152" fmla="*/ 325096 h 641619"/>
              <a:gd name="connsiteX4-153" fmla="*/ 333371 w 662220"/>
              <a:gd name="connsiteY4-154" fmla="*/ 641619 h 641619"/>
              <a:gd name="connsiteX5-155" fmla="*/ 5124 w 662220"/>
              <a:gd name="connsiteY5-156" fmla="*/ 325096 h 641619"/>
              <a:gd name="connsiteX6-157" fmla="*/ 64593 w 662220"/>
              <a:gd name="connsiteY6-158" fmla="*/ 122180 h 641619"/>
              <a:gd name="connsiteX0-159" fmla="*/ 178200 w 662220"/>
              <a:gd name="connsiteY0-160" fmla="*/ 58449 h 641619"/>
              <a:gd name="connsiteX1-161" fmla="*/ 130026 w 662220"/>
              <a:gd name="connsiteY1-162" fmla="*/ 58236 h 641619"/>
              <a:gd name="connsiteX2-163" fmla="*/ 412660 w 662220"/>
              <a:gd name="connsiteY2-164" fmla="*/ 2818 h 641619"/>
              <a:gd name="connsiteX3-165" fmla="*/ 661618 w 662220"/>
              <a:gd name="connsiteY3-166" fmla="*/ 325096 h 641619"/>
              <a:gd name="connsiteX4-167" fmla="*/ 333371 w 662220"/>
              <a:gd name="connsiteY4-168" fmla="*/ 641619 h 641619"/>
              <a:gd name="connsiteX5-169" fmla="*/ 5124 w 662220"/>
              <a:gd name="connsiteY5-170" fmla="*/ 325096 h 641619"/>
              <a:gd name="connsiteX6-171" fmla="*/ 64593 w 662220"/>
              <a:gd name="connsiteY6-172" fmla="*/ 122180 h 641619"/>
              <a:gd name="connsiteX0-173" fmla="*/ 178200 w 662220"/>
              <a:gd name="connsiteY0-174" fmla="*/ 58449 h 641619"/>
              <a:gd name="connsiteX1-175" fmla="*/ 130026 w 662220"/>
              <a:gd name="connsiteY1-176" fmla="*/ 58236 h 641619"/>
              <a:gd name="connsiteX2-177" fmla="*/ 412660 w 662220"/>
              <a:gd name="connsiteY2-178" fmla="*/ 2818 h 641619"/>
              <a:gd name="connsiteX3-179" fmla="*/ 661618 w 662220"/>
              <a:gd name="connsiteY3-180" fmla="*/ 325096 h 641619"/>
              <a:gd name="connsiteX4-181" fmla="*/ 333371 w 662220"/>
              <a:gd name="connsiteY4-182" fmla="*/ 641619 h 641619"/>
              <a:gd name="connsiteX5-183" fmla="*/ 5124 w 662220"/>
              <a:gd name="connsiteY5-184" fmla="*/ 325096 h 641619"/>
              <a:gd name="connsiteX6-185" fmla="*/ 64593 w 662220"/>
              <a:gd name="connsiteY6-186" fmla="*/ 122180 h 641619"/>
              <a:gd name="connsiteX0-187" fmla="*/ 178200 w 662220"/>
              <a:gd name="connsiteY0-188" fmla="*/ 58449 h 641619"/>
              <a:gd name="connsiteX1-189" fmla="*/ 130026 w 662220"/>
              <a:gd name="connsiteY1-190" fmla="*/ 58236 h 641619"/>
              <a:gd name="connsiteX2-191" fmla="*/ 412660 w 662220"/>
              <a:gd name="connsiteY2-192" fmla="*/ 2818 h 641619"/>
              <a:gd name="connsiteX3-193" fmla="*/ 661618 w 662220"/>
              <a:gd name="connsiteY3-194" fmla="*/ 325096 h 641619"/>
              <a:gd name="connsiteX4-195" fmla="*/ 333371 w 662220"/>
              <a:gd name="connsiteY4-196" fmla="*/ 641619 h 641619"/>
              <a:gd name="connsiteX5-197" fmla="*/ 5124 w 662220"/>
              <a:gd name="connsiteY5-198" fmla="*/ 325096 h 641619"/>
              <a:gd name="connsiteX6-199" fmla="*/ 64593 w 662220"/>
              <a:gd name="connsiteY6-200" fmla="*/ 122180 h 641619"/>
              <a:gd name="connsiteX0-201" fmla="*/ 178200 w 662220"/>
              <a:gd name="connsiteY0-202" fmla="*/ 58449 h 641619"/>
              <a:gd name="connsiteX1-203" fmla="*/ 130026 w 662220"/>
              <a:gd name="connsiteY1-204" fmla="*/ 58236 h 641619"/>
              <a:gd name="connsiteX2-205" fmla="*/ 412660 w 662220"/>
              <a:gd name="connsiteY2-206" fmla="*/ 2818 h 641619"/>
              <a:gd name="connsiteX3-207" fmla="*/ 661618 w 662220"/>
              <a:gd name="connsiteY3-208" fmla="*/ 325096 h 641619"/>
              <a:gd name="connsiteX4-209" fmla="*/ 333371 w 662220"/>
              <a:gd name="connsiteY4-210" fmla="*/ 641619 h 641619"/>
              <a:gd name="connsiteX5-211" fmla="*/ 5124 w 662220"/>
              <a:gd name="connsiteY5-212" fmla="*/ 325096 h 641619"/>
              <a:gd name="connsiteX6-213" fmla="*/ 64593 w 662220"/>
              <a:gd name="connsiteY6-214" fmla="*/ 122180 h 641619"/>
              <a:gd name="connsiteX0-215" fmla="*/ 176252 w 660272"/>
              <a:gd name="connsiteY0-216" fmla="*/ 58449 h 641619"/>
              <a:gd name="connsiteX1-217" fmla="*/ 128078 w 660272"/>
              <a:gd name="connsiteY1-218" fmla="*/ 58236 h 641619"/>
              <a:gd name="connsiteX2-219" fmla="*/ 410712 w 660272"/>
              <a:gd name="connsiteY2-220" fmla="*/ 2818 h 641619"/>
              <a:gd name="connsiteX3-221" fmla="*/ 659670 w 660272"/>
              <a:gd name="connsiteY3-222" fmla="*/ 325096 h 641619"/>
              <a:gd name="connsiteX4-223" fmla="*/ 331423 w 660272"/>
              <a:gd name="connsiteY4-224" fmla="*/ 641619 h 641619"/>
              <a:gd name="connsiteX5-225" fmla="*/ 3176 w 660272"/>
              <a:gd name="connsiteY5-226" fmla="*/ 325096 h 641619"/>
              <a:gd name="connsiteX6-227" fmla="*/ 62645 w 660272"/>
              <a:gd name="connsiteY6-228" fmla="*/ 122180 h 641619"/>
              <a:gd name="connsiteX0-229" fmla="*/ 253837 w 660272"/>
              <a:gd name="connsiteY0-230" fmla="*/ 30740 h 641619"/>
              <a:gd name="connsiteX1-231" fmla="*/ 128078 w 660272"/>
              <a:gd name="connsiteY1-232" fmla="*/ 58236 h 641619"/>
              <a:gd name="connsiteX2-233" fmla="*/ 410712 w 660272"/>
              <a:gd name="connsiteY2-234" fmla="*/ 2818 h 641619"/>
              <a:gd name="connsiteX3-235" fmla="*/ 659670 w 660272"/>
              <a:gd name="connsiteY3-236" fmla="*/ 325096 h 641619"/>
              <a:gd name="connsiteX4-237" fmla="*/ 331423 w 660272"/>
              <a:gd name="connsiteY4-238" fmla="*/ 641619 h 641619"/>
              <a:gd name="connsiteX5-239" fmla="*/ 3176 w 660272"/>
              <a:gd name="connsiteY5-240" fmla="*/ 325096 h 641619"/>
              <a:gd name="connsiteX6-241" fmla="*/ 62645 w 660272"/>
              <a:gd name="connsiteY6-242" fmla="*/ 122180 h 641619"/>
              <a:gd name="connsiteX0-243" fmla="*/ 253837 w 660191"/>
              <a:gd name="connsiteY0-244" fmla="*/ 41069 h 651948"/>
              <a:gd name="connsiteX1-245" fmla="*/ 161329 w 660191"/>
              <a:gd name="connsiteY1-246" fmla="*/ 63023 h 651948"/>
              <a:gd name="connsiteX2-247" fmla="*/ 410712 w 660191"/>
              <a:gd name="connsiteY2-248" fmla="*/ 13147 h 651948"/>
              <a:gd name="connsiteX3-249" fmla="*/ 659670 w 660191"/>
              <a:gd name="connsiteY3-250" fmla="*/ 335425 h 651948"/>
              <a:gd name="connsiteX4-251" fmla="*/ 331423 w 660191"/>
              <a:gd name="connsiteY4-252" fmla="*/ 651948 h 651948"/>
              <a:gd name="connsiteX5-253" fmla="*/ 3176 w 660191"/>
              <a:gd name="connsiteY5-254" fmla="*/ 335425 h 651948"/>
              <a:gd name="connsiteX6-255" fmla="*/ 62645 w 660191"/>
              <a:gd name="connsiteY6-256" fmla="*/ 132509 h 651948"/>
              <a:gd name="connsiteX0-257" fmla="*/ 253837 w 660897"/>
              <a:gd name="connsiteY0-258" fmla="*/ 45475 h 656354"/>
              <a:gd name="connsiteX1-259" fmla="*/ 161329 w 660897"/>
              <a:gd name="connsiteY1-260" fmla="*/ 67429 h 656354"/>
              <a:gd name="connsiteX2-261" fmla="*/ 410712 w 660897"/>
              <a:gd name="connsiteY2-262" fmla="*/ 17553 h 656354"/>
              <a:gd name="connsiteX3-263" fmla="*/ 659670 w 660897"/>
              <a:gd name="connsiteY3-264" fmla="*/ 339831 h 656354"/>
              <a:gd name="connsiteX4-265" fmla="*/ 331423 w 660897"/>
              <a:gd name="connsiteY4-266" fmla="*/ 656354 h 656354"/>
              <a:gd name="connsiteX5-267" fmla="*/ 3176 w 660897"/>
              <a:gd name="connsiteY5-268" fmla="*/ 339831 h 656354"/>
              <a:gd name="connsiteX6-269" fmla="*/ 62645 w 660897"/>
              <a:gd name="connsiteY6-270" fmla="*/ 136915 h 656354"/>
              <a:gd name="connsiteX0-271" fmla="*/ 253837 w 660406"/>
              <a:gd name="connsiteY0-272" fmla="*/ 41070 h 651949"/>
              <a:gd name="connsiteX1-273" fmla="*/ 161329 w 660406"/>
              <a:gd name="connsiteY1-274" fmla="*/ 63024 h 651949"/>
              <a:gd name="connsiteX2-275" fmla="*/ 410712 w 660406"/>
              <a:gd name="connsiteY2-276" fmla="*/ 13148 h 651949"/>
              <a:gd name="connsiteX3-277" fmla="*/ 659670 w 660406"/>
              <a:gd name="connsiteY3-278" fmla="*/ 335426 h 651949"/>
              <a:gd name="connsiteX4-279" fmla="*/ 331423 w 660406"/>
              <a:gd name="connsiteY4-280" fmla="*/ 651949 h 651949"/>
              <a:gd name="connsiteX5-281" fmla="*/ 3176 w 660406"/>
              <a:gd name="connsiteY5-282" fmla="*/ 335426 h 651949"/>
              <a:gd name="connsiteX6-283" fmla="*/ 62645 w 660406"/>
              <a:gd name="connsiteY6-284" fmla="*/ 132510 h 651949"/>
              <a:gd name="connsiteX0-285" fmla="*/ 161329 w 660406"/>
              <a:gd name="connsiteY0-286" fmla="*/ 63024 h 651949"/>
              <a:gd name="connsiteX1-287" fmla="*/ 410712 w 660406"/>
              <a:gd name="connsiteY1-288" fmla="*/ 13148 h 651949"/>
              <a:gd name="connsiteX2-289" fmla="*/ 659670 w 660406"/>
              <a:gd name="connsiteY2-290" fmla="*/ 335426 h 651949"/>
              <a:gd name="connsiteX3-291" fmla="*/ 331423 w 660406"/>
              <a:gd name="connsiteY3-292" fmla="*/ 651949 h 651949"/>
              <a:gd name="connsiteX4-293" fmla="*/ 3176 w 660406"/>
              <a:gd name="connsiteY4-294" fmla="*/ 335426 h 651949"/>
              <a:gd name="connsiteX5-295" fmla="*/ 62645 w 660406"/>
              <a:gd name="connsiteY5-296" fmla="*/ 132510 h 651949"/>
              <a:gd name="connsiteX0-297" fmla="*/ 128078 w 660207"/>
              <a:gd name="connsiteY0-298" fmla="*/ 63024 h 651949"/>
              <a:gd name="connsiteX1-299" fmla="*/ 410712 w 660207"/>
              <a:gd name="connsiteY1-300" fmla="*/ 13148 h 651949"/>
              <a:gd name="connsiteX2-301" fmla="*/ 659670 w 660207"/>
              <a:gd name="connsiteY2-302" fmla="*/ 335426 h 651949"/>
              <a:gd name="connsiteX3-303" fmla="*/ 331423 w 660207"/>
              <a:gd name="connsiteY3-304" fmla="*/ 651949 h 651949"/>
              <a:gd name="connsiteX4-305" fmla="*/ 3176 w 660207"/>
              <a:gd name="connsiteY4-306" fmla="*/ 335426 h 651949"/>
              <a:gd name="connsiteX5-307" fmla="*/ 62645 w 660207"/>
              <a:gd name="connsiteY5-308" fmla="*/ 132510 h 651949"/>
              <a:gd name="connsiteX0-309" fmla="*/ 128078 w 660438"/>
              <a:gd name="connsiteY0-310" fmla="*/ 60888 h 649813"/>
              <a:gd name="connsiteX1-311" fmla="*/ 410712 w 660438"/>
              <a:gd name="connsiteY1-312" fmla="*/ 11012 h 649813"/>
              <a:gd name="connsiteX2-313" fmla="*/ 659670 w 660438"/>
              <a:gd name="connsiteY2-314" fmla="*/ 333290 h 649813"/>
              <a:gd name="connsiteX3-315" fmla="*/ 331423 w 660438"/>
              <a:gd name="connsiteY3-316" fmla="*/ 649813 h 649813"/>
              <a:gd name="connsiteX4-317" fmla="*/ 3176 w 660438"/>
              <a:gd name="connsiteY4-318" fmla="*/ 333290 h 649813"/>
              <a:gd name="connsiteX5-319" fmla="*/ 62645 w 660438"/>
              <a:gd name="connsiteY5-320" fmla="*/ 130374 h 649813"/>
              <a:gd name="connsiteX0-321" fmla="*/ 128078 w 660438"/>
              <a:gd name="connsiteY0-322" fmla="*/ 64927 h 653852"/>
              <a:gd name="connsiteX1-323" fmla="*/ 410712 w 660438"/>
              <a:gd name="connsiteY1-324" fmla="*/ 15051 h 653852"/>
              <a:gd name="connsiteX2-325" fmla="*/ 659670 w 660438"/>
              <a:gd name="connsiteY2-326" fmla="*/ 337329 h 653852"/>
              <a:gd name="connsiteX3-327" fmla="*/ 331423 w 660438"/>
              <a:gd name="connsiteY3-328" fmla="*/ 653852 h 653852"/>
              <a:gd name="connsiteX4-329" fmla="*/ 3176 w 660438"/>
              <a:gd name="connsiteY4-330" fmla="*/ 337329 h 653852"/>
              <a:gd name="connsiteX5-331" fmla="*/ 62645 w 660438"/>
              <a:gd name="connsiteY5-332" fmla="*/ 134413 h 653852"/>
              <a:gd name="connsiteX0-333" fmla="*/ 88667 w 660227"/>
              <a:gd name="connsiteY0-334" fmla="*/ 94944 h 649385"/>
              <a:gd name="connsiteX1-335" fmla="*/ 410712 w 660227"/>
              <a:gd name="connsiteY1-336" fmla="*/ 10584 h 649385"/>
              <a:gd name="connsiteX2-337" fmla="*/ 659670 w 660227"/>
              <a:gd name="connsiteY2-338" fmla="*/ 332862 h 649385"/>
              <a:gd name="connsiteX3-339" fmla="*/ 331423 w 660227"/>
              <a:gd name="connsiteY3-340" fmla="*/ 649385 h 649385"/>
              <a:gd name="connsiteX4-341" fmla="*/ 3176 w 660227"/>
              <a:gd name="connsiteY4-342" fmla="*/ 332862 h 649385"/>
              <a:gd name="connsiteX5-343" fmla="*/ 62645 w 660227"/>
              <a:gd name="connsiteY5-344" fmla="*/ 129946 h 649385"/>
              <a:gd name="connsiteX0-345" fmla="*/ 88667 w 660227"/>
              <a:gd name="connsiteY0-346" fmla="*/ 98736 h 653177"/>
              <a:gd name="connsiteX1-347" fmla="*/ 410712 w 660227"/>
              <a:gd name="connsiteY1-348" fmla="*/ 14376 h 653177"/>
              <a:gd name="connsiteX2-349" fmla="*/ 659670 w 660227"/>
              <a:gd name="connsiteY2-350" fmla="*/ 336654 h 653177"/>
              <a:gd name="connsiteX3-351" fmla="*/ 331423 w 660227"/>
              <a:gd name="connsiteY3-352" fmla="*/ 653177 h 653177"/>
              <a:gd name="connsiteX4-353" fmla="*/ 3176 w 660227"/>
              <a:gd name="connsiteY4-354" fmla="*/ 336654 h 653177"/>
              <a:gd name="connsiteX5-355" fmla="*/ 62645 w 660227"/>
              <a:gd name="connsiteY5-356" fmla="*/ 133738 h 653177"/>
              <a:gd name="connsiteX0-357" fmla="*/ 88667 w 660338"/>
              <a:gd name="connsiteY0-358" fmla="*/ 92619 h 647060"/>
              <a:gd name="connsiteX1-359" fmla="*/ 410712 w 660338"/>
              <a:gd name="connsiteY1-360" fmla="*/ 8259 h 647060"/>
              <a:gd name="connsiteX2-361" fmla="*/ 659670 w 660338"/>
              <a:gd name="connsiteY2-362" fmla="*/ 330537 h 647060"/>
              <a:gd name="connsiteX3-363" fmla="*/ 331423 w 660338"/>
              <a:gd name="connsiteY3-364" fmla="*/ 647060 h 647060"/>
              <a:gd name="connsiteX4-365" fmla="*/ 3176 w 660338"/>
              <a:gd name="connsiteY4-366" fmla="*/ 330537 h 647060"/>
              <a:gd name="connsiteX5-367" fmla="*/ 62645 w 660338"/>
              <a:gd name="connsiteY5-368" fmla="*/ 127621 h 647060"/>
              <a:gd name="connsiteX0-369" fmla="*/ 88667 w 660338"/>
              <a:gd name="connsiteY0-370" fmla="*/ 92619 h 647060"/>
              <a:gd name="connsiteX1-371" fmla="*/ 410712 w 660338"/>
              <a:gd name="connsiteY1-372" fmla="*/ 8259 h 647060"/>
              <a:gd name="connsiteX2-373" fmla="*/ 659670 w 660338"/>
              <a:gd name="connsiteY2-374" fmla="*/ 330537 h 647060"/>
              <a:gd name="connsiteX3-375" fmla="*/ 331423 w 660338"/>
              <a:gd name="connsiteY3-376" fmla="*/ 647060 h 647060"/>
              <a:gd name="connsiteX4-377" fmla="*/ 3176 w 660338"/>
              <a:gd name="connsiteY4-378" fmla="*/ 330537 h 647060"/>
              <a:gd name="connsiteX5-379" fmla="*/ 62645 w 660338"/>
              <a:gd name="connsiteY5-380" fmla="*/ 127621 h 647060"/>
              <a:gd name="connsiteX0-381" fmla="*/ 88667 w 660440"/>
              <a:gd name="connsiteY0-382" fmla="*/ 92619 h 647060"/>
              <a:gd name="connsiteX1-383" fmla="*/ 410712 w 660440"/>
              <a:gd name="connsiteY1-384" fmla="*/ 8259 h 647060"/>
              <a:gd name="connsiteX2-385" fmla="*/ 659670 w 660440"/>
              <a:gd name="connsiteY2-386" fmla="*/ 330537 h 647060"/>
              <a:gd name="connsiteX3-387" fmla="*/ 331423 w 660440"/>
              <a:gd name="connsiteY3-388" fmla="*/ 647060 h 647060"/>
              <a:gd name="connsiteX4-389" fmla="*/ 3176 w 660440"/>
              <a:gd name="connsiteY4-390" fmla="*/ 330537 h 647060"/>
              <a:gd name="connsiteX5-391" fmla="*/ 62645 w 660440"/>
              <a:gd name="connsiteY5-392" fmla="*/ 127621 h 647060"/>
              <a:gd name="connsiteX0-393" fmla="*/ 88667 w 660843"/>
              <a:gd name="connsiteY0-394" fmla="*/ 96957 h 651398"/>
              <a:gd name="connsiteX1-395" fmla="*/ 415638 w 660843"/>
              <a:gd name="connsiteY1-396" fmla="*/ 7670 h 651398"/>
              <a:gd name="connsiteX2-397" fmla="*/ 659670 w 660843"/>
              <a:gd name="connsiteY2-398" fmla="*/ 334875 h 651398"/>
              <a:gd name="connsiteX3-399" fmla="*/ 331423 w 660843"/>
              <a:gd name="connsiteY3-400" fmla="*/ 651398 h 651398"/>
              <a:gd name="connsiteX4-401" fmla="*/ 3176 w 660843"/>
              <a:gd name="connsiteY4-402" fmla="*/ 334875 h 651398"/>
              <a:gd name="connsiteX5-403" fmla="*/ 62645 w 660843"/>
              <a:gd name="connsiteY5-404" fmla="*/ 131959 h 651398"/>
              <a:gd name="connsiteX0-405" fmla="*/ 88667 w 660991"/>
              <a:gd name="connsiteY0-406" fmla="*/ 96957 h 651398"/>
              <a:gd name="connsiteX1-407" fmla="*/ 415638 w 660991"/>
              <a:gd name="connsiteY1-408" fmla="*/ 7670 h 651398"/>
              <a:gd name="connsiteX2-409" fmla="*/ 659670 w 660991"/>
              <a:gd name="connsiteY2-410" fmla="*/ 334875 h 651398"/>
              <a:gd name="connsiteX3-411" fmla="*/ 331423 w 660991"/>
              <a:gd name="connsiteY3-412" fmla="*/ 651398 h 651398"/>
              <a:gd name="connsiteX4-413" fmla="*/ 3176 w 660991"/>
              <a:gd name="connsiteY4-414" fmla="*/ 334875 h 651398"/>
              <a:gd name="connsiteX5-415" fmla="*/ 62645 w 660991"/>
              <a:gd name="connsiteY5-416" fmla="*/ 131959 h 651398"/>
              <a:gd name="connsiteX0-417" fmla="*/ 88667 w 659672"/>
              <a:gd name="connsiteY0-418" fmla="*/ 96957 h 651398"/>
              <a:gd name="connsiteX1-419" fmla="*/ 415638 w 659672"/>
              <a:gd name="connsiteY1-420" fmla="*/ 7670 h 651398"/>
              <a:gd name="connsiteX2-421" fmla="*/ 659670 w 659672"/>
              <a:gd name="connsiteY2-422" fmla="*/ 334875 h 651398"/>
              <a:gd name="connsiteX3-423" fmla="*/ 331423 w 659672"/>
              <a:gd name="connsiteY3-424" fmla="*/ 651398 h 651398"/>
              <a:gd name="connsiteX4-425" fmla="*/ 3176 w 659672"/>
              <a:gd name="connsiteY4-426" fmla="*/ 334875 h 651398"/>
              <a:gd name="connsiteX5-427" fmla="*/ 62645 w 659672"/>
              <a:gd name="connsiteY5-428" fmla="*/ 131959 h 651398"/>
              <a:gd name="connsiteX0-429" fmla="*/ 88667 w 660991"/>
              <a:gd name="connsiteY0-430" fmla="*/ 96957 h 651398"/>
              <a:gd name="connsiteX1-431" fmla="*/ 415638 w 660991"/>
              <a:gd name="connsiteY1-432" fmla="*/ 7670 h 651398"/>
              <a:gd name="connsiteX2-433" fmla="*/ 659670 w 660991"/>
              <a:gd name="connsiteY2-434" fmla="*/ 334875 h 651398"/>
              <a:gd name="connsiteX3-435" fmla="*/ 331423 w 660991"/>
              <a:gd name="connsiteY3-436" fmla="*/ 651398 h 651398"/>
              <a:gd name="connsiteX4-437" fmla="*/ 3176 w 660991"/>
              <a:gd name="connsiteY4-438" fmla="*/ 334875 h 651398"/>
              <a:gd name="connsiteX5-439" fmla="*/ 62645 w 660991"/>
              <a:gd name="connsiteY5-440" fmla="*/ 131959 h 651398"/>
              <a:gd name="connsiteX0-441" fmla="*/ 88667 w 660843"/>
              <a:gd name="connsiteY0-442" fmla="*/ 98912 h 653353"/>
              <a:gd name="connsiteX1-443" fmla="*/ 415638 w 660843"/>
              <a:gd name="connsiteY1-444" fmla="*/ 9625 h 653353"/>
              <a:gd name="connsiteX2-445" fmla="*/ 659670 w 660843"/>
              <a:gd name="connsiteY2-446" fmla="*/ 336830 h 653353"/>
              <a:gd name="connsiteX3-447" fmla="*/ 331423 w 660843"/>
              <a:gd name="connsiteY3-448" fmla="*/ 653353 h 653353"/>
              <a:gd name="connsiteX4-449" fmla="*/ 3176 w 660843"/>
              <a:gd name="connsiteY4-450" fmla="*/ 336830 h 653353"/>
              <a:gd name="connsiteX5-451" fmla="*/ 62645 w 660843"/>
              <a:gd name="connsiteY5-452" fmla="*/ 133914 h 653353"/>
              <a:gd name="connsiteX0-453" fmla="*/ 88667 w 660203"/>
              <a:gd name="connsiteY0-454" fmla="*/ 98912 h 653353"/>
              <a:gd name="connsiteX1-455" fmla="*/ 415638 w 660203"/>
              <a:gd name="connsiteY1-456" fmla="*/ 9625 h 653353"/>
              <a:gd name="connsiteX2-457" fmla="*/ 659670 w 660203"/>
              <a:gd name="connsiteY2-458" fmla="*/ 336830 h 653353"/>
              <a:gd name="connsiteX3-459" fmla="*/ 331423 w 660203"/>
              <a:gd name="connsiteY3-460" fmla="*/ 653353 h 653353"/>
              <a:gd name="connsiteX4-461" fmla="*/ 3176 w 660203"/>
              <a:gd name="connsiteY4-462" fmla="*/ 336830 h 653353"/>
              <a:gd name="connsiteX5-463" fmla="*/ 62645 w 660203"/>
              <a:gd name="connsiteY5-464" fmla="*/ 133914 h 65335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91" y="connsiteY5-92"/>
              </a:cxn>
            </a:cxnLst>
            <a:rect l="l" t="t" r="r" b="b"/>
            <a:pathLst>
              <a:path w="660203" h="653353">
                <a:moveTo>
                  <a:pt x="88667" y="98912"/>
                </a:moveTo>
                <a:cubicBezTo>
                  <a:pt x="160995" y="21905"/>
                  <a:pt x="271208" y="-20178"/>
                  <a:pt x="415638" y="9625"/>
                </a:cubicBezTo>
                <a:cubicBezTo>
                  <a:pt x="560068" y="39428"/>
                  <a:pt x="668779" y="199983"/>
                  <a:pt x="659670" y="336830"/>
                </a:cubicBezTo>
                <a:cubicBezTo>
                  <a:pt x="650561" y="473677"/>
                  <a:pt x="512709" y="653353"/>
                  <a:pt x="331423" y="653353"/>
                </a:cubicBezTo>
                <a:cubicBezTo>
                  <a:pt x="150137" y="653353"/>
                  <a:pt x="14721" y="456654"/>
                  <a:pt x="3176" y="336830"/>
                </a:cubicBezTo>
                <a:cubicBezTo>
                  <a:pt x="-8369" y="217006"/>
                  <a:pt x="11590" y="208728"/>
                  <a:pt x="62645" y="133914"/>
                </a:cubicBezTo>
              </a:path>
            </a:pathLst>
          </a:custGeom>
          <a:noFill/>
          <a:ln w="38100" cap="rnd">
            <a:solidFill>
              <a:srgbClr val="51BCB8"/>
            </a:solidFill>
            <a:prstDash val="solid"/>
            <a:round/>
            <a:tailEnd type="arrow" w="med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7200" b="1" dirty="0">
              <a:solidFill>
                <a:schemeClr val="tx1">
                  <a:lumMod val="65000"/>
                  <a:lumOff val="3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7" name="任意多边形 6"/>
          <p:cNvSpPr/>
          <p:nvPr/>
        </p:nvSpPr>
        <p:spPr>
          <a:xfrm flipH="1">
            <a:off x="4080293" y="4609956"/>
            <a:ext cx="676146" cy="717630"/>
          </a:xfrm>
          <a:custGeom>
            <a:avLst/>
            <a:gdLst>
              <a:gd name="connsiteX0" fmla="*/ 63 w 140138"/>
              <a:gd name="connsiteY0" fmla="*/ 65738 h 154344"/>
              <a:gd name="connsiteX1" fmla="*/ 62928 w 140138"/>
              <a:gd name="connsiteY1" fmla="*/ 16 h 154344"/>
              <a:gd name="connsiteX2" fmla="*/ 140080 w 140138"/>
              <a:gd name="connsiteY2" fmla="*/ 71453 h 154344"/>
              <a:gd name="connsiteX3" fmla="*/ 74358 w 140138"/>
              <a:gd name="connsiteY3" fmla="*/ 154321 h 154344"/>
              <a:gd name="connsiteX4" fmla="*/ 63 w 140138"/>
              <a:gd name="connsiteY4" fmla="*/ 65738 h 154344"/>
              <a:gd name="connsiteX0-1" fmla="*/ 63 w 140227"/>
              <a:gd name="connsiteY0-2" fmla="*/ 65738 h 154534"/>
              <a:gd name="connsiteX1-3" fmla="*/ 62928 w 140227"/>
              <a:gd name="connsiteY1-4" fmla="*/ 16 h 154534"/>
              <a:gd name="connsiteX2-5" fmla="*/ 140080 w 140227"/>
              <a:gd name="connsiteY2-6" fmla="*/ 71453 h 154534"/>
              <a:gd name="connsiteX3-7" fmla="*/ 74358 w 140227"/>
              <a:gd name="connsiteY3-8" fmla="*/ 154321 h 154534"/>
              <a:gd name="connsiteX4-9" fmla="*/ 63 w 140227"/>
              <a:gd name="connsiteY4-10" fmla="*/ 65738 h 154534"/>
              <a:gd name="connsiteX0-11" fmla="*/ 63 w 140227"/>
              <a:gd name="connsiteY0-12" fmla="*/ 65738 h 154534"/>
              <a:gd name="connsiteX1-13" fmla="*/ 62928 w 140227"/>
              <a:gd name="connsiteY1-14" fmla="*/ 16 h 154534"/>
              <a:gd name="connsiteX2-15" fmla="*/ 140080 w 140227"/>
              <a:gd name="connsiteY2-16" fmla="*/ 71453 h 154534"/>
              <a:gd name="connsiteX3-17" fmla="*/ 74358 w 140227"/>
              <a:gd name="connsiteY3-18" fmla="*/ 154321 h 154534"/>
              <a:gd name="connsiteX4-19" fmla="*/ 63 w 140227"/>
              <a:gd name="connsiteY4-20" fmla="*/ 65738 h 154534"/>
              <a:gd name="connsiteX0-21" fmla="*/ 178 w 140342"/>
              <a:gd name="connsiteY0-22" fmla="*/ 65738 h 154534"/>
              <a:gd name="connsiteX1-23" fmla="*/ 63043 w 140342"/>
              <a:gd name="connsiteY1-24" fmla="*/ 16 h 154534"/>
              <a:gd name="connsiteX2-25" fmla="*/ 140195 w 140342"/>
              <a:gd name="connsiteY2-26" fmla="*/ 71453 h 154534"/>
              <a:gd name="connsiteX3-27" fmla="*/ 74473 w 140342"/>
              <a:gd name="connsiteY3-28" fmla="*/ 154321 h 154534"/>
              <a:gd name="connsiteX4-29" fmla="*/ 178 w 140342"/>
              <a:gd name="connsiteY4-30" fmla="*/ 65738 h 154534"/>
              <a:gd name="connsiteX0-31" fmla="*/ 178 w 140342"/>
              <a:gd name="connsiteY0-32" fmla="*/ 65740 h 154536"/>
              <a:gd name="connsiteX1-33" fmla="*/ 63043 w 140342"/>
              <a:gd name="connsiteY1-34" fmla="*/ 18 h 154536"/>
              <a:gd name="connsiteX2-35" fmla="*/ 140195 w 140342"/>
              <a:gd name="connsiteY2-36" fmla="*/ 71455 h 154536"/>
              <a:gd name="connsiteX3-37" fmla="*/ 74473 w 140342"/>
              <a:gd name="connsiteY3-38" fmla="*/ 154323 h 154536"/>
              <a:gd name="connsiteX4-39" fmla="*/ 178 w 140342"/>
              <a:gd name="connsiteY4-40" fmla="*/ 65740 h 154536"/>
              <a:gd name="connsiteX0-41" fmla="*/ 9 w 140173"/>
              <a:gd name="connsiteY0-42" fmla="*/ 71451 h 160247"/>
              <a:gd name="connsiteX1-43" fmla="*/ 71446 w 140173"/>
              <a:gd name="connsiteY1-44" fmla="*/ 14 h 160247"/>
              <a:gd name="connsiteX2-45" fmla="*/ 140026 w 140173"/>
              <a:gd name="connsiteY2-46" fmla="*/ 77166 h 160247"/>
              <a:gd name="connsiteX3-47" fmla="*/ 74304 w 140173"/>
              <a:gd name="connsiteY3-48" fmla="*/ 160034 h 160247"/>
              <a:gd name="connsiteX4-49" fmla="*/ 9 w 140173"/>
              <a:gd name="connsiteY4-50" fmla="*/ 71451 h 160247"/>
              <a:gd name="connsiteX0-51" fmla="*/ 9 w 140173"/>
              <a:gd name="connsiteY0-52" fmla="*/ 71451 h 148862"/>
              <a:gd name="connsiteX1-53" fmla="*/ 71446 w 140173"/>
              <a:gd name="connsiteY1-54" fmla="*/ 14 h 148862"/>
              <a:gd name="connsiteX2-55" fmla="*/ 140026 w 140173"/>
              <a:gd name="connsiteY2-56" fmla="*/ 77166 h 148862"/>
              <a:gd name="connsiteX3-57" fmla="*/ 74304 w 140173"/>
              <a:gd name="connsiteY3-58" fmla="*/ 148604 h 148862"/>
              <a:gd name="connsiteX4-59" fmla="*/ 9 w 140173"/>
              <a:gd name="connsiteY4-60" fmla="*/ 71451 h 148862"/>
              <a:gd name="connsiteX0-61" fmla="*/ 9 w 141024"/>
              <a:gd name="connsiteY0-62" fmla="*/ 71451 h 148862"/>
              <a:gd name="connsiteX1-63" fmla="*/ 71446 w 141024"/>
              <a:gd name="connsiteY1-64" fmla="*/ 14 h 148862"/>
              <a:gd name="connsiteX2-65" fmla="*/ 140026 w 141024"/>
              <a:gd name="connsiteY2-66" fmla="*/ 77166 h 148862"/>
              <a:gd name="connsiteX3-67" fmla="*/ 74304 w 141024"/>
              <a:gd name="connsiteY3-68" fmla="*/ 148604 h 148862"/>
              <a:gd name="connsiteX4-69" fmla="*/ 9 w 141024"/>
              <a:gd name="connsiteY4-70" fmla="*/ 71451 h 148862"/>
              <a:gd name="connsiteX0-71" fmla="*/ 9 w 140173"/>
              <a:gd name="connsiteY0-72" fmla="*/ 71451 h 148862"/>
              <a:gd name="connsiteX1-73" fmla="*/ 71446 w 140173"/>
              <a:gd name="connsiteY1-74" fmla="*/ 14 h 148862"/>
              <a:gd name="connsiteX2-75" fmla="*/ 140026 w 140173"/>
              <a:gd name="connsiteY2-76" fmla="*/ 77166 h 148862"/>
              <a:gd name="connsiteX3-77" fmla="*/ 74304 w 140173"/>
              <a:gd name="connsiteY3-78" fmla="*/ 148604 h 148862"/>
              <a:gd name="connsiteX4-79" fmla="*/ 9 w 140173"/>
              <a:gd name="connsiteY4-80" fmla="*/ 71451 h 148862"/>
              <a:gd name="connsiteX0-81" fmla="*/ 9 w 140257"/>
              <a:gd name="connsiteY0-82" fmla="*/ 71451 h 148862"/>
              <a:gd name="connsiteX1-83" fmla="*/ 71446 w 140257"/>
              <a:gd name="connsiteY1-84" fmla="*/ 14 h 148862"/>
              <a:gd name="connsiteX2-85" fmla="*/ 140026 w 140257"/>
              <a:gd name="connsiteY2-86" fmla="*/ 77166 h 148862"/>
              <a:gd name="connsiteX3-87" fmla="*/ 74304 w 140257"/>
              <a:gd name="connsiteY3-88" fmla="*/ 148604 h 148862"/>
              <a:gd name="connsiteX4-89" fmla="*/ 9 w 140257"/>
              <a:gd name="connsiteY4-90" fmla="*/ 71451 h 14886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40257" h="148862">
                <a:moveTo>
                  <a:pt x="9" y="71451"/>
                </a:moveTo>
                <a:cubicBezTo>
                  <a:pt x="-467" y="46686"/>
                  <a:pt x="19535" y="-938"/>
                  <a:pt x="71446" y="14"/>
                </a:cubicBezTo>
                <a:cubicBezTo>
                  <a:pt x="123357" y="966"/>
                  <a:pt x="142638" y="44242"/>
                  <a:pt x="140026" y="77166"/>
                </a:cubicBezTo>
                <a:cubicBezTo>
                  <a:pt x="141931" y="102883"/>
                  <a:pt x="125739" y="152890"/>
                  <a:pt x="74304" y="148604"/>
                </a:cubicBezTo>
                <a:cubicBezTo>
                  <a:pt x="22869" y="144318"/>
                  <a:pt x="485" y="96216"/>
                  <a:pt x="9" y="71451"/>
                </a:cubicBezTo>
                <a:close/>
              </a:path>
            </a:pathLst>
          </a:custGeom>
          <a:solidFill>
            <a:srgbClr val="51BCB8"/>
          </a:solidFill>
          <a:ln w="3810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b="1" dirty="0">
                <a:solidFill>
                  <a:schemeClr val="bg1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2</a:t>
            </a:r>
            <a:endParaRPr lang="zh-CN" altLang="en-US" sz="4400" b="1" dirty="0">
              <a:solidFill>
                <a:schemeClr val="bg1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8" name="任意多边形 7"/>
          <p:cNvSpPr/>
          <p:nvPr/>
        </p:nvSpPr>
        <p:spPr>
          <a:xfrm flipH="1">
            <a:off x="4080293" y="2621782"/>
            <a:ext cx="676146" cy="717630"/>
          </a:xfrm>
          <a:custGeom>
            <a:avLst/>
            <a:gdLst>
              <a:gd name="connsiteX0" fmla="*/ 63 w 140138"/>
              <a:gd name="connsiteY0" fmla="*/ 65738 h 154344"/>
              <a:gd name="connsiteX1" fmla="*/ 62928 w 140138"/>
              <a:gd name="connsiteY1" fmla="*/ 16 h 154344"/>
              <a:gd name="connsiteX2" fmla="*/ 140080 w 140138"/>
              <a:gd name="connsiteY2" fmla="*/ 71453 h 154344"/>
              <a:gd name="connsiteX3" fmla="*/ 74358 w 140138"/>
              <a:gd name="connsiteY3" fmla="*/ 154321 h 154344"/>
              <a:gd name="connsiteX4" fmla="*/ 63 w 140138"/>
              <a:gd name="connsiteY4" fmla="*/ 65738 h 154344"/>
              <a:gd name="connsiteX0-1" fmla="*/ 63 w 140227"/>
              <a:gd name="connsiteY0-2" fmla="*/ 65738 h 154534"/>
              <a:gd name="connsiteX1-3" fmla="*/ 62928 w 140227"/>
              <a:gd name="connsiteY1-4" fmla="*/ 16 h 154534"/>
              <a:gd name="connsiteX2-5" fmla="*/ 140080 w 140227"/>
              <a:gd name="connsiteY2-6" fmla="*/ 71453 h 154534"/>
              <a:gd name="connsiteX3-7" fmla="*/ 74358 w 140227"/>
              <a:gd name="connsiteY3-8" fmla="*/ 154321 h 154534"/>
              <a:gd name="connsiteX4-9" fmla="*/ 63 w 140227"/>
              <a:gd name="connsiteY4-10" fmla="*/ 65738 h 154534"/>
              <a:gd name="connsiteX0-11" fmla="*/ 63 w 140227"/>
              <a:gd name="connsiteY0-12" fmla="*/ 65738 h 154534"/>
              <a:gd name="connsiteX1-13" fmla="*/ 62928 w 140227"/>
              <a:gd name="connsiteY1-14" fmla="*/ 16 h 154534"/>
              <a:gd name="connsiteX2-15" fmla="*/ 140080 w 140227"/>
              <a:gd name="connsiteY2-16" fmla="*/ 71453 h 154534"/>
              <a:gd name="connsiteX3-17" fmla="*/ 74358 w 140227"/>
              <a:gd name="connsiteY3-18" fmla="*/ 154321 h 154534"/>
              <a:gd name="connsiteX4-19" fmla="*/ 63 w 140227"/>
              <a:gd name="connsiteY4-20" fmla="*/ 65738 h 154534"/>
              <a:gd name="connsiteX0-21" fmla="*/ 178 w 140342"/>
              <a:gd name="connsiteY0-22" fmla="*/ 65738 h 154534"/>
              <a:gd name="connsiteX1-23" fmla="*/ 63043 w 140342"/>
              <a:gd name="connsiteY1-24" fmla="*/ 16 h 154534"/>
              <a:gd name="connsiteX2-25" fmla="*/ 140195 w 140342"/>
              <a:gd name="connsiteY2-26" fmla="*/ 71453 h 154534"/>
              <a:gd name="connsiteX3-27" fmla="*/ 74473 w 140342"/>
              <a:gd name="connsiteY3-28" fmla="*/ 154321 h 154534"/>
              <a:gd name="connsiteX4-29" fmla="*/ 178 w 140342"/>
              <a:gd name="connsiteY4-30" fmla="*/ 65738 h 154534"/>
              <a:gd name="connsiteX0-31" fmla="*/ 178 w 140342"/>
              <a:gd name="connsiteY0-32" fmla="*/ 65740 h 154536"/>
              <a:gd name="connsiteX1-33" fmla="*/ 63043 w 140342"/>
              <a:gd name="connsiteY1-34" fmla="*/ 18 h 154536"/>
              <a:gd name="connsiteX2-35" fmla="*/ 140195 w 140342"/>
              <a:gd name="connsiteY2-36" fmla="*/ 71455 h 154536"/>
              <a:gd name="connsiteX3-37" fmla="*/ 74473 w 140342"/>
              <a:gd name="connsiteY3-38" fmla="*/ 154323 h 154536"/>
              <a:gd name="connsiteX4-39" fmla="*/ 178 w 140342"/>
              <a:gd name="connsiteY4-40" fmla="*/ 65740 h 154536"/>
              <a:gd name="connsiteX0-41" fmla="*/ 9 w 140173"/>
              <a:gd name="connsiteY0-42" fmla="*/ 71451 h 160247"/>
              <a:gd name="connsiteX1-43" fmla="*/ 71446 w 140173"/>
              <a:gd name="connsiteY1-44" fmla="*/ 14 h 160247"/>
              <a:gd name="connsiteX2-45" fmla="*/ 140026 w 140173"/>
              <a:gd name="connsiteY2-46" fmla="*/ 77166 h 160247"/>
              <a:gd name="connsiteX3-47" fmla="*/ 74304 w 140173"/>
              <a:gd name="connsiteY3-48" fmla="*/ 160034 h 160247"/>
              <a:gd name="connsiteX4-49" fmla="*/ 9 w 140173"/>
              <a:gd name="connsiteY4-50" fmla="*/ 71451 h 160247"/>
              <a:gd name="connsiteX0-51" fmla="*/ 9 w 140173"/>
              <a:gd name="connsiteY0-52" fmla="*/ 71451 h 148862"/>
              <a:gd name="connsiteX1-53" fmla="*/ 71446 w 140173"/>
              <a:gd name="connsiteY1-54" fmla="*/ 14 h 148862"/>
              <a:gd name="connsiteX2-55" fmla="*/ 140026 w 140173"/>
              <a:gd name="connsiteY2-56" fmla="*/ 77166 h 148862"/>
              <a:gd name="connsiteX3-57" fmla="*/ 74304 w 140173"/>
              <a:gd name="connsiteY3-58" fmla="*/ 148604 h 148862"/>
              <a:gd name="connsiteX4-59" fmla="*/ 9 w 140173"/>
              <a:gd name="connsiteY4-60" fmla="*/ 71451 h 148862"/>
              <a:gd name="connsiteX0-61" fmla="*/ 9 w 141024"/>
              <a:gd name="connsiteY0-62" fmla="*/ 71451 h 148862"/>
              <a:gd name="connsiteX1-63" fmla="*/ 71446 w 141024"/>
              <a:gd name="connsiteY1-64" fmla="*/ 14 h 148862"/>
              <a:gd name="connsiteX2-65" fmla="*/ 140026 w 141024"/>
              <a:gd name="connsiteY2-66" fmla="*/ 77166 h 148862"/>
              <a:gd name="connsiteX3-67" fmla="*/ 74304 w 141024"/>
              <a:gd name="connsiteY3-68" fmla="*/ 148604 h 148862"/>
              <a:gd name="connsiteX4-69" fmla="*/ 9 w 141024"/>
              <a:gd name="connsiteY4-70" fmla="*/ 71451 h 148862"/>
              <a:gd name="connsiteX0-71" fmla="*/ 9 w 140173"/>
              <a:gd name="connsiteY0-72" fmla="*/ 71451 h 148862"/>
              <a:gd name="connsiteX1-73" fmla="*/ 71446 w 140173"/>
              <a:gd name="connsiteY1-74" fmla="*/ 14 h 148862"/>
              <a:gd name="connsiteX2-75" fmla="*/ 140026 w 140173"/>
              <a:gd name="connsiteY2-76" fmla="*/ 77166 h 148862"/>
              <a:gd name="connsiteX3-77" fmla="*/ 74304 w 140173"/>
              <a:gd name="connsiteY3-78" fmla="*/ 148604 h 148862"/>
              <a:gd name="connsiteX4-79" fmla="*/ 9 w 140173"/>
              <a:gd name="connsiteY4-80" fmla="*/ 71451 h 148862"/>
              <a:gd name="connsiteX0-81" fmla="*/ 9 w 140257"/>
              <a:gd name="connsiteY0-82" fmla="*/ 71451 h 148862"/>
              <a:gd name="connsiteX1-83" fmla="*/ 71446 w 140257"/>
              <a:gd name="connsiteY1-84" fmla="*/ 14 h 148862"/>
              <a:gd name="connsiteX2-85" fmla="*/ 140026 w 140257"/>
              <a:gd name="connsiteY2-86" fmla="*/ 77166 h 148862"/>
              <a:gd name="connsiteX3-87" fmla="*/ 74304 w 140257"/>
              <a:gd name="connsiteY3-88" fmla="*/ 148604 h 148862"/>
              <a:gd name="connsiteX4-89" fmla="*/ 9 w 140257"/>
              <a:gd name="connsiteY4-90" fmla="*/ 71451 h 14886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40257" h="148862">
                <a:moveTo>
                  <a:pt x="9" y="71451"/>
                </a:moveTo>
                <a:cubicBezTo>
                  <a:pt x="-467" y="46686"/>
                  <a:pt x="19535" y="-938"/>
                  <a:pt x="71446" y="14"/>
                </a:cubicBezTo>
                <a:cubicBezTo>
                  <a:pt x="123357" y="966"/>
                  <a:pt x="142638" y="44242"/>
                  <a:pt x="140026" y="77166"/>
                </a:cubicBezTo>
                <a:cubicBezTo>
                  <a:pt x="141931" y="102883"/>
                  <a:pt x="125739" y="152890"/>
                  <a:pt x="74304" y="148604"/>
                </a:cubicBezTo>
                <a:cubicBezTo>
                  <a:pt x="22869" y="144318"/>
                  <a:pt x="485" y="96216"/>
                  <a:pt x="9" y="71451"/>
                </a:cubicBezTo>
                <a:close/>
              </a:path>
            </a:pathLst>
          </a:custGeom>
          <a:solidFill>
            <a:srgbClr val="51BCB8"/>
          </a:solidFill>
          <a:ln w="3810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b="1" dirty="0">
                <a:solidFill>
                  <a:schemeClr val="bg1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1</a:t>
            </a:r>
            <a:endParaRPr lang="zh-CN" altLang="en-US" sz="4400" b="1" dirty="0">
              <a:solidFill>
                <a:schemeClr val="bg1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9" name="任意多边形 8"/>
          <p:cNvSpPr/>
          <p:nvPr/>
        </p:nvSpPr>
        <p:spPr>
          <a:xfrm flipH="1">
            <a:off x="7419124" y="4609956"/>
            <a:ext cx="676146" cy="717630"/>
          </a:xfrm>
          <a:custGeom>
            <a:avLst/>
            <a:gdLst>
              <a:gd name="connsiteX0" fmla="*/ 63 w 140138"/>
              <a:gd name="connsiteY0" fmla="*/ 65738 h 154344"/>
              <a:gd name="connsiteX1" fmla="*/ 62928 w 140138"/>
              <a:gd name="connsiteY1" fmla="*/ 16 h 154344"/>
              <a:gd name="connsiteX2" fmla="*/ 140080 w 140138"/>
              <a:gd name="connsiteY2" fmla="*/ 71453 h 154344"/>
              <a:gd name="connsiteX3" fmla="*/ 74358 w 140138"/>
              <a:gd name="connsiteY3" fmla="*/ 154321 h 154344"/>
              <a:gd name="connsiteX4" fmla="*/ 63 w 140138"/>
              <a:gd name="connsiteY4" fmla="*/ 65738 h 154344"/>
              <a:gd name="connsiteX0-1" fmla="*/ 63 w 140227"/>
              <a:gd name="connsiteY0-2" fmla="*/ 65738 h 154534"/>
              <a:gd name="connsiteX1-3" fmla="*/ 62928 w 140227"/>
              <a:gd name="connsiteY1-4" fmla="*/ 16 h 154534"/>
              <a:gd name="connsiteX2-5" fmla="*/ 140080 w 140227"/>
              <a:gd name="connsiteY2-6" fmla="*/ 71453 h 154534"/>
              <a:gd name="connsiteX3-7" fmla="*/ 74358 w 140227"/>
              <a:gd name="connsiteY3-8" fmla="*/ 154321 h 154534"/>
              <a:gd name="connsiteX4-9" fmla="*/ 63 w 140227"/>
              <a:gd name="connsiteY4-10" fmla="*/ 65738 h 154534"/>
              <a:gd name="connsiteX0-11" fmla="*/ 63 w 140227"/>
              <a:gd name="connsiteY0-12" fmla="*/ 65738 h 154534"/>
              <a:gd name="connsiteX1-13" fmla="*/ 62928 w 140227"/>
              <a:gd name="connsiteY1-14" fmla="*/ 16 h 154534"/>
              <a:gd name="connsiteX2-15" fmla="*/ 140080 w 140227"/>
              <a:gd name="connsiteY2-16" fmla="*/ 71453 h 154534"/>
              <a:gd name="connsiteX3-17" fmla="*/ 74358 w 140227"/>
              <a:gd name="connsiteY3-18" fmla="*/ 154321 h 154534"/>
              <a:gd name="connsiteX4-19" fmla="*/ 63 w 140227"/>
              <a:gd name="connsiteY4-20" fmla="*/ 65738 h 154534"/>
              <a:gd name="connsiteX0-21" fmla="*/ 178 w 140342"/>
              <a:gd name="connsiteY0-22" fmla="*/ 65738 h 154534"/>
              <a:gd name="connsiteX1-23" fmla="*/ 63043 w 140342"/>
              <a:gd name="connsiteY1-24" fmla="*/ 16 h 154534"/>
              <a:gd name="connsiteX2-25" fmla="*/ 140195 w 140342"/>
              <a:gd name="connsiteY2-26" fmla="*/ 71453 h 154534"/>
              <a:gd name="connsiteX3-27" fmla="*/ 74473 w 140342"/>
              <a:gd name="connsiteY3-28" fmla="*/ 154321 h 154534"/>
              <a:gd name="connsiteX4-29" fmla="*/ 178 w 140342"/>
              <a:gd name="connsiteY4-30" fmla="*/ 65738 h 154534"/>
              <a:gd name="connsiteX0-31" fmla="*/ 178 w 140342"/>
              <a:gd name="connsiteY0-32" fmla="*/ 65740 h 154536"/>
              <a:gd name="connsiteX1-33" fmla="*/ 63043 w 140342"/>
              <a:gd name="connsiteY1-34" fmla="*/ 18 h 154536"/>
              <a:gd name="connsiteX2-35" fmla="*/ 140195 w 140342"/>
              <a:gd name="connsiteY2-36" fmla="*/ 71455 h 154536"/>
              <a:gd name="connsiteX3-37" fmla="*/ 74473 w 140342"/>
              <a:gd name="connsiteY3-38" fmla="*/ 154323 h 154536"/>
              <a:gd name="connsiteX4-39" fmla="*/ 178 w 140342"/>
              <a:gd name="connsiteY4-40" fmla="*/ 65740 h 154536"/>
              <a:gd name="connsiteX0-41" fmla="*/ 9 w 140173"/>
              <a:gd name="connsiteY0-42" fmla="*/ 71451 h 160247"/>
              <a:gd name="connsiteX1-43" fmla="*/ 71446 w 140173"/>
              <a:gd name="connsiteY1-44" fmla="*/ 14 h 160247"/>
              <a:gd name="connsiteX2-45" fmla="*/ 140026 w 140173"/>
              <a:gd name="connsiteY2-46" fmla="*/ 77166 h 160247"/>
              <a:gd name="connsiteX3-47" fmla="*/ 74304 w 140173"/>
              <a:gd name="connsiteY3-48" fmla="*/ 160034 h 160247"/>
              <a:gd name="connsiteX4-49" fmla="*/ 9 w 140173"/>
              <a:gd name="connsiteY4-50" fmla="*/ 71451 h 160247"/>
              <a:gd name="connsiteX0-51" fmla="*/ 9 w 140173"/>
              <a:gd name="connsiteY0-52" fmla="*/ 71451 h 148862"/>
              <a:gd name="connsiteX1-53" fmla="*/ 71446 w 140173"/>
              <a:gd name="connsiteY1-54" fmla="*/ 14 h 148862"/>
              <a:gd name="connsiteX2-55" fmla="*/ 140026 w 140173"/>
              <a:gd name="connsiteY2-56" fmla="*/ 77166 h 148862"/>
              <a:gd name="connsiteX3-57" fmla="*/ 74304 w 140173"/>
              <a:gd name="connsiteY3-58" fmla="*/ 148604 h 148862"/>
              <a:gd name="connsiteX4-59" fmla="*/ 9 w 140173"/>
              <a:gd name="connsiteY4-60" fmla="*/ 71451 h 148862"/>
              <a:gd name="connsiteX0-61" fmla="*/ 9 w 141024"/>
              <a:gd name="connsiteY0-62" fmla="*/ 71451 h 148862"/>
              <a:gd name="connsiteX1-63" fmla="*/ 71446 w 141024"/>
              <a:gd name="connsiteY1-64" fmla="*/ 14 h 148862"/>
              <a:gd name="connsiteX2-65" fmla="*/ 140026 w 141024"/>
              <a:gd name="connsiteY2-66" fmla="*/ 77166 h 148862"/>
              <a:gd name="connsiteX3-67" fmla="*/ 74304 w 141024"/>
              <a:gd name="connsiteY3-68" fmla="*/ 148604 h 148862"/>
              <a:gd name="connsiteX4-69" fmla="*/ 9 w 141024"/>
              <a:gd name="connsiteY4-70" fmla="*/ 71451 h 148862"/>
              <a:gd name="connsiteX0-71" fmla="*/ 9 w 140173"/>
              <a:gd name="connsiteY0-72" fmla="*/ 71451 h 148862"/>
              <a:gd name="connsiteX1-73" fmla="*/ 71446 w 140173"/>
              <a:gd name="connsiteY1-74" fmla="*/ 14 h 148862"/>
              <a:gd name="connsiteX2-75" fmla="*/ 140026 w 140173"/>
              <a:gd name="connsiteY2-76" fmla="*/ 77166 h 148862"/>
              <a:gd name="connsiteX3-77" fmla="*/ 74304 w 140173"/>
              <a:gd name="connsiteY3-78" fmla="*/ 148604 h 148862"/>
              <a:gd name="connsiteX4-79" fmla="*/ 9 w 140173"/>
              <a:gd name="connsiteY4-80" fmla="*/ 71451 h 148862"/>
              <a:gd name="connsiteX0-81" fmla="*/ 9 w 140257"/>
              <a:gd name="connsiteY0-82" fmla="*/ 71451 h 148862"/>
              <a:gd name="connsiteX1-83" fmla="*/ 71446 w 140257"/>
              <a:gd name="connsiteY1-84" fmla="*/ 14 h 148862"/>
              <a:gd name="connsiteX2-85" fmla="*/ 140026 w 140257"/>
              <a:gd name="connsiteY2-86" fmla="*/ 77166 h 148862"/>
              <a:gd name="connsiteX3-87" fmla="*/ 74304 w 140257"/>
              <a:gd name="connsiteY3-88" fmla="*/ 148604 h 148862"/>
              <a:gd name="connsiteX4-89" fmla="*/ 9 w 140257"/>
              <a:gd name="connsiteY4-90" fmla="*/ 71451 h 14886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40257" h="148862">
                <a:moveTo>
                  <a:pt x="9" y="71451"/>
                </a:moveTo>
                <a:cubicBezTo>
                  <a:pt x="-467" y="46686"/>
                  <a:pt x="19535" y="-938"/>
                  <a:pt x="71446" y="14"/>
                </a:cubicBezTo>
                <a:cubicBezTo>
                  <a:pt x="123357" y="966"/>
                  <a:pt x="142638" y="44242"/>
                  <a:pt x="140026" y="77166"/>
                </a:cubicBezTo>
                <a:cubicBezTo>
                  <a:pt x="141931" y="102883"/>
                  <a:pt x="125739" y="152890"/>
                  <a:pt x="74304" y="148604"/>
                </a:cubicBezTo>
                <a:cubicBezTo>
                  <a:pt x="22869" y="144318"/>
                  <a:pt x="485" y="96216"/>
                  <a:pt x="9" y="71451"/>
                </a:cubicBezTo>
                <a:close/>
              </a:path>
            </a:pathLst>
          </a:custGeom>
          <a:solidFill>
            <a:srgbClr val="51BCB8"/>
          </a:solidFill>
          <a:ln w="3810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b="1" dirty="0">
                <a:solidFill>
                  <a:schemeClr val="bg1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4</a:t>
            </a:r>
            <a:endParaRPr lang="zh-CN" altLang="en-US" sz="4400" b="1" dirty="0">
              <a:solidFill>
                <a:schemeClr val="bg1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10" name="任意多边形 9"/>
          <p:cNvSpPr/>
          <p:nvPr/>
        </p:nvSpPr>
        <p:spPr>
          <a:xfrm flipH="1">
            <a:off x="7419124" y="2621782"/>
            <a:ext cx="676146" cy="717630"/>
          </a:xfrm>
          <a:custGeom>
            <a:avLst/>
            <a:gdLst>
              <a:gd name="connsiteX0" fmla="*/ 63 w 140138"/>
              <a:gd name="connsiteY0" fmla="*/ 65738 h 154344"/>
              <a:gd name="connsiteX1" fmla="*/ 62928 w 140138"/>
              <a:gd name="connsiteY1" fmla="*/ 16 h 154344"/>
              <a:gd name="connsiteX2" fmla="*/ 140080 w 140138"/>
              <a:gd name="connsiteY2" fmla="*/ 71453 h 154344"/>
              <a:gd name="connsiteX3" fmla="*/ 74358 w 140138"/>
              <a:gd name="connsiteY3" fmla="*/ 154321 h 154344"/>
              <a:gd name="connsiteX4" fmla="*/ 63 w 140138"/>
              <a:gd name="connsiteY4" fmla="*/ 65738 h 154344"/>
              <a:gd name="connsiteX0-1" fmla="*/ 63 w 140227"/>
              <a:gd name="connsiteY0-2" fmla="*/ 65738 h 154534"/>
              <a:gd name="connsiteX1-3" fmla="*/ 62928 w 140227"/>
              <a:gd name="connsiteY1-4" fmla="*/ 16 h 154534"/>
              <a:gd name="connsiteX2-5" fmla="*/ 140080 w 140227"/>
              <a:gd name="connsiteY2-6" fmla="*/ 71453 h 154534"/>
              <a:gd name="connsiteX3-7" fmla="*/ 74358 w 140227"/>
              <a:gd name="connsiteY3-8" fmla="*/ 154321 h 154534"/>
              <a:gd name="connsiteX4-9" fmla="*/ 63 w 140227"/>
              <a:gd name="connsiteY4-10" fmla="*/ 65738 h 154534"/>
              <a:gd name="connsiteX0-11" fmla="*/ 63 w 140227"/>
              <a:gd name="connsiteY0-12" fmla="*/ 65738 h 154534"/>
              <a:gd name="connsiteX1-13" fmla="*/ 62928 w 140227"/>
              <a:gd name="connsiteY1-14" fmla="*/ 16 h 154534"/>
              <a:gd name="connsiteX2-15" fmla="*/ 140080 w 140227"/>
              <a:gd name="connsiteY2-16" fmla="*/ 71453 h 154534"/>
              <a:gd name="connsiteX3-17" fmla="*/ 74358 w 140227"/>
              <a:gd name="connsiteY3-18" fmla="*/ 154321 h 154534"/>
              <a:gd name="connsiteX4-19" fmla="*/ 63 w 140227"/>
              <a:gd name="connsiteY4-20" fmla="*/ 65738 h 154534"/>
              <a:gd name="connsiteX0-21" fmla="*/ 178 w 140342"/>
              <a:gd name="connsiteY0-22" fmla="*/ 65738 h 154534"/>
              <a:gd name="connsiteX1-23" fmla="*/ 63043 w 140342"/>
              <a:gd name="connsiteY1-24" fmla="*/ 16 h 154534"/>
              <a:gd name="connsiteX2-25" fmla="*/ 140195 w 140342"/>
              <a:gd name="connsiteY2-26" fmla="*/ 71453 h 154534"/>
              <a:gd name="connsiteX3-27" fmla="*/ 74473 w 140342"/>
              <a:gd name="connsiteY3-28" fmla="*/ 154321 h 154534"/>
              <a:gd name="connsiteX4-29" fmla="*/ 178 w 140342"/>
              <a:gd name="connsiteY4-30" fmla="*/ 65738 h 154534"/>
              <a:gd name="connsiteX0-31" fmla="*/ 178 w 140342"/>
              <a:gd name="connsiteY0-32" fmla="*/ 65740 h 154536"/>
              <a:gd name="connsiteX1-33" fmla="*/ 63043 w 140342"/>
              <a:gd name="connsiteY1-34" fmla="*/ 18 h 154536"/>
              <a:gd name="connsiteX2-35" fmla="*/ 140195 w 140342"/>
              <a:gd name="connsiteY2-36" fmla="*/ 71455 h 154536"/>
              <a:gd name="connsiteX3-37" fmla="*/ 74473 w 140342"/>
              <a:gd name="connsiteY3-38" fmla="*/ 154323 h 154536"/>
              <a:gd name="connsiteX4-39" fmla="*/ 178 w 140342"/>
              <a:gd name="connsiteY4-40" fmla="*/ 65740 h 154536"/>
              <a:gd name="connsiteX0-41" fmla="*/ 9 w 140173"/>
              <a:gd name="connsiteY0-42" fmla="*/ 71451 h 160247"/>
              <a:gd name="connsiteX1-43" fmla="*/ 71446 w 140173"/>
              <a:gd name="connsiteY1-44" fmla="*/ 14 h 160247"/>
              <a:gd name="connsiteX2-45" fmla="*/ 140026 w 140173"/>
              <a:gd name="connsiteY2-46" fmla="*/ 77166 h 160247"/>
              <a:gd name="connsiteX3-47" fmla="*/ 74304 w 140173"/>
              <a:gd name="connsiteY3-48" fmla="*/ 160034 h 160247"/>
              <a:gd name="connsiteX4-49" fmla="*/ 9 w 140173"/>
              <a:gd name="connsiteY4-50" fmla="*/ 71451 h 160247"/>
              <a:gd name="connsiteX0-51" fmla="*/ 9 w 140173"/>
              <a:gd name="connsiteY0-52" fmla="*/ 71451 h 148862"/>
              <a:gd name="connsiteX1-53" fmla="*/ 71446 w 140173"/>
              <a:gd name="connsiteY1-54" fmla="*/ 14 h 148862"/>
              <a:gd name="connsiteX2-55" fmla="*/ 140026 w 140173"/>
              <a:gd name="connsiteY2-56" fmla="*/ 77166 h 148862"/>
              <a:gd name="connsiteX3-57" fmla="*/ 74304 w 140173"/>
              <a:gd name="connsiteY3-58" fmla="*/ 148604 h 148862"/>
              <a:gd name="connsiteX4-59" fmla="*/ 9 w 140173"/>
              <a:gd name="connsiteY4-60" fmla="*/ 71451 h 148862"/>
              <a:gd name="connsiteX0-61" fmla="*/ 9 w 141024"/>
              <a:gd name="connsiteY0-62" fmla="*/ 71451 h 148862"/>
              <a:gd name="connsiteX1-63" fmla="*/ 71446 w 141024"/>
              <a:gd name="connsiteY1-64" fmla="*/ 14 h 148862"/>
              <a:gd name="connsiteX2-65" fmla="*/ 140026 w 141024"/>
              <a:gd name="connsiteY2-66" fmla="*/ 77166 h 148862"/>
              <a:gd name="connsiteX3-67" fmla="*/ 74304 w 141024"/>
              <a:gd name="connsiteY3-68" fmla="*/ 148604 h 148862"/>
              <a:gd name="connsiteX4-69" fmla="*/ 9 w 141024"/>
              <a:gd name="connsiteY4-70" fmla="*/ 71451 h 148862"/>
              <a:gd name="connsiteX0-71" fmla="*/ 9 w 140173"/>
              <a:gd name="connsiteY0-72" fmla="*/ 71451 h 148862"/>
              <a:gd name="connsiteX1-73" fmla="*/ 71446 w 140173"/>
              <a:gd name="connsiteY1-74" fmla="*/ 14 h 148862"/>
              <a:gd name="connsiteX2-75" fmla="*/ 140026 w 140173"/>
              <a:gd name="connsiteY2-76" fmla="*/ 77166 h 148862"/>
              <a:gd name="connsiteX3-77" fmla="*/ 74304 w 140173"/>
              <a:gd name="connsiteY3-78" fmla="*/ 148604 h 148862"/>
              <a:gd name="connsiteX4-79" fmla="*/ 9 w 140173"/>
              <a:gd name="connsiteY4-80" fmla="*/ 71451 h 148862"/>
              <a:gd name="connsiteX0-81" fmla="*/ 9 w 140257"/>
              <a:gd name="connsiteY0-82" fmla="*/ 71451 h 148862"/>
              <a:gd name="connsiteX1-83" fmla="*/ 71446 w 140257"/>
              <a:gd name="connsiteY1-84" fmla="*/ 14 h 148862"/>
              <a:gd name="connsiteX2-85" fmla="*/ 140026 w 140257"/>
              <a:gd name="connsiteY2-86" fmla="*/ 77166 h 148862"/>
              <a:gd name="connsiteX3-87" fmla="*/ 74304 w 140257"/>
              <a:gd name="connsiteY3-88" fmla="*/ 148604 h 148862"/>
              <a:gd name="connsiteX4-89" fmla="*/ 9 w 140257"/>
              <a:gd name="connsiteY4-90" fmla="*/ 71451 h 14886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40257" h="148862">
                <a:moveTo>
                  <a:pt x="9" y="71451"/>
                </a:moveTo>
                <a:cubicBezTo>
                  <a:pt x="-467" y="46686"/>
                  <a:pt x="19535" y="-938"/>
                  <a:pt x="71446" y="14"/>
                </a:cubicBezTo>
                <a:cubicBezTo>
                  <a:pt x="123357" y="966"/>
                  <a:pt x="142638" y="44242"/>
                  <a:pt x="140026" y="77166"/>
                </a:cubicBezTo>
                <a:cubicBezTo>
                  <a:pt x="141931" y="102883"/>
                  <a:pt x="125739" y="152890"/>
                  <a:pt x="74304" y="148604"/>
                </a:cubicBezTo>
                <a:cubicBezTo>
                  <a:pt x="22869" y="144318"/>
                  <a:pt x="485" y="96216"/>
                  <a:pt x="9" y="71451"/>
                </a:cubicBezTo>
                <a:close/>
              </a:path>
            </a:pathLst>
          </a:custGeom>
          <a:solidFill>
            <a:srgbClr val="51BCB8"/>
          </a:solidFill>
          <a:ln w="3810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b="1" dirty="0">
                <a:solidFill>
                  <a:schemeClr val="bg1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3</a:t>
            </a:r>
            <a:endParaRPr lang="zh-CN" altLang="en-US" sz="4400" b="1" dirty="0">
              <a:solidFill>
                <a:schemeClr val="bg1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679454" y="2459907"/>
            <a:ext cx="2684043" cy="101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lt"/>
              </a:rPr>
              <a:t>单击此处输入标题</a:t>
            </a:r>
            <a:endParaRPr lang="en-US" altLang="zh-CN" sz="24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lt"/>
            </a:endParaRPr>
          </a:p>
          <a:p>
            <a:pPr algn="just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lt"/>
                <a:sym typeface="Arial" panose="020B0604020202020204" pitchFamily="34" charset="0"/>
              </a:rPr>
              <a:t>请替换文字内容，点击添加相关标题文字，修改文字内容</a:t>
            </a:r>
            <a:endParaRPr lang="en-GB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lt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694533" y="4384039"/>
            <a:ext cx="2684043" cy="101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lt"/>
              </a:rPr>
              <a:t>单击此处输入标题</a:t>
            </a:r>
            <a:endParaRPr lang="en-US" altLang="zh-CN" sz="24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lt"/>
            </a:endParaRPr>
          </a:p>
          <a:p>
            <a:pPr algn="just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lt"/>
                <a:sym typeface="Arial" panose="020B0604020202020204" pitchFamily="34" charset="0"/>
              </a:rPr>
              <a:t>请替换文字内容，点击添加相关标题文字，修改文字内容</a:t>
            </a:r>
            <a:endParaRPr lang="en-GB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lt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8341536" y="2459907"/>
            <a:ext cx="2684043" cy="101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lt"/>
              </a:rPr>
              <a:t>单击此处输入标题</a:t>
            </a:r>
            <a:endParaRPr lang="en-US" altLang="zh-CN" sz="24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lt"/>
            </a:endParaRPr>
          </a:p>
          <a:p>
            <a:pPr algn="just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lt"/>
                <a:sym typeface="Arial" panose="020B0604020202020204" pitchFamily="34" charset="0"/>
              </a:rPr>
              <a:t>请替换文字内容，点击添加相关标题文字，修改文字内容</a:t>
            </a:r>
            <a:endParaRPr lang="en-GB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lt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8356615" y="4384039"/>
            <a:ext cx="2684043" cy="101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lt"/>
              </a:rPr>
              <a:t>单击此处输入标题</a:t>
            </a:r>
            <a:endParaRPr lang="en-US" altLang="zh-CN" sz="24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lt"/>
            </a:endParaRPr>
          </a:p>
          <a:p>
            <a:pPr algn="just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lt"/>
                <a:sym typeface="Arial" panose="020B0604020202020204" pitchFamily="34" charset="0"/>
              </a:rPr>
              <a:t>请替换文字内容，点击添加相关标题文字，修改文字内容</a:t>
            </a:r>
            <a:endParaRPr lang="en-GB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lt"/>
              <a:cs typeface="+mn-ea"/>
              <a:sym typeface="Arial" panose="020B0604020202020204" pitchFamily="34" charset="0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3824" y="2081077"/>
            <a:ext cx="3604354" cy="3873728"/>
          </a:xfrm>
          <a:prstGeom prst="rect">
            <a:avLst/>
          </a:prstGeom>
          <a:ln>
            <a:noFill/>
          </a:ln>
        </p:spPr>
      </p:pic>
      <p:sp>
        <p:nvSpPr>
          <p:cNvPr id="19" name="矩形 18"/>
          <p:cNvSpPr/>
          <p:nvPr/>
        </p:nvSpPr>
        <p:spPr>
          <a:xfrm>
            <a:off x="5007539" y="971188"/>
            <a:ext cx="292989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b="1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j-lt"/>
                <a:ea typeface="+mj-lt"/>
              </a:rPr>
              <a:t>奔去七月刑场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>
        <p:fade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/>
      <p:bldP spid="12" grpId="0"/>
      <p:bldP spid="13" grpId="0"/>
      <p:bldP spid="14" grpId="0"/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A_库_文本框 13"/>
          <p:cNvSpPr txBox="1"/>
          <p:nvPr>
            <p:custDataLst>
              <p:tags r:id="rId1"/>
            </p:custDataLst>
          </p:nvPr>
        </p:nvSpPr>
        <p:spPr>
          <a:xfrm rot="19000756">
            <a:off x="3119175" y="4212242"/>
            <a:ext cx="1567815" cy="270502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我化尘埃飞扬</a:t>
            </a:r>
          </a:p>
          <a:p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追寻赤裸逆翔</a:t>
            </a:r>
          </a:p>
          <a:p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奔去七月刑场</a:t>
            </a:r>
          </a:p>
          <a:p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时间烧灼滚烫</a:t>
            </a:r>
          </a:p>
          <a:p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回忆撕毁臆想</a:t>
            </a:r>
          </a:p>
        </p:txBody>
      </p:sp>
      <p:sp>
        <p:nvSpPr>
          <p:cNvPr id="2" name="矩形 1"/>
          <p:cNvSpPr/>
          <p:nvPr/>
        </p:nvSpPr>
        <p:spPr>
          <a:xfrm>
            <a:off x="1362710" y="2911475"/>
            <a:ext cx="4956175" cy="1012190"/>
          </a:xfrm>
          <a:prstGeom prst="rect">
            <a:avLst/>
          </a:prstGeom>
          <a:solidFill>
            <a:srgbClr val="51BC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PA_库_文本框 4"/>
          <p:cNvSpPr txBox="1"/>
          <p:nvPr>
            <p:custDataLst>
              <p:tags r:id="rId2"/>
            </p:custDataLst>
          </p:nvPr>
        </p:nvSpPr>
        <p:spPr>
          <a:xfrm>
            <a:off x="1647382" y="2921561"/>
            <a:ext cx="948055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第</a:t>
            </a:r>
          </a:p>
        </p:txBody>
      </p:sp>
      <p:sp>
        <p:nvSpPr>
          <p:cNvPr id="10" name="PA_库_文本框 5"/>
          <p:cNvSpPr txBox="1"/>
          <p:nvPr>
            <p:custDataLst>
              <p:tags r:id="rId3"/>
            </p:custDataLst>
          </p:nvPr>
        </p:nvSpPr>
        <p:spPr>
          <a:xfrm>
            <a:off x="2853187" y="2921549"/>
            <a:ext cx="948055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二</a:t>
            </a:r>
          </a:p>
        </p:txBody>
      </p:sp>
      <p:sp>
        <p:nvSpPr>
          <p:cNvPr id="12" name="PA_库_文本框 7"/>
          <p:cNvSpPr txBox="1"/>
          <p:nvPr>
            <p:custDataLst>
              <p:tags r:id="rId4"/>
            </p:custDataLst>
          </p:nvPr>
        </p:nvSpPr>
        <p:spPr>
          <a:xfrm>
            <a:off x="4059021" y="2921827"/>
            <a:ext cx="948055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部</a:t>
            </a:r>
          </a:p>
        </p:txBody>
      </p:sp>
      <p:sp>
        <p:nvSpPr>
          <p:cNvPr id="13" name="PA_库_文本框 8"/>
          <p:cNvSpPr txBox="1"/>
          <p:nvPr>
            <p:custDataLst>
              <p:tags r:id="rId5"/>
            </p:custDataLst>
          </p:nvPr>
        </p:nvSpPr>
        <p:spPr>
          <a:xfrm>
            <a:off x="5210473" y="2921873"/>
            <a:ext cx="948055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分</a:t>
            </a: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44435" y="1715770"/>
            <a:ext cx="3624580" cy="404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>
        <p:fade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 animBg="1"/>
      <p:bldP spid="4" grpId="0"/>
      <p:bldP spid="10" grpId="0"/>
      <p:bldP spid="12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"/>
          <p:cNvSpPr/>
          <p:nvPr/>
        </p:nvSpPr>
        <p:spPr>
          <a:xfrm>
            <a:off x="4975434" y="2184703"/>
            <a:ext cx="2158900" cy="3108072"/>
          </a:xfrm>
          <a:prstGeom prst="rect">
            <a:avLst/>
          </a:prstGeom>
          <a:noFill/>
          <a:ln w="44450">
            <a:solidFill>
              <a:schemeClr val="bg1"/>
            </a:solidFill>
          </a:ln>
          <a:effectLst>
            <a:outerShdw blurRad="215900" dist="1524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3" name="1"/>
          <p:cNvSpPr/>
          <p:nvPr/>
        </p:nvSpPr>
        <p:spPr>
          <a:xfrm>
            <a:off x="1947851" y="2184702"/>
            <a:ext cx="3208259" cy="3108072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4" name="1"/>
          <p:cNvSpPr/>
          <p:nvPr/>
        </p:nvSpPr>
        <p:spPr>
          <a:xfrm>
            <a:off x="7035706" y="2184702"/>
            <a:ext cx="3177077" cy="3108072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5" name="1"/>
          <p:cNvSpPr/>
          <p:nvPr/>
        </p:nvSpPr>
        <p:spPr>
          <a:xfrm>
            <a:off x="5123974" y="3373838"/>
            <a:ext cx="1861820" cy="11988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b="1" spc="-3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lt"/>
              </a:rPr>
              <a:t>请在这里</a:t>
            </a:r>
            <a:endParaRPr lang="en-US" altLang="zh-CN" sz="3600" b="1" spc="-3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  <a:ea typeface="+mj-lt"/>
            </a:endParaRPr>
          </a:p>
          <a:p>
            <a:pPr algn="ctr"/>
            <a:r>
              <a:rPr lang="zh-CN" altLang="en-US" sz="3600" b="1" spc="-3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lt"/>
              </a:rPr>
              <a:t>输入标题</a:t>
            </a:r>
            <a:endParaRPr lang="en-US" altLang="zh-CN" sz="3600" b="1" spc="-3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  <a:ea typeface="+mj-lt"/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42255" y="1106170"/>
            <a:ext cx="2032000" cy="2267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>
        <p:fade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1"/>
          <p:cNvGrpSpPr/>
          <p:nvPr/>
        </p:nvGrpSpPr>
        <p:grpSpPr>
          <a:xfrm>
            <a:off x="1661308" y="2587409"/>
            <a:ext cx="2592698" cy="1477328"/>
            <a:chOff x="1839344" y="2587409"/>
            <a:chExt cx="2592698" cy="1477328"/>
          </a:xfrm>
        </p:grpSpPr>
        <p:sp>
          <p:nvSpPr>
            <p:cNvPr id="11" name="淘宝网chenying0907出品 48"/>
            <p:cNvSpPr txBox="1"/>
            <p:nvPr/>
          </p:nvSpPr>
          <p:spPr>
            <a:xfrm>
              <a:off x="1839344" y="3049074"/>
              <a:ext cx="259269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我说你是人间的七月天，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笑声点亮了四面风，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轻灵在春的光焰中交舞着变换。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你是七月早天里的云烟。</a:t>
              </a:r>
            </a:p>
          </p:txBody>
        </p:sp>
        <p:sp>
          <p:nvSpPr>
            <p:cNvPr id="12" name="淘宝网chenying0907出品 10"/>
            <p:cNvSpPr/>
            <p:nvPr/>
          </p:nvSpPr>
          <p:spPr>
            <a:xfrm>
              <a:off x="1918251" y="2587409"/>
              <a:ext cx="2154967" cy="461665"/>
            </a:xfrm>
            <a:prstGeom prst="rect">
              <a:avLst/>
            </a:prstGeom>
            <a:ln w="28575">
              <a:noFill/>
            </a:ln>
          </p:spPr>
          <p:txBody>
            <a:bodyPr vert="horz" wrap="square">
              <a:spAutoFit/>
            </a:bodyPr>
            <a:lstStyle/>
            <a:p>
              <a:pPr algn="ctr"/>
              <a:r>
                <a:rPr lang="zh-CN" altLang="en-US" sz="2400" dirty="0">
                  <a:blipFill dpi="0" rotWithShape="1">
                    <a:blip r:embed="rId3"/>
                    <a:srcRect/>
                    <a:tile tx="0" ty="0" sx="100000" sy="100000" flip="none" algn="r"/>
                  </a:blip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这里输入</a:t>
              </a:r>
              <a:r>
                <a:rPr lang="zh-CN" altLang="en-US" sz="2400" dirty="0">
                  <a:solidFill>
                    <a:srgbClr val="656C59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标题</a:t>
              </a:r>
              <a:endParaRPr lang="en-US" altLang="zh-CN" sz="2400" dirty="0">
                <a:solidFill>
                  <a:srgbClr val="656C59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13" name="1"/>
          <p:cNvGrpSpPr/>
          <p:nvPr/>
        </p:nvGrpSpPr>
        <p:grpSpPr>
          <a:xfrm>
            <a:off x="8081714" y="2587409"/>
            <a:ext cx="2592698" cy="1477328"/>
            <a:chOff x="7782944" y="2587409"/>
            <a:chExt cx="2592698" cy="1477328"/>
          </a:xfrm>
        </p:grpSpPr>
        <p:sp>
          <p:nvSpPr>
            <p:cNvPr id="14" name="淘宝网chenying0907出品 48"/>
            <p:cNvSpPr txBox="1"/>
            <p:nvPr/>
          </p:nvSpPr>
          <p:spPr>
            <a:xfrm>
              <a:off x="7782944" y="3049074"/>
              <a:ext cx="259269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我说你是人间的七月天，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笑声点亮了四面风，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轻灵在春的光焰中交舞着变换。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你是七月早天里的云烟。</a:t>
              </a:r>
            </a:p>
          </p:txBody>
        </p:sp>
        <p:sp>
          <p:nvSpPr>
            <p:cNvPr id="15" name="淘宝网chenying0907出品 12"/>
            <p:cNvSpPr/>
            <p:nvPr/>
          </p:nvSpPr>
          <p:spPr>
            <a:xfrm>
              <a:off x="7861851" y="2587409"/>
              <a:ext cx="2154967" cy="461665"/>
            </a:xfrm>
            <a:prstGeom prst="rect">
              <a:avLst/>
            </a:prstGeom>
            <a:ln w="28575">
              <a:noFill/>
            </a:ln>
          </p:spPr>
          <p:txBody>
            <a:bodyPr vert="horz" wrap="square">
              <a:spAutoFit/>
            </a:bodyPr>
            <a:lstStyle/>
            <a:p>
              <a:pPr algn="ctr"/>
              <a:r>
                <a:rPr lang="zh-CN" altLang="en-US" sz="2400" dirty="0">
                  <a:blipFill dpi="0" rotWithShape="1">
                    <a:blip r:embed="rId3"/>
                    <a:srcRect/>
                    <a:tile tx="0" ty="0" sx="100000" sy="100000" flip="none" algn="r"/>
                  </a:blip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这里输入</a:t>
              </a:r>
              <a:r>
                <a:rPr lang="zh-CN" altLang="en-US" sz="2400" dirty="0">
                  <a:solidFill>
                    <a:srgbClr val="656C59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标题</a:t>
              </a:r>
              <a:endParaRPr lang="en-US" altLang="zh-CN" sz="2400" dirty="0">
                <a:solidFill>
                  <a:srgbClr val="656C59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16" name="1"/>
          <p:cNvGrpSpPr/>
          <p:nvPr/>
        </p:nvGrpSpPr>
        <p:grpSpPr>
          <a:xfrm>
            <a:off x="3741654" y="4919009"/>
            <a:ext cx="5235220" cy="1399904"/>
            <a:chOff x="3741654" y="261165"/>
            <a:chExt cx="5235220" cy="1399904"/>
          </a:xfrm>
        </p:grpSpPr>
        <p:sp>
          <p:nvSpPr>
            <p:cNvPr id="17" name="Rectangle 6"/>
            <p:cNvSpPr>
              <a:spLocks noChangeArrowheads="1"/>
            </p:cNvSpPr>
            <p:nvPr/>
          </p:nvSpPr>
          <p:spPr bwMode="auto">
            <a:xfrm>
              <a:off x="3741654" y="487188"/>
              <a:ext cx="4708692" cy="514133"/>
            </a:xfrm>
            <a:prstGeom prst="rect">
              <a:avLst/>
            </a:prstGeom>
            <a:noFill/>
            <a:ln w="12700">
              <a:solidFill>
                <a:srgbClr val="656C59"/>
              </a:solidFill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76970" y="261165"/>
              <a:ext cx="1399904" cy="1399904"/>
            </a:xfrm>
            <a:prstGeom prst="rect">
              <a:avLst/>
            </a:prstGeom>
          </p:spPr>
        </p:pic>
        <p:sp>
          <p:nvSpPr>
            <p:cNvPr id="19" name="淘宝网chenying0907出品 56"/>
            <p:cNvSpPr txBox="1">
              <a:spLocks noChangeArrowheads="1"/>
            </p:cNvSpPr>
            <p:nvPr/>
          </p:nvSpPr>
          <p:spPr bwMode="auto">
            <a:xfrm>
              <a:off x="4254006" y="489474"/>
              <a:ext cx="3683988" cy="477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bIns="0">
              <a:spAutoFit/>
            </a:bodyPr>
            <a:lstStyle>
              <a:defPPr>
                <a:defRPr lang="zh-CN"/>
              </a:defPPr>
              <a:lvl1pPr algn="ctr" eaLnBrk="1" hangingPunct="1">
                <a:defRPr sz="3200" b="1">
                  <a:gradFill>
                    <a:gsLst>
                      <a:gs pos="0">
                        <a:srgbClr val="028DCC"/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rgbClr val="87CB3D"/>
                      </a:gs>
                    </a:gsLst>
                    <a:lin ang="0" scaled="0"/>
                  </a:gradFill>
                  <a:latin typeface="Agency FB" panose="020B0503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</a:lvl9pPr>
            </a:lstStyle>
            <a:p>
              <a:r>
                <a:rPr lang="zh-CN" altLang="en-US" sz="2800" b="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+mn-ea"/>
                  <a:sym typeface="+mn-lt"/>
                </a:rPr>
                <a:t>输入</a:t>
              </a:r>
              <a:r>
                <a:rPr lang="zh-CN" altLang="en-US" sz="2800" b="0" spc="300" dirty="0">
                  <a:solidFill>
                    <a:srgbClr val="656C59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+mn-ea"/>
                  <a:sym typeface="+mn-lt"/>
                </a:rPr>
                <a:t>相关标题文字</a:t>
              </a:r>
            </a:p>
          </p:txBody>
        </p:sp>
      </p:grp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86860" y="1050290"/>
            <a:ext cx="3669030" cy="4094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>
        <p:fade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"/>
          <p:cNvSpPr/>
          <p:nvPr/>
        </p:nvSpPr>
        <p:spPr>
          <a:xfrm>
            <a:off x="1951631" y="1533264"/>
            <a:ext cx="2984269" cy="382385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6101" y="1385593"/>
            <a:ext cx="1009344" cy="1121494"/>
          </a:xfrm>
          <a:prstGeom prst="rect">
            <a:avLst/>
          </a:prstGeom>
        </p:spPr>
      </p:pic>
      <p:grpSp>
        <p:nvGrpSpPr>
          <p:cNvPr id="5" name="1"/>
          <p:cNvGrpSpPr/>
          <p:nvPr/>
        </p:nvGrpSpPr>
        <p:grpSpPr>
          <a:xfrm>
            <a:off x="6827959" y="1533264"/>
            <a:ext cx="5017781" cy="1133061"/>
            <a:chOff x="6916041" y="2951111"/>
            <a:chExt cx="4630337" cy="1133061"/>
          </a:xfrm>
        </p:grpSpPr>
        <p:sp>
          <p:nvSpPr>
            <p:cNvPr id="6" name="淘宝网chenying0907出品 5"/>
            <p:cNvSpPr txBox="1"/>
            <p:nvPr/>
          </p:nvSpPr>
          <p:spPr>
            <a:xfrm>
              <a:off x="6916041" y="2951111"/>
              <a:ext cx="159046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点击添加标题</a:t>
              </a:r>
            </a:p>
          </p:txBody>
        </p:sp>
        <p:sp>
          <p:nvSpPr>
            <p:cNvPr id="7" name="TextBox 43"/>
            <p:cNvSpPr txBox="1"/>
            <p:nvPr/>
          </p:nvSpPr>
          <p:spPr>
            <a:xfrm>
              <a:off x="6957137" y="3432207"/>
              <a:ext cx="4589241" cy="651965"/>
            </a:xfrm>
            <a:prstGeom prst="rect">
              <a:avLst/>
            </a:prstGeom>
            <a:noFill/>
          </p:spPr>
          <p:txBody>
            <a:bodyPr wrap="square" lIns="97021" tIns="48510" rIns="97021" bIns="48510" rtlCol="0">
              <a:spAutoFit/>
            </a:bodyPr>
            <a:lstStyle/>
            <a:p>
              <a:pPr algn="just"/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我说你是人间的七月天，笑声点亮了四面风，</a:t>
              </a:r>
            </a:p>
            <a:p>
              <a:pPr algn="just"/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轻灵在春的光焰中交舞着变换。</a:t>
              </a:r>
            </a:p>
            <a:p>
              <a:pPr algn="just"/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你是七月早天里的云烟。</a:t>
              </a: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1922" y="2646421"/>
            <a:ext cx="1344940" cy="1399677"/>
          </a:xfrm>
          <a:prstGeom prst="rect">
            <a:avLst/>
          </a:prstGeom>
        </p:spPr>
      </p:pic>
      <p:grpSp>
        <p:nvGrpSpPr>
          <p:cNvPr id="9" name="1"/>
          <p:cNvGrpSpPr/>
          <p:nvPr/>
        </p:nvGrpSpPr>
        <p:grpSpPr>
          <a:xfrm>
            <a:off x="6786862" y="2975944"/>
            <a:ext cx="5405138" cy="1329023"/>
            <a:chOff x="6916041" y="4449429"/>
            <a:chExt cx="4987785" cy="1329023"/>
          </a:xfrm>
        </p:grpSpPr>
        <p:sp>
          <p:nvSpPr>
            <p:cNvPr id="10" name="淘宝网chenying0907出品 9"/>
            <p:cNvSpPr txBox="1"/>
            <p:nvPr/>
          </p:nvSpPr>
          <p:spPr>
            <a:xfrm>
              <a:off x="6916041" y="4449429"/>
              <a:ext cx="159046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点击添加标题</a:t>
              </a:r>
            </a:p>
          </p:txBody>
        </p:sp>
        <p:sp>
          <p:nvSpPr>
            <p:cNvPr id="11" name="TextBox 43"/>
            <p:cNvSpPr txBox="1"/>
            <p:nvPr/>
          </p:nvSpPr>
          <p:spPr>
            <a:xfrm>
              <a:off x="6957138" y="4981895"/>
              <a:ext cx="4946688" cy="796557"/>
            </a:xfrm>
            <a:prstGeom prst="rect">
              <a:avLst/>
            </a:prstGeom>
            <a:noFill/>
          </p:spPr>
          <p:txBody>
            <a:bodyPr wrap="square" lIns="97021" tIns="48510" rIns="97021" bIns="48510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我说你是人间的七月天，笑声点亮了四面风，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轻灵在春的光焰中交舞着变换。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你是七月早天里的云烟。</a:t>
              </a:r>
            </a:p>
          </p:txBody>
        </p:sp>
      </p:grpSp>
      <p:cxnSp>
        <p:nvCxnSpPr>
          <p:cNvPr id="12" name="1"/>
          <p:cNvCxnSpPr/>
          <p:nvPr/>
        </p:nvCxnSpPr>
        <p:spPr>
          <a:xfrm>
            <a:off x="4696127" y="290883"/>
            <a:ext cx="0" cy="403569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6603" y="4311759"/>
            <a:ext cx="1009344" cy="1121494"/>
          </a:xfrm>
          <a:prstGeom prst="rect">
            <a:avLst/>
          </a:prstGeom>
        </p:spPr>
      </p:pic>
      <p:grpSp>
        <p:nvGrpSpPr>
          <p:cNvPr id="16" name="1"/>
          <p:cNvGrpSpPr/>
          <p:nvPr/>
        </p:nvGrpSpPr>
        <p:grpSpPr>
          <a:xfrm>
            <a:off x="6786862" y="4536249"/>
            <a:ext cx="5017781" cy="1133061"/>
            <a:chOff x="6916041" y="2951111"/>
            <a:chExt cx="4630337" cy="1133061"/>
          </a:xfrm>
        </p:grpSpPr>
        <p:sp>
          <p:nvSpPr>
            <p:cNvPr id="17" name="淘宝网chenying0907出品 5"/>
            <p:cNvSpPr txBox="1"/>
            <p:nvPr/>
          </p:nvSpPr>
          <p:spPr>
            <a:xfrm>
              <a:off x="6916041" y="2951111"/>
              <a:ext cx="159046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点击添加标题</a:t>
              </a:r>
            </a:p>
          </p:txBody>
        </p:sp>
        <p:sp>
          <p:nvSpPr>
            <p:cNvPr id="18" name="TextBox 43"/>
            <p:cNvSpPr txBox="1"/>
            <p:nvPr/>
          </p:nvSpPr>
          <p:spPr>
            <a:xfrm>
              <a:off x="6957137" y="3432207"/>
              <a:ext cx="4589241" cy="651965"/>
            </a:xfrm>
            <a:prstGeom prst="rect">
              <a:avLst/>
            </a:prstGeom>
            <a:noFill/>
          </p:spPr>
          <p:txBody>
            <a:bodyPr wrap="square" lIns="97021" tIns="48510" rIns="97021" bIns="48510" rtlCol="0">
              <a:spAutoFit/>
            </a:bodyPr>
            <a:lstStyle/>
            <a:p>
              <a:pPr algn="just"/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我说你是人间的七月天，笑声点亮了四面风，</a:t>
              </a:r>
            </a:p>
            <a:p>
              <a:pPr algn="just"/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轻灵在春的光焰中交舞着变换。</a:t>
              </a:r>
            </a:p>
            <a:p>
              <a:pPr algn="just"/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你是七月早天里的云烟。</a:t>
              </a:r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549" y="1795962"/>
            <a:ext cx="3604354" cy="3873728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>
        <p:fade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220845" y="2589530"/>
            <a:ext cx="3635375" cy="4253230"/>
          </a:xfrm>
          <a:prstGeom prst="rect">
            <a:avLst/>
          </a:prstGeom>
          <a:solidFill>
            <a:schemeClr val="bg1"/>
          </a:solidFill>
          <a:ln w="25400">
            <a:solidFill>
              <a:srgbClr val="51BCB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702933" y="3317507"/>
            <a:ext cx="28536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51BCB8"/>
                </a:solidFill>
                <a:latin typeface="+mj-lt"/>
                <a:ea typeface="+mj-lt"/>
              </a:rPr>
              <a:t>这里添加标题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676140" y="4040320"/>
            <a:ext cx="285369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rgbClr val="51BCB8"/>
                </a:solidFill>
                <a:ea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8909050" y="4158615"/>
            <a:ext cx="2728933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50000"/>
                    <a:lumOff val="50000"/>
                  </a:schemeClr>
                </a:solidFill>
                <a:ea typeface="+mn-lt"/>
              </a:rPr>
              <a:t>这里添加标题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8622030" y="4742180"/>
            <a:ext cx="285369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816943" y="4145975"/>
            <a:ext cx="2728933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lt"/>
              </a:rPr>
              <a:t>这里添加标题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713740" y="4742180"/>
            <a:ext cx="2853690" cy="1060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ea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7" name="矩形 16"/>
          <p:cNvSpPr/>
          <p:nvPr/>
        </p:nvSpPr>
        <p:spPr>
          <a:xfrm>
            <a:off x="4639874" y="983253"/>
            <a:ext cx="292608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j-lt"/>
                <a:ea typeface="+mj-lt"/>
              </a:rPr>
              <a:t>奔去七月刑场</a:t>
            </a: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36820" y="4606925"/>
            <a:ext cx="2003425" cy="2235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>
        <p:fade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/>
      <p:bldP spid="8" grpId="1"/>
      <p:bldP spid="9" grpId="0"/>
      <p:bldP spid="10" grpId="0"/>
      <p:bldP spid="10" grpId="1"/>
      <p:bldP spid="11" grpId="0"/>
      <p:bldP spid="12" grpId="0"/>
      <p:bldP spid="12" grpId="1"/>
      <p:bldP spid="1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A_库_文本框 5"/>
          <p:cNvSpPr txBox="1"/>
          <p:nvPr>
            <p:custDataLst>
              <p:tags r:id="rId1"/>
            </p:custDataLst>
          </p:nvPr>
        </p:nvSpPr>
        <p:spPr>
          <a:xfrm>
            <a:off x="2177547" y="1885229"/>
            <a:ext cx="2299335" cy="26460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600" b="1" dirty="0">
                <a:solidFill>
                  <a:srgbClr val="51BCB8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叁</a:t>
            </a:r>
          </a:p>
        </p:txBody>
      </p:sp>
      <p:sp>
        <p:nvSpPr>
          <p:cNvPr id="11" name="PA_库_文本框 13"/>
          <p:cNvSpPr txBox="1"/>
          <p:nvPr>
            <p:custDataLst>
              <p:tags r:id="rId2"/>
            </p:custDataLst>
          </p:nvPr>
        </p:nvSpPr>
        <p:spPr>
          <a:xfrm rot="2459704">
            <a:off x="6854830" y="4291078"/>
            <a:ext cx="1567815" cy="270502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我化尘埃飞扬</a:t>
            </a:r>
          </a:p>
          <a:p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追寻赤裸逆翔</a:t>
            </a:r>
          </a:p>
          <a:p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奔去七月刑场</a:t>
            </a:r>
          </a:p>
          <a:p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时间烧灼滚烫</a:t>
            </a:r>
          </a:p>
          <a:p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回忆撕毁臆想</a:t>
            </a:r>
          </a:p>
        </p:txBody>
      </p:sp>
      <p:sp>
        <p:nvSpPr>
          <p:cNvPr id="4" name="PA_库_文本框 4"/>
          <p:cNvSpPr txBox="1"/>
          <p:nvPr>
            <p:custDataLst>
              <p:tags r:id="rId3"/>
            </p:custDataLst>
          </p:nvPr>
        </p:nvSpPr>
        <p:spPr>
          <a:xfrm>
            <a:off x="1647382" y="2920291"/>
            <a:ext cx="948055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>
                <a:solidFill>
                  <a:srgbClr val="51BCB8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第</a:t>
            </a:r>
          </a:p>
        </p:txBody>
      </p:sp>
      <p:sp>
        <p:nvSpPr>
          <p:cNvPr id="12" name="PA_库_文本框 7"/>
          <p:cNvSpPr txBox="1"/>
          <p:nvPr>
            <p:custDataLst>
              <p:tags r:id="rId4"/>
            </p:custDataLst>
          </p:nvPr>
        </p:nvSpPr>
        <p:spPr>
          <a:xfrm>
            <a:off x="4059021" y="2920557"/>
            <a:ext cx="948055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>
                <a:solidFill>
                  <a:srgbClr val="51BCB8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部</a:t>
            </a:r>
          </a:p>
        </p:txBody>
      </p:sp>
      <p:sp>
        <p:nvSpPr>
          <p:cNvPr id="13" name="PA_库_文本框 8"/>
          <p:cNvSpPr txBox="1"/>
          <p:nvPr>
            <p:custDataLst>
              <p:tags r:id="rId5"/>
            </p:custDataLst>
          </p:nvPr>
        </p:nvSpPr>
        <p:spPr>
          <a:xfrm>
            <a:off x="5210473" y="2921873"/>
            <a:ext cx="948055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>
                <a:solidFill>
                  <a:srgbClr val="51BCB8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分</a:t>
            </a: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51090" y="1641475"/>
            <a:ext cx="3624580" cy="404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>
        <p:fade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mph" presetSubtype="0" accel="30000" decel="26000" autoRev="1" fill="hold" grpId="2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" presetClass="emph" presetSubtype="0" accel="30000" decel="26000" autoRev="1" fill="hold" grpId="2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6" presetClass="emph" presetSubtype="0" accel="30000" decel="26000" autoRev="1" fill="hold" grpId="2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6" presetClass="emph" presetSubtype="0" accel="30000" decel="26000" autoRev="1" fill="hold" grpId="2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750"/>
                            </p:stCondLst>
                            <p:childTnLst>
                              <p:par>
                                <p:cTn id="5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utoUpdateAnimBg="0"/>
      <p:bldP spid="6" grpId="1" autoUpdateAnimBg="0"/>
      <p:bldP spid="6" grpId="2" autoUpdateAnimBg="0"/>
      <p:bldP spid="11" grpId="0" autoUpdateAnimBg="0"/>
      <p:bldP spid="4" grpId="0" autoUpdateAnimBg="0"/>
      <p:bldP spid="4" grpId="1" autoUpdateAnimBg="0"/>
      <p:bldP spid="4" grpId="2" autoUpdateAnimBg="0"/>
      <p:bldP spid="12" grpId="0" autoUpdateAnimBg="0"/>
      <p:bldP spid="12" grpId="1" autoUpdateAnimBg="0"/>
      <p:bldP spid="12" grpId="2" autoUpdateAnimBg="0"/>
      <p:bldP spid="13" grpId="0" autoUpdateAnimBg="0"/>
      <p:bldP spid="13" grpId="1" autoUpdateAnimBg="0"/>
      <p:bldP spid="13" grpId="2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A_库_椭圆 4"/>
          <p:cNvSpPr/>
          <p:nvPr>
            <p:custDataLst>
              <p:tags r:id="rId1"/>
            </p:custDataLst>
          </p:nvPr>
        </p:nvSpPr>
        <p:spPr>
          <a:xfrm>
            <a:off x="1045719" y="1242236"/>
            <a:ext cx="4674597" cy="4674597"/>
          </a:xfrm>
          <a:prstGeom prst="ellipse">
            <a:avLst/>
          </a:prstGeom>
          <a:solidFill>
            <a:srgbClr val="51BCB8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A_库_矩形 7"/>
          <p:cNvSpPr/>
          <p:nvPr>
            <p:custDataLst>
              <p:tags r:id="rId2"/>
            </p:custDataLst>
          </p:nvPr>
        </p:nvSpPr>
        <p:spPr>
          <a:xfrm>
            <a:off x="1620703" y="3909835"/>
            <a:ext cx="3406378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bg1"/>
                </a:solidFill>
                <a:latin typeface="+mj-lt"/>
                <a:ea typeface="+mj-lt"/>
              </a:rPr>
              <a:t>奔去七月刑场</a:t>
            </a:r>
          </a:p>
        </p:txBody>
      </p:sp>
      <p:cxnSp>
        <p:nvCxnSpPr>
          <p:cNvPr id="16" name="PA_库_直接连接符 9"/>
          <p:cNvCxnSpPr/>
          <p:nvPr>
            <p:custDataLst>
              <p:tags r:id="rId3"/>
            </p:custDataLst>
          </p:nvPr>
        </p:nvCxnSpPr>
        <p:spPr>
          <a:xfrm>
            <a:off x="1893096" y="4539782"/>
            <a:ext cx="2989949" cy="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PA_库_矩形 10"/>
          <p:cNvSpPr/>
          <p:nvPr>
            <p:custDataLst>
              <p:tags r:id="rId4"/>
            </p:custDataLst>
          </p:nvPr>
        </p:nvSpPr>
        <p:spPr>
          <a:xfrm>
            <a:off x="2093262" y="4880820"/>
            <a:ext cx="2686471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b="0" i="0" dirty="0">
                <a:solidFill>
                  <a:schemeClr val="bg1"/>
                </a:solidFill>
                <a:effectLst/>
                <a:ea typeface="+mn-lt"/>
              </a:rPr>
              <a:t>奔去七月刑场啊，上苑遍是花枝。青门几场送客，曲水竟日题诗。</a:t>
            </a:r>
          </a:p>
        </p:txBody>
      </p:sp>
      <p:pic>
        <p:nvPicPr>
          <p:cNvPr id="18" name="PA_库_图片 1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0">
            <a:biLevel thresh="25000"/>
          </a:blip>
          <a:stretch>
            <a:fillRect/>
          </a:stretch>
        </p:blipFill>
        <p:spPr>
          <a:xfrm rot="17489682">
            <a:off x="798904" y="2294872"/>
            <a:ext cx="2332269" cy="775651"/>
          </a:xfrm>
          <a:prstGeom prst="rect">
            <a:avLst/>
          </a:prstGeom>
          <a:ln>
            <a:noFill/>
          </a:ln>
        </p:spPr>
      </p:pic>
      <p:pic>
        <p:nvPicPr>
          <p:cNvPr id="19" name="PA_库_图片 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7334" y="1639402"/>
            <a:ext cx="2058326" cy="2297175"/>
          </a:xfrm>
          <a:prstGeom prst="rect">
            <a:avLst/>
          </a:prstGeom>
        </p:spPr>
      </p:pic>
      <p:pic>
        <p:nvPicPr>
          <p:cNvPr id="20" name="PA_库_图片 1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0">
            <a:biLevel thresh="25000"/>
          </a:blip>
          <a:stretch>
            <a:fillRect/>
          </a:stretch>
        </p:blipFill>
        <p:spPr>
          <a:xfrm rot="17489682" flipH="1" flipV="1">
            <a:off x="3496648" y="2537498"/>
            <a:ext cx="2332269" cy="775651"/>
          </a:xfrm>
          <a:prstGeom prst="rect">
            <a:avLst/>
          </a:prstGeom>
          <a:ln>
            <a:noFill/>
          </a:ln>
        </p:spPr>
      </p:pic>
      <p:sp>
        <p:nvSpPr>
          <p:cNvPr id="23" name="文本框 22" descr="e7d195523061f1c0deeec63e560781cfd59afb0ea006f2a87ABB68BF51EA6619813959095094C18C62A12F549504892A4AAA8C1554C6663626E05CA27F281A14E6983772AFC3FB97135759321DEA3D704CB8FFD9D2544D20ADDCB4FC824F904E0D83D989474D2C72C21C19999FBBACD7FA81DBC650697183C998B58960BA5FD542E56B4FBC2C958F"/>
          <p:cNvSpPr txBox="1"/>
          <p:nvPr/>
        </p:nvSpPr>
        <p:spPr>
          <a:xfrm>
            <a:off x="6167148" y="2148652"/>
            <a:ext cx="4697945" cy="28613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buClr>
                <a:srgbClr val="0070C0"/>
              </a:buClr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ea typeface="+mn-lt"/>
                <a:cs typeface="+mn-lt"/>
              </a:rPr>
              <a:t>请在此处填入你需要的内容。请在此处填入你需要的内容。请在此处填入你需要的内容。 请在此处填入你需要的内容。请在此处填入你需要的内容。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ea typeface="+mn-lt"/>
              <a:cs typeface="+mn-lt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>
        <p:fade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/>
      <p:bldP spid="17" grpId="0"/>
      <p:bldP spid="2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1212" y="2109063"/>
            <a:ext cx="2506951" cy="177040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8041" y="2248275"/>
            <a:ext cx="2334010" cy="1648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536" y="2320883"/>
            <a:ext cx="2427991" cy="171464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2341" y="2288841"/>
            <a:ext cx="2462630" cy="1739106"/>
          </a:xfrm>
          <a:prstGeom prst="rect">
            <a:avLst/>
          </a:prstGeom>
        </p:spPr>
      </p:pic>
      <p:sp>
        <p:nvSpPr>
          <p:cNvPr id="6" name="原创设计师QQ：178119980 喵小姐"/>
          <p:cNvSpPr/>
          <p:nvPr/>
        </p:nvSpPr>
        <p:spPr>
          <a:xfrm>
            <a:off x="863536" y="4166228"/>
            <a:ext cx="2033060" cy="1090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lt"/>
              </a:rPr>
              <a:t>添加标题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lt"/>
              </a:rPr>
              <a:t>添加您的小标题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  <a:ea typeface="+mj-lt"/>
            </a:endParaRPr>
          </a:p>
        </p:txBody>
      </p:sp>
      <p:sp>
        <p:nvSpPr>
          <p:cNvPr id="7" name="原创设计师QQ：178119980 喵小姐"/>
          <p:cNvSpPr/>
          <p:nvPr/>
        </p:nvSpPr>
        <p:spPr>
          <a:xfrm>
            <a:off x="3369757" y="3861428"/>
            <a:ext cx="1898947" cy="1090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lt"/>
              </a:rPr>
              <a:t>添加标题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lt"/>
              </a:rPr>
              <a:t>添加您的小标题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  <a:ea typeface="+mj-lt"/>
            </a:endParaRPr>
          </a:p>
        </p:txBody>
      </p:sp>
      <p:sp>
        <p:nvSpPr>
          <p:cNvPr id="8" name="原创设计师QQ：178119980 喵小姐"/>
          <p:cNvSpPr/>
          <p:nvPr/>
        </p:nvSpPr>
        <p:spPr>
          <a:xfrm>
            <a:off x="6221698" y="4137199"/>
            <a:ext cx="2089588" cy="1090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lt"/>
              </a:rPr>
              <a:t>添加标题</a:t>
            </a:r>
            <a:endParaRPr lang="en-US" altLang="zh-CN" sz="32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  <a:ea typeface="+mj-lt"/>
            </a:endParaRPr>
          </a:p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lt"/>
              </a:rPr>
              <a:t>添加您的小标题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  <a:ea typeface="+mj-lt"/>
            </a:endParaRPr>
          </a:p>
        </p:txBody>
      </p:sp>
      <p:sp>
        <p:nvSpPr>
          <p:cNvPr id="9" name="原创设计师QQ：178119980 喵小姐"/>
          <p:cNvSpPr/>
          <p:nvPr/>
        </p:nvSpPr>
        <p:spPr>
          <a:xfrm>
            <a:off x="9049873" y="3919484"/>
            <a:ext cx="1964308" cy="1090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lt"/>
              </a:rPr>
              <a:t>添加标题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lt"/>
              </a:rPr>
              <a:t>添加您的小标题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  <a:ea typeface="+mj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007539" y="971188"/>
            <a:ext cx="292989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b="1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j-lt"/>
                <a:ea typeface="+mj-lt"/>
              </a:rPr>
              <a:t>奔去七月刑场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>
        <p:fade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1388904" y="1255032"/>
            <a:ext cx="4587887" cy="4407868"/>
          </a:xfrm>
          <a:prstGeom prst="ellipse">
            <a:avLst/>
          </a:prstGeom>
          <a:solidFill>
            <a:srgbClr val="51BC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840978" y="2241413"/>
            <a:ext cx="839470" cy="3958590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4265" b="1" spc="8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lt"/>
              </a:rPr>
              <a:t>奔去七月刑场</a:t>
            </a:r>
          </a:p>
        </p:txBody>
      </p:sp>
      <p:sp>
        <p:nvSpPr>
          <p:cNvPr id="4" name="椭圆 3"/>
          <p:cNvSpPr/>
          <p:nvPr/>
        </p:nvSpPr>
        <p:spPr>
          <a:xfrm>
            <a:off x="7936842" y="2241413"/>
            <a:ext cx="680963" cy="678755"/>
          </a:xfrm>
          <a:prstGeom prst="ellipse">
            <a:avLst/>
          </a:prstGeom>
          <a:noFill/>
          <a:ln w="19050">
            <a:solidFill>
              <a:srgbClr val="51BCB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970390" y="1481795"/>
            <a:ext cx="800735" cy="4227971"/>
          </a:xfrm>
          <a:prstGeom prst="rect">
            <a:avLst/>
          </a:prstGeom>
        </p:spPr>
        <p:txBody>
          <a:bodyPr vert="wordArtVertRtl" wrap="square">
            <a:spAutoFit/>
          </a:bodyPr>
          <a:lstStyle/>
          <a:p>
            <a:pPr algn="ctr"/>
            <a:r>
              <a:rPr lang="zh-CN" altLang="en-US" sz="2000" spc="-4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lt"/>
                <a:cs typeface="HAKUYOGuiFanZi3500" panose="02000600000000000000" pitchFamily="2" charset="-122"/>
              </a:rPr>
              <a:t>奔去七月刑场啊，上苑遍是花枝。青门几场送客，曲水竟日题诗。</a:t>
            </a:r>
          </a:p>
        </p:txBody>
      </p:sp>
      <p:sp>
        <p:nvSpPr>
          <p:cNvPr id="6" name="椭圆 5"/>
          <p:cNvSpPr/>
          <p:nvPr/>
        </p:nvSpPr>
        <p:spPr>
          <a:xfrm>
            <a:off x="7936842" y="3462435"/>
            <a:ext cx="680963" cy="678755"/>
          </a:xfrm>
          <a:prstGeom prst="ellipse">
            <a:avLst/>
          </a:prstGeom>
          <a:noFill/>
          <a:ln w="19050">
            <a:solidFill>
              <a:srgbClr val="51BCB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7967586" y="4189152"/>
            <a:ext cx="680963" cy="678755"/>
          </a:xfrm>
          <a:prstGeom prst="ellipse">
            <a:avLst/>
          </a:prstGeom>
          <a:noFill/>
          <a:ln w="19050">
            <a:solidFill>
              <a:srgbClr val="51BCB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70710" y="1482090"/>
            <a:ext cx="3624580" cy="404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>
        <p:fade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 animBg="1"/>
      <p:bldP spid="5" grpId="0"/>
      <p:bldP spid="6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3"/>
          <p:cNvSpPr>
            <a:spLocks noChangeAspect="1" noChangeArrowheads="1" noTextEdit="1"/>
          </p:cNvSpPr>
          <p:nvPr/>
        </p:nvSpPr>
        <p:spPr bwMode="auto">
          <a:xfrm>
            <a:off x="969398" y="1739396"/>
            <a:ext cx="2171700" cy="237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柳公权柳体" panose="02000000000000000000" pitchFamily="2" charset="-122"/>
              <a:ea typeface="柳公权柳体" panose="02000000000000000000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055624" y="2549594"/>
            <a:ext cx="740674" cy="753666"/>
            <a:chOff x="2981694" y="1450923"/>
            <a:chExt cx="633448" cy="633448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0" name="椭圆 9"/>
            <p:cNvSpPr/>
            <p:nvPr/>
          </p:nvSpPr>
          <p:spPr>
            <a:xfrm>
              <a:off x="3013623" y="1488975"/>
              <a:ext cx="568339" cy="568339"/>
            </a:xfrm>
            <a:prstGeom prst="ellipse">
              <a:avLst/>
            </a:prstGeom>
            <a:solidFill>
              <a:srgbClr val="708F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solidFill>
                    <a:schemeClr val="tx1"/>
                  </a:solidFill>
                  <a:latin typeface="柳公权柳体" panose="02000000000000000000" pitchFamily="2" charset="-122"/>
                  <a:ea typeface="柳公权柳体" panose="02000000000000000000" pitchFamily="2" charset="-122"/>
                </a:rPr>
                <a:t>壹</a:t>
              </a:r>
            </a:p>
          </p:txBody>
        </p:sp>
        <p:sp>
          <p:nvSpPr>
            <p:cNvPr id="11" name="椭圆 10"/>
            <p:cNvSpPr>
              <a:spLocks noChangeAspect="1"/>
            </p:cNvSpPr>
            <p:nvPr/>
          </p:nvSpPr>
          <p:spPr>
            <a:xfrm>
              <a:off x="2981694" y="1450923"/>
              <a:ext cx="633448" cy="633448"/>
            </a:xfrm>
            <a:prstGeom prst="ellipse">
              <a:avLst/>
            </a:prstGeom>
            <a:no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schemeClr val="tx1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997688" y="2651325"/>
            <a:ext cx="4028628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3200" spc="188" dirty="0">
                <a:solidFill>
                  <a:schemeClr val="tx1">
                    <a:lumMod val="65000"/>
                    <a:lumOff val="35000"/>
                  </a:schemeClr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单击此处输入标题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1055624" y="3712301"/>
            <a:ext cx="740674" cy="753666"/>
            <a:chOff x="2981694" y="1450923"/>
            <a:chExt cx="633448" cy="633448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4" name="椭圆 13"/>
            <p:cNvSpPr/>
            <p:nvPr/>
          </p:nvSpPr>
          <p:spPr>
            <a:xfrm>
              <a:off x="3013623" y="1488975"/>
              <a:ext cx="568339" cy="568339"/>
            </a:xfrm>
            <a:prstGeom prst="ellipse">
              <a:avLst/>
            </a:prstGeom>
            <a:solidFill>
              <a:srgbClr val="708F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solidFill>
                    <a:schemeClr val="tx1"/>
                  </a:solidFill>
                  <a:latin typeface="柳公权柳体" panose="02000000000000000000" pitchFamily="2" charset="-122"/>
                  <a:ea typeface="柳公权柳体" panose="02000000000000000000" pitchFamily="2" charset="-122"/>
                </a:rPr>
                <a:t>贰</a:t>
              </a:r>
            </a:p>
          </p:txBody>
        </p:sp>
        <p:sp>
          <p:nvSpPr>
            <p:cNvPr id="15" name="椭圆 14"/>
            <p:cNvSpPr>
              <a:spLocks noChangeAspect="1"/>
            </p:cNvSpPr>
            <p:nvPr/>
          </p:nvSpPr>
          <p:spPr>
            <a:xfrm>
              <a:off x="2981694" y="1450923"/>
              <a:ext cx="633448" cy="633448"/>
            </a:xfrm>
            <a:prstGeom prst="ellipse">
              <a:avLst/>
            </a:prstGeom>
            <a:no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schemeClr val="tx1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1997688" y="3814032"/>
            <a:ext cx="4028628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3200" spc="188" dirty="0">
                <a:solidFill>
                  <a:schemeClr val="tx1">
                    <a:lumMod val="65000"/>
                    <a:lumOff val="35000"/>
                  </a:schemeClr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单击此处输入标题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6279644" y="2532524"/>
            <a:ext cx="740674" cy="753666"/>
            <a:chOff x="2981694" y="1450923"/>
            <a:chExt cx="633448" cy="633448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8" name="椭圆 17"/>
            <p:cNvSpPr/>
            <p:nvPr/>
          </p:nvSpPr>
          <p:spPr>
            <a:xfrm>
              <a:off x="3013623" y="1488975"/>
              <a:ext cx="568339" cy="568339"/>
            </a:xfrm>
            <a:prstGeom prst="ellipse">
              <a:avLst/>
            </a:prstGeom>
            <a:solidFill>
              <a:srgbClr val="708F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solidFill>
                    <a:schemeClr val="tx1"/>
                  </a:solidFill>
                  <a:latin typeface="柳公权柳体" panose="02000000000000000000" pitchFamily="2" charset="-122"/>
                  <a:ea typeface="柳公权柳体" panose="02000000000000000000" pitchFamily="2" charset="-122"/>
                </a:rPr>
                <a:t>叁</a:t>
              </a:r>
            </a:p>
          </p:txBody>
        </p:sp>
        <p:sp>
          <p:nvSpPr>
            <p:cNvPr id="19" name="椭圆 18"/>
            <p:cNvSpPr>
              <a:spLocks noChangeAspect="1"/>
            </p:cNvSpPr>
            <p:nvPr/>
          </p:nvSpPr>
          <p:spPr>
            <a:xfrm>
              <a:off x="2981694" y="1450923"/>
              <a:ext cx="633448" cy="633448"/>
            </a:xfrm>
            <a:prstGeom prst="ellipse">
              <a:avLst/>
            </a:prstGeom>
            <a:no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schemeClr val="tx1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7221708" y="2634255"/>
            <a:ext cx="4028628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3200" spc="188" dirty="0">
                <a:solidFill>
                  <a:schemeClr val="tx1">
                    <a:lumMod val="65000"/>
                    <a:lumOff val="35000"/>
                  </a:schemeClr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单击此处输入标题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6279644" y="3797553"/>
            <a:ext cx="740674" cy="753666"/>
            <a:chOff x="2981694" y="1450923"/>
            <a:chExt cx="633448" cy="633448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22" name="椭圆 21"/>
            <p:cNvSpPr/>
            <p:nvPr/>
          </p:nvSpPr>
          <p:spPr>
            <a:xfrm>
              <a:off x="3013623" y="1488975"/>
              <a:ext cx="568339" cy="568339"/>
            </a:xfrm>
            <a:prstGeom prst="ellipse">
              <a:avLst/>
            </a:prstGeom>
            <a:solidFill>
              <a:srgbClr val="708F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solidFill>
                    <a:schemeClr val="tx1"/>
                  </a:solidFill>
                  <a:latin typeface="柳公权柳体" panose="02000000000000000000" pitchFamily="2" charset="-122"/>
                  <a:ea typeface="柳公权柳体" panose="02000000000000000000" pitchFamily="2" charset="-122"/>
                </a:rPr>
                <a:t>肆</a:t>
              </a:r>
            </a:p>
          </p:txBody>
        </p:sp>
        <p:sp>
          <p:nvSpPr>
            <p:cNvPr id="23" name="椭圆 22"/>
            <p:cNvSpPr>
              <a:spLocks noChangeAspect="1"/>
            </p:cNvSpPr>
            <p:nvPr/>
          </p:nvSpPr>
          <p:spPr>
            <a:xfrm>
              <a:off x="2981694" y="1450923"/>
              <a:ext cx="633448" cy="633448"/>
            </a:xfrm>
            <a:prstGeom prst="ellipse">
              <a:avLst/>
            </a:prstGeom>
            <a:no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schemeClr val="tx1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endParaRPr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7221708" y="3899284"/>
            <a:ext cx="4028628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3200" spc="188" dirty="0">
                <a:solidFill>
                  <a:schemeClr val="tx1">
                    <a:lumMod val="65000"/>
                    <a:lumOff val="35000"/>
                  </a:schemeClr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单击此处输入标题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>
        <p:fade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  <p:bldP spid="16" grpId="0"/>
      <p:bldP spid="20" grpId="0"/>
      <p:bldP spid="2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5"/>
          <p:cNvSpPr/>
          <p:nvPr/>
        </p:nvSpPr>
        <p:spPr>
          <a:xfrm>
            <a:off x="4772358" y="2042352"/>
            <a:ext cx="2497168" cy="107124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38088" tIns="38088" rIns="38088" bIns="38088" numCol="1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lt"/>
                <a:sym typeface="Arial" panose="020B0604020202020204" pitchFamily="34" charset="0"/>
              </a:rPr>
              <a:t>请替换文字内容，点击添加相关标题文字，修改文字内容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  <a:ea typeface="+mj-lt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4"/>
          <p:cNvSpPr/>
          <p:nvPr/>
        </p:nvSpPr>
        <p:spPr>
          <a:xfrm>
            <a:off x="796581" y="2295144"/>
            <a:ext cx="2497168" cy="107124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38088" tIns="38088" rIns="38088" bIns="38088" numCol="1" anchor="ctr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lt"/>
                <a:sym typeface="Arial" panose="020B0604020202020204" pitchFamily="34" charset="0"/>
              </a:rPr>
              <a:t>请替换文字内容，点击添加相关标题文字，修改文字内容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  <a:ea typeface="+mj-lt"/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3"/>
          <p:cNvSpPr/>
          <p:nvPr/>
        </p:nvSpPr>
        <p:spPr>
          <a:xfrm>
            <a:off x="8541763" y="2235158"/>
            <a:ext cx="2497168" cy="107124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38088" tIns="38088" rIns="38088" bIns="38088" numCol="1" anchor="ctr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lt"/>
                <a:sym typeface="Arial" panose="020B0604020202020204" pitchFamily="34" charset="0"/>
              </a:rPr>
              <a:t>请替换文字内容，点击添加相关标题文字，修改文字内容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  <a:ea typeface="+mj-lt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2"/>
          <p:cNvSpPr/>
          <p:nvPr/>
        </p:nvSpPr>
        <p:spPr>
          <a:xfrm rot="768829" flipH="1">
            <a:off x="1833939" y="3947466"/>
            <a:ext cx="3228691" cy="454312"/>
          </a:xfrm>
          <a:custGeom>
            <a:avLst/>
            <a:gdLst>
              <a:gd name="connsiteX0" fmla="*/ 0 w 50596"/>
              <a:gd name="connsiteY0" fmla="*/ 74942 h 75148"/>
              <a:gd name="connsiteX1" fmla="*/ 50596 w 50596"/>
              <a:gd name="connsiteY1" fmla="*/ 11173 h 75148"/>
              <a:gd name="connsiteX2" fmla="*/ 47157 w 50596"/>
              <a:gd name="connsiteY2" fmla="*/ 0 h 75148"/>
              <a:gd name="connsiteX3" fmla="*/ 50596 w 50596"/>
              <a:gd name="connsiteY3" fmla="*/ 11173 h 75148"/>
              <a:gd name="connsiteX4" fmla="*/ 45683 w 50596"/>
              <a:gd name="connsiteY4" fmla="*/ 21600 h 75148"/>
              <a:gd name="connsiteX0-1" fmla="*/ 0 w 50596"/>
              <a:gd name="connsiteY0-2" fmla="*/ 74942 h 75148"/>
              <a:gd name="connsiteX1-3" fmla="*/ 50596 w 50596"/>
              <a:gd name="connsiteY1-4" fmla="*/ 11173 h 75148"/>
              <a:gd name="connsiteX2-5" fmla="*/ 47157 w 50596"/>
              <a:gd name="connsiteY2-6" fmla="*/ 0 h 75148"/>
              <a:gd name="connsiteX3-7" fmla="*/ 50596 w 50596"/>
              <a:gd name="connsiteY3-8" fmla="*/ 11173 h 75148"/>
              <a:gd name="connsiteX4-9" fmla="*/ 46123 w 50596"/>
              <a:gd name="connsiteY4-10" fmla="*/ 28485 h 7514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0596" h="75148" extrusionOk="0">
                <a:moveTo>
                  <a:pt x="0" y="74942"/>
                </a:moveTo>
                <a:cubicBezTo>
                  <a:pt x="7783" y="79333"/>
                  <a:pt x="42714" y="12329"/>
                  <a:pt x="50596" y="11173"/>
                </a:cubicBezTo>
                <a:cubicBezTo>
                  <a:pt x="49812" y="8448"/>
                  <a:pt x="48284" y="2335"/>
                  <a:pt x="47157" y="0"/>
                </a:cubicBezTo>
                <a:cubicBezTo>
                  <a:pt x="47941" y="1795"/>
                  <a:pt x="49898" y="8535"/>
                  <a:pt x="50596" y="11173"/>
                </a:cubicBezTo>
                <a:cubicBezTo>
                  <a:pt x="49312" y="14705"/>
                  <a:pt x="47896" y="26547"/>
                  <a:pt x="46123" y="28485"/>
                </a:cubicBezTo>
              </a:path>
            </a:pathLst>
          </a:custGeom>
          <a:noFill/>
          <a:ln w="38100" cap="flat">
            <a:solidFill>
              <a:srgbClr val="51BCB8"/>
            </a:solidFill>
            <a:prstDash val="solid"/>
            <a:miter lim="400000"/>
          </a:ln>
          <a:effectLst/>
        </p:spPr>
        <p:txBody>
          <a:bodyPr wrap="square" lIns="38088" tIns="38088" rIns="38088" bIns="38088" numCol="1" anchor="ctr">
            <a:noAutofit/>
          </a:bodyPr>
          <a:lstStyle/>
          <a:p>
            <a:pPr defTabSz="456565">
              <a:defRPr sz="3000">
                <a:solidFill>
                  <a:srgbClr val="FFFFFF"/>
                </a:solidFill>
                <a:effectLst>
                  <a:outerShdw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  <a:endParaRPr sz="4000" dirty="0">
              <a:solidFill>
                <a:schemeClr val="tx1">
                  <a:lumMod val="65000"/>
                  <a:lumOff val="3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6" name="1"/>
          <p:cNvSpPr/>
          <p:nvPr/>
        </p:nvSpPr>
        <p:spPr>
          <a:xfrm rot="9707833" flipH="1" flipV="1">
            <a:off x="6902480" y="4048050"/>
            <a:ext cx="2930123" cy="198859"/>
          </a:xfrm>
          <a:custGeom>
            <a:avLst/>
            <a:gdLst>
              <a:gd name="connsiteX0" fmla="*/ 0 w 50596"/>
              <a:gd name="connsiteY0" fmla="*/ 74942 h 75148"/>
              <a:gd name="connsiteX1" fmla="*/ 50596 w 50596"/>
              <a:gd name="connsiteY1" fmla="*/ 11173 h 75148"/>
              <a:gd name="connsiteX2" fmla="*/ 47157 w 50596"/>
              <a:gd name="connsiteY2" fmla="*/ 0 h 75148"/>
              <a:gd name="connsiteX3" fmla="*/ 50596 w 50596"/>
              <a:gd name="connsiteY3" fmla="*/ 11173 h 75148"/>
              <a:gd name="connsiteX4" fmla="*/ 45683 w 50596"/>
              <a:gd name="connsiteY4" fmla="*/ 21600 h 75148"/>
              <a:gd name="connsiteX0-1" fmla="*/ 0 w 50596"/>
              <a:gd name="connsiteY0-2" fmla="*/ 74942 h 75148"/>
              <a:gd name="connsiteX1-3" fmla="*/ 50596 w 50596"/>
              <a:gd name="connsiteY1-4" fmla="*/ 11173 h 75148"/>
              <a:gd name="connsiteX2-5" fmla="*/ 47157 w 50596"/>
              <a:gd name="connsiteY2-6" fmla="*/ 0 h 75148"/>
              <a:gd name="connsiteX3-7" fmla="*/ 50596 w 50596"/>
              <a:gd name="connsiteY3-8" fmla="*/ 11173 h 75148"/>
              <a:gd name="connsiteX4-9" fmla="*/ 46123 w 50596"/>
              <a:gd name="connsiteY4-10" fmla="*/ 28485 h 7514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0596" h="75148" extrusionOk="0">
                <a:moveTo>
                  <a:pt x="0" y="74942"/>
                </a:moveTo>
                <a:cubicBezTo>
                  <a:pt x="7783" y="79333"/>
                  <a:pt x="42714" y="12329"/>
                  <a:pt x="50596" y="11173"/>
                </a:cubicBezTo>
                <a:cubicBezTo>
                  <a:pt x="49812" y="8448"/>
                  <a:pt x="48284" y="2335"/>
                  <a:pt x="47157" y="0"/>
                </a:cubicBezTo>
                <a:cubicBezTo>
                  <a:pt x="47941" y="1795"/>
                  <a:pt x="49898" y="8535"/>
                  <a:pt x="50596" y="11173"/>
                </a:cubicBezTo>
                <a:cubicBezTo>
                  <a:pt x="49312" y="14705"/>
                  <a:pt x="47896" y="26547"/>
                  <a:pt x="46123" y="28485"/>
                </a:cubicBezTo>
              </a:path>
            </a:pathLst>
          </a:custGeom>
          <a:noFill/>
          <a:ln w="38100" cap="flat">
            <a:solidFill>
              <a:srgbClr val="51BCB8"/>
            </a:solidFill>
            <a:prstDash val="solid"/>
            <a:miter lim="400000"/>
          </a:ln>
          <a:effectLst/>
        </p:spPr>
        <p:txBody>
          <a:bodyPr wrap="square" lIns="38088" tIns="38088" rIns="38088" bIns="38088" numCol="1" anchor="ctr">
            <a:noAutofit/>
          </a:bodyPr>
          <a:lstStyle/>
          <a:p>
            <a:pPr defTabSz="456565">
              <a:defRPr sz="3000">
                <a:solidFill>
                  <a:srgbClr val="FFFFFF"/>
                </a:solidFill>
                <a:effectLst>
                  <a:outerShdw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  <a:endParaRPr sz="4000" dirty="0">
              <a:solidFill>
                <a:schemeClr val="tx1">
                  <a:lumMod val="65000"/>
                  <a:lumOff val="3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7" name="1"/>
          <p:cNvSpPr/>
          <p:nvPr/>
        </p:nvSpPr>
        <p:spPr>
          <a:xfrm rot="7528943" flipH="1" flipV="1">
            <a:off x="5312506" y="3316513"/>
            <a:ext cx="876194" cy="777307"/>
          </a:xfrm>
          <a:custGeom>
            <a:avLst/>
            <a:gdLst>
              <a:gd name="connsiteX0" fmla="*/ 0 w 50596"/>
              <a:gd name="connsiteY0" fmla="*/ 74942 h 75148"/>
              <a:gd name="connsiteX1" fmla="*/ 50596 w 50596"/>
              <a:gd name="connsiteY1" fmla="*/ 11173 h 75148"/>
              <a:gd name="connsiteX2" fmla="*/ 47157 w 50596"/>
              <a:gd name="connsiteY2" fmla="*/ 0 h 75148"/>
              <a:gd name="connsiteX3" fmla="*/ 50596 w 50596"/>
              <a:gd name="connsiteY3" fmla="*/ 11173 h 75148"/>
              <a:gd name="connsiteX4" fmla="*/ 45683 w 50596"/>
              <a:gd name="connsiteY4" fmla="*/ 21600 h 75148"/>
              <a:gd name="connsiteX0-1" fmla="*/ 0 w 50596"/>
              <a:gd name="connsiteY0-2" fmla="*/ 74942 h 75148"/>
              <a:gd name="connsiteX1-3" fmla="*/ 50596 w 50596"/>
              <a:gd name="connsiteY1-4" fmla="*/ 11173 h 75148"/>
              <a:gd name="connsiteX2-5" fmla="*/ 47157 w 50596"/>
              <a:gd name="connsiteY2-6" fmla="*/ 0 h 75148"/>
              <a:gd name="connsiteX3-7" fmla="*/ 50596 w 50596"/>
              <a:gd name="connsiteY3-8" fmla="*/ 11173 h 75148"/>
              <a:gd name="connsiteX4-9" fmla="*/ 46123 w 50596"/>
              <a:gd name="connsiteY4-10" fmla="*/ 28485 h 7514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0596" h="75148" extrusionOk="0">
                <a:moveTo>
                  <a:pt x="0" y="74942"/>
                </a:moveTo>
                <a:cubicBezTo>
                  <a:pt x="7783" y="79333"/>
                  <a:pt x="42714" y="12329"/>
                  <a:pt x="50596" y="11173"/>
                </a:cubicBezTo>
                <a:cubicBezTo>
                  <a:pt x="49812" y="8448"/>
                  <a:pt x="48284" y="2335"/>
                  <a:pt x="47157" y="0"/>
                </a:cubicBezTo>
                <a:cubicBezTo>
                  <a:pt x="47941" y="1795"/>
                  <a:pt x="49898" y="8535"/>
                  <a:pt x="50596" y="11173"/>
                </a:cubicBezTo>
                <a:cubicBezTo>
                  <a:pt x="49312" y="14705"/>
                  <a:pt x="47896" y="26547"/>
                  <a:pt x="46123" y="28485"/>
                </a:cubicBezTo>
              </a:path>
            </a:pathLst>
          </a:custGeom>
          <a:noFill/>
          <a:ln w="38100" cap="flat">
            <a:solidFill>
              <a:srgbClr val="51BCB8"/>
            </a:solidFill>
            <a:prstDash val="solid"/>
            <a:miter lim="400000"/>
          </a:ln>
          <a:effectLst/>
        </p:spPr>
        <p:txBody>
          <a:bodyPr wrap="square" lIns="38088" tIns="38088" rIns="38088" bIns="38088" numCol="1" anchor="ctr">
            <a:noAutofit/>
          </a:bodyPr>
          <a:lstStyle/>
          <a:p>
            <a:pPr defTabSz="456565">
              <a:defRPr sz="3000">
                <a:solidFill>
                  <a:srgbClr val="FFFFFF"/>
                </a:solidFill>
                <a:effectLst>
                  <a:outerShdw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  <a:endParaRPr sz="4000" dirty="0">
              <a:solidFill>
                <a:schemeClr val="tx1">
                  <a:lumMod val="65000"/>
                  <a:lumOff val="3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630984" y="1001033"/>
            <a:ext cx="292989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b="1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j-lt"/>
                <a:ea typeface="+mj-lt"/>
              </a:rPr>
              <a:t>奔去七月刑场</a:t>
            </a:r>
          </a:p>
        </p:txBody>
      </p:sp>
      <p:pic>
        <p:nvPicPr>
          <p:cNvPr id="25" name="图片 24" descr="未标题-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V="1">
            <a:off x="3996055" y="4146550"/>
            <a:ext cx="3713480" cy="18459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>
        <p:fade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 animBg="1"/>
      <p:bldP spid="6" grpId="0" animBg="1"/>
      <p:bldP spid="7" grpId="0" animBg="1"/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A_库_文本框 4"/>
          <p:cNvSpPr txBox="1"/>
          <p:nvPr>
            <p:custDataLst>
              <p:tags r:id="rId1"/>
            </p:custDataLst>
          </p:nvPr>
        </p:nvSpPr>
        <p:spPr>
          <a:xfrm>
            <a:off x="1520456" y="212651"/>
            <a:ext cx="2321469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600" b="1" dirty="0">
                <a:solidFill>
                  <a:srgbClr val="51BCB8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第</a:t>
            </a:r>
          </a:p>
        </p:txBody>
      </p:sp>
      <p:sp>
        <p:nvSpPr>
          <p:cNvPr id="7" name="PA_库_椭圆 6"/>
          <p:cNvSpPr/>
          <p:nvPr>
            <p:custDataLst>
              <p:tags r:id="rId2"/>
            </p:custDataLst>
          </p:nvPr>
        </p:nvSpPr>
        <p:spPr>
          <a:xfrm>
            <a:off x="3519375" y="1293246"/>
            <a:ext cx="1626783" cy="1626783"/>
          </a:xfrm>
          <a:prstGeom prst="ellipse">
            <a:avLst/>
          </a:prstGeom>
          <a:solidFill>
            <a:srgbClr val="51BC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A_库_文本框 5"/>
          <p:cNvSpPr txBox="1"/>
          <p:nvPr>
            <p:custDataLst>
              <p:tags r:id="rId3"/>
            </p:custDataLst>
          </p:nvPr>
        </p:nvSpPr>
        <p:spPr>
          <a:xfrm>
            <a:off x="3172031" y="732011"/>
            <a:ext cx="2321469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600" b="1" dirty="0">
                <a:solidFill>
                  <a:schemeClr val="bg1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肆</a:t>
            </a:r>
          </a:p>
        </p:txBody>
      </p:sp>
      <p:sp>
        <p:nvSpPr>
          <p:cNvPr id="8" name="PA_库_文本框 7"/>
          <p:cNvSpPr txBox="1"/>
          <p:nvPr>
            <p:custDataLst>
              <p:tags r:id="rId4"/>
            </p:custDataLst>
          </p:nvPr>
        </p:nvSpPr>
        <p:spPr>
          <a:xfrm>
            <a:off x="1580690" y="1885507"/>
            <a:ext cx="2321469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600" b="1" dirty="0">
                <a:solidFill>
                  <a:srgbClr val="51BCB8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部</a:t>
            </a:r>
          </a:p>
        </p:txBody>
      </p:sp>
      <p:sp>
        <p:nvSpPr>
          <p:cNvPr id="9" name="PA_库_文本框 8"/>
          <p:cNvSpPr txBox="1"/>
          <p:nvPr>
            <p:custDataLst>
              <p:tags r:id="rId5"/>
            </p:custDataLst>
          </p:nvPr>
        </p:nvSpPr>
        <p:spPr>
          <a:xfrm>
            <a:off x="3296022" y="2614533"/>
            <a:ext cx="2321469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600" b="1" dirty="0">
                <a:solidFill>
                  <a:srgbClr val="51BCB8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分</a:t>
            </a:r>
          </a:p>
        </p:txBody>
      </p:sp>
      <p:sp>
        <p:nvSpPr>
          <p:cNvPr id="11" name="PA_库_文本框 13"/>
          <p:cNvSpPr txBox="1"/>
          <p:nvPr>
            <p:custDataLst>
              <p:tags r:id="rId6"/>
            </p:custDataLst>
          </p:nvPr>
        </p:nvSpPr>
        <p:spPr>
          <a:xfrm rot="19000756">
            <a:off x="3117330" y="4212242"/>
            <a:ext cx="1569660" cy="270502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我化尘埃飞扬</a:t>
            </a:r>
          </a:p>
          <a:p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追寻赤裸逆翔</a:t>
            </a:r>
          </a:p>
          <a:p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奔去七月刑场</a:t>
            </a:r>
          </a:p>
          <a:p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时间烧灼滚烫</a:t>
            </a:r>
          </a:p>
          <a:p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回忆撕毁臆想</a:t>
            </a: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108190" y="1406525"/>
            <a:ext cx="3624580" cy="404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>
        <p:fade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  <p:bldP spid="6" grpId="0"/>
      <p:bldP spid="8" grpId="0"/>
      <p:bldP spid="9" grpId="0"/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4"/>
          <p:cNvSpPr/>
          <p:nvPr/>
        </p:nvSpPr>
        <p:spPr>
          <a:xfrm>
            <a:off x="5148098" y="2475655"/>
            <a:ext cx="1712521" cy="1712521"/>
          </a:xfrm>
          <a:prstGeom prst="ellipse">
            <a:avLst/>
          </a:prstGeom>
          <a:solidFill>
            <a:srgbClr val="51BCB8"/>
          </a:solidFill>
          <a:ln w="12700" cap="flat">
            <a:noFill/>
            <a:miter lim="400000"/>
          </a:ln>
          <a:effectLst/>
        </p:spPr>
        <p:txBody>
          <a:bodyPr wrap="none" lIns="0" tIns="0" rIns="0" bIns="0" anchor="ctr">
            <a:normAutofit/>
          </a:bodyPr>
          <a:lstStyle/>
          <a:p>
            <a:pPr algn="ctr"/>
            <a:r>
              <a:rPr lang="zh-CN" altLang="en-US" sz="1400" b="1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标题文本预设</a:t>
            </a:r>
          </a:p>
        </p:txBody>
      </p:sp>
      <p:sp>
        <p:nvSpPr>
          <p:cNvPr id="3" name="Oval 34"/>
          <p:cNvSpPr/>
          <p:nvPr/>
        </p:nvSpPr>
        <p:spPr>
          <a:xfrm>
            <a:off x="4719967" y="2050700"/>
            <a:ext cx="2568783" cy="2568782"/>
          </a:xfrm>
          <a:prstGeom prst="ellipse">
            <a:avLst/>
          </a:prstGeom>
          <a:noFill/>
          <a:ln w="63500" cap="flat">
            <a:solidFill>
              <a:srgbClr val="51BCB8"/>
            </a:solidFill>
            <a:prstDash val="solid"/>
            <a:miter lim="400000"/>
          </a:ln>
          <a:effectLst/>
        </p:spPr>
        <p:txBody>
          <a:bodyPr anchor="ctr"/>
          <a:lstStyle/>
          <a:p>
            <a:pPr algn="ctr"/>
            <a:endParaRPr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4" name="Oval 36"/>
          <p:cNvSpPr/>
          <p:nvPr/>
        </p:nvSpPr>
        <p:spPr>
          <a:xfrm>
            <a:off x="7173310" y="3125308"/>
            <a:ext cx="214066" cy="214066"/>
          </a:xfrm>
          <a:prstGeom prst="ellipse">
            <a:avLst/>
          </a:prstGeom>
          <a:solidFill>
            <a:srgbClr val="51BCB8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5" name="Freeform: Shape 37"/>
          <p:cNvSpPr/>
          <p:nvPr/>
        </p:nvSpPr>
        <p:spPr>
          <a:xfrm>
            <a:off x="4647772" y="3672192"/>
            <a:ext cx="428248" cy="4282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218" h="19218" extrusionOk="0">
                <a:moveTo>
                  <a:pt x="509" y="6530"/>
                </a:moveTo>
                <a:cubicBezTo>
                  <a:pt x="2210" y="1504"/>
                  <a:pt x="7662" y="-1191"/>
                  <a:pt x="12688" y="509"/>
                </a:cubicBezTo>
                <a:cubicBezTo>
                  <a:pt x="17714" y="2210"/>
                  <a:pt x="20409" y="7662"/>
                  <a:pt x="18709" y="12688"/>
                </a:cubicBezTo>
                <a:cubicBezTo>
                  <a:pt x="17008" y="17714"/>
                  <a:pt x="11556" y="20409"/>
                  <a:pt x="6530" y="18709"/>
                </a:cubicBezTo>
                <a:cubicBezTo>
                  <a:pt x="1504" y="17008"/>
                  <a:pt x="-1191" y="11556"/>
                  <a:pt x="509" y="6530"/>
                </a:cubicBezTo>
                <a:close/>
              </a:path>
            </a:pathLst>
          </a:custGeom>
          <a:solidFill>
            <a:srgbClr val="51BCB8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6" name="Freeform: Shape 38"/>
          <p:cNvSpPr/>
          <p:nvPr/>
        </p:nvSpPr>
        <p:spPr>
          <a:xfrm>
            <a:off x="5240965" y="2115545"/>
            <a:ext cx="214124" cy="2141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218" h="19218" extrusionOk="0">
                <a:moveTo>
                  <a:pt x="509" y="6530"/>
                </a:moveTo>
                <a:cubicBezTo>
                  <a:pt x="2210" y="1504"/>
                  <a:pt x="7662" y="-1191"/>
                  <a:pt x="12688" y="509"/>
                </a:cubicBezTo>
                <a:cubicBezTo>
                  <a:pt x="17714" y="2210"/>
                  <a:pt x="20409" y="7662"/>
                  <a:pt x="18709" y="12688"/>
                </a:cubicBezTo>
                <a:cubicBezTo>
                  <a:pt x="17008" y="17714"/>
                  <a:pt x="11556" y="20409"/>
                  <a:pt x="6530" y="18709"/>
                </a:cubicBezTo>
                <a:cubicBezTo>
                  <a:pt x="1504" y="17008"/>
                  <a:pt x="-1191" y="11556"/>
                  <a:pt x="509" y="6530"/>
                </a:cubicBezTo>
                <a:close/>
              </a:path>
            </a:pathLst>
          </a:custGeom>
          <a:solidFill>
            <a:srgbClr val="51BCB8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7" name="Oval 21"/>
          <p:cNvSpPr/>
          <p:nvPr/>
        </p:nvSpPr>
        <p:spPr>
          <a:xfrm>
            <a:off x="3863708" y="1194439"/>
            <a:ext cx="4281303" cy="4281304"/>
          </a:xfrm>
          <a:prstGeom prst="ellipse">
            <a:avLst/>
          </a:prstGeom>
          <a:noFill/>
          <a:ln w="63500" cap="flat">
            <a:solidFill>
              <a:srgbClr val="51BCB8"/>
            </a:solidFill>
            <a:prstDash val="solid"/>
            <a:miter lim="400000"/>
          </a:ln>
          <a:effectLst/>
        </p:spPr>
        <p:txBody>
          <a:bodyPr anchor="ctr"/>
          <a:lstStyle/>
          <a:p>
            <a:pPr algn="ctr"/>
            <a:endParaRPr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8" name="Oval 23"/>
          <p:cNvSpPr/>
          <p:nvPr/>
        </p:nvSpPr>
        <p:spPr>
          <a:xfrm>
            <a:off x="4281412" y="1835831"/>
            <a:ext cx="214065" cy="214066"/>
          </a:xfrm>
          <a:prstGeom prst="ellipse">
            <a:avLst/>
          </a:prstGeom>
          <a:solidFill>
            <a:srgbClr val="708FE0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9" name="Oval 24"/>
          <p:cNvSpPr/>
          <p:nvPr/>
        </p:nvSpPr>
        <p:spPr>
          <a:xfrm>
            <a:off x="7926665" y="3121025"/>
            <a:ext cx="428131" cy="428131"/>
          </a:xfrm>
          <a:prstGeom prst="ellipse">
            <a:avLst/>
          </a:prstGeom>
          <a:solidFill>
            <a:srgbClr val="51BCB8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0" name="Freeform: Shape 25"/>
          <p:cNvSpPr/>
          <p:nvPr/>
        </p:nvSpPr>
        <p:spPr>
          <a:xfrm>
            <a:off x="3882960" y="3932808"/>
            <a:ext cx="214119" cy="2141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490" h="19490" extrusionOk="0">
                <a:moveTo>
                  <a:pt x="7234" y="332"/>
                </a:moveTo>
                <a:cubicBezTo>
                  <a:pt x="12433" y="-1055"/>
                  <a:pt x="17772" y="2035"/>
                  <a:pt x="19158" y="7234"/>
                </a:cubicBezTo>
                <a:cubicBezTo>
                  <a:pt x="20545" y="12433"/>
                  <a:pt x="17455" y="17772"/>
                  <a:pt x="12256" y="19158"/>
                </a:cubicBezTo>
                <a:cubicBezTo>
                  <a:pt x="7057" y="20545"/>
                  <a:pt x="1718" y="17455"/>
                  <a:pt x="332" y="12256"/>
                </a:cubicBezTo>
                <a:cubicBezTo>
                  <a:pt x="-1055" y="7057"/>
                  <a:pt x="2035" y="1718"/>
                  <a:pt x="7234" y="332"/>
                </a:cubicBezTo>
                <a:close/>
              </a:path>
            </a:pathLst>
          </a:custGeom>
          <a:solidFill>
            <a:srgbClr val="708FE0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1" name="Freeform: Shape 26"/>
          <p:cNvSpPr/>
          <p:nvPr/>
        </p:nvSpPr>
        <p:spPr>
          <a:xfrm>
            <a:off x="6860669" y="1275818"/>
            <a:ext cx="428237" cy="42823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490" h="19490" extrusionOk="0">
                <a:moveTo>
                  <a:pt x="7234" y="332"/>
                </a:moveTo>
                <a:cubicBezTo>
                  <a:pt x="12433" y="-1055"/>
                  <a:pt x="17772" y="2035"/>
                  <a:pt x="19158" y="7234"/>
                </a:cubicBezTo>
                <a:cubicBezTo>
                  <a:pt x="20545" y="12433"/>
                  <a:pt x="17455" y="17772"/>
                  <a:pt x="12256" y="19158"/>
                </a:cubicBezTo>
                <a:cubicBezTo>
                  <a:pt x="7057" y="20545"/>
                  <a:pt x="1718" y="17455"/>
                  <a:pt x="332" y="12256"/>
                </a:cubicBezTo>
                <a:cubicBezTo>
                  <a:pt x="-1055" y="7057"/>
                  <a:pt x="2035" y="1718"/>
                  <a:pt x="7234" y="332"/>
                </a:cubicBezTo>
                <a:close/>
              </a:path>
            </a:pathLst>
          </a:custGeom>
          <a:solidFill>
            <a:srgbClr val="51BCB8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2" name="Oval 27"/>
          <p:cNvSpPr/>
          <p:nvPr/>
        </p:nvSpPr>
        <p:spPr>
          <a:xfrm>
            <a:off x="7840039" y="2264764"/>
            <a:ext cx="214065" cy="214066"/>
          </a:xfrm>
          <a:prstGeom prst="ellipse">
            <a:avLst/>
          </a:prstGeom>
          <a:solidFill>
            <a:srgbClr val="51BCB8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3" name="Oval 32"/>
          <p:cNvSpPr/>
          <p:nvPr/>
        </p:nvSpPr>
        <p:spPr>
          <a:xfrm>
            <a:off x="5705655" y="5157306"/>
            <a:ext cx="597410" cy="597410"/>
          </a:xfrm>
          <a:prstGeom prst="ellipse">
            <a:avLst/>
          </a:prstGeom>
          <a:solidFill>
            <a:srgbClr val="51BCB8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4" name="Freeform: Shape 33"/>
          <p:cNvSpPr/>
          <p:nvPr/>
        </p:nvSpPr>
        <p:spPr>
          <a:xfrm>
            <a:off x="5897186" y="5373647"/>
            <a:ext cx="214348" cy="1956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77" h="21291" extrusionOk="0">
                <a:moveTo>
                  <a:pt x="10681" y="21291"/>
                </a:moveTo>
                <a:cubicBezTo>
                  <a:pt x="10233" y="21291"/>
                  <a:pt x="9795" y="21121"/>
                  <a:pt x="9441" y="20803"/>
                </a:cubicBezTo>
                <a:lnTo>
                  <a:pt x="725" y="12955"/>
                </a:lnTo>
                <a:cubicBezTo>
                  <a:pt x="-117" y="12197"/>
                  <a:pt x="-244" y="10828"/>
                  <a:pt x="441" y="9895"/>
                </a:cubicBezTo>
                <a:cubicBezTo>
                  <a:pt x="1126" y="8965"/>
                  <a:pt x="2364" y="8824"/>
                  <a:pt x="3204" y="9581"/>
                </a:cubicBezTo>
                <a:lnTo>
                  <a:pt x="10095" y="15786"/>
                </a:lnTo>
                <a:lnTo>
                  <a:pt x="17391" y="1126"/>
                </a:lnTo>
                <a:cubicBezTo>
                  <a:pt x="17915" y="73"/>
                  <a:pt x="19111" y="-309"/>
                  <a:pt x="20059" y="271"/>
                </a:cubicBezTo>
                <a:cubicBezTo>
                  <a:pt x="21010" y="850"/>
                  <a:pt x="21356" y="2172"/>
                  <a:pt x="20832" y="3224"/>
                </a:cubicBezTo>
                <a:lnTo>
                  <a:pt x="12402" y="20166"/>
                </a:lnTo>
                <a:cubicBezTo>
                  <a:pt x="12121" y="20730"/>
                  <a:pt x="11628" y="21128"/>
                  <a:pt x="11056" y="21251"/>
                </a:cubicBezTo>
                <a:cubicBezTo>
                  <a:pt x="10932" y="21277"/>
                  <a:pt x="10806" y="21291"/>
                  <a:pt x="10681" y="21291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5" name="Freeform: Shape 30"/>
          <p:cNvSpPr/>
          <p:nvPr/>
        </p:nvSpPr>
        <p:spPr>
          <a:xfrm>
            <a:off x="7541305" y="4102691"/>
            <a:ext cx="597468" cy="5974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163" h="19163" extrusionOk="0">
                <a:moveTo>
                  <a:pt x="6359" y="18602"/>
                </a:moveTo>
                <a:cubicBezTo>
                  <a:pt x="1377" y="16822"/>
                  <a:pt x="-1219" y="11341"/>
                  <a:pt x="560" y="6359"/>
                </a:cubicBezTo>
                <a:cubicBezTo>
                  <a:pt x="2340" y="1377"/>
                  <a:pt x="7821" y="-1219"/>
                  <a:pt x="12803" y="560"/>
                </a:cubicBezTo>
                <a:cubicBezTo>
                  <a:pt x="17785" y="2340"/>
                  <a:pt x="20381" y="7821"/>
                  <a:pt x="18602" y="12803"/>
                </a:cubicBezTo>
                <a:cubicBezTo>
                  <a:pt x="16822" y="17785"/>
                  <a:pt x="11341" y="20381"/>
                  <a:pt x="6359" y="18602"/>
                </a:cubicBezTo>
                <a:close/>
              </a:path>
            </a:pathLst>
          </a:custGeom>
          <a:solidFill>
            <a:srgbClr val="51BCB8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6" name="Freeform: Shape 31"/>
          <p:cNvSpPr/>
          <p:nvPr/>
        </p:nvSpPr>
        <p:spPr>
          <a:xfrm>
            <a:off x="7696798" y="4264536"/>
            <a:ext cx="273778" cy="2737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lnTo>
                  <a:pt x="2700" y="10800"/>
                </a:lnTo>
                <a:cubicBezTo>
                  <a:pt x="2700" y="6326"/>
                  <a:pt x="6326" y="2700"/>
                  <a:pt x="10800" y="2700"/>
                </a:cubicBezTo>
                <a:cubicBezTo>
                  <a:pt x="13037" y="2700"/>
                  <a:pt x="15063" y="3616"/>
                  <a:pt x="16527" y="5084"/>
                </a:cubicBezTo>
                <a:lnTo>
                  <a:pt x="14850" y="6750"/>
                </a:lnTo>
                <a:lnTo>
                  <a:pt x="20250" y="6750"/>
                </a:lnTo>
                <a:lnTo>
                  <a:pt x="20250" y="1350"/>
                </a:lnTo>
                <a:lnTo>
                  <a:pt x="18436" y="3175"/>
                </a:lnTo>
                <a:cubicBezTo>
                  <a:pt x="16482" y="1220"/>
                  <a:pt x="13782" y="0"/>
                  <a:pt x="10800" y="0"/>
                </a:cubicBezTo>
                <a:close/>
                <a:moveTo>
                  <a:pt x="18900" y="10800"/>
                </a:moveTo>
                <a:cubicBezTo>
                  <a:pt x="18900" y="15274"/>
                  <a:pt x="15274" y="18900"/>
                  <a:pt x="10800" y="18900"/>
                </a:cubicBezTo>
                <a:cubicBezTo>
                  <a:pt x="8735" y="18900"/>
                  <a:pt x="6850" y="18128"/>
                  <a:pt x="5421" y="16854"/>
                </a:cubicBezTo>
                <a:lnTo>
                  <a:pt x="7425" y="14850"/>
                </a:lnTo>
                <a:lnTo>
                  <a:pt x="2025" y="14850"/>
                </a:lnTo>
                <a:lnTo>
                  <a:pt x="2025" y="20250"/>
                </a:lnTo>
                <a:lnTo>
                  <a:pt x="3512" y="18763"/>
                </a:lnTo>
                <a:cubicBezTo>
                  <a:pt x="5433" y="20523"/>
                  <a:pt x="7989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10800"/>
                  <a:pt x="18900" y="10800"/>
                  <a:pt x="18900" y="1080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7" name="Oval 8"/>
          <p:cNvSpPr/>
          <p:nvPr/>
        </p:nvSpPr>
        <p:spPr>
          <a:xfrm>
            <a:off x="4294255" y="1622546"/>
            <a:ext cx="3425046" cy="3425047"/>
          </a:xfrm>
          <a:prstGeom prst="ellipse">
            <a:avLst/>
          </a:prstGeom>
          <a:noFill/>
          <a:ln w="63500" cap="flat">
            <a:solidFill>
              <a:srgbClr val="51BCB8"/>
            </a:solidFill>
            <a:prstDash val="solid"/>
            <a:miter lim="400000"/>
          </a:ln>
          <a:effectLst/>
        </p:spPr>
        <p:txBody>
          <a:bodyPr anchor="ctr"/>
          <a:lstStyle/>
          <a:p>
            <a:pPr algn="ctr"/>
            <a:endParaRPr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8" name="Oval 10"/>
          <p:cNvSpPr/>
          <p:nvPr/>
        </p:nvSpPr>
        <p:spPr>
          <a:xfrm>
            <a:off x="4082054" y="3121026"/>
            <a:ext cx="428130" cy="428131"/>
          </a:xfrm>
          <a:prstGeom prst="ellipse">
            <a:avLst/>
          </a:prstGeom>
          <a:solidFill>
            <a:srgbClr val="51BCB8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9" name="Oval 11"/>
          <p:cNvSpPr/>
          <p:nvPr/>
        </p:nvSpPr>
        <p:spPr>
          <a:xfrm>
            <a:off x="7605566" y="3228058"/>
            <a:ext cx="214065" cy="214066"/>
          </a:xfrm>
          <a:prstGeom prst="ellipse">
            <a:avLst/>
          </a:prstGeom>
          <a:solidFill>
            <a:srgbClr val="708FE0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0" name="Oval 12"/>
          <p:cNvSpPr/>
          <p:nvPr/>
        </p:nvSpPr>
        <p:spPr>
          <a:xfrm>
            <a:off x="6289030" y="4754780"/>
            <a:ext cx="428216" cy="428216"/>
          </a:xfrm>
          <a:prstGeom prst="ellipse">
            <a:avLst/>
          </a:prstGeom>
          <a:solidFill>
            <a:srgbClr val="51BCB8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1" name="Oval 13"/>
          <p:cNvSpPr/>
          <p:nvPr/>
        </p:nvSpPr>
        <p:spPr>
          <a:xfrm>
            <a:off x="5397202" y="1594636"/>
            <a:ext cx="214108" cy="214109"/>
          </a:xfrm>
          <a:prstGeom prst="ellipse">
            <a:avLst/>
          </a:prstGeom>
          <a:solidFill>
            <a:srgbClr val="51BCB8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2" name="Oval 14"/>
          <p:cNvSpPr/>
          <p:nvPr/>
        </p:nvSpPr>
        <p:spPr>
          <a:xfrm>
            <a:off x="7203124" y="2106356"/>
            <a:ext cx="214065" cy="214066"/>
          </a:xfrm>
          <a:prstGeom prst="ellipse">
            <a:avLst/>
          </a:prstGeom>
          <a:solidFill>
            <a:srgbClr val="51BCB8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3" name="Oval 19"/>
          <p:cNvSpPr/>
          <p:nvPr/>
        </p:nvSpPr>
        <p:spPr>
          <a:xfrm>
            <a:off x="5678612" y="1345560"/>
            <a:ext cx="597306" cy="597305"/>
          </a:xfrm>
          <a:prstGeom prst="ellipse">
            <a:avLst/>
          </a:prstGeom>
          <a:solidFill>
            <a:srgbClr val="51BCB8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4" name="Freeform: Shape 20"/>
          <p:cNvSpPr/>
          <p:nvPr/>
        </p:nvSpPr>
        <p:spPr>
          <a:xfrm>
            <a:off x="5800081" y="1473881"/>
            <a:ext cx="340664" cy="3406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4046"/>
                </a:moveTo>
                <a:cubicBezTo>
                  <a:pt x="14527" y="4046"/>
                  <a:pt x="17554" y="7069"/>
                  <a:pt x="17554" y="10800"/>
                </a:cubicBezTo>
                <a:cubicBezTo>
                  <a:pt x="17554" y="14530"/>
                  <a:pt x="14527" y="17553"/>
                  <a:pt x="10800" y="17553"/>
                </a:cubicBezTo>
                <a:cubicBezTo>
                  <a:pt x="7070" y="17553"/>
                  <a:pt x="4047" y="14530"/>
                  <a:pt x="4047" y="10800"/>
                </a:cubicBezTo>
                <a:cubicBezTo>
                  <a:pt x="4047" y="7069"/>
                  <a:pt x="7070" y="4046"/>
                  <a:pt x="10800" y="4046"/>
                </a:cubicBezTo>
                <a:close/>
                <a:moveTo>
                  <a:pt x="1861" y="12432"/>
                </a:moveTo>
                <a:lnTo>
                  <a:pt x="1948" y="12440"/>
                </a:lnTo>
                <a:cubicBezTo>
                  <a:pt x="2181" y="13704"/>
                  <a:pt x="2679" y="14882"/>
                  <a:pt x="3387" y="15902"/>
                </a:cubicBezTo>
                <a:lnTo>
                  <a:pt x="3327" y="15973"/>
                </a:lnTo>
                <a:lnTo>
                  <a:pt x="2142" y="17419"/>
                </a:lnTo>
                <a:lnTo>
                  <a:pt x="4185" y="19462"/>
                </a:lnTo>
                <a:lnTo>
                  <a:pt x="5631" y="18277"/>
                </a:lnTo>
                <a:lnTo>
                  <a:pt x="5702" y="18217"/>
                </a:lnTo>
                <a:cubicBezTo>
                  <a:pt x="6722" y="18921"/>
                  <a:pt x="7895" y="19419"/>
                  <a:pt x="9164" y="19652"/>
                </a:cubicBezTo>
                <a:lnTo>
                  <a:pt x="9172" y="19743"/>
                </a:lnTo>
                <a:lnTo>
                  <a:pt x="9357" y="21600"/>
                </a:lnTo>
                <a:lnTo>
                  <a:pt x="12246" y="21600"/>
                </a:lnTo>
                <a:lnTo>
                  <a:pt x="12432" y="19739"/>
                </a:lnTo>
                <a:lnTo>
                  <a:pt x="12440" y="19648"/>
                </a:lnTo>
                <a:cubicBezTo>
                  <a:pt x="13705" y="19415"/>
                  <a:pt x="14878" y="18921"/>
                  <a:pt x="15902" y="18213"/>
                </a:cubicBezTo>
                <a:lnTo>
                  <a:pt x="15973" y="18272"/>
                </a:lnTo>
                <a:lnTo>
                  <a:pt x="17419" y="19454"/>
                </a:lnTo>
                <a:lnTo>
                  <a:pt x="19462" y="17415"/>
                </a:lnTo>
                <a:lnTo>
                  <a:pt x="18277" y="15969"/>
                </a:lnTo>
                <a:lnTo>
                  <a:pt x="18217" y="15898"/>
                </a:lnTo>
                <a:cubicBezTo>
                  <a:pt x="18921" y="14878"/>
                  <a:pt x="19419" y="13701"/>
                  <a:pt x="19648" y="12435"/>
                </a:cubicBezTo>
                <a:lnTo>
                  <a:pt x="19743" y="12428"/>
                </a:lnTo>
                <a:lnTo>
                  <a:pt x="21600" y="12238"/>
                </a:lnTo>
                <a:lnTo>
                  <a:pt x="21600" y="9354"/>
                </a:lnTo>
                <a:lnTo>
                  <a:pt x="19739" y="9168"/>
                </a:lnTo>
                <a:lnTo>
                  <a:pt x="19648" y="9160"/>
                </a:lnTo>
                <a:cubicBezTo>
                  <a:pt x="19415" y="7895"/>
                  <a:pt x="18917" y="6718"/>
                  <a:pt x="18213" y="5698"/>
                </a:cubicBezTo>
                <a:lnTo>
                  <a:pt x="18273" y="5627"/>
                </a:lnTo>
                <a:lnTo>
                  <a:pt x="19455" y="4181"/>
                </a:lnTo>
                <a:lnTo>
                  <a:pt x="17415" y="2137"/>
                </a:lnTo>
                <a:lnTo>
                  <a:pt x="15969" y="3323"/>
                </a:lnTo>
                <a:lnTo>
                  <a:pt x="15898" y="3382"/>
                </a:lnTo>
                <a:cubicBezTo>
                  <a:pt x="14878" y="2679"/>
                  <a:pt x="13701" y="2181"/>
                  <a:pt x="12436" y="1948"/>
                </a:cubicBezTo>
                <a:lnTo>
                  <a:pt x="12428" y="1857"/>
                </a:lnTo>
                <a:lnTo>
                  <a:pt x="12238" y="0"/>
                </a:lnTo>
                <a:lnTo>
                  <a:pt x="9354" y="0"/>
                </a:lnTo>
                <a:lnTo>
                  <a:pt x="9168" y="1861"/>
                </a:lnTo>
                <a:lnTo>
                  <a:pt x="9160" y="1948"/>
                </a:lnTo>
                <a:cubicBezTo>
                  <a:pt x="7892" y="2185"/>
                  <a:pt x="6718" y="2679"/>
                  <a:pt x="5699" y="3386"/>
                </a:cubicBezTo>
                <a:lnTo>
                  <a:pt x="5627" y="3327"/>
                </a:lnTo>
                <a:lnTo>
                  <a:pt x="4181" y="2142"/>
                </a:lnTo>
                <a:lnTo>
                  <a:pt x="2138" y="4185"/>
                </a:lnTo>
                <a:lnTo>
                  <a:pt x="3323" y="5631"/>
                </a:lnTo>
                <a:lnTo>
                  <a:pt x="3383" y="5702"/>
                </a:lnTo>
                <a:cubicBezTo>
                  <a:pt x="2679" y="6722"/>
                  <a:pt x="2181" y="7895"/>
                  <a:pt x="1948" y="9164"/>
                </a:cubicBezTo>
                <a:lnTo>
                  <a:pt x="1857" y="9172"/>
                </a:lnTo>
                <a:lnTo>
                  <a:pt x="0" y="9361"/>
                </a:lnTo>
                <a:lnTo>
                  <a:pt x="0" y="12246"/>
                </a:lnTo>
                <a:cubicBezTo>
                  <a:pt x="0" y="12246"/>
                  <a:pt x="1861" y="12432"/>
                  <a:pt x="1861" y="12432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5" name="Oval 17"/>
          <p:cNvSpPr/>
          <p:nvPr/>
        </p:nvSpPr>
        <p:spPr>
          <a:xfrm>
            <a:off x="4747226" y="4421476"/>
            <a:ext cx="597410" cy="597410"/>
          </a:xfrm>
          <a:prstGeom prst="ellipse">
            <a:avLst/>
          </a:prstGeom>
          <a:solidFill>
            <a:srgbClr val="51BCB8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6" name="Freeform: Shape 18"/>
          <p:cNvSpPr/>
          <p:nvPr/>
        </p:nvSpPr>
        <p:spPr>
          <a:xfrm>
            <a:off x="4903678" y="4619482"/>
            <a:ext cx="284506" cy="2127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109" y="8833"/>
                </a:moveTo>
                <a:lnTo>
                  <a:pt x="17859" y="8833"/>
                </a:lnTo>
                <a:lnTo>
                  <a:pt x="17859" y="12882"/>
                </a:lnTo>
                <a:cubicBezTo>
                  <a:pt x="17859" y="13876"/>
                  <a:pt x="17565" y="14779"/>
                  <a:pt x="17083" y="15433"/>
                </a:cubicBezTo>
                <a:cubicBezTo>
                  <a:pt x="16602" y="16087"/>
                  <a:pt x="15933" y="16493"/>
                  <a:pt x="15183" y="16493"/>
                </a:cubicBezTo>
                <a:lnTo>
                  <a:pt x="9357" y="16493"/>
                </a:lnTo>
                <a:lnTo>
                  <a:pt x="9357" y="17897"/>
                </a:lnTo>
                <a:cubicBezTo>
                  <a:pt x="9357" y="18443"/>
                  <a:pt x="9524" y="18937"/>
                  <a:pt x="9793" y="19294"/>
                </a:cubicBezTo>
                <a:cubicBezTo>
                  <a:pt x="10063" y="19652"/>
                  <a:pt x="10436" y="19873"/>
                  <a:pt x="10848" y="19873"/>
                </a:cubicBezTo>
                <a:lnTo>
                  <a:pt x="16806" y="19873"/>
                </a:lnTo>
                <a:lnTo>
                  <a:pt x="19219" y="21600"/>
                </a:lnTo>
                <a:lnTo>
                  <a:pt x="19219" y="19873"/>
                </a:lnTo>
                <a:lnTo>
                  <a:pt x="20109" y="19873"/>
                </a:lnTo>
                <a:cubicBezTo>
                  <a:pt x="20521" y="19873"/>
                  <a:pt x="20893" y="19652"/>
                  <a:pt x="21163" y="19294"/>
                </a:cubicBezTo>
                <a:cubicBezTo>
                  <a:pt x="21433" y="18937"/>
                  <a:pt x="21600" y="18443"/>
                  <a:pt x="21600" y="17897"/>
                </a:cubicBezTo>
                <a:lnTo>
                  <a:pt x="21600" y="10808"/>
                </a:lnTo>
                <a:cubicBezTo>
                  <a:pt x="21600" y="10263"/>
                  <a:pt x="21433" y="9769"/>
                  <a:pt x="21163" y="9412"/>
                </a:cubicBezTo>
                <a:cubicBezTo>
                  <a:pt x="20893" y="9054"/>
                  <a:pt x="20521" y="8833"/>
                  <a:pt x="20109" y="8833"/>
                </a:cubicBezTo>
                <a:close/>
                <a:moveTo>
                  <a:pt x="6802" y="15095"/>
                </a:moveTo>
                <a:lnTo>
                  <a:pt x="6583" y="15095"/>
                </a:lnTo>
                <a:lnTo>
                  <a:pt x="2551" y="17949"/>
                </a:lnTo>
                <a:lnTo>
                  <a:pt x="2551" y="15095"/>
                </a:lnTo>
                <a:lnTo>
                  <a:pt x="2041" y="15095"/>
                </a:lnTo>
                <a:cubicBezTo>
                  <a:pt x="1477" y="15095"/>
                  <a:pt x="967" y="14792"/>
                  <a:pt x="598" y="14303"/>
                </a:cubicBezTo>
                <a:cubicBezTo>
                  <a:pt x="228" y="13814"/>
                  <a:pt x="0" y="13138"/>
                  <a:pt x="0" y="12391"/>
                </a:cubicBezTo>
                <a:lnTo>
                  <a:pt x="0" y="2704"/>
                </a:lnTo>
                <a:cubicBezTo>
                  <a:pt x="0" y="1957"/>
                  <a:pt x="228" y="1281"/>
                  <a:pt x="598" y="792"/>
                </a:cubicBezTo>
                <a:cubicBezTo>
                  <a:pt x="967" y="303"/>
                  <a:pt x="1477" y="0"/>
                  <a:pt x="2041" y="0"/>
                </a:cubicBezTo>
                <a:lnTo>
                  <a:pt x="14794" y="0"/>
                </a:lnTo>
                <a:cubicBezTo>
                  <a:pt x="15357" y="0"/>
                  <a:pt x="15868" y="303"/>
                  <a:pt x="16237" y="792"/>
                </a:cubicBezTo>
                <a:cubicBezTo>
                  <a:pt x="16606" y="1281"/>
                  <a:pt x="16834" y="1957"/>
                  <a:pt x="16834" y="2704"/>
                </a:cubicBezTo>
                <a:lnTo>
                  <a:pt x="16834" y="4281"/>
                </a:lnTo>
                <a:lnTo>
                  <a:pt x="16834" y="8336"/>
                </a:lnTo>
                <a:lnTo>
                  <a:pt x="16834" y="12385"/>
                </a:lnTo>
                <a:cubicBezTo>
                  <a:pt x="16834" y="13131"/>
                  <a:pt x="16617" y="13809"/>
                  <a:pt x="16259" y="14300"/>
                </a:cubicBezTo>
                <a:cubicBezTo>
                  <a:pt x="15901" y="14790"/>
                  <a:pt x="15402" y="15095"/>
                  <a:pt x="14838" y="15095"/>
                </a:cubicBezTo>
                <a:lnTo>
                  <a:pt x="9012" y="15095"/>
                </a:lnTo>
                <a:lnTo>
                  <a:pt x="6802" y="15095"/>
                </a:ln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grpSp>
        <p:nvGrpSpPr>
          <p:cNvPr id="27" name="Group 43"/>
          <p:cNvGrpSpPr/>
          <p:nvPr/>
        </p:nvGrpSpPr>
        <p:grpSpPr>
          <a:xfrm>
            <a:off x="3576041" y="2449473"/>
            <a:ext cx="489858" cy="489858"/>
            <a:chOff x="1427243" y="1987229"/>
            <a:chExt cx="1016000" cy="1016000"/>
          </a:xfrm>
          <a:solidFill>
            <a:srgbClr val="51BCB8"/>
          </a:solidFill>
          <a:effectLst/>
        </p:grpSpPr>
        <p:sp>
          <p:nvSpPr>
            <p:cNvPr id="28" name="Oval 89"/>
            <p:cNvSpPr/>
            <p:nvPr/>
          </p:nvSpPr>
          <p:spPr>
            <a:xfrm>
              <a:off x="1427243" y="1987229"/>
              <a:ext cx="1016000" cy="1016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29" name="Freeform: Shape 90"/>
            <p:cNvSpPr/>
            <p:nvPr/>
          </p:nvSpPr>
          <p:spPr bwMode="auto">
            <a:xfrm>
              <a:off x="1748604" y="2300569"/>
              <a:ext cx="373276" cy="373276"/>
            </a:xfrm>
            <a:custGeom>
              <a:avLst/>
              <a:gdLst>
                <a:gd name="T0" fmla="*/ 177354294 w 21600"/>
                <a:gd name="T1" fmla="*/ 119619947 h 21600"/>
                <a:gd name="T2" fmla="*/ 181994773 w 21600"/>
                <a:gd name="T3" fmla="*/ 90970153 h 21600"/>
                <a:gd name="T4" fmla="*/ 90997440 w 21600"/>
                <a:gd name="T5" fmla="*/ 0 h 21600"/>
                <a:gd name="T6" fmla="*/ 0 w 21600"/>
                <a:gd name="T7" fmla="*/ 90970153 h 21600"/>
                <a:gd name="T8" fmla="*/ 90997440 w 21600"/>
                <a:gd name="T9" fmla="*/ 181941690 h 21600"/>
                <a:gd name="T10" fmla="*/ 119632265 w 21600"/>
                <a:gd name="T11" fmla="*/ 177314796 h 21600"/>
                <a:gd name="T12" fmla="*/ 140353873 w 21600"/>
                <a:gd name="T13" fmla="*/ 198036404 h 21600"/>
                <a:gd name="T14" fmla="*/ 184433669 w 21600"/>
                <a:gd name="T15" fmla="*/ 198036404 h 21600"/>
                <a:gd name="T16" fmla="*/ 184433669 w 21600"/>
                <a:gd name="T17" fmla="*/ 242088912 h 21600"/>
                <a:gd name="T18" fmla="*/ 184513921 w 21600"/>
                <a:gd name="T19" fmla="*/ 242169283 h 21600"/>
                <a:gd name="T20" fmla="*/ 228567695 w 21600"/>
                <a:gd name="T21" fmla="*/ 242169283 h 21600"/>
                <a:gd name="T22" fmla="*/ 228567695 w 21600"/>
                <a:gd name="T23" fmla="*/ 286223057 h 21600"/>
                <a:gd name="T24" fmla="*/ 228660384 w 21600"/>
                <a:gd name="T25" fmla="*/ 286302043 h 21600"/>
                <a:gd name="T26" fmla="*/ 286355233 w 21600"/>
                <a:gd name="T27" fmla="*/ 286302043 h 21600"/>
                <a:gd name="T28" fmla="*/ 286355233 w 21600"/>
                <a:gd name="T29" fmla="*/ 286355233 h 21600"/>
                <a:gd name="T30" fmla="*/ 286355233 w 21600"/>
                <a:gd name="T31" fmla="*/ 228580132 h 21600"/>
                <a:gd name="T32" fmla="*/ 177354294 w 21600"/>
                <a:gd name="T33" fmla="*/ 119619947 h 21600"/>
                <a:gd name="T34" fmla="*/ 72066037 w 21600"/>
                <a:gd name="T35" fmla="*/ 102106942 h 21600"/>
                <a:gd name="T36" fmla="*/ 41349250 w 21600"/>
                <a:gd name="T37" fmla="*/ 71416187 h 21600"/>
                <a:gd name="T38" fmla="*/ 72066037 w 21600"/>
                <a:gd name="T39" fmla="*/ 40712996 h 21600"/>
                <a:gd name="T40" fmla="*/ 102769110 w 21600"/>
                <a:gd name="T41" fmla="*/ 71416187 h 21600"/>
                <a:gd name="T42" fmla="*/ 72066037 w 21600"/>
                <a:gd name="T43" fmla="*/ 102106942 h 21600"/>
                <a:gd name="T44" fmla="*/ 72066037 w 21600"/>
                <a:gd name="T45" fmla="*/ 102106942 h 21600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21600" h="21600">
                  <a:moveTo>
                    <a:pt x="13378" y="9023"/>
                  </a:moveTo>
                  <a:cubicBezTo>
                    <a:pt x="13604" y="8343"/>
                    <a:pt x="13728" y="7617"/>
                    <a:pt x="13728" y="6862"/>
                  </a:cubicBezTo>
                  <a:cubicBezTo>
                    <a:pt x="13728" y="3072"/>
                    <a:pt x="10655" y="0"/>
                    <a:pt x="6864" y="0"/>
                  </a:cubicBezTo>
                  <a:cubicBezTo>
                    <a:pt x="3073" y="0"/>
                    <a:pt x="0" y="3072"/>
                    <a:pt x="0" y="6862"/>
                  </a:cubicBezTo>
                  <a:cubicBezTo>
                    <a:pt x="0" y="10652"/>
                    <a:pt x="3073" y="13724"/>
                    <a:pt x="6864" y="13724"/>
                  </a:cubicBezTo>
                  <a:cubicBezTo>
                    <a:pt x="7619" y="13724"/>
                    <a:pt x="8345" y="13600"/>
                    <a:pt x="9024" y="13375"/>
                  </a:cubicBezTo>
                  <a:lnTo>
                    <a:pt x="10587" y="14938"/>
                  </a:lnTo>
                  <a:lnTo>
                    <a:pt x="13912" y="14938"/>
                  </a:lnTo>
                  <a:lnTo>
                    <a:pt x="13912" y="18261"/>
                  </a:lnTo>
                  <a:lnTo>
                    <a:pt x="13918" y="18267"/>
                  </a:lnTo>
                  <a:lnTo>
                    <a:pt x="17241" y="18267"/>
                  </a:lnTo>
                  <a:lnTo>
                    <a:pt x="17241" y="21590"/>
                  </a:lnTo>
                  <a:lnTo>
                    <a:pt x="17248" y="21596"/>
                  </a:lnTo>
                  <a:lnTo>
                    <a:pt x="21600" y="21596"/>
                  </a:lnTo>
                  <a:lnTo>
                    <a:pt x="21600" y="21600"/>
                  </a:lnTo>
                  <a:lnTo>
                    <a:pt x="21600" y="17242"/>
                  </a:lnTo>
                  <a:lnTo>
                    <a:pt x="13378" y="9023"/>
                  </a:lnTo>
                  <a:close/>
                  <a:moveTo>
                    <a:pt x="5436" y="7702"/>
                  </a:moveTo>
                  <a:cubicBezTo>
                    <a:pt x="4157" y="7702"/>
                    <a:pt x="3119" y="6665"/>
                    <a:pt x="3119" y="5387"/>
                  </a:cubicBezTo>
                  <a:cubicBezTo>
                    <a:pt x="3119" y="4108"/>
                    <a:pt x="4157" y="3071"/>
                    <a:pt x="5436" y="3071"/>
                  </a:cubicBezTo>
                  <a:cubicBezTo>
                    <a:pt x="6715" y="3071"/>
                    <a:pt x="7752" y="4108"/>
                    <a:pt x="7752" y="5387"/>
                  </a:cubicBezTo>
                  <a:cubicBezTo>
                    <a:pt x="7751" y="6665"/>
                    <a:pt x="6715" y="7702"/>
                    <a:pt x="5436" y="7702"/>
                  </a:cubicBezTo>
                  <a:close/>
                  <a:moveTo>
                    <a:pt x="5436" y="7702"/>
                  </a:moveTo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30" name="Group 45"/>
          <p:cNvGrpSpPr/>
          <p:nvPr/>
        </p:nvGrpSpPr>
        <p:grpSpPr>
          <a:xfrm>
            <a:off x="3576041" y="4188490"/>
            <a:ext cx="489858" cy="489858"/>
            <a:chOff x="1427243" y="3314803"/>
            <a:chExt cx="1016000" cy="1016000"/>
          </a:xfrm>
          <a:solidFill>
            <a:srgbClr val="51BCB8"/>
          </a:solidFill>
          <a:effectLst/>
        </p:grpSpPr>
        <p:sp>
          <p:nvSpPr>
            <p:cNvPr id="31" name="Oval 87"/>
            <p:cNvSpPr/>
            <p:nvPr/>
          </p:nvSpPr>
          <p:spPr>
            <a:xfrm>
              <a:off x="1427243" y="3314803"/>
              <a:ext cx="1016000" cy="1016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32" name="Freeform: Shape 88"/>
            <p:cNvSpPr/>
            <p:nvPr/>
          </p:nvSpPr>
          <p:spPr bwMode="auto">
            <a:xfrm>
              <a:off x="1754561" y="3643499"/>
              <a:ext cx="327256" cy="373276"/>
            </a:xfrm>
            <a:custGeom>
              <a:avLst/>
              <a:gdLst>
                <a:gd name="T0" fmla="*/ 145512959 w 21600"/>
                <a:gd name="T1" fmla="*/ 203073433 h 21600"/>
                <a:gd name="T2" fmla="*/ 145802623 w 21600"/>
                <a:gd name="T3" fmla="*/ 194761133 h 21600"/>
                <a:gd name="T4" fmla="*/ 145802623 w 21600"/>
                <a:gd name="T5" fmla="*/ 125373600 h 21600"/>
                <a:gd name="T6" fmla="*/ 104926995 w 21600"/>
                <a:gd name="T7" fmla="*/ 39943277 h 21600"/>
                <a:gd name="T8" fmla="*/ 105749513 w 21600"/>
                <a:gd name="T9" fmla="*/ 31392540 h 21600"/>
                <a:gd name="T10" fmla="*/ 84532065 w 21600"/>
                <a:gd name="T11" fmla="*/ 0 h 21600"/>
                <a:gd name="T12" fmla="*/ 63314533 w 21600"/>
                <a:gd name="T13" fmla="*/ 31392540 h 21600"/>
                <a:gd name="T14" fmla="*/ 64145452 w 21600"/>
                <a:gd name="T15" fmla="*/ 39996478 h 21600"/>
                <a:gd name="T16" fmla="*/ 23363023 w 21600"/>
                <a:gd name="T17" fmla="*/ 125385918 h 21600"/>
                <a:gd name="T18" fmla="*/ 23363023 w 21600"/>
                <a:gd name="T19" fmla="*/ 194761133 h 21600"/>
                <a:gd name="T20" fmla="*/ 23645246 w 21600"/>
                <a:gd name="T21" fmla="*/ 203100602 h 21600"/>
                <a:gd name="T22" fmla="*/ 0 w 21600"/>
                <a:gd name="T23" fmla="*/ 236998693 h 21600"/>
                <a:gd name="T24" fmla="*/ 9272957 w 21600"/>
                <a:gd name="T25" fmla="*/ 250706436 h 21600"/>
                <a:gd name="T26" fmla="*/ 63534281 w 21600"/>
                <a:gd name="T27" fmla="*/ 250706436 h 21600"/>
                <a:gd name="T28" fmla="*/ 63314533 w 21600"/>
                <a:gd name="T29" fmla="*/ 254962705 h 21600"/>
                <a:gd name="T30" fmla="*/ 84532065 w 21600"/>
                <a:gd name="T31" fmla="*/ 286355233 h 21600"/>
                <a:gd name="T32" fmla="*/ 105749513 w 21600"/>
                <a:gd name="T33" fmla="*/ 254962705 h 21600"/>
                <a:gd name="T34" fmla="*/ 105529766 w 21600"/>
                <a:gd name="T35" fmla="*/ 250706436 h 21600"/>
                <a:gd name="T36" fmla="*/ 159908522 w 21600"/>
                <a:gd name="T37" fmla="*/ 250706436 h 21600"/>
                <a:gd name="T38" fmla="*/ 169173962 w 21600"/>
                <a:gd name="T39" fmla="*/ 236998693 h 21600"/>
                <a:gd name="T40" fmla="*/ 145512959 w 21600"/>
                <a:gd name="T41" fmla="*/ 203073433 h 21600"/>
                <a:gd name="T42" fmla="*/ 72721479 w 21600"/>
                <a:gd name="T43" fmla="*/ 31392540 h 21600"/>
                <a:gd name="T44" fmla="*/ 84532065 w 21600"/>
                <a:gd name="T45" fmla="*/ 13920288 h 21600"/>
                <a:gd name="T46" fmla="*/ 96343451 w 21600"/>
                <a:gd name="T47" fmla="*/ 31392540 h 21600"/>
                <a:gd name="T48" fmla="*/ 95802281 w 21600"/>
                <a:gd name="T49" fmla="*/ 36338135 h 21600"/>
                <a:gd name="T50" fmla="*/ 84587024 w 21600"/>
                <a:gd name="T51" fmla="*/ 34799986 h 21600"/>
                <a:gd name="T52" fmla="*/ 73269292 w 21600"/>
                <a:gd name="T53" fmla="*/ 36364156 h 21600"/>
                <a:gd name="T54" fmla="*/ 72721479 w 21600"/>
                <a:gd name="T55" fmla="*/ 31392540 h 21600"/>
                <a:gd name="T56" fmla="*/ 72721479 w 21600"/>
                <a:gd name="T57" fmla="*/ 31392540 h 2160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21600" h="21600">
                  <a:moveTo>
                    <a:pt x="18579" y="15318"/>
                  </a:moveTo>
                  <a:cubicBezTo>
                    <a:pt x="18603" y="15119"/>
                    <a:pt x="18616" y="14912"/>
                    <a:pt x="18616" y="14691"/>
                  </a:cubicBezTo>
                  <a:lnTo>
                    <a:pt x="18616" y="9457"/>
                  </a:lnTo>
                  <a:cubicBezTo>
                    <a:pt x="18616" y="6480"/>
                    <a:pt x="16437" y="3949"/>
                    <a:pt x="13397" y="3013"/>
                  </a:cubicBezTo>
                  <a:cubicBezTo>
                    <a:pt x="13464" y="2807"/>
                    <a:pt x="13502" y="2592"/>
                    <a:pt x="13502" y="2368"/>
                  </a:cubicBezTo>
                  <a:cubicBezTo>
                    <a:pt x="13502" y="1061"/>
                    <a:pt x="12289" y="0"/>
                    <a:pt x="10793" y="0"/>
                  </a:cubicBezTo>
                  <a:cubicBezTo>
                    <a:pt x="9297" y="0"/>
                    <a:pt x="8084" y="1060"/>
                    <a:pt x="8084" y="2368"/>
                  </a:cubicBezTo>
                  <a:cubicBezTo>
                    <a:pt x="8084" y="2593"/>
                    <a:pt x="8122" y="2810"/>
                    <a:pt x="8190" y="3017"/>
                  </a:cubicBezTo>
                  <a:cubicBezTo>
                    <a:pt x="5156" y="3956"/>
                    <a:pt x="2983" y="6484"/>
                    <a:pt x="2983" y="9458"/>
                  </a:cubicBezTo>
                  <a:lnTo>
                    <a:pt x="2983" y="14691"/>
                  </a:lnTo>
                  <a:cubicBezTo>
                    <a:pt x="2983" y="14912"/>
                    <a:pt x="2996" y="15121"/>
                    <a:pt x="3019" y="15320"/>
                  </a:cubicBezTo>
                  <a:lnTo>
                    <a:pt x="0" y="17877"/>
                  </a:lnTo>
                  <a:cubicBezTo>
                    <a:pt x="0" y="18448"/>
                    <a:pt x="530" y="18911"/>
                    <a:pt x="1184" y="18911"/>
                  </a:cubicBezTo>
                  <a:lnTo>
                    <a:pt x="8112" y="18911"/>
                  </a:lnTo>
                  <a:cubicBezTo>
                    <a:pt x="8096" y="19017"/>
                    <a:pt x="8084" y="19123"/>
                    <a:pt x="8084" y="19232"/>
                  </a:cubicBezTo>
                  <a:cubicBezTo>
                    <a:pt x="8084" y="20540"/>
                    <a:pt x="9297" y="21600"/>
                    <a:pt x="10793" y="21600"/>
                  </a:cubicBezTo>
                  <a:cubicBezTo>
                    <a:pt x="12289" y="21600"/>
                    <a:pt x="13502" y="20540"/>
                    <a:pt x="13502" y="19232"/>
                  </a:cubicBezTo>
                  <a:cubicBezTo>
                    <a:pt x="13502" y="19123"/>
                    <a:pt x="13490" y="19016"/>
                    <a:pt x="13474" y="18911"/>
                  </a:cubicBezTo>
                  <a:lnTo>
                    <a:pt x="20417" y="18911"/>
                  </a:lnTo>
                  <a:cubicBezTo>
                    <a:pt x="21070" y="18911"/>
                    <a:pt x="21600" y="18448"/>
                    <a:pt x="21600" y="17877"/>
                  </a:cubicBezTo>
                  <a:lnTo>
                    <a:pt x="18579" y="15318"/>
                  </a:lnTo>
                  <a:close/>
                  <a:moveTo>
                    <a:pt x="9285" y="2368"/>
                  </a:moveTo>
                  <a:cubicBezTo>
                    <a:pt x="9285" y="1641"/>
                    <a:pt x="9962" y="1050"/>
                    <a:pt x="10793" y="1050"/>
                  </a:cubicBezTo>
                  <a:cubicBezTo>
                    <a:pt x="11624" y="1050"/>
                    <a:pt x="12301" y="1641"/>
                    <a:pt x="12301" y="2368"/>
                  </a:cubicBezTo>
                  <a:cubicBezTo>
                    <a:pt x="12301" y="2498"/>
                    <a:pt x="12272" y="2622"/>
                    <a:pt x="12232" y="2741"/>
                  </a:cubicBezTo>
                  <a:cubicBezTo>
                    <a:pt x="11767" y="2666"/>
                    <a:pt x="11289" y="2625"/>
                    <a:pt x="10800" y="2625"/>
                  </a:cubicBezTo>
                  <a:cubicBezTo>
                    <a:pt x="10306" y="2625"/>
                    <a:pt x="9824" y="2666"/>
                    <a:pt x="9355" y="2743"/>
                  </a:cubicBezTo>
                  <a:cubicBezTo>
                    <a:pt x="9314" y="2623"/>
                    <a:pt x="9285" y="2499"/>
                    <a:pt x="9285" y="2368"/>
                  </a:cubicBezTo>
                  <a:close/>
                  <a:moveTo>
                    <a:pt x="9285" y="2368"/>
                  </a:moveTo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sp>
        <p:nvSpPr>
          <p:cNvPr id="33" name="Rectangle 49"/>
          <p:cNvSpPr/>
          <p:nvPr/>
        </p:nvSpPr>
        <p:spPr>
          <a:xfrm>
            <a:off x="871773" y="2426675"/>
            <a:ext cx="2587220" cy="246221"/>
          </a:xfrm>
          <a:prstGeom prst="rect">
            <a:avLst/>
          </a:prstGeom>
        </p:spPr>
        <p:txBody>
          <a:bodyPr wrap="none" lIns="144000" tIns="0" rIns="144000" bIns="0">
            <a:normAutofit/>
          </a:bodyPr>
          <a:lstStyle/>
          <a:p>
            <a:pPr algn="r"/>
            <a:r>
              <a: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标题文本预设</a:t>
            </a:r>
          </a:p>
        </p:txBody>
      </p:sp>
      <p:sp>
        <p:nvSpPr>
          <p:cNvPr id="34" name="Rectangle 53"/>
          <p:cNvSpPr/>
          <p:nvPr/>
        </p:nvSpPr>
        <p:spPr>
          <a:xfrm>
            <a:off x="871773" y="2672896"/>
            <a:ext cx="2587220" cy="536011"/>
          </a:xfrm>
          <a:prstGeom prst="rect">
            <a:avLst/>
          </a:prstGeom>
        </p:spPr>
        <p:txBody>
          <a:bodyPr wrap="square" lIns="144000" tIns="0" rIns="144000" bIns="0">
            <a:norm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此部分内容作为文字排版占位显示</a:t>
            </a:r>
            <a:b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</a:b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（建议使用主题字体）</a:t>
            </a:r>
          </a:p>
        </p:txBody>
      </p:sp>
      <p:sp>
        <p:nvSpPr>
          <p:cNvPr id="35" name="Rectangle 57"/>
          <p:cNvSpPr/>
          <p:nvPr/>
        </p:nvSpPr>
        <p:spPr>
          <a:xfrm>
            <a:off x="871773" y="4215212"/>
            <a:ext cx="2587220" cy="246221"/>
          </a:xfrm>
          <a:prstGeom prst="rect">
            <a:avLst/>
          </a:prstGeom>
        </p:spPr>
        <p:txBody>
          <a:bodyPr wrap="none" lIns="144000" tIns="0" rIns="144000" bIns="0">
            <a:normAutofit/>
          </a:bodyPr>
          <a:lstStyle/>
          <a:p>
            <a:pPr algn="r"/>
            <a:r>
              <a: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标题文本预设</a:t>
            </a:r>
          </a:p>
        </p:txBody>
      </p:sp>
      <p:sp>
        <p:nvSpPr>
          <p:cNvPr id="36" name="Rectangle 61"/>
          <p:cNvSpPr/>
          <p:nvPr/>
        </p:nvSpPr>
        <p:spPr>
          <a:xfrm>
            <a:off x="871773" y="4461433"/>
            <a:ext cx="2587220" cy="536011"/>
          </a:xfrm>
          <a:prstGeom prst="rect">
            <a:avLst/>
          </a:prstGeom>
        </p:spPr>
        <p:txBody>
          <a:bodyPr wrap="square" lIns="144000" tIns="0" rIns="144000" bIns="0">
            <a:norm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此部分内容作为文字排版占位显示</a:t>
            </a:r>
            <a:b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</a:b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（建议使用主题字体）</a:t>
            </a:r>
          </a:p>
        </p:txBody>
      </p:sp>
      <p:grpSp>
        <p:nvGrpSpPr>
          <p:cNvPr id="37" name="Group 64"/>
          <p:cNvGrpSpPr/>
          <p:nvPr/>
        </p:nvGrpSpPr>
        <p:grpSpPr>
          <a:xfrm>
            <a:off x="8216589" y="4188490"/>
            <a:ext cx="489858" cy="489858"/>
            <a:chOff x="6262908" y="3314803"/>
            <a:chExt cx="1016000" cy="1016000"/>
          </a:xfrm>
          <a:solidFill>
            <a:srgbClr val="51BCB8"/>
          </a:solidFill>
          <a:effectLst/>
        </p:grpSpPr>
        <p:sp>
          <p:nvSpPr>
            <p:cNvPr id="38" name="Oval 80"/>
            <p:cNvSpPr/>
            <p:nvPr/>
          </p:nvSpPr>
          <p:spPr>
            <a:xfrm>
              <a:off x="6262908" y="3314803"/>
              <a:ext cx="1016000" cy="1016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grpSp>
          <p:nvGrpSpPr>
            <p:cNvPr id="39" name="Group 81"/>
            <p:cNvGrpSpPr/>
            <p:nvPr/>
          </p:nvGrpSpPr>
          <p:grpSpPr bwMode="auto">
            <a:xfrm>
              <a:off x="6582682" y="3643499"/>
              <a:ext cx="373277" cy="373278"/>
              <a:chOff x="0" y="0"/>
              <a:chExt cx="577" cy="574"/>
            </a:xfrm>
            <a:grpFill/>
          </p:grpSpPr>
          <p:sp>
            <p:nvSpPr>
              <p:cNvPr id="40" name="Freeform: Shape 82"/>
              <p:cNvSpPr/>
              <p:nvPr/>
            </p:nvSpPr>
            <p:spPr bwMode="auto">
              <a:xfrm>
                <a:off x="368" y="368"/>
                <a:ext cx="205" cy="20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21600" h="21600">
                    <a:moveTo>
                      <a:pt x="18447" y="8564"/>
                    </a:moveTo>
                    <a:lnTo>
                      <a:pt x="6893" y="0"/>
                    </a:lnTo>
                    <a:lnTo>
                      <a:pt x="0" y="6909"/>
                    </a:lnTo>
                    <a:lnTo>
                      <a:pt x="8514" y="18507"/>
                    </a:lnTo>
                    <a:cubicBezTo>
                      <a:pt x="10541" y="16972"/>
                      <a:pt x="14706" y="18290"/>
                      <a:pt x="18327" y="21600"/>
                    </a:cubicBezTo>
                    <a:lnTo>
                      <a:pt x="21600" y="18319"/>
                    </a:lnTo>
                    <a:cubicBezTo>
                      <a:pt x="18344" y="14739"/>
                      <a:pt x="17015" y="10625"/>
                      <a:pt x="18447" y="8564"/>
                    </a:cubicBezTo>
                    <a:close/>
                    <a:moveTo>
                      <a:pt x="14477" y="14461"/>
                    </a:moveTo>
                    <a:cubicBezTo>
                      <a:pt x="13723" y="15214"/>
                      <a:pt x="12501" y="15214"/>
                      <a:pt x="11748" y="14461"/>
                    </a:cubicBezTo>
                    <a:cubicBezTo>
                      <a:pt x="10995" y="13705"/>
                      <a:pt x="10995" y="12479"/>
                      <a:pt x="11749" y="11725"/>
                    </a:cubicBezTo>
                    <a:cubicBezTo>
                      <a:pt x="12502" y="10969"/>
                      <a:pt x="13724" y="10969"/>
                      <a:pt x="14477" y="11725"/>
                    </a:cubicBezTo>
                    <a:cubicBezTo>
                      <a:pt x="15230" y="12479"/>
                      <a:pt x="15230" y="13705"/>
                      <a:pt x="14477" y="14461"/>
                    </a:cubicBezTo>
                    <a:close/>
                    <a:moveTo>
                      <a:pt x="14477" y="14461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41" name="Freeform: Shape 83"/>
              <p:cNvSpPr/>
              <p:nvPr/>
            </p:nvSpPr>
            <p:spPr bwMode="auto">
              <a:xfrm>
                <a:off x="328" y="304"/>
                <a:ext cx="107" cy="13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600" h="21600">
                    <a:moveTo>
                      <a:pt x="14544" y="0"/>
                    </a:moveTo>
                    <a:lnTo>
                      <a:pt x="13967" y="562"/>
                    </a:lnTo>
                    <a:cubicBezTo>
                      <a:pt x="14018" y="3961"/>
                      <a:pt x="12593" y="7264"/>
                      <a:pt x="9866" y="9922"/>
                    </a:cubicBezTo>
                    <a:lnTo>
                      <a:pt x="24" y="19504"/>
                    </a:lnTo>
                    <a:cubicBezTo>
                      <a:pt x="18" y="19554"/>
                      <a:pt x="6" y="19602"/>
                      <a:pt x="0" y="19652"/>
                    </a:cubicBezTo>
                    <a:lnTo>
                      <a:pt x="2371" y="21600"/>
                    </a:lnTo>
                    <a:lnTo>
                      <a:pt x="21600" y="5798"/>
                    </a:lnTo>
                    <a:lnTo>
                      <a:pt x="14544" y="0"/>
                    </a:lnTo>
                    <a:close/>
                    <a:moveTo>
                      <a:pt x="14544" y="0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42" name="Freeform: Shape 84"/>
              <p:cNvSpPr/>
              <p:nvPr/>
            </p:nvSpPr>
            <p:spPr bwMode="auto">
              <a:xfrm>
                <a:off x="0" y="0"/>
                <a:ext cx="297" cy="289"/>
              </a:xfrm>
              <a:custGeom>
                <a:avLst/>
                <a:gdLst>
                  <a:gd name="T0" fmla="*/ 0 w 21222"/>
                  <a:gd name="T1" fmla="*/ 0 h 21211"/>
                  <a:gd name="T2" fmla="*/ 0 w 21222"/>
                  <a:gd name="T3" fmla="*/ 0 h 21211"/>
                  <a:gd name="T4" fmla="*/ 0 w 21222"/>
                  <a:gd name="T5" fmla="*/ 0 h 21211"/>
                  <a:gd name="T6" fmla="*/ 0 w 21222"/>
                  <a:gd name="T7" fmla="*/ 0 h 21211"/>
                  <a:gd name="T8" fmla="*/ 0 w 21222"/>
                  <a:gd name="T9" fmla="*/ 0 h 21211"/>
                  <a:gd name="T10" fmla="*/ 0 w 21222"/>
                  <a:gd name="T11" fmla="*/ 0 h 21211"/>
                  <a:gd name="T12" fmla="*/ 0 w 21222"/>
                  <a:gd name="T13" fmla="*/ 0 h 21211"/>
                  <a:gd name="T14" fmla="*/ 0 w 21222"/>
                  <a:gd name="T15" fmla="*/ 0 h 21211"/>
                  <a:gd name="T16" fmla="*/ 0 w 21222"/>
                  <a:gd name="T17" fmla="*/ 0 h 2121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222" h="21211">
                    <a:moveTo>
                      <a:pt x="15153" y="21211"/>
                    </a:moveTo>
                    <a:lnTo>
                      <a:pt x="17409" y="18463"/>
                    </a:lnTo>
                    <a:cubicBezTo>
                      <a:pt x="18368" y="17292"/>
                      <a:pt x="19694" y="16530"/>
                      <a:pt x="21146" y="16293"/>
                    </a:cubicBezTo>
                    <a:lnTo>
                      <a:pt x="21222" y="16201"/>
                    </a:lnTo>
                    <a:lnTo>
                      <a:pt x="6603" y="1165"/>
                    </a:lnTo>
                    <a:cubicBezTo>
                      <a:pt x="5093" y="-389"/>
                      <a:pt x="2643" y="-389"/>
                      <a:pt x="1133" y="1165"/>
                    </a:cubicBezTo>
                    <a:cubicBezTo>
                      <a:pt x="-378" y="2718"/>
                      <a:pt x="-378" y="5237"/>
                      <a:pt x="1133" y="6791"/>
                    </a:cubicBezTo>
                    <a:lnTo>
                      <a:pt x="15153" y="21211"/>
                    </a:lnTo>
                    <a:close/>
                    <a:moveTo>
                      <a:pt x="15153" y="21211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43" name="Freeform: Shape 85"/>
              <p:cNvSpPr/>
              <p:nvPr/>
            </p:nvSpPr>
            <p:spPr bwMode="auto">
              <a:xfrm>
                <a:off x="0" y="328"/>
                <a:ext cx="298" cy="246"/>
              </a:xfrm>
              <a:custGeom>
                <a:avLst/>
                <a:gdLst>
                  <a:gd name="T0" fmla="*/ 0 w 21116"/>
                  <a:gd name="T1" fmla="*/ 0 h 21374"/>
                  <a:gd name="T2" fmla="*/ 0 w 21116"/>
                  <a:gd name="T3" fmla="*/ 0 h 21374"/>
                  <a:gd name="T4" fmla="*/ 0 w 21116"/>
                  <a:gd name="T5" fmla="*/ 0 h 21374"/>
                  <a:gd name="T6" fmla="*/ 0 w 21116"/>
                  <a:gd name="T7" fmla="*/ 0 h 21374"/>
                  <a:gd name="T8" fmla="*/ 0 w 21116"/>
                  <a:gd name="T9" fmla="*/ 0 h 21374"/>
                  <a:gd name="T10" fmla="*/ 0 w 21116"/>
                  <a:gd name="T11" fmla="*/ 0 h 21374"/>
                  <a:gd name="T12" fmla="*/ 0 w 21116"/>
                  <a:gd name="T13" fmla="*/ 0 h 21374"/>
                  <a:gd name="T14" fmla="*/ 0 w 21116"/>
                  <a:gd name="T15" fmla="*/ 0 h 21374"/>
                  <a:gd name="T16" fmla="*/ 0 w 21116"/>
                  <a:gd name="T17" fmla="*/ 0 h 2137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116" h="21374">
                    <a:moveTo>
                      <a:pt x="17024" y="721"/>
                    </a:moveTo>
                    <a:cubicBezTo>
                      <a:pt x="16543" y="427"/>
                      <a:pt x="16052" y="191"/>
                      <a:pt x="15571" y="0"/>
                    </a:cubicBezTo>
                    <a:cubicBezTo>
                      <a:pt x="13915" y="235"/>
                      <a:pt x="7378" y="2037"/>
                      <a:pt x="6834" y="8291"/>
                    </a:cubicBezTo>
                    <a:cubicBezTo>
                      <a:pt x="6063" y="17146"/>
                      <a:pt x="1254" y="15657"/>
                      <a:pt x="153" y="15771"/>
                    </a:cubicBezTo>
                    <a:cubicBezTo>
                      <a:pt x="-484" y="15837"/>
                      <a:pt x="743" y="21126"/>
                      <a:pt x="6046" y="21364"/>
                    </a:cubicBezTo>
                    <a:cubicBezTo>
                      <a:pt x="11298" y="21600"/>
                      <a:pt x="20647" y="17485"/>
                      <a:pt x="21032" y="7006"/>
                    </a:cubicBezTo>
                    <a:lnTo>
                      <a:pt x="21116" y="6884"/>
                    </a:lnTo>
                    <a:cubicBezTo>
                      <a:pt x="20449" y="3612"/>
                      <a:pt x="18811" y="1844"/>
                      <a:pt x="17024" y="721"/>
                    </a:cubicBezTo>
                    <a:close/>
                    <a:moveTo>
                      <a:pt x="17024" y="721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44" name="Freeform: Shape 86"/>
              <p:cNvSpPr/>
              <p:nvPr/>
            </p:nvSpPr>
            <p:spPr bwMode="auto">
              <a:xfrm>
                <a:off x="240" y="0"/>
                <a:ext cx="337" cy="385"/>
              </a:xfrm>
              <a:custGeom>
                <a:avLst/>
                <a:gdLst>
                  <a:gd name="T0" fmla="*/ 0 w 21345"/>
                  <a:gd name="T1" fmla="*/ 0 h 21376"/>
                  <a:gd name="T2" fmla="*/ 0 w 21345"/>
                  <a:gd name="T3" fmla="*/ 0 h 21376"/>
                  <a:gd name="T4" fmla="*/ 0 w 21345"/>
                  <a:gd name="T5" fmla="*/ 0 h 21376"/>
                  <a:gd name="T6" fmla="*/ 0 w 21345"/>
                  <a:gd name="T7" fmla="*/ 0 h 21376"/>
                  <a:gd name="T8" fmla="*/ 0 w 21345"/>
                  <a:gd name="T9" fmla="*/ 0 h 21376"/>
                  <a:gd name="T10" fmla="*/ 0 w 21345"/>
                  <a:gd name="T11" fmla="*/ 0 h 21376"/>
                  <a:gd name="T12" fmla="*/ 0 w 21345"/>
                  <a:gd name="T13" fmla="*/ 0 h 21376"/>
                  <a:gd name="T14" fmla="*/ 0 w 21345"/>
                  <a:gd name="T15" fmla="*/ 0 h 21376"/>
                  <a:gd name="T16" fmla="*/ 0 w 21345"/>
                  <a:gd name="T17" fmla="*/ 0 h 21376"/>
                  <a:gd name="T18" fmla="*/ 0 w 21345"/>
                  <a:gd name="T19" fmla="*/ 0 h 21376"/>
                  <a:gd name="T20" fmla="*/ 0 w 21345"/>
                  <a:gd name="T21" fmla="*/ 0 h 21376"/>
                  <a:gd name="T22" fmla="*/ 0 w 21345"/>
                  <a:gd name="T23" fmla="*/ 0 h 2137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21345" h="21376">
                    <a:moveTo>
                      <a:pt x="7963" y="16438"/>
                    </a:moveTo>
                    <a:lnTo>
                      <a:pt x="20844" y="3060"/>
                    </a:lnTo>
                    <a:cubicBezTo>
                      <a:pt x="21600" y="2274"/>
                      <a:pt x="21488" y="1102"/>
                      <a:pt x="20592" y="438"/>
                    </a:cubicBezTo>
                    <a:cubicBezTo>
                      <a:pt x="19696" y="-224"/>
                      <a:pt x="18359" y="-125"/>
                      <a:pt x="17602" y="661"/>
                    </a:cubicBezTo>
                    <a:lnTo>
                      <a:pt x="4720" y="14039"/>
                    </a:lnTo>
                    <a:cubicBezTo>
                      <a:pt x="3698" y="14005"/>
                      <a:pt x="2666" y="14368"/>
                      <a:pt x="1957" y="15106"/>
                    </a:cubicBezTo>
                    <a:lnTo>
                      <a:pt x="0" y="17139"/>
                    </a:lnTo>
                    <a:cubicBezTo>
                      <a:pt x="266" y="17232"/>
                      <a:pt x="533" y="17334"/>
                      <a:pt x="800" y="17450"/>
                    </a:cubicBezTo>
                    <a:cubicBezTo>
                      <a:pt x="2456" y="18154"/>
                      <a:pt x="4079" y="19406"/>
                      <a:pt x="4942" y="21376"/>
                    </a:cubicBezTo>
                    <a:lnTo>
                      <a:pt x="7225" y="19005"/>
                    </a:lnTo>
                    <a:cubicBezTo>
                      <a:pt x="7936" y="18266"/>
                      <a:pt x="8172" y="17316"/>
                      <a:pt x="7963" y="16438"/>
                    </a:cubicBezTo>
                    <a:close/>
                    <a:moveTo>
                      <a:pt x="7963" y="16438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</p:grpSp>
      </p:grpSp>
      <p:grpSp>
        <p:nvGrpSpPr>
          <p:cNvPr id="45" name="Group 65"/>
          <p:cNvGrpSpPr/>
          <p:nvPr/>
        </p:nvGrpSpPr>
        <p:grpSpPr>
          <a:xfrm>
            <a:off x="8216588" y="2449473"/>
            <a:ext cx="489858" cy="489858"/>
            <a:chOff x="6262912" y="1987229"/>
            <a:chExt cx="1016001" cy="1016000"/>
          </a:xfrm>
          <a:solidFill>
            <a:srgbClr val="51BCB8"/>
          </a:solidFill>
          <a:effectLst/>
        </p:grpSpPr>
        <p:sp>
          <p:nvSpPr>
            <p:cNvPr id="46" name="Oval 70"/>
            <p:cNvSpPr/>
            <p:nvPr/>
          </p:nvSpPr>
          <p:spPr>
            <a:xfrm>
              <a:off x="6262912" y="1987229"/>
              <a:ext cx="1016001" cy="101600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grpSp>
          <p:nvGrpSpPr>
            <p:cNvPr id="47" name="Group 71"/>
            <p:cNvGrpSpPr/>
            <p:nvPr/>
          </p:nvGrpSpPr>
          <p:grpSpPr bwMode="auto">
            <a:xfrm>
              <a:off x="6581713" y="2281761"/>
              <a:ext cx="378392" cy="370722"/>
              <a:chOff x="0" y="0"/>
              <a:chExt cx="581" cy="573"/>
            </a:xfrm>
            <a:grpFill/>
          </p:grpSpPr>
          <p:sp>
            <p:nvSpPr>
              <p:cNvPr id="48" name="Freeform: Shape 72"/>
              <p:cNvSpPr/>
              <p:nvPr/>
            </p:nvSpPr>
            <p:spPr bwMode="auto">
              <a:xfrm>
                <a:off x="256" y="0"/>
                <a:ext cx="72" cy="181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1600" h="21600">
                    <a:moveTo>
                      <a:pt x="10799" y="0"/>
                    </a:moveTo>
                    <a:cubicBezTo>
                      <a:pt x="4833" y="0"/>
                      <a:pt x="0" y="1476"/>
                      <a:pt x="0" y="3295"/>
                    </a:cubicBezTo>
                    <a:lnTo>
                      <a:pt x="0" y="18305"/>
                    </a:lnTo>
                    <a:cubicBezTo>
                      <a:pt x="0" y="20125"/>
                      <a:pt x="4833" y="21600"/>
                      <a:pt x="10799" y="21600"/>
                    </a:cubicBezTo>
                    <a:cubicBezTo>
                      <a:pt x="16762" y="21600"/>
                      <a:pt x="21600" y="20125"/>
                      <a:pt x="21600" y="18305"/>
                    </a:cubicBezTo>
                    <a:lnTo>
                      <a:pt x="21600" y="3295"/>
                    </a:lnTo>
                    <a:cubicBezTo>
                      <a:pt x="21600" y="1476"/>
                      <a:pt x="16762" y="0"/>
                      <a:pt x="10799" y="0"/>
                    </a:cubicBezTo>
                    <a:close/>
                    <a:moveTo>
                      <a:pt x="10799" y="0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49" name="Freeform: Shape 73"/>
              <p:cNvSpPr/>
              <p:nvPr/>
            </p:nvSpPr>
            <p:spPr bwMode="auto">
              <a:xfrm>
                <a:off x="256" y="392"/>
                <a:ext cx="72" cy="181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1600" h="21600">
                    <a:moveTo>
                      <a:pt x="10799" y="0"/>
                    </a:moveTo>
                    <a:cubicBezTo>
                      <a:pt x="4833" y="0"/>
                      <a:pt x="0" y="1476"/>
                      <a:pt x="0" y="3295"/>
                    </a:cubicBezTo>
                    <a:lnTo>
                      <a:pt x="0" y="18305"/>
                    </a:lnTo>
                    <a:cubicBezTo>
                      <a:pt x="0" y="20125"/>
                      <a:pt x="4833" y="21600"/>
                      <a:pt x="10799" y="21600"/>
                    </a:cubicBezTo>
                    <a:cubicBezTo>
                      <a:pt x="16762" y="21600"/>
                      <a:pt x="21600" y="20125"/>
                      <a:pt x="21600" y="18305"/>
                    </a:cubicBezTo>
                    <a:lnTo>
                      <a:pt x="21600" y="3295"/>
                    </a:lnTo>
                    <a:cubicBezTo>
                      <a:pt x="21600" y="1476"/>
                      <a:pt x="16762" y="0"/>
                      <a:pt x="10799" y="0"/>
                    </a:cubicBezTo>
                    <a:close/>
                    <a:moveTo>
                      <a:pt x="10799" y="0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50" name="Freeform: Shape 74"/>
              <p:cNvSpPr/>
              <p:nvPr/>
            </p:nvSpPr>
            <p:spPr bwMode="auto">
              <a:xfrm>
                <a:off x="400" y="248"/>
                <a:ext cx="181" cy="7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1600" h="21600">
                    <a:moveTo>
                      <a:pt x="18305" y="0"/>
                    </a:moveTo>
                    <a:lnTo>
                      <a:pt x="3295" y="0"/>
                    </a:lnTo>
                    <a:cubicBezTo>
                      <a:pt x="1475" y="0"/>
                      <a:pt x="0" y="4834"/>
                      <a:pt x="0" y="10798"/>
                    </a:cubicBezTo>
                    <a:cubicBezTo>
                      <a:pt x="0" y="16762"/>
                      <a:pt x="1475" y="21600"/>
                      <a:pt x="3295" y="21600"/>
                    </a:cubicBezTo>
                    <a:lnTo>
                      <a:pt x="18305" y="21600"/>
                    </a:lnTo>
                    <a:cubicBezTo>
                      <a:pt x="20124" y="21600"/>
                      <a:pt x="21600" y="16762"/>
                      <a:pt x="21600" y="10798"/>
                    </a:cubicBezTo>
                    <a:cubicBezTo>
                      <a:pt x="21600" y="4834"/>
                      <a:pt x="20124" y="0"/>
                      <a:pt x="18305" y="0"/>
                    </a:cubicBezTo>
                    <a:close/>
                    <a:moveTo>
                      <a:pt x="18305" y="0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51" name="Freeform: Shape 75"/>
              <p:cNvSpPr/>
              <p:nvPr/>
            </p:nvSpPr>
            <p:spPr bwMode="auto">
              <a:xfrm>
                <a:off x="0" y="248"/>
                <a:ext cx="181" cy="7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1600" h="21600">
                    <a:moveTo>
                      <a:pt x="21600" y="10798"/>
                    </a:moveTo>
                    <a:cubicBezTo>
                      <a:pt x="21600" y="4834"/>
                      <a:pt x="20124" y="0"/>
                      <a:pt x="18304" y="0"/>
                    </a:cubicBezTo>
                    <a:lnTo>
                      <a:pt x="3295" y="0"/>
                    </a:lnTo>
                    <a:cubicBezTo>
                      <a:pt x="1475" y="0"/>
                      <a:pt x="0" y="4834"/>
                      <a:pt x="0" y="10798"/>
                    </a:cubicBezTo>
                    <a:cubicBezTo>
                      <a:pt x="0" y="16762"/>
                      <a:pt x="1475" y="21600"/>
                      <a:pt x="3295" y="21600"/>
                    </a:cubicBezTo>
                    <a:lnTo>
                      <a:pt x="18304" y="21600"/>
                    </a:lnTo>
                    <a:cubicBezTo>
                      <a:pt x="20124" y="21600"/>
                      <a:pt x="21600" y="16764"/>
                      <a:pt x="21600" y="10798"/>
                    </a:cubicBezTo>
                    <a:close/>
                    <a:moveTo>
                      <a:pt x="21600" y="10798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52" name="Freeform: Shape 76"/>
              <p:cNvSpPr/>
              <p:nvPr/>
            </p:nvSpPr>
            <p:spPr bwMode="auto">
              <a:xfrm>
                <a:off x="352" y="64"/>
                <a:ext cx="153" cy="153"/>
              </a:xfrm>
              <a:custGeom>
                <a:avLst/>
                <a:gdLst>
                  <a:gd name="T0" fmla="*/ 0 w 20488"/>
                  <a:gd name="T1" fmla="*/ 0 h 20489"/>
                  <a:gd name="T2" fmla="*/ 0 w 20488"/>
                  <a:gd name="T3" fmla="*/ 0 h 20489"/>
                  <a:gd name="T4" fmla="*/ 0 w 20488"/>
                  <a:gd name="T5" fmla="*/ 0 h 20489"/>
                  <a:gd name="T6" fmla="*/ 0 w 20488"/>
                  <a:gd name="T7" fmla="*/ 0 h 20489"/>
                  <a:gd name="T8" fmla="*/ 0 w 20488"/>
                  <a:gd name="T9" fmla="*/ 0 h 20489"/>
                  <a:gd name="T10" fmla="*/ 0 w 20488"/>
                  <a:gd name="T11" fmla="*/ 0 h 20489"/>
                  <a:gd name="T12" fmla="*/ 0 w 20488"/>
                  <a:gd name="T13" fmla="*/ 0 h 20489"/>
                  <a:gd name="T14" fmla="*/ 0 w 20488"/>
                  <a:gd name="T15" fmla="*/ 0 h 2048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0488" h="20489">
                    <a:moveTo>
                      <a:pt x="7697" y="19601"/>
                    </a:moveTo>
                    <a:lnTo>
                      <a:pt x="19601" y="7697"/>
                    </a:lnTo>
                    <a:cubicBezTo>
                      <a:pt x="21044" y="6253"/>
                      <a:pt x="20690" y="3557"/>
                      <a:pt x="18809" y="1678"/>
                    </a:cubicBezTo>
                    <a:cubicBezTo>
                      <a:pt x="16928" y="-203"/>
                      <a:pt x="14234" y="-555"/>
                      <a:pt x="12792" y="887"/>
                    </a:cubicBezTo>
                    <a:lnTo>
                      <a:pt x="888" y="12791"/>
                    </a:lnTo>
                    <a:cubicBezTo>
                      <a:pt x="-556" y="14235"/>
                      <a:pt x="-202" y="16928"/>
                      <a:pt x="1679" y="18809"/>
                    </a:cubicBezTo>
                    <a:cubicBezTo>
                      <a:pt x="3558" y="20690"/>
                      <a:pt x="6252" y="21045"/>
                      <a:pt x="7697" y="19601"/>
                    </a:cubicBezTo>
                    <a:close/>
                    <a:moveTo>
                      <a:pt x="7697" y="19601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53" name="Freeform: Shape 77"/>
              <p:cNvSpPr/>
              <p:nvPr/>
            </p:nvSpPr>
            <p:spPr bwMode="auto">
              <a:xfrm>
                <a:off x="72" y="344"/>
                <a:ext cx="153" cy="153"/>
              </a:xfrm>
              <a:custGeom>
                <a:avLst/>
                <a:gdLst>
                  <a:gd name="T0" fmla="*/ 0 w 20489"/>
                  <a:gd name="T1" fmla="*/ 0 h 20488"/>
                  <a:gd name="T2" fmla="*/ 0 w 20489"/>
                  <a:gd name="T3" fmla="*/ 0 h 20488"/>
                  <a:gd name="T4" fmla="*/ 0 w 20489"/>
                  <a:gd name="T5" fmla="*/ 0 h 20488"/>
                  <a:gd name="T6" fmla="*/ 0 w 20489"/>
                  <a:gd name="T7" fmla="*/ 0 h 20488"/>
                  <a:gd name="T8" fmla="*/ 0 w 20489"/>
                  <a:gd name="T9" fmla="*/ 0 h 20488"/>
                  <a:gd name="T10" fmla="*/ 0 w 20489"/>
                  <a:gd name="T11" fmla="*/ 0 h 20488"/>
                  <a:gd name="T12" fmla="*/ 0 w 20489"/>
                  <a:gd name="T13" fmla="*/ 0 h 20488"/>
                  <a:gd name="T14" fmla="*/ 0 w 20489"/>
                  <a:gd name="T15" fmla="*/ 0 h 2048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0489" h="20488">
                    <a:moveTo>
                      <a:pt x="12792" y="888"/>
                    </a:moveTo>
                    <a:lnTo>
                      <a:pt x="888" y="12792"/>
                    </a:lnTo>
                    <a:cubicBezTo>
                      <a:pt x="-556" y="14236"/>
                      <a:pt x="-202" y="16929"/>
                      <a:pt x="1679" y="18809"/>
                    </a:cubicBezTo>
                    <a:cubicBezTo>
                      <a:pt x="3558" y="20689"/>
                      <a:pt x="6253" y="21044"/>
                      <a:pt x="7697" y="19601"/>
                    </a:cubicBezTo>
                    <a:lnTo>
                      <a:pt x="19601" y="7697"/>
                    </a:lnTo>
                    <a:cubicBezTo>
                      <a:pt x="21044" y="6254"/>
                      <a:pt x="20690" y="3559"/>
                      <a:pt x="18810" y="1679"/>
                    </a:cubicBezTo>
                    <a:cubicBezTo>
                      <a:pt x="16929" y="-203"/>
                      <a:pt x="14235" y="-556"/>
                      <a:pt x="12792" y="888"/>
                    </a:cubicBezTo>
                    <a:close/>
                    <a:moveTo>
                      <a:pt x="12792" y="888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54" name="Freeform: Shape 78"/>
              <p:cNvSpPr/>
              <p:nvPr/>
            </p:nvSpPr>
            <p:spPr bwMode="auto">
              <a:xfrm>
                <a:off x="352" y="344"/>
                <a:ext cx="153" cy="153"/>
              </a:xfrm>
              <a:custGeom>
                <a:avLst/>
                <a:gdLst>
                  <a:gd name="T0" fmla="*/ 0 w 20489"/>
                  <a:gd name="T1" fmla="*/ 0 h 20489"/>
                  <a:gd name="T2" fmla="*/ 0 w 20489"/>
                  <a:gd name="T3" fmla="*/ 0 h 20489"/>
                  <a:gd name="T4" fmla="*/ 0 w 20489"/>
                  <a:gd name="T5" fmla="*/ 0 h 20489"/>
                  <a:gd name="T6" fmla="*/ 0 w 20489"/>
                  <a:gd name="T7" fmla="*/ 0 h 20489"/>
                  <a:gd name="T8" fmla="*/ 0 w 20489"/>
                  <a:gd name="T9" fmla="*/ 0 h 20489"/>
                  <a:gd name="T10" fmla="*/ 0 w 20489"/>
                  <a:gd name="T11" fmla="*/ 0 h 20489"/>
                  <a:gd name="T12" fmla="*/ 0 w 20489"/>
                  <a:gd name="T13" fmla="*/ 0 h 20489"/>
                  <a:gd name="T14" fmla="*/ 0 w 20489"/>
                  <a:gd name="T15" fmla="*/ 0 h 2048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0489" h="20489">
                    <a:moveTo>
                      <a:pt x="7696" y="888"/>
                    </a:moveTo>
                    <a:cubicBezTo>
                      <a:pt x="6251" y="-556"/>
                      <a:pt x="3559" y="-202"/>
                      <a:pt x="1679" y="1678"/>
                    </a:cubicBezTo>
                    <a:cubicBezTo>
                      <a:pt x="-201" y="3558"/>
                      <a:pt x="-556" y="6251"/>
                      <a:pt x="888" y="7697"/>
                    </a:cubicBezTo>
                    <a:lnTo>
                      <a:pt x="12792" y="19601"/>
                    </a:lnTo>
                    <a:cubicBezTo>
                      <a:pt x="14236" y="21044"/>
                      <a:pt x="16932" y="20690"/>
                      <a:pt x="18811" y="18810"/>
                    </a:cubicBezTo>
                    <a:cubicBezTo>
                      <a:pt x="20691" y="16929"/>
                      <a:pt x="21044" y="14236"/>
                      <a:pt x="19601" y="12793"/>
                    </a:cubicBezTo>
                    <a:lnTo>
                      <a:pt x="7696" y="888"/>
                    </a:lnTo>
                    <a:close/>
                    <a:moveTo>
                      <a:pt x="7696" y="888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55" name="Freeform: Shape 79"/>
              <p:cNvSpPr/>
              <p:nvPr/>
            </p:nvSpPr>
            <p:spPr bwMode="auto">
              <a:xfrm>
                <a:off x="71" y="71"/>
                <a:ext cx="154" cy="154"/>
              </a:xfrm>
              <a:custGeom>
                <a:avLst/>
                <a:gdLst>
                  <a:gd name="T0" fmla="*/ 0 w 20489"/>
                  <a:gd name="T1" fmla="*/ 0 h 20489"/>
                  <a:gd name="T2" fmla="*/ 0 w 20489"/>
                  <a:gd name="T3" fmla="*/ 0 h 20489"/>
                  <a:gd name="T4" fmla="*/ 0 w 20489"/>
                  <a:gd name="T5" fmla="*/ 0 h 20489"/>
                  <a:gd name="T6" fmla="*/ 0 w 20489"/>
                  <a:gd name="T7" fmla="*/ 0 h 20489"/>
                  <a:gd name="T8" fmla="*/ 0 w 20489"/>
                  <a:gd name="T9" fmla="*/ 0 h 20489"/>
                  <a:gd name="T10" fmla="*/ 0 w 20489"/>
                  <a:gd name="T11" fmla="*/ 0 h 20489"/>
                  <a:gd name="T12" fmla="*/ 0 w 20489"/>
                  <a:gd name="T13" fmla="*/ 0 h 20489"/>
                  <a:gd name="T14" fmla="*/ 0 w 20489"/>
                  <a:gd name="T15" fmla="*/ 0 h 2048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0489" h="20489">
                    <a:moveTo>
                      <a:pt x="12792" y="19602"/>
                    </a:moveTo>
                    <a:cubicBezTo>
                      <a:pt x="14235" y="21045"/>
                      <a:pt x="16930" y="20691"/>
                      <a:pt x="18811" y="18810"/>
                    </a:cubicBezTo>
                    <a:cubicBezTo>
                      <a:pt x="20691" y="16930"/>
                      <a:pt x="21044" y="14236"/>
                      <a:pt x="19601" y="12793"/>
                    </a:cubicBezTo>
                    <a:lnTo>
                      <a:pt x="7696" y="888"/>
                    </a:lnTo>
                    <a:cubicBezTo>
                      <a:pt x="6252" y="-555"/>
                      <a:pt x="3560" y="-202"/>
                      <a:pt x="1679" y="1679"/>
                    </a:cubicBezTo>
                    <a:cubicBezTo>
                      <a:pt x="-201" y="3559"/>
                      <a:pt x="-556" y="6254"/>
                      <a:pt x="887" y="7697"/>
                    </a:cubicBezTo>
                    <a:lnTo>
                      <a:pt x="12792" y="19602"/>
                    </a:lnTo>
                    <a:close/>
                    <a:moveTo>
                      <a:pt x="12792" y="19602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</p:grpSp>
      </p:grpSp>
      <p:sp>
        <p:nvSpPr>
          <p:cNvPr id="56" name="Rectangle 66"/>
          <p:cNvSpPr/>
          <p:nvPr/>
        </p:nvSpPr>
        <p:spPr>
          <a:xfrm>
            <a:off x="8759513" y="2426675"/>
            <a:ext cx="2587220" cy="246221"/>
          </a:xfrm>
          <a:prstGeom prst="rect">
            <a:avLst/>
          </a:prstGeom>
        </p:spPr>
        <p:txBody>
          <a:bodyPr wrap="none" lIns="144000" tIns="0" rIns="144000" bIns="0">
            <a:normAutofit/>
          </a:bodyPr>
          <a:lstStyle/>
          <a:p>
            <a:r>
              <a: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标题文本预设</a:t>
            </a:r>
          </a:p>
        </p:txBody>
      </p:sp>
      <p:sp>
        <p:nvSpPr>
          <p:cNvPr id="57" name="Rectangle 67"/>
          <p:cNvSpPr/>
          <p:nvPr/>
        </p:nvSpPr>
        <p:spPr>
          <a:xfrm>
            <a:off x="8759513" y="2672896"/>
            <a:ext cx="2587220" cy="536011"/>
          </a:xfrm>
          <a:prstGeom prst="rect">
            <a:avLst/>
          </a:prstGeom>
        </p:spPr>
        <p:txBody>
          <a:bodyPr wrap="square" lIns="144000" tIns="0" rIns="144000" bIns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此部分内容作为文字排版占位显示</a:t>
            </a:r>
            <a:b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</a:b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（建议使用主题字体）</a:t>
            </a:r>
          </a:p>
        </p:txBody>
      </p:sp>
      <p:sp>
        <p:nvSpPr>
          <p:cNvPr id="58" name="Rectangle 68"/>
          <p:cNvSpPr/>
          <p:nvPr/>
        </p:nvSpPr>
        <p:spPr>
          <a:xfrm>
            <a:off x="8759513" y="4215212"/>
            <a:ext cx="2587220" cy="246221"/>
          </a:xfrm>
          <a:prstGeom prst="rect">
            <a:avLst/>
          </a:prstGeom>
        </p:spPr>
        <p:txBody>
          <a:bodyPr wrap="none" lIns="144000" tIns="0" rIns="144000" bIns="0">
            <a:normAutofit/>
          </a:bodyPr>
          <a:lstStyle/>
          <a:p>
            <a:r>
              <a: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标题文本预设</a:t>
            </a:r>
          </a:p>
        </p:txBody>
      </p:sp>
      <p:sp>
        <p:nvSpPr>
          <p:cNvPr id="59" name="Rectangle 69"/>
          <p:cNvSpPr/>
          <p:nvPr/>
        </p:nvSpPr>
        <p:spPr>
          <a:xfrm>
            <a:off x="8759513" y="4461433"/>
            <a:ext cx="2587220" cy="536011"/>
          </a:xfrm>
          <a:prstGeom prst="rect">
            <a:avLst/>
          </a:prstGeom>
        </p:spPr>
        <p:txBody>
          <a:bodyPr wrap="square" lIns="144000" tIns="0" rIns="144000" bIns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此部分内容作为文字排版占位显示</a:t>
            </a:r>
            <a:b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</a:b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（建议使用主题字体）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>
        <p:fade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33" grpId="0"/>
      <p:bldP spid="34" grpId="0"/>
      <p:bldP spid="35" grpId="0"/>
      <p:bldP spid="36" grpId="0"/>
      <p:bldP spid="56" grpId="0"/>
      <p:bldP spid="57" grpId="0"/>
      <p:bldP spid="58" grpId="0"/>
      <p:bldP spid="5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: Shape 4"/>
          <p:cNvSpPr/>
          <p:nvPr/>
        </p:nvSpPr>
        <p:spPr>
          <a:xfrm rot="18889492" flipH="1">
            <a:off x="3224048" y="2470172"/>
            <a:ext cx="1047477" cy="10257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cubicBezTo>
                  <a:pt x="9161" y="606"/>
                  <a:pt x="1961" y="7806"/>
                  <a:pt x="0" y="21600"/>
                </a:cubicBezTo>
              </a:path>
            </a:pathLst>
          </a:custGeom>
          <a:ln w="3175">
            <a:solidFill>
              <a:schemeClr val="bg1"/>
            </a:solidFill>
            <a:miter lim="400000"/>
            <a:headEnd type="triangle" w="med" len="med"/>
            <a:tailEnd type="triangle" w="med" len="med"/>
          </a:ln>
        </p:spPr>
        <p:txBody>
          <a:bodyPr anchor="ctr"/>
          <a:lstStyle/>
          <a:p>
            <a:pPr algn="ctr"/>
            <a:endParaRPr>
              <a:solidFill>
                <a:schemeClr val="tx1">
                  <a:lumMod val="75000"/>
                  <a:lumOff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3" name="Freeform: Shape 5"/>
          <p:cNvSpPr/>
          <p:nvPr/>
        </p:nvSpPr>
        <p:spPr>
          <a:xfrm rot="2710508" flipH="1" flipV="1">
            <a:off x="5684211" y="3984693"/>
            <a:ext cx="1047477" cy="10257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cubicBezTo>
                  <a:pt x="9161" y="606"/>
                  <a:pt x="1961" y="7806"/>
                  <a:pt x="0" y="21600"/>
                </a:cubicBezTo>
              </a:path>
            </a:pathLst>
          </a:custGeom>
          <a:ln w="3175">
            <a:solidFill>
              <a:schemeClr val="bg1"/>
            </a:solidFill>
            <a:miter lim="400000"/>
            <a:headEnd type="triangle" w="med" len="med"/>
            <a:tailEnd type="triangle" w="med" len="med"/>
          </a:ln>
        </p:spPr>
        <p:txBody>
          <a:bodyPr anchor="ctr"/>
          <a:lstStyle/>
          <a:p>
            <a:pPr algn="ctr"/>
            <a:endParaRPr>
              <a:solidFill>
                <a:schemeClr val="tx1">
                  <a:lumMod val="75000"/>
                  <a:lumOff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4" name="Freeform: Shape 6"/>
          <p:cNvSpPr/>
          <p:nvPr/>
        </p:nvSpPr>
        <p:spPr>
          <a:xfrm rot="18889492" flipH="1">
            <a:off x="8154251" y="2470173"/>
            <a:ext cx="1047477" cy="10257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cubicBezTo>
                  <a:pt x="9161" y="606"/>
                  <a:pt x="1961" y="7806"/>
                  <a:pt x="0" y="21600"/>
                </a:cubicBezTo>
              </a:path>
            </a:pathLst>
          </a:custGeom>
          <a:ln w="3175">
            <a:solidFill>
              <a:schemeClr val="bg1"/>
            </a:solidFill>
            <a:miter lim="400000"/>
            <a:headEnd type="triangle" w="med" len="med"/>
            <a:tailEnd type="triangle" w="med" len="med"/>
          </a:ln>
        </p:spPr>
        <p:txBody>
          <a:bodyPr anchor="ctr"/>
          <a:lstStyle/>
          <a:p>
            <a:pPr algn="ctr"/>
            <a:endParaRPr>
              <a:solidFill>
                <a:schemeClr val="tx1">
                  <a:lumMod val="75000"/>
                  <a:lumOff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grpSp>
        <p:nvGrpSpPr>
          <p:cNvPr id="5" name="Group 7"/>
          <p:cNvGrpSpPr/>
          <p:nvPr/>
        </p:nvGrpSpPr>
        <p:grpSpPr>
          <a:xfrm>
            <a:off x="1720538" y="2969939"/>
            <a:ext cx="1487165" cy="1590666"/>
            <a:chOff x="1633379" y="2569107"/>
            <a:chExt cx="1487165" cy="1590666"/>
          </a:xfrm>
        </p:grpSpPr>
        <p:sp>
          <p:nvSpPr>
            <p:cNvPr id="6" name="Rectangle 8"/>
            <p:cNvSpPr/>
            <p:nvPr/>
          </p:nvSpPr>
          <p:spPr>
            <a:xfrm rot="18900000">
              <a:off x="1633379" y="2672608"/>
              <a:ext cx="1487165" cy="1487165"/>
            </a:xfrm>
            <a:prstGeom prst="rect">
              <a:avLst/>
            </a:prstGeom>
            <a:solidFill>
              <a:srgbClr val="51BC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7" name="Rectangle 9"/>
            <p:cNvSpPr/>
            <p:nvPr/>
          </p:nvSpPr>
          <p:spPr>
            <a:xfrm rot="18900000">
              <a:off x="1633379" y="2569107"/>
              <a:ext cx="1487165" cy="1487165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51BCB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grpSp>
          <p:nvGrpSpPr>
            <p:cNvPr id="8" name="Group 10"/>
            <p:cNvGrpSpPr/>
            <p:nvPr/>
          </p:nvGrpSpPr>
          <p:grpSpPr>
            <a:xfrm>
              <a:off x="2167006" y="2999661"/>
              <a:ext cx="414667" cy="626056"/>
              <a:chOff x="549275" y="4406901"/>
              <a:chExt cx="161926" cy="244475"/>
            </a:xfrm>
            <a:solidFill>
              <a:srgbClr val="297E9F"/>
            </a:solidFill>
          </p:grpSpPr>
          <p:sp>
            <p:nvSpPr>
              <p:cNvPr id="9" name="Freeform: Shape 11"/>
              <p:cNvSpPr/>
              <p:nvPr/>
            </p:nvSpPr>
            <p:spPr bwMode="auto">
              <a:xfrm>
                <a:off x="549275" y="4406901"/>
                <a:ext cx="138113" cy="244475"/>
              </a:xfrm>
              <a:custGeom>
                <a:avLst/>
                <a:gdLst>
                  <a:gd name="T0" fmla="*/ 66 w 73"/>
                  <a:gd name="T1" fmla="*/ 105 h 129"/>
                  <a:gd name="T2" fmla="*/ 7 w 73"/>
                  <a:gd name="T3" fmla="*/ 105 h 129"/>
                  <a:gd name="T4" fmla="*/ 7 w 73"/>
                  <a:gd name="T5" fmla="*/ 16 h 129"/>
                  <a:gd name="T6" fmla="*/ 66 w 73"/>
                  <a:gd name="T7" fmla="*/ 16 h 129"/>
                  <a:gd name="T8" fmla="*/ 66 w 73"/>
                  <a:gd name="T9" fmla="*/ 35 h 129"/>
                  <a:gd name="T10" fmla="*/ 73 w 73"/>
                  <a:gd name="T11" fmla="*/ 35 h 129"/>
                  <a:gd name="T12" fmla="*/ 73 w 73"/>
                  <a:gd name="T13" fmla="*/ 10 h 129"/>
                  <a:gd name="T14" fmla="*/ 63 w 73"/>
                  <a:gd name="T15" fmla="*/ 0 h 129"/>
                  <a:gd name="T16" fmla="*/ 9 w 73"/>
                  <a:gd name="T17" fmla="*/ 0 h 129"/>
                  <a:gd name="T18" fmla="*/ 0 w 73"/>
                  <a:gd name="T19" fmla="*/ 10 h 129"/>
                  <a:gd name="T20" fmla="*/ 0 w 73"/>
                  <a:gd name="T21" fmla="*/ 120 h 129"/>
                  <a:gd name="T22" fmla="*/ 9 w 73"/>
                  <a:gd name="T23" fmla="*/ 129 h 129"/>
                  <a:gd name="T24" fmla="*/ 63 w 73"/>
                  <a:gd name="T25" fmla="*/ 129 h 129"/>
                  <a:gd name="T26" fmla="*/ 73 w 73"/>
                  <a:gd name="T27" fmla="*/ 120 h 129"/>
                  <a:gd name="T28" fmla="*/ 73 w 73"/>
                  <a:gd name="T29" fmla="*/ 79 h 129"/>
                  <a:gd name="T30" fmla="*/ 66 w 73"/>
                  <a:gd name="T31" fmla="*/ 79 h 129"/>
                  <a:gd name="T32" fmla="*/ 66 w 73"/>
                  <a:gd name="T33" fmla="*/ 105 h 129"/>
                  <a:gd name="T34" fmla="*/ 57 w 73"/>
                  <a:gd name="T35" fmla="*/ 6 h 129"/>
                  <a:gd name="T36" fmla="*/ 60 w 73"/>
                  <a:gd name="T37" fmla="*/ 9 h 129"/>
                  <a:gd name="T38" fmla="*/ 57 w 73"/>
                  <a:gd name="T39" fmla="*/ 11 h 129"/>
                  <a:gd name="T40" fmla="*/ 55 w 73"/>
                  <a:gd name="T41" fmla="*/ 9 h 129"/>
                  <a:gd name="T42" fmla="*/ 57 w 73"/>
                  <a:gd name="T43" fmla="*/ 6 h 129"/>
                  <a:gd name="T44" fmla="*/ 24 w 73"/>
                  <a:gd name="T45" fmla="*/ 7 h 129"/>
                  <a:gd name="T46" fmla="*/ 49 w 73"/>
                  <a:gd name="T47" fmla="*/ 7 h 129"/>
                  <a:gd name="T48" fmla="*/ 49 w 73"/>
                  <a:gd name="T49" fmla="*/ 10 h 129"/>
                  <a:gd name="T50" fmla="*/ 24 w 73"/>
                  <a:gd name="T51" fmla="*/ 10 h 129"/>
                  <a:gd name="T52" fmla="*/ 24 w 73"/>
                  <a:gd name="T53" fmla="*/ 7 h 129"/>
                  <a:gd name="T54" fmla="*/ 48 w 73"/>
                  <a:gd name="T55" fmla="*/ 119 h 129"/>
                  <a:gd name="T56" fmla="*/ 25 w 73"/>
                  <a:gd name="T57" fmla="*/ 119 h 129"/>
                  <a:gd name="T58" fmla="*/ 25 w 73"/>
                  <a:gd name="T59" fmla="*/ 112 h 129"/>
                  <a:gd name="T60" fmla="*/ 48 w 73"/>
                  <a:gd name="T61" fmla="*/ 112 h 129"/>
                  <a:gd name="T62" fmla="*/ 48 w 73"/>
                  <a:gd name="T63" fmla="*/ 119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73" h="129">
                    <a:moveTo>
                      <a:pt x="66" y="105"/>
                    </a:moveTo>
                    <a:cubicBezTo>
                      <a:pt x="7" y="105"/>
                      <a:pt x="7" y="105"/>
                      <a:pt x="7" y="105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66" y="16"/>
                      <a:pt x="66" y="16"/>
                      <a:pt x="66" y="16"/>
                    </a:cubicBezTo>
                    <a:cubicBezTo>
                      <a:pt x="66" y="35"/>
                      <a:pt x="66" y="35"/>
                      <a:pt x="66" y="35"/>
                    </a:cubicBezTo>
                    <a:cubicBezTo>
                      <a:pt x="73" y="35"/>
                      <a:pt x="73" y="35"/>
                      <a:pt x="73" y="35"/>
                    </a:cubicBezTo>
                    <a:cubicBezTo>
                      <a:pt x="73" y="10"/>
                      <a:pt x="73" y="10"/>
                      <a:pt x="73" y="10"/>
                    </a:cubicBezTo>
                    <a:cubicBezTo>
                      <a:pt x="73" y="5"/>
                      <a:pt x="68" y="0"/>
                      <a:pt x="63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5"/>
                      <a:pt x="0" y="10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125"/>
                      <a:pt x="4" y="129"/>
                      <a:pt x="9" y="129"/>
                    </a:cubicBezTo>
                    <a:cubicBezTo>
                      <a:pt x="63" y="129"/>
                      <a:pt x="63" y="129"/>
                      <a:pt x="63" y="129"/>
                    </a:cubicBezTo>
                    <a:cubicBezTo>
                      <a:pt x="68" y="129"/>
                      <a:pt x="73" y="125"/>
                      <a:pt x="73" y="120"/>
                    </a:cubicBezTo>
                    <a:cubicBezTo>
                      <a:pt x="73" y="79"/>
                      <a:pt x="73" y="79"/>
                      <a:pt x="73" y="79"/>
                    </a:cubicBezTo>
                    <a:cubicBezTo>
                      <a:pt x="66" y="79"/>
                      <a:pt x="66" y="79"/>
                      <a:pt x="66" y="79"/>
                    </a:cubicBezTo>
                    <a:lnTo>
                      <a:pt x="66" y="105"/>
                    </a:lnTo>
                    <a:close/>
                    <a:moveTo>
                      <a:pt x="57" y="6"/>
                    </a:moveTo>
                    <a:cubicBezTo>
                      <a:pt x="58" y="6"/>
                      <a:pt x="60" y="7"/>
                      <a:pt x="60" y="9"/>
                    </a:cubicBezTo>
                    <a:cubicBezTo>
                      <a:pt x="60" y="10"/>
                      <a:pt x="58" y="11"/>
                      <a:pt x="57" y="11"/>
                    </a:cubicBezTo>
                    <a:cubicBezTo>
                      <a:pt x="56" y="11"/>
                      <a:pt x="55" y="10"/>
                      <a:pt x="55" y="9"/>
                    </a:cubicBezTo>
                    <a:cubicBezTo>
                      <a:pt x="55" y="7"/>
                      <a:pt x="56" y="6"/>
                      <a:pt x="57" y="6"/>
                    </a:cubicBezTo>
                    <a:close/>
                    <a:moveTo>
                      <a:pt x="24" y="7"/>
                    </a:moveTo>
                    <a:cubicBezTo>
                      <a:pt x="49" y="7"/>
                      <a:pt x="49" y="7"/>
                      <a:pt x="49" y="7"/>
                    </a:cubicBezTo>
                    <a:cubicBezTo>
                      <a:pt x="49" y="10"/>
                      <a:pt x="49" y="10"/>
                      <a:pt x="49" y="10"/>
                    </a:cubicBezTo>
                    <a:cubicBezTo>
                      <a:pt x="24" y="10"/>
                      <a:pt x="24" y="10"/>
                      <a:pt x="24" y="10"/>
                    </a:cubicBezTo>
                    <a:lnTo>
                      <a:pt x="24" y="7"/>
                    </a:lnTo>
                    <a:close/>
                    <a:moveTo>
                      <a:pt x="48" y="119"/>
                    </a:moveTo>
                    <a:cubicBezTo>
                      <a:pt x="25" y="119"/>
                      <a:pt x="25" y="119"/>
                      <a:pt x="25" y="119"/>
                    </a:cubicBezTo>
                    <a:cubicBezTo>
                      <a:pt x="25" y="112"/>
                      <a:pt x="25" y="112"/>
                      <a:pt x="25" y="112"/>
                    </a:cubicBezTo>
                    <a:cubicBezTo>
                      <a:pt x="48" y="112"/>
                      <a:pt x="48" y="112"/>
                      <a:pt x="48" y="112"/>
                    </a:cubicBezTo>
                    <a:lnTo>
                      <a:pt x="48" y="119"/>
                    </a:lnTo>
                    <a:close/>
                  </a:path>
                </a:pathLst>
              </a:custGeom>
              <a:solidFill>
                <a:srgbClr val="51BCB8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10" name="Freeform: Shape 12"/>
              <p:cNvSpPr/>
              <p:nvPr/>
            </p:nvSpPr>
            <p:spPr bwMode="auto">
              <a:xfrm>
                <a:off x="608013" y="4478338"/>
                <a:ext cx="103188" cy="98425"/>
              </a:xfrm>
              <a:custGeom>
                <a:avLst/>
                <a:gdLst>
                  <a:gd name="T0" fmla="*/ 0 w 65"/>
                  <a:gd name="T1" fmla="*/ 44 h 62"/>
                  <a:gd name="T2" fmla="*/ 8 w 65"/>
                  <a:gd name="T3" fmla="*/ 44 h 62"/>
                  <a:gd name="T4" fmla="*/ 0 w 65"/>
                  <a:gd name="T5" fmla="*/ 62 h 62"/>
                  <a:gd name="T6" fmla="*/ 22 w 65"/>
                  <a:gd name="T7" fmla="*/ 44 h 62"/>
                  <a:gd name="T8" fmla="*/ 65 w 65"/>
                  <a:gd name="T9" fmla="*/ 44 h 62"/>
                  <a:gd name="T10" fmla="*/ 65 w 65"/>
                  <a:gd name="T11" fmla="*/ 0 h 62"/>
                  <a:gd name="T12" fmla="*/ 0 w 65"/>
                  <a:gd name="T13" fmla="*/ 0 h 62"/>
                  <a:gd name="T14" fmla="*/ 0 w 65"/>
                  <a:gd name="T15" fmla="*/ 44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5" h="62">
                    <a:moveTo>
                      <a:pt x="0" y="44"/>
                    </a:moveTo>
                    <a:lnTo>
                      <a:pt x="8" y="44"/>
                    </a:lnTo>
                    <a:lnTo>
                      <a:pt x="0" y="62"/>
                    </a:lnTo>
                    <a:lnTo>
                      <a:pt x="22" y="44"/>
                    </a:lnTo>
                    <a:lnTo>
                      <a:pt x="65" y="44"/>
                    </a:lnTo>
                    <a:lnTo>
                      <a:pt x="65" y="0"/>
                    </a:lnTo>
                    <a:lnTo>
                      <a:pt x="0" y="0"/>
                    </a:lnTo>
                    <a:lnTo>
                      <a:pt x="0" y="44"/>
                    </a:lnTo>
                    <a:close/>
                  </a:path>
                </a:pathLst>
              </a:custGeom>
              <a:solidFill>
                <a:srgbClr val="51BCB8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</p:grpSp>
      </p:grpSp>
      <p:grpSp>
        <p:nvGrpSpPr>
          <p:cNvPr id="11" name="Group 25"/>
          <p:cNvGrpSpPr/>
          <p:nvPr/>
        </p:nvGrpSpPr>
        <p:grpSpPr>
          <a:xfrm>
            <a:off x="6712878" y="2969939"/>
            <a:ext cx="1487165" cy="1567002"/>
            <a:chOff x="6611652" y="3379368"/>
            <a:chExt cx="1487165" cy="1567002"/>
          </a:xfrm>
        </p:grpSpPr>
        <p:grpSp>
          <p:nvGrpSpPr>
            <p:cNvPr id="12" name="Group 26"/>
            <p:cNvGrpSpPr/>
            <p:nvPr/>
          </p:nvGrpSpPr>
          <p:grpSpPr>
            <a:xfrm>
              <a:off x="6611652" y="3379368"/>
              <a:ext cx="1487165" cy="1567002"/>
              <a:chOff x="6625719" y="2569107"/>
              <a:chExt cx="1487165" cy="1567002"/>
            </a:xfrm>
          </p:grpSpPr>
          <p:sp>
            <p:nvSpPr>
              <p:cNvPr id="14" name="Rectangle 28"/>
              <p:cNvSpPr/>
              <p:nvPr/>
            </p:nvSpPr>
            <p:spPr>
              <a:xfrm rot="18900000">
                <a:off x="6625719" y="2648944"/>
                <a:ext cx="1487165" cy="1487165"/>
              </a:xfrm>
              <a:prstGeom prst="rect">
                <a:avLst/>
              </a:prstGeom>
              <a:solidFill>
                <a:srgbClr val="51BCB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15" name="Rectangle 29"/>
              <p:cNvSpPr/>
              <p:nvPr/>
            </p:nvSpPr>
            <p:spPr>
              <a:xfrm rot="18900000">
                <a:off x="6625719" y="2569107"/>
                <a:ext cx="1487165" cy="1487165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rgbClr val="51BCB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</p:grpSp>
        <p:sp>
          <p:nvSpPr>
            <p:cNvPr id="13" name="Freeform: Shape 27"/>
            <p:cNvSpPr/>
            <p:nvPr/>
          </p:nvSpPr>
          <p:spPr bwMode="auto">
            <a:xfrm>
              <a:off x="7108943" y="3882967"/>
              <a:ext cx="537718" cy="485091"/>
            </a:xfrm>
            <a:custGeom>
              <a:avLst/>
              <a:gdLst>
                <a:gd name="T0" fmla="*/ 197644 w 21600"/>
                <a:gd name="T1" fmla="*/ 197644 h 21592"/>
                <a:gd name="T2" fmla="*/ 197644 w 21600"/>
                <a:gd name="T3" fmla="*/ 197644 h 21592"/>
                <a:gd name="T4" fmla="*/ 197644 w 21600"/>
                <a:gd name="T5" fmla="*/ 197644 h 21592"/>
                <a:gd name="T6" fmla="*/ 197644 w 21600"/>
                <a:gd name="T7" fmla="*/ 197644 h 2159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592">
                  <a:moveTo>
                    <a:pt x="16719" y="11484"/>
                  </a:moveTo>
                  <a:cubicBezTo>
                    <a:pt x="16972" y="11823"/>
                    <a:pt x="17102" y="12217"/>
                    <a:pt x="17111" y="12666"/>
                  </a:cubicBezTo>
                  <a:cubicBezTo>
                    <a:pt x="17118" y="13118"/>
                    <a:pt x="16986" y="13503"/>
                    <a:pt x="16719" y="13825"/>
                  </a:cubicBezTo>
                  <a:lnTo>
                    <a:pt x="10660" y="21039"/>
                  </a:lnTo>
                  <a:cubicBezTo>
                    <a:pt x="10393" y="21361"/>
                    <a:pt x="10061" y="21530"/>
                    <a:pt x="9664" y="21548"/>
                  </a:cubicBezTo>
                  <a:cubicBezTo>
                    <a:pt x="9270" y="21568"/>
                    <a:pt x="8950" y="21398"/>
                    <a:pt x="8704" y="21039"/>
                  </a:cubicBezTo>
                  <a:lnTo>
                    <a:pt x="991" y="10768"/>
                  </a:lnTo>
                  <a:cubicBezTo>
                    <a:pt x="721" y="10408"/>
                    <a:pt x="488" y="9960"/>
                    <a:pt x="293" y="9416"/>
                  </a:cubicBezTo>
                  <a:cubicBezTo>
                    <a:pt x="98" y="8878"/>
                    <a:pt x="0" y="8375"/>
                    <a:pt x="0" y="7918"/>
                  </a:cubicBezTo>
                  <a:lnTo>
                    <a:pt x="0" y="1668"/>
                  </a:lnTo>
                  <a:cubicBezTo>
                    <a:pt x="0" y="1216"/>
                    <a:pt x="134" y="825"/>
                    <a:pt x="401" y="497"/>
                  </a:cubicBezTo>
                  <a:cubicBezTo>
                    <a:pt x="671" y="166"/>
                    <a:pt x="1003" y="0"/>
                    <a:pt x="1392" y="0"/>
                  </a:cubicBezTo>
                  <a:lnTo>
                    <a:pt x="6619" y="0"/>
                  </a:lnTo>
                  <a:cubicBezTo>
                    <a:pt x="6811" y="0"/>
                    <a:pt x="7016" y="28"/>
                    <a:pt x="7237" y="83"/>
                  </a:cubicBezTo>
                  <a:cubicBezTo>
                    <a:pt x="7456" y="138"/>
                    <a:pt x="7677" y="224"/>
                    <a:pt x="7899" y="336"/>
                  </a:cubicBezTo>
                  <a:cubicBezTo>
                    <a:pt x="8120" y="451"/>
                    <a:pt x="8332" y="580"/>
                    <a:pt x="8524" y="724"/>
                  </a:cubicBezTo>
                  <a:cubicBezTo>
                    <a:pt x="8719" y="865"/>
                    <a:pt x="8880" y="1021"/>
                    <a:pt x="9005" y="1185"/>
                  </a:cubicBezTo>
                  <a:lnTo>
                    <a:pt x="16719" y="11484"/>
                  </a:lnTo>
                  <a:close/>
                  <a:moveTo>
                    <a:pt x="3603" y="5922"/>
                  </a:moveTo>
                  <a:cubicBezTo>
                    <a:pt x="3964" y="5922"/>
                    <a:pt x="4279" y="5761"/>
                    <a:pt x="4548" y="5441"/>
                  </a:cubicBezTo>
                  <a:cubicBezTo>
                    <a:pt x="4815" y="5116"/>
                    <a:pt x="4952" y="4740"/>
                    <a:pt x="4952" y="4311"/>
                  </a:cubicBezTo>
                  <a:cubicBezTo>
                    <a:pt x="4952" y="3862"/>
                    <a:pt x="4815" y="3477"/>
                    <a:pt x="4548" y="3160"/>
                  </a:cubicBezTo>
                  <a:cubicBezTo>
                    <a:pt x="4281" y="2844"/>
                    <a:pt x="3966" y="2686"/>
                    <a:pt x="3603" y="2686"/>
                  </a:cubicBezTo>
                  <a:cubicBezTo>
                    <a:pt x="3227" y="2686"/>
                    <a:pt x="2908" y="2844"/>
                    <a:pt x="2643" y="3160"/>
                  </a:cubicBezTo>
                  <a:cubicBezTo>
                    <a:pt x="2378" y="3477"/>
                    <a:pt x="2246" y="3862"/>
                    <a:pt x="2246" y="4311"/>
                  </a:cubicBezTo>
                  <a:cubicBezTo>
                    <a:pt x="2246" y="4739"/>
                    <a:pt x="2378" y="5116"/>
                    <a:pt x="2643" y="5441"/>
                  </a:cubicBezTo>
                  <a:cubicBezTo>
                    <a:pt x="2905" y="5761"/>
                    <a:pt x="3225" y="5922"/>
                    <a:pt x="3603" y="5922"/>
                  </a:cubicBezTo>
                  <a:moveTo>
                    <a:pt x="21198" y="11510"/>
                  </a:moveTo>
                  <a:cubicBezTo>
                    <a:pt x="21465" y="11852"/>
                    <a:pt x="21599" y="12252"/>
                    <a:pt x="21599" y="12709"/>
                  </a:cubicBezTo>
                  <a:cubicBezTo>
                    <a:pt x="21599" y="13167"/>
                    <a:pt x="21465" y="13558"/>
                    <a:pt x="21198" y="13880"/>
                  </a:cubicBezTo>
                  <a:lnTo>
                    <a:pt x="15163" y="21093"/>
                  </a:lnTo>
                  <a:cubicBezTo>
                    <a:pt x="14896" y="21415"/>
                    <a:pt x="14564" y="21582"/>
                    <a:pt x="14174" y="21591"/>
                  </a:cubicBezTo>
                  <a:cubicBezTo>
                    <a:pt x="13782" y="21600"/>
                    <a:pt x="13450" y="21433"/>
                    <a:pt x="13183" y="21093"/>
                  </a:cubicBezTo>
                  <a:lnTo>
                    <a:pt x="13044" y="20903"/>
                  </a:lnTo>
                  <a:lnTo>
                    <a:pt x="18963" y="13825"/>
                  </a:lnTo>
                  <a:cubicBezTo>
                    <a:pt x="19230" y="13503"/>
                    <a:pt x="19365" y="13118"/>
                    <a:pt x="19360" y="12660"/>
                  </a:cubicBezTo>
                  <a:cubicBezTo>
                    <a:pt x="19355" y="12206"/>
                    <a:pt x="19223" y="11812"/>
                    <a:pt x="18963" y="11484"/>
                  </a:cubicBezTo>
                  <a:lnTo>
                    <a:pt x="11247" y="1185"/>
                  </a:lnTo>
                  <a:cubicBezTo>
                    <a:pt x="11009" y="865"/>
                    <a:pt x="10689" y="604"/>
                    <a:pt x="10282" y="408"/>
                  </a:cubicBezTo>
                  <a:cubicBezTo>
                    <a:pt x="9873" y="210"/>
                    <a:pt x="9484" y="83"/>
                    <a:pt x="9109" y="28"/>
                  </a:cubicBezTo>
                  <a:lnTo>
                    <a:pt x="11112" y="28"/>
                  </a:lnTo>
                  <a:cubicBezTo>
                    <a:pt x="11502" y="28"/>
                    <a:pt x="11935" y="141"/>
                    <a:pt x="12406" y="365"/>
                  </a:cubicBezTo>
                  <a:cubicBezTo>
                    <a:pt x="12878" y="589"/>
                    <a:pt x="13236" y="874"/>
                    <a:pt x="13481" y="1213"/>
                  </a:cubicBezTo>
                  <a:lnTo>
                    <a:pt x="21198" y="11510"/>
                  </a:lnTo>
                  <a:close/>
                </a:path>
              </a:pathLst>
            </a:custGeom>
            <a:solidFill>
              <a:srgbClr val="51BCB8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16" name="Group 30"/>
          <p:cNvGrpSpPr/>
          <p:nvPr/>
        </p:nvGrpSpPr>
        <p:grpSpPr>
          <a:xfrm>
            <a:off x="9155934" y="2969939"/>
            <a:ext cx="1487165" cy="1571643"/>
            <a:chOff x="9054708" y="3379368"/>
            <a:chExt cx="1487165" cy="1571643"/>
          </a:xfrm>
        </p:grpSpPr>
        <p:grpSp>
          <p:nvGrpSpPr>
            <p:cNvPr id="17" name="Group 31"/>
            <p:cNvGrpSpPr/>
            <p:nvPr/>
          </p:nvGrpSpPr>
          <p:grpSpPr>
            <a:xfrm>
              <a:off x="9054708" y="3379368"/>
              <a:ext cx="1487165" cy="1571643"/>
              <a:chOff x="9068775" y="2569107"/>
              <a:chExt cx="1487165" cy="1571643"/>
            </a:xfrm>
          </p:grpSpPr>
          <p:sp>
            <p:nvSpPr>
              <p:cNvPr id="23" name="Rectangle 37"/>
              <p:cNvSpPr/>
              <p:nvPr/>
            </p:nvSpPr>
            <p:spPr>
              <a:xfrm rot="18900000">
                <a:off x="9068775" y="2653585"/>
                <a:ext cx="1487165" cy="1487165"/>
              </a:xfrm>
              <a:prstGeom prst="rect">
                <a:avLst/>
              </a:prstGeom>
              <a:solidFill>
                <a:srgbClr val="51BCB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24" name="Rectangle 38"/>
              <p:cNvSpPr/>
              <p:nvPr/>
            </p:nvSpPr>
            <p:spPr>
              <a:xfrm rot="18900000">
                <a:off x="9068775" y="2569107"/>
                <a:ext cx="1487165" cy="1487165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rgbClr val="51BCB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</p:grpSp>
        <p:grpSp>
          <p:nvGrpSpPr>
            <p:cNvPr id="18" name="Group 32"/>
            <p:cNvGrpSpPr/>
            <p:nvPr/>
          </p:nvGrpSpPr>
          <p:grpSpPr>
            <a:xfrm>
              <a:off x="9553665" y="3875448"/>
              <a:ext cx="493444" cy="492618"/>
              <a:chOff x="5961059" y="2771464"/>
              <a:chExt cx="455305" cy="454542"/>
            </a:xfrm>
            <a:solidFill>
              <a:schemeClr val="accent6"/>
            </a:solidFill>
          </p:grpSpPr>
          <p:sp>
            <p:nvSpPr>
              <p:cNvPr id="19" name="Freeform: Shape 33"/>
              <p:cNvSpPr/>
              <p:nvPr/>
            </p:nvSpPr>
            <p:spPr bwMode="auto">
              <a:xfrm>
                <a:off x="5961059" y="3005454"/>
                <a:ext cx="220552" cy="22055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21600" h="21600">
                    <a:moveTo>
                      <a:pt x="16948" y="3429"/>
                    </a:moveTo>
                    <a:lnTo>
                      <a:pt x="9450" y="10928"/>
                    </a:lnTo>
                    <a:lnTo>
                      <a:pt x="8117" y="9596"/>
                    </a:lnTo>
                    <a:lnTo>
                      <a:pt x="15616" y="2098"/>
                    </a:lnTo>
                    <a:lnTo>
                      <a:pt x="13520" y="0"/>
                    </a:lnTo>
                    <a:lnTo>
                      <a:pt x="3894" y="9626"/>
                    </a:lnTo>
                    <a:lnTo>
                      <a:pt x="3890" y="9626"/>
                    </a:lnTo>
                    <a:lnTo>
                      <a:pt x="3890" y="9630"/>
                    </a:lnTo>
                    <a:lnTo>
                      <a:pt x="3889" y="9630"/>
                    </a:lnTo>
                    <a:lnTo>
                      <a:pt x="3890" y="9630"/>
                    </a:lnTo>
                    <a:lnTo>
                      <a:pt x="0" y="21600"/>
                    </a:lnTo>
                    <a:lnTo>
                      <a:pt x="11971" y="17712"/>
                    </a:lnTo>
                    <a:lnTo>
                      <a:pt x="11972" y="17712"/>
                    </a:lnTo>
                    <a:lnTo>
                      <a:pt x="11975" y="17711"/>
                    </a:lnTo>
                    <a:lnTo>
                      <a:pt x="11975" y="17709"/>
                    </a:lnTo>
                    <a:lnTo>
                      <a:pt x="21600" y="8083"/>
                    </a:lnTo>
                    <a:lnTo>
                      <a:pt x="16948" y="3429"/>
                    </a:lnTo>
                    <a:close/>
                    <a:moveTo>
                      <a:pt x="16948" y="3429"/>
                    </a:moveTo>
                  </a:path>
                </a:pathLst>
              </a:custGeom>
              <a:solidFill>
                <a:srgbClr val="51BCB8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20" name="Freeform: Shape 34"/>
              <p:cNvSpPr/>
              <p:nvPr/>
            </p:nvSpPr>
            <p:spPr bwMode="auto">
              <a:xfrm>
                <a:off x="6195049" y="2853677"/>
                <a:ext cx="139129" cy="139129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1600" h="21600">
                    <a:moveTo>
                      <a:pt x="3324" y="12115"/>
                    </a:moveTo>
                    <a:lnTo>
                      <a:pt x="8825" y="6614"/>
                    </a:lnTo>
                    <a:lnTo>
                      <a:pt x="10935" y="8723"/>
                    </a:lnTo>
                    <a:lnTo>
                      <a:pt x="5434" y="14225"/>
                    </a:lnTo>
                    <a:lnTo>
                      <a:pt x="12808" y="21600"/>
                    </a:lnTo>
                    <a:lnTo>
                      <a:pt x="21600" y="12807"/>
                    </a:lnTo>
                    <a:lnTo>
                      <a:pt x="8790" y="0"/>
                    </a:lnTo>
                    <a:lnTo>
                      <a:pt x="0" y="8791"/>
                    </a:lnTo>
                    <a:lnTo>
                      <a:pt x="3324" y="12115"/>
                    </a:lnTo>
                    <a:close/>
                    <a:moveTo>
                      <a:pt x="3324" y="12115"/>
                    </a:moveTo>
                  </a:path>
                </a:pathLst>
              </a:custGeom>
              <a:solidFill>
                <a:srgbClr val="51BCB8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21" name="Freeform: Shape 35"/>
              <p:cNvSpPr/>
              <p:nvPr/>
            </p:nvSpPr>
            <p:spPr bwMode="auto">
              <a:xfrm>
                <a:off x="6279606" y="2771464"/>
                <a:ext cx="136758" cy="136758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1600" h="21600">
                    <a:moveTo>
                      <a:pt x="0" y="8576"/>
                    </a:moveTo>
                    <a:lnTo>
                      <a:pt x="8573" y="0"/>
                    </a:lnTo>
                    <a:lnTo>
                      <a:pt x="21600" y="13024"/>
                    </a:lnTo>
                    <a:lnTo>
                      <a:pt x="13027" y="21600"/>
                    </a:lnTo>
                    <a:lnTo>
                      <a:pt x="0" y="8576"/>
                    </a:lnTo>
                    <a:close/>
                    <a:moveTo>
                      <a:pt x="0" y="8576"/>
                    </a:moveTo>
                  </a:path>
                </a:pathLst>
              </a:custGeom>
              <a:solidFill>
                <a:srgbClr val="51BCB8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22" name="Freeform: Shape 36"/>
              <p:cNvSpPr/>
              <p:nvPr/>
            </p:nvSpPr>
            <p:spPr bwMode="auto">
              <a:xfrm>
                <a:off x="5961059" y="2771464"/>
                <a:ext cx="454542" cy="453751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w 21600"/>
                  <a:gd name="T43" fmla="*/ 0 h 21600"/>
                  <a:gd name="T44" fmla="*/ 0 w 21600"/>
                  <a:gd name="T45" fmla="*/ 0 h 21600"/>
                  <a:gd name="T46" fmla="*/ 0 w 21600"/>
                  <a:gd name="T47" fmla="*/ 0 h 21600"/>
                  <a:gd name="T48" fmla="*/ 0 w 21600"/>
                  <a:gd name="T49" fmla="*/ 0 h 21600"/>
                  <a:gd name="T50" fmla="*/ 0 w 21600"/>
                  <a:gd name="T51" fmla="*/ 0 h 2160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21600" h="21600">
                    <a:moveTo>
                      <a:pt x="16712" y="12177"/>
                    </a:moveTo>
                    <a:cubicBezTo>
                      <a:pt x="16247" y="12177"/>
                      <a:pt x="15748" y="12329"/>
                      <a:pt x="15257" y="12582"/>
                    </a:cubicBezTo>
                    <a:lnTo>
                      <a:pt x="9013" y="6331"/>
                    </a:lnTo>
                    <a:cubicBezTo>
                      <a:pt x="9263" y="5840"/>
                      <a:pt x="9413" y="5346"/>
                      <a:pt x="9413" y="4893"/>
                    </a:cubicBezTo>
                    <a:cubicBezTo>
                      <a:pt x="9413" y="2407"/>
                      <a:pt x="7052" y="0"/>
                      <a:pt x="4571" y="0"/>
                    </a:cubicBezTo>
                    <a:cubicBezTo>
                      <a:pt x="4555" y="0"/>
                      <a:pt x="4540" y="0"/>
                      <a:pt x="4525" y="0"/>
                    </a:cubicBezTo>
                    <a:cubicBezTo>
                      <a:pt x="4515" y="0"/>
                      <a:pt x="4233" y="287"/>
                      <a:pt x="4079" y="441"/>
                    </a:cubicBezTo>
                    <a:cubicBezTo>
                      <a:pt x="6081" y="2445"/>
                      <a:pt x="5916" y="2120"/>
                      <a:pt x="5916" y="3349"/>
                    </a:cubicBezTo>
                    <a:cubicBezTo>
                      <a:pt x="5916" y="4347"/>
                      <a:pt x="4320" y="5922"/>
                      <a:pt x="3346" y="5922"/>
                    </a:cubicBezTo>
                    <a:cubicBezTo>
                      <a:pt x="3132" y="5922"/>
                      <a:pt x="2966" y="5928"/>
                      <a:pt x="2828" y="5928"/>
                    </a:cubicBezTo>
                    <a:cubicBezTo>
                      <a:pt x="2150" y="5928"/>
                      <a:pt x="2140" y="5784"/>
                      <a:pt x="441" y="4083"/>
                    </a:cubicBezTo>
                    <a:cubicBezTo>
                      <a:pt x="282" y="4242"/>
                      <a:pt x="0" y="4520"/>
                      <a:pt x="0" y="4529"/>
                    </a:cubicBezTo>
                    <a:cubicBezTo>
                      <a:pt x="31" y="7031"/>
                      <a:pt x="2390" y="9422"/>
                      <a:pt x="4888" y="9422"/>
                    </a:cubicBezTo>
                    <a:cubicBezTo>
                      <a:pt x="5341" y="9422"/>
                      <a:pt x="5824" y="9278"/>
                      <a:pt x="6302" y="9038"/>
                    </a:cubicBezTo>
                    <a:lnTo>
                      <a:pt x="12567" y="15310"/>
                    </a:lnTo>
                    <a:cubicBezTo>
                      <a:pt x="12329" y="15787"/>
                      <a:pt x="12187" y="16267"/>
                      <a:pt x="12187" y="16706"/>
                    </a:cubicBezTo>
                    <a:cubicBezTo>
                      <a:pt x="12187" y="19193"/>
                      <a:pt x="14548" y="21600"/>
                      <a:pt x="17030" y="21600"/>
                    </a:cubicBezTo>
                    <a:cubicBezTo>
                      <a:pt x="17045" y="21600"/>
                      <a:pt x="17060" y="21600"/>
                      <a:pt x="17075" y="21600"/>
                    </a:cubicBezTo>
                    <a:cubicBezTo>
                      <a:pt x="17085" y="21600"/>
                      <a:pt x="17367" y="21313"/>
                      <a:pt x="17521" y="21159"/>
                    </a:cubicBezTo>
                    <a:cubicBezTo>
                      <a:pt x="15519" y="19155"/>
                      <a:pt x="15684" y="19480"/>
                      <a:pt x="15684" y="18251"/>
                    </a:cubicBezTo>
                    <a:cubicBezTo>
                      <a:pt x="15684" y="17253"/>
                      <a:pt x="17280" y="15678"/>
                      <a:pt x="18254" y="15678"/>
                    </a:cubicBezTo>
                    <a:cubicBezTo>
                      <a:pt x="18467" y="15678"/>
                      <a:pt x="18633" y="15672"/>
                      <a:pt x="18771" y="15672"/>
                    </a:cubicBezTo>
                    <a:cubicBezTo>
                      <a:pt x="19449" y="15672"/>
                      <a:pt x="19460" y="15816"/>
                      <a:pt x="21159" y="17517"/>
                    </a:cubicBezTo>
                    <a:cubicBezTo>
                      <a:pt x="21318" y="17358"/>
                      <a:pt x="21599" y="17080"/>
                      <a:pt x="21600" y="17071"/>
                    </a:cubicBezTo>
                    <a:cubicBezTo>
                      <a:pt x="21570" y="14569"/>
                      <a:pt x="19210" y="12177"/>
                      <a:pt x="16712" y="12177"/>
                    </a:cubicBezTo>
                    <a:close/>
                    <a:moveTo>
                      <a:pt x="16712" y="12177"/>
                    </a:moveTo>
                  </a:path>
                </a:pathLst>
              </a:custGeom>
              <a:solidFill>
                <a:srgbClr val="51BCB8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</p:grpSp>
      </p:grpSp>
      <p:grpSp>
        <p:nvGrpSpPr>
          <p:cNvPr id="25" name="Group 39"/>
          <p:cNvGrpSpPr/>
          <p:nvPr/>
        </p:nvGrpSpPr>
        <p:grpSpPr>
          <a:xfrm>
            <a:off x="4197686" y="2972479"/>
            <a:ext cx="1501775" cy="1584325"/>
            <a:chOff x="4098365" y="3379368"/>
            <a:chExt cx="1501775" cy="1584325"/>
          </a:xfrm>
        </p:grpSpPr>
        <p:grpSp>
          <p:nvGrpSpPr>
            <p:cNvPr id="26" name="Group 40"/>
            <p:cNvGrpSpPr/>
            <p:nvPr/>
          </p:nvGrpSpPr>
          <p:grpSpPr>
            <a:xfrm>
              <a:off x="4098365" y="3379368"/>
              <a:ext cx="1501775" cy="1584325"/>
              <a:chOff x="4112432" y="2569107"/>
              <a:chExt cx="1501775" cy="1584325"/>
            </a:xfrm>
          </p:grpSpPr>
          <p:sp>
            <p:nvSpPr>
              <p:cNvPr id="31" name="Rectangle 45"/>
              <p:cNvSpPr/>
              <p:nvPr/>
            </p:nvSpPr>
            <p:spPr>
              <a:xfrm rot="18900000">
                <a:off x="4112432" y="2657372"/>
                <a:ext cx="1501775" cy="1496060"/>
              </a:xfrm>
              <a:prstGeom prst="rect">
                <a:avLst/>
              </a:prstGeom>
              <a:solidFill>
                <a:srgbClr val="51BCB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32" name="Rectangle 46"/>
              <p:cNvSpPr/>
              <p:nvPr/>
            </p:nvSpPr>
            <p:spPr>
              <a:xfrm rot="18900000">
                <a:off x="4121957" y="2569107"/>
                <a:ext cx="1487165" cy="1487165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rgbClr val="51BCB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</p:grpSp>
        <p:grpSp>
          <p:nvGrpSpPr>
            <p:cNvPr id="27" name="Group 41"/>
            <p:cNvGrpSpPr/>
            <p:nvPr/>
          </p:nvGrpSpPr>
          <p:grpSpPr>
            <a:xfrm>
              <a:off x="4522726" y="3823100"/>
              <a:ext cx="653895" cy="653895"/>
              <a:chOff x="998489" y="706129"/>
              <a:chExt cx="256404" cy="256404"/>
            </a:xfrm>
            <a:solidFill>
              <a:schemeClr val="accent2"/>
            </a:solidFill>
          </p:grpSpPr>
          <p:sp>
            <p:nvSpPr>
              <p:cNvPr id="28" name="Freeform: Shape 42"/>
              <p:cNvSpPr/>
              <p:nvPr/>
            </p:nvSpPr>
            <p:spPr bwMode="auto">
              <a:xfrm>
                <a:off x="998489" y="706129"/>
                <a:ext cx="256404" cy="256404"/>
              </a:xfrm>
              <a:custGeom>
                <a:avLst/>
                <a:gdLst>
                  <a:gd name="T0" fmla="*/ 200 w 234"/>
                  <a:gd name="T1" fmla="*/ 88 h 234"/>
                  <a:gd name="T2" fmla="*/ 209 w 234"/>
                  <a:gd name="T3" fmla="*/ 60 h 234"/>
                  <a:gd name="T4" fmla="*/ 193 w 234"/>
                  <a:gd name="T5" fmla="*/ 27 h 234"/>
                  <a:gd name="T6" fmla="*/ 174 w 234"/>
                  <a:gd name="T7" fmla="*/ 25 h 234"/>
                  <a:gd name="T8" fmla="*/ 146 w 234"/>
                  <a:gd name="T9" fmla="*/ 34 h 234"/>
                  <a:gd name="T10" fmla="*/ 127 w 234"/>
                  <a:gd name="T11" fmla="*/ 0 h 234"/>
                  <a:gd name="T12" fmla="*/ 93 w 234"/>
                  <a:gd name="T13" fmla="*/ 12 h 234"/>
                  <a:gd name="T14" fmla="*/ 79 w 234"/>
                  <a:gd name="T15" fmla="*/ 38 h 234"/>
                  <a:gd name="T16" fmla="*/ 52 w 234"/>
                  <a:gd name="T17" fmla="*/ 23 h 234"/>
                  <a:gd name="T18" fmla="*/ 28 w 234"/>
                  <a:gd name="T19" fmla="*/ 41 h 234"/>
                  <a:gd name="T20" fmla="*/ 38 w 234"/>
                  <a:gd name="T21" fmla="*/ 79 h 234"/>
                  <a:gd name="T22" fmla="*/ 12 w 234"/>
                  <a:gd name="T23" fmla="*/ 93 h 234"/>
                  <a:gd name="T24" fmla="*/ 0 w 234"/>
                  <a:gd name="T25" fmla="*/ 127 h 234"/>
                  <a:gd name="T26" fmla="*/ 35 w 234"/>
                  <a:gd name="T27" fmla="*/ 146 h 234"/>
                  <a:gd name="T28" fmla="*/ 26 w 234"/>
                  <a:gd name="T29" fmla="*/ 174 h 234"/>
                  <a:gd name="T30" fmla="*/ 42 w 234"/>
                  <a:gd name="T31" fmla="*/ 207 h 234"/>
                  <a:gd name="T32" fmla="*/ 60 w 234"/>
                  <a:gd name="T33" fmla="*/ 208 h 234"/>
                  <a:gd name="T34" fmla="*/ 89 w 234"/>
                  <a:gd name="T35" fmla="*/ 200 h 234"/>
                  <a:gd name="T36" fmla="*/ 107 w 234"/>
                  <a:gd name="T37" fmla="*/ 234 h 234"/>
                  <a:gd name="T38" fmla="*/ 142 w 234"/>
                  <a:gd name="T39" fmla="*/ 222 h 234"/>
                  <a:gd name="T40" fmla="*/ 155 w 234"/>
                  <a:gd name="T41" fmla="*/ 196 h 234"/>
                  <a:gd name="T42" fmla="*/ 183 w 234"/>
                  <a:gd name="T43" fmla="*/ 211 h 234"/>
                  <a:gd name="T44" fmla="*/ 207 w 234"/>
                  <a:gd name="T45" fmla="*/ 192 h 234"/>
                  <a:gd name="T46" fmla="*/ 196 w 234"/>
                  <a:gd name="T47" fmla="*/ 155 h 234"/>
                  <a:gd name="T48" fmla="*/ 222 w 234"/>
                  <a:gd name="T49" fmla="*/ 141 h 234"/>
                  <a:gd name="T50" fmla="*/ 234 w 234"/>
                  <a:gd name="T51" fmla="*/ 107 h 234"/>
                  <a:gd name="T52" fmla="*/ 197 w 234"/>
                  <a:gd name="T53" fmla="*/ 131 h 234"/>
                  <a:gd name="T54" fmla="*/ 183 w 234"/>
                  <a:gd name="T55" fmla="*/ 149 h 234"/>
                  <a:gd name="T56" fmla="*/ 197 w 234"/>
                  <a:gd name="T57" fmla="*/ 182 h 234"/>
                  <a:gd name="T58" fmla="*/ 164 w 234"/>
                  <a:gd name="T59" fmla="*/ 184 h 234"/>
                  <a:gd name="T60" fmla="*/ 149 w 234"/>
                  <a:gd name="T61" fmla="*/ 183 h 234"/>
                  <a:gd name="T62" fmla="*/ 132 w 234"/>
                  <a:gd name="T63" fmla="*/ 197 h 234"/>
                  <a:gd name="T64" fmla="*/ 107 w 234"/>
                  <a:gd name="T65" fmla="*/ 219 h 234"/>
                  <a:gd name="T66" fmla="*/ 93 w 234"/>
                  <a:gd name="T67" fmla="*/ 186 h 234"/>
                  <a:gd name="T68" fmla="*/ 79 w 234"/>
                  <a:gd name="T69" fmla="*/ 181 h 234"/>
                  <a:gd name="T70" fmla="*/ 52 w 234"/>
                  <a:gd name="T71" fmla="*/ 196 h 234"/>
                  <a:gd name="T72" fmla="*/ 51 w 234"/>
                  <a:gd name="T73" fmla="*/ 163 h 234"/>
                  <a:gd name="T74" fmla="*/ 48 w 234"/>
                  <a:gd name="T75" fmla="*/ 141 h 234"/>
                  <a:gd name="T76" fmla="*/ 15 w 234"/>
                  <a:gd name="T77" fmla="*/ 127 h 234"/>
                  <a:gd name="T78" fmla="*/ 37 w 234"/>
                  <a:gd name="T79" fmla="*/ 102 h 234"/>
                  <a:gd name="T80" fmla="*/ 52 w 234"/>
                  <a:gd name="T81" fmla="*/ 85 h 234"/>
                  <a:gd name="T82" fmla="*/ 38 w 234"/>
                  <a:gd name="T83" fmla="*/ 52 h 234"/>
                  <a:gd name="T84" fmla="*/ 71 w 234"/>
                  <a:gd name="T85" fmla="*/ 50 h 234"/>
                  <a:gd name="T86" fmla="*/ 85 w 234"/>
                  <a:gd name="T87" fmla="*/ 51 h 234"/>
                  <a:gd name="T88" fmla="*/ 103 w 234"/>
                  <a:gd name="T89" fmla="*/ 37 h 234"/>
                  <a:gd name="T90" fmla="*/ 127 w 234"/>
                  <a:gd name="T91" fmla="*/ 15 h 234"/>
                  <a:gd name="T92" fmla="*/ 141 w 234"/>
                  <a:gd name="T93" fmla="*/ 48 h 234"/>
                  <a:gd name="T94" fmla="*/ 155 w 234"/>
                  <a:gd name="T95" fmla="*/ 53 h 234"/>
                  <a:gd name="T96" fmla="*/ 183 w 234"/>
                  <a:gd name="T97" fmla="*/ 38 h 234"/>
                  <a:gd name="T98" fmla="*/ 184 w 234"/>
                  <a:gd name="T99" fmla="*/ 71 h 234"/>
                  <a:gd name="T100" fmla="*/ 186 w 234"/>
                  <a:gd name="T101" fmla="*/ 93 h 234"/>
                  <a:gd name="T102" fmla="*/ 220 w 234"/>
                  <a:gd name="T103" fmla="*/ 107 h 234"/>
                  <a:gd name="T104" fmla="*/ 197 w 234"/>
                  <a:gd name="T105" fmla="*/ 131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34" h="234">
                    <a:moveTo>
                      <a:pt x="222" y="93"/>
                    </a:moveTo>
                    <a:cubicBezTo>
                      <a:pt x="200" y="88"/>
                      <a:pt x="200" y="88"/>
                      <a:pt x="200" y="88"/>
                    </a:cubicBezTo>
                    <a:cubicBezTo>
                      <a:pt x="199" y="85"/>
                      <a:pt x="198" y="82"/>
                      <a:pt x="196" y="79"/>
                    </a:cubicBezTo>
                    <a:cubicBezTo>
                      <a:pt x="209" y="60"/>
                      <a:pt x="209" y="60"/>
                      <a:pt x="209" y="60"/>
                    </a:cubicBezTo>
                    <a:cubicBezTo>
                      <a:pt x="213" y="54"/>
                      <a:pt x="212" y="46"/>
                      <a:pt x="207" y="41"/>
                    </a:cubicBezTo>
                    <a:cubicBezTo>
                      <a:pt x="193" y="27"/>
                      <a:pt x="193" y="27"/>
                      <a:pt x="193" y="27"/>
                    </a:cubicBezTo>
                    <a:cubicBezTo>
                      <a:pt x="190" y="24"/>
                      <a:pt x="186" y="23"/>
                      <a:pt x="183" y="23"/>
                    </a:cubicBezTo>
                    <a:cubicBezTo>
                      <a:pt x="180" y="23"/>
                      <a:pt x="177" y="24"/>
                      <a:pt x="174" y="25"/>
                    </a:cubicBezTo>
                    <a:cubicBezTo>
                      <a:pt x="155" y="38"/>
                      <a:pt x="155" y="38"/>
                      <a:pt x="155" y="38"/>
                    </a:cubicBezTo>
                    <a:cubicBezTo>
                      <a:pt x="152" y="37"/>
                      <a:pt x="149" y="35"/>
                      <a:pt x="146" y="34"/>
                    </a:cubicBezTo>
                    <a:cubicBezTo>
                      <a:pt x="142" y="12"/>
                      <a:pt x="142" y="12"/>
                      <a:pt x="142" y="12"/>
                    </a:cubicBezTo>
                    <a:cubicBezTo>
                      <a:pt x="140" y="5"/>
                      <a:pt x="134" y="0"/>
                      <a:pt x="127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00" y="0"/>
                      <a:pt x="94" y="5"/>
                      <a:pt x="93" y="12"/>
                    </a:cubicBezTo>
                    <a:cubicBezTo>
                      <a:pt x="89" y="34"/>
                      <a:pt x="89" y="34"/>
                      <a:pt x="89" y="34"/>
                    </a:cubicBezTo>
                    <a:cubicBezTo>
                      <a:pt x="85" y="35"/>
                      <a:pt x="82" y="37"/>
                      <a:pt x="79" y="38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58" y="24"/>
                      <a:pt x="55" y="23"/>
                      <a:pt x="52" y="23"/>
                    </a:cubicBezTo>
                    <a:cubicBezTo>
                      <a:pt x="48" y="23"/>
                      <a:pt x="45" y="24"/>
                      <a:pt x="42" y="27"/>
                    </a:cubicBezTo>
                    <a:cubicBezTo>
                      <a:pt x="28" y="41"/>
                      <a:pt x="28" y="41"/>
                      <a:pt x="28" y="41"/>
                    </a:cubicBezTo>
                    <a:cubicBezTo>
                      <a:pt x="23" y="46"/>
                      <a:pt x="22" y="54"/>
                      <a:pt x="26" y="60"/>
                    </a:cubicBezTo>
                    <a:cubicBezTo>
                      <a:pt x="38" y="79"/>
                      <a:pt x="38" y="79"/>
                      <a:pt x="38" y="79"/>
                    </a:cubicBezTo>
                    <a:cubicBezTo>
                      <a:pt x="37" y="82"/>
                      <a:pt x="36" y="85"/>
                      <a:pt x="35" y="88"/>
                    </a:cubicBezTo>
                    <a:cubicBezTo>
                      <a:pt x="12" y="93"/>
                      <a:pt x="12" y="93"/>
                      <a:pt x="12" y="93"/>
                    </a:cubicBezTo>
                    <a:cubicBezTo>
                      <a:pt x="5" y="94"/>
                      <a:pt x="0" y="100"/>
                      <a:pt x="0" y="107"/>
                    </a:cubicBezTo>
                    <a:cubicBezTo>
                      <a:pt x="0" y="127"/>
                      <a:pt x="0" y="127"/>
                      <a:pt x="0" y="127"/>
                    </a:cubicBezTo>
                    <a:cubicBezTo>
                      <a:pt x="0" y="134"/>
                      <a:pt x="5" y="140"/>
                      <a:pt x="12" y="141"/>
                    </a:cubicBezTo>
                    <a:cubicBezTo>
                      <a:pt x="35" y="146"/>
                      <a:pt x="35" y="146"/>
                      <a:pt x="35" y="146"/>
                    </a:cubicBezTo>
                    <a:cubicBezTo>
                      <a:pt x="36" y="149"/>
                      <a:pt x="37" y="152"/>
                      <a:pt x="38" y="155"/>
                    </a:cubicBezTo>
                    <a:cubicBezTo>
                      <a:pt x="26" y="174"/>
                      <a:pt x="26" y="174"/>
                      <a:pt x="26" y="174"/>
                    </a:cubicBezTo>
                    <a:cubicBezTo>
                      <a:pt x="22" y="180"/>
                      <a:pt x="23" y="188"/>
                      <a:pt x="28" y="192"/>
                    </a:cubicBezTo>
                    <a:cubicBezTo>
                      <a:pt x="42" y="207"/>
                      <a:pt x="42" y="207"/>
                      <a:pt x="42" y="207"/>
                    </a:cubicBezTo>
                    <a:cubicBezTo>
                      <a:pt x="45" y="209"/>
                      <a:pt x="48" y="211"/>
                      <a:pt x="52" y="211"/>
                    </a:cubicBezTo>
                    <a:cubicBezTo>
                      <a:pt x="55" y="211"/>
                      <a:pt x="58" y="210"/>
                      <a:pt x="60" y="208"/>
                    </a:cubicBezTo>
                    <a:cubicBezTo>
                      <a:pt x="79" y="196"/>
                      <a:pt x="79" y="196"/>
                      <a:pt x="79" y="196"/>
                    </a:cubicBezTo>
                    <a:cubicBezTo>
                      <a:pt x="82" y="197"/>
                      <a:pt x="85" y="198"/>
                      <a:pt x="89" y="200"/>
                    </a:cubicBezTo>
                    <a:cubicBezTo>
                      <a:pt x="93" y="222"/>
                      <a:pt x="93" y="222"/>
                      <a:pt x="93" y="222"/>
                    </a:cubicBezTo>
                    <a:cubicBezTo>
                      <a:pt x="94" y="229"/>
                      <a:pt x="100" y="234"/>
                      <a:pt x="107" y="234"/>
                    </a:cubicBezTo>
                    <a:cubicBezTo>
                      <a:pt x="127" y="234"/>
                      <a:pt x="127" y="234"/>
                      <a:pt x="127" y="234"/>
                    </a:cubicBezTo>
                    <a:cubicBezTo>
                      <a:pt x="134" y="234"/>
                      <a:pt x="140" y="229"/>
                      <a:pt x="142" y="222"/>
                    </a:cubicBezTo>
                    <a:cubicBezTo>
                      <a:pt x="146" y="200"/>
                      <a:pt x="146" y="200"/>
                      <a:pt x="146" y="200"/>
                    </a:cubicBezTo>
                    <a:cubicBezTo>
                      <a:pt x="149" y="198"/>
                      <a:pt x="152" y="197"/>
                      <a:pt x="155" y="196"/>
                    </a:cubicBezTo>
                    <a:cubicBezTo>
                      <a:pt x="174" y="208"/>
                      <a:pt x="174" y="208"/>
                      <a:pt x="174" y="208"/>
                    </a:cubicBezTo>
                    <a:cubicBezTo>
                      <a:pt x="177" y="210"/>
                      <a:pt x="180" y="211"/>
                      <a:pt x="183" y="211"/>
                    </a:cubicBezTo>
                    <a:cubicBezTo>
                      <a:pt x="186" y="211"/>
                      <a:pt x="190" y="209"/>
                      <a:pt x="193" y="207"/>
                    </a:cubicBezTo>
                    <a:cubicBezTo>
                      <a:pt x="207" y="192"/>
                      <a:pt x="207" y="192"/>
                      <a:pt x="207" y="192"/>
                    </a:cubicBezTo>
                    <a:cubicBezTo>
                      <a:pt x="212" y="188"/>
                      <a:pt x="213" y="180"/>
                      <a:pt x="209" y="174"/>
                    </a:cubicBezTo>
                    <a:cubicBezTo>
                      <a:pt x="196" y="155"/>
                      <a:pt x="196" y="155"/>
                      <a:pt x="196" y="155"/>
                    </a:cubicBezTo>
                    <a:cubicBezTo>
                      <a:pt x="198" y="152"/>
                      <a:pt x="199" y="149"/>
                      <a:pt x="200" y="146"/>
                    </a:cubicBezTo>
                    <a:cubicBezTo>
                      <a:pt x="222" y="141"/>
                      <a:pt x="222" y="141"/>
                      <a:pt x="222" y="141"/>
                    </a:cubicBezTo>
                    <a:cubicBezTo>
                      <a:pt x="229" y="140"/>
                      <a:pt x="234" y="134"/>
                      <a:pt x="234" y="127"/>
                    </a:cubicBezTo>
                    <a:cubicBezTo>
                      <a:pt x="234" y="107"/>
                      <a:pt x="234" y="107"/>
                      <a:pt x="234" y="107"/>
                    </a:cubicBezTo>
                    <a:cubicBezTo>
                      <a:pt x="234" y="100"/>
                      <a:pt x="229" y="94"/>
                      <a:pt x="222" y="93"/>
                    </a:cubicBezTo>
                    <a:close/>
                    <a:moveTo>
                      <a:pt x="197" y="131"/>
                    </a:moveTo>
                    <a:cubicBezTo>
                      <a:pt x="192" y="132"/>
                      <a:pt x="188" y="136"/>
                      <a:pt x="186" y="141"/>
                    </a:cubicBezTo>
                    <a:cubicBezTo>
                      <a:pt x="185" y="143"/>
                      <a:pt x="184" y="146"/>
                      <a:pt x="183" y="149"/>
                    </a:cubicBezTo>
                    <a:cubicBezTo>
                      <a:pt x="181" y="153"/>
                      <a:pt x="181" y="159"/>
                      <a:pt x="184" y="163"/>
                    </a:cubicBezTo>
                    <a:cubicBezTo>
                      <a:pt x="197" y="182"/>
                      <a:pt x="197" y="182"/>
                      <a:pt x="197" y="182"/>
                    </a:cubicBezTo>
                    <a:cubicBezTo>
                      <a:pt x="183" y="196"/>
                      <a:pt x="183" y="196"/>
                      <a:pt x="183" y="196"/>
                    </a:cubicBezTo>
                    <a:cubicBezTo>
                      <a:pt x="164" y="184"/>
                      <a:pt x="164" y="184"/>
                      <a:pt x="164" y="184"/>
                    </a:cubicBezTo>
                    <a:cubicBezTo>
                      <a:pt x="161" y="182"/>
                      <a:pt x="158" y="181"/>
                      <a:pt x="155" y="181"/>
                    </a:cubicBezTo>
                    <a:cubicBezTo>
                      <a:pt x="153" y="181"/>
                      <a:pt x="151" y="182"/>
                      <a:pt x="149" y="183"/>
                    </a:cubicBezTo>
                    <a:cubicBezTo>
                      <a:pt x="147" y="184"/>
                      <a:pt x="144" y="185"/>
                      <a:pt x="141" y="186"/>
                    </a:cubicBezTo>
                    <a:cubicBezTo>
                      <a:pt x="136" y="187"/>
                      <a:pt x="133" y="192"/>
                      <a:pt x="132" y="197"/>
                    </a:cubicBezTo>
                    <a:cubicBezTo>
                      <a:pt x="127" y="219"/>
                      <a:pt x="127" y="219"/>
                      <a:pt x="127" y="219"/>
                    </a:cubicBezTo>
                    <a:cubicBezTo>
                      <a:pt x="107" y="219"/>
                      <a:pt x="107" y="219"/>
                      <a:pt x="107" y="219"/>
                    </a:cubicBezTo>
                    <a:cubicBezTo>
                      <a:pt x="103" y="197"/>
                      <a:pt x="103" y="197"/>
                      <a:pt x="103" y="197"/>
                    </a:cubicBezTo>
                    <a:cubicBezTo>
                      <a:pt x="102" y="192"/>
                      <a:pt x="98" y="187"/>
                      <a:pt x="93" y="186"/>
                    </a:cubicBezTo>
                    <a:cubicBezTo>
                      <a:pt x="91" y="185"/>
                      <a:pt x="88" y="184"/>
                      <a:pt x="85" y="183"/>
                    </a:cubicBezTo>
                    <a:cubicBezTo>
                      <a:pt x="83" y="182"/>
                      <a:pt x="81" y="181"/>
                      <a:pt x="79" y="181"/>
                    </a:cubicBezTo>
                    <a:cubicBezTo>
                      <a:pt x="76" y="181"/>
                      <a:pt x="73" y="182"/>
                      <a:pt x="71" y="184"/>
                    </a:cubicBezTo>
                    <a:cubicBezTo>
                      <a:pt x="52" y="196"/>
                      <a:pt x="52" y="196"/>
                      <a:pt x="52" y="196"/>
                    </a:cubicBezTo>
                    <a:cubicBezTo>
                      <a:pt x="38" y="182"/>
                      <a:pt x="38" y="182"/>
                      <a:pt x="38" y="182"/>
                    </a:cubicBezTo>
                    <a:cubicBezTo>
                      <a:pt x="51" y="163"/>
                      <a:pt x="51" y="163"/>
                      <a:pt x="51" y="163"/>
                    </a:cubicBezTo>
                    <a:cubicBezTo>
                      <a:pt x="54" y="159"/>
                      <a:pt x="54" y="153"/>
                      <a:pt x="52" y="149"/>
                    </a:cubicBezTo>
                    <a:cubicBezTo>
                      <a:pt x="50" y="146"/>
                      <a:pt x="49" y="144"/>
                      <a:pt x="48" y="141"/>
                    </a:cubicBezTo>
                    <a:cubicBezTo>
                      <a:pt x="47" y="136"/>
                      <a:pt x="43" y="132"/>
                      <a:pt x="37" y="131"/>
                    </a:cubicBezTo>
                    <a:cubicBezTo>
                      <a:pt x="15" y="127"/>
                      <a:pt x="15" y="127"/>
                      <a:pt x="15" y="127"/>
                    </a:cubicBezTo>
                    <a:cubicBezTo>
                      <a:pt x="15" y="107"/>
                      <a:pt x="15" y="107"/>
                      <a:pt x="15" y="107"/>
                    </a:cubicBezTo>
                    <a:cubicBezTo>
                      <a:pt x="37" y="102"/>
                      <a:pt x="37" y="102"/>
                      <a:pt x="37" y="102"/>
                    </a:cubicBezTo>
                    <a:cubicBezTo>
                      <a:pt x="43" y="101"/>
                      <a:pt x="47" y="98"/>
                      <a:pt x="48" y="93"/>
                    </a:cubicBezTo>
                    <a:cubicBezTo>
                      <a:pt x="49" y="90"/>
                      <a:pt x="50" y="88"/>
                      <a:pt x="52" y="85"/>
                    </a:cubicBezTo>
                    <a:cubicBezTo>
                      <a:pt x="54" y="80"/>
                      <a:pt x="54" y="75"/>
                      <a:pt x="51" y="71"/>
                    </a:cubicBezTo>
                    <a:cubicBezTo>
                      <a:pt x="38" y="52"/>
                      <a:pt x="38" y="52"/>
                      <a:pt x="38" y="52"/>
                    </a:cubicBezTo>
                    <a:cubicBezTo>
                      <a:pt x="52" y="38"/>
                      <a:pt x="52" y="38"/>
                      <a:pt x="52" y="38"/>
                    </a:cubicBezTo>
                    <a:cubicBezTo>
                      <a:pt x="71" y="50"/>
                      <a:pt x="71" y="50"/>
                      <a:pt x="71" y="50"/>
                    </a:cubicBezTo>
                    <a:cubicBezTo>
                      <a:pt x="73" y="52"/>
                      <a:pt x="76" y="53"/>
                      <a:pt x="79" y="53"/>
                    </a:cubicBezTo>
                    <a:cubicBezTo>
                      <a:pt x="81" y="53"/>
                      <a:pt x="83" y="52"/>
                      <a:pt x="85" y="51"/>
                    </a:cubicBezTo>
                    <a:cubicBezTo>
                      <a:pt x="88" y="50"/>
                      <a:pt x="91" y="49"/>
                      <a:pt x="93" y="48"/>
                    </a:cubicBezTo>
                    <a:cubicBezTo>
                      <a:pt x="98" y="46"/>
                      <a:pt x="102" y="42"/>
                      <a:pt x="103" y="37"/>
                    </a:cubicBezTo>
                    <a:cubicBezTo>
                      <a:pt x="107" y="15"/>
                      <a:pt x="107" y="15"/>
                      <a:pt x="107" y="15"/>
                    </a:cubicBezTo>
                    <a:cubicBezTo>
                      <a:pt x="127" y="15"/>
                      <a:pt x="127" y="15"/>
                      <a:pt x="127" y="15"/>
                    </a:cubicBezTo>
                    <a:cubicBezTo>
                      <a:pt x="132" y="37"/>
                      <a:pt x="132" y="37"/>
                      <a:pt x="132" y="37"/>
                    </a:cubicBezTo>
                    <a:cubicBezTo>
                      <a:pt x="133" y="42"/>
                      <a:pt x="136" y="46"/>
                      <a:pt x="141" y="48"/>
                    </a:cubicBezTo>
                    <a:cubicBezTo>
                      <a:pt x="144" y="49"/>
                      <a:pt x="147" y="50"/>
                      <a:pt x="149" y="51"/>
                    </a:cubicBezTo>
                    <a:cubicBezTo>
                      <a:pt x="151" y="52"/>
                      <a:pt x="153" y="53"/>
                      <a:pt x="155" y="53"/>
                    </a:cubicBezTo>
                    <a:cubicBezTo>
                      <a:pt x="158" y="53"/>
                      <a:pt x="161" y="52"/>
                      <a:pt x="164" y="50"/>
                    </a:cubicBezTo>
                    <a:cubicBezTo>
                      <a:pt x="183" y="38"/>
                      <a:pt x="183" y="38"/>
                      <a:pt x="183" y="38"/>
                    </a:cubicBezTo>
                    <a:cubicBezTo>
                      <a:pt x="197" y="52"/>
                      <a:pt x="197" y="52"/>
                      <a:pt x="197" y="52"/>
                    </a:cubicBezTo>
                    <a:cubicBezTo>
                      <a:pt x="184" y="71"/>
                      <a:pt x="184" y="71"/>
                      <a:pt x="184" y="71"/>
                    </a:cubicBezTo>
                    <a:cubicBezTo>
                      <a:pt x="181" y="75"/>
                      <a:pt x="181" y="80"/>
                      <a:pt x="183" y="85"/>
                    </a:cubicBezTo>
                    <a:cubicBezTo>
                      <a:pt x="184" y="88"/>
                      <a:pt x="185" y="90"/>
                      <a:pt x="186" y="93"/>
                    </a:cubicBezTo>
                    <a:cubicBezTo>
                      <a:pt x="188" y="98"/>
                      <a:pt x="192" y="101"/>
                      <a:pt x="197" y="102"/>
                    </a:cubicBezTo>
                    <a:cubicBezTo>
                      <a:pt x="220" y="107"/>
                      <a:pt x="220" y="107"/>
                      <a:pt x="220" y="107"/>
                    </a:cubicBezTo>
                    <a:cubicBezTo>
                      <a:pt x="220" y="127"/>
                      <a:pt x="220" y="127"/>
                      <a:pt x="220" y="127"/>
                    </a:cubicBezTo>
                    <a:lnTo>
                      <a:pt x="197" y="131"/>
                    </a:lnTo>
                    <a:close/>
                  </a:path>
                </a:pathLst>
              </a:custGeom>
              <a:solidFill>
                <a:srgbClr val="51BCB8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29" name="Freeform: Shape 43"/>
              <p:cNvSpPr/>
              <p:nvPr/>
            </p:nvSpPr>
            <p:spPr bwMode="auto">
              <a:xfrm>
                <a:off x="1070689" y="778792"/>
                <a:ext cx="112003" cy="111540"/>
              </a:xfrm>
              <a:custGeom>
                <a:avLst/>
                <a:gdLst>
                  <a:gd name="T0" fmla="*/ 51 w 102"/>
                  <a:gd name="T1" fmla="*/ 0 h 102"/>
                  <a:gd name="T2" fmla="*/ 0 w 102"/>
                  <a:gd name="T3" fmla="*/ 51 h 102"/>
                  <a:gd name="T4" fmla="*/ 51 w 102"/>
                  <a:gd name="T5" fmla="*/ 102 h 102"/>
                  <a:gd name="T6" fmla="*/ 102 w 102"/>
                  <a:gd name="T7" fmla="*/ 51 h 102"/>
                  <a:gd name="T8" fmla="*/ 51 w 102"/>
                  <a:gd name="T9" fmla="*/ 0 h 102"/>
                  <a:gd name="T10" fmla="*/ 51 w 102"/>
                  <a:gd name="T11" fmla="*/ 96 h 102"/>
                  <a:gd name="T12" fmla="*/ 7 w 102"/>
                  <a:gd name="T13" fmla="*/ 51 h 102"/>
                  <a:gd name="T14" fmla="*/ 51 w 102"/>
                  <a:gd name="T15" fmla="*/ 6 h 102"/>
                  <a:gd name="T16" fmla="*/ 96 w 102"/>
                  <a:gd name="T17" fmla="*/ 51 h 102"/>
                  <a:gd name="T18" fmla="*/ 51 w 102"/>
                  <a:gd name="T19" fmla="*/ 96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2" h="102">
                    <a:moveTo>
                      <a:pt x="51" y="0"/>
                    </a:moveTo>
                    <a:cubicBezTo>
                      <a:pt x="23" y="0"/>
                      <a:pt x="0" y="23"/>
                      <a:pt x="0" y="51"/>
                    </a:cubicBezTo>
                    <a:cubicBezTo>
                      <a:pt x="0" y="79"/>
                      <a:pt x="23" y="102"/>
                      <a:pt x="51" y="102"/>
                    </a:cubicBezTo>
                    <a:cubicBezTo>
                      <a:pt x="80" y="102"/>
                      <a:pt x="102" y="79"/>
                      <a:pt x="102" y="51"/>
                    </a:cubicBezTo>
                    <a:cubicBezTo>
                      <a:pt x="102" y="23"/>
                      <a:pt x="80" y="0"/>
                      <a:pt x="51" y="0"/>
                    </a:cubicBezTo>
                    <a:close/>
                    <a:moveTo>
                      <a:pt x="51" y="96"/>
                    </a:moveTo>
                    <a:cubicBezTo>
                      <a:pt x="27" y="96"/>
                      <a:pt x="7" y="76"/>
                      <a:pt x="7" y="51"/>
                    </a:cubicBezTo>
                    <a:cubicBezTo>
                      <a:pt x="7" y="26"/>
                      <a:pt x="27" y="6"/>
                      <a:pt x="51" y="6"/>
                    </a:cubicBezTo>
                    <a:cubicBezTo>
                      <a:pt x="76" y="6"/>
                      <a:pt x="96" y="26"/>
                      <a:pt x="96" y="51"/>
                    </a:cubicBezTo>
                    <a:cubicBezTo>
                      <a:pt x="96" y="76"/>
                      <a:pt x="76" y="96"/>
                      <a:pt x="51" y="96"/>
                    </a:cubicBezTo>
                    <a:close/>
                  </a:path>
                </a:pathLst>
              </a:custGeom>
              <a:solidFill>
                <a:srgbClr val="51BCB8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30" name="Freeform: Shape 44"/>
              <p:cNvSpPr/>
              <p:nvPr/>
            </p:nvSpPr>
            <p:spPr bwMode="auto">
              <a:xfrm>
                <a:off x="1094756" y="802859"/>
                <a:ext cx="64795" cy="63407"/>
              </a:xfrm>
              <a:custGeom>
                <a:avLst/>
                <a:gdLst>
                  <a:gd name="T0" fmla="*/ 29 w 59"/>
                  <a:gd name="T1" fmla="*/ 0 h 58"/>
                  <a:gd name="T2" fmla="*/ 0 w 59"/>
                  <a:gd name="T3" fmla="*/ 29 h 58"/>
                  <a:gd name="T4" fmla="*/ 29 w 59"/>
                  <a:gd name="T5" fmla="*/ 58 h 58"/>
                  <a:gd name="T6" fmla="*/ 59 w 59"/>
                  <a:gd name="T7" fmla="*/ 29 h 58"/>
                  <a:gd name="T8" fmla="*/ 29 w 59"/>
                  <a:gd name="T9" fmla="*/ 0 h 58"/>
                  <a:gd name="T10" fmla="*/ 29 w 59"/>
                  <a:gd name="T11" fmla="*/ 51 h 58"/>
                  <a:gd name="T12" fmla="*/ 7 w 59"/>
                  <a:gd name="T13" fmla="*/ 29 h 58"/>
                  <a:gd name="T14" fmla="*/ 29 w 59"/>
                  <a:gd name="T15" fmla="*/ 7 h 58"/>
                  <a:gd name="T16" fmla="*/ 51 w 59"/>
                  <a:gd name="T17" fmla="*/ 29 h 58"/>
                  <a:gd name="T18" fmla="*/ 29 w 59"/>
                  <a:gd name="T19" fmla="*/ 5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9" h="58">
                    <a:moveTo>
                      <a:pt x="29" y="0"/>
                    </a:moveTo>
                    <a:cubicBezTo>
                      <a:pt x="13" y="0"/>
                      <a:pt x="0" y="13"/>
                      <a:pt x="0" y="29"/>
                    </a:cubicBezTo>
                    <a:cubicBezTo>
                      <a:pt x="0" y="45"/>
                      <a:pt x="13" y="58"/>
                      <a:pt x="29" y="58"/>
                    </a:cubicBezTo>
                    <a:cubicBezTo>
                      <a:pt x="45" y="58"/>
                      <a:pt x="59" y="45"/>
                      <a:pt x="59" y="29"/>
                    </a:cubicBezTo>
                    <a:cubicBezTo>
                      <a:pt x="59" y="13"/>
                      <a:pt x="45" y="0"/>
                      <a:pt x="29" y="0"/>
                    </a:cubicBezTo>
                    <a:close/>
                    <a:moveTo>
                      <a:pt x="29" y="51"/>
                    </a:moveTo>
                    <a:cubicBezTo>
                      <a:pt x="17" y="51"/>
                      <a:pt x="7" y="41"/>
                      <a:pt x="7" y="29"/>
                    </a:cubicBezTo>
                    <a:cubicBezTo>
                      <a:pt x="7" y="17"/>
                      <a:pt x="17" y="7"/>
                      <a:pt x="29" y="7"/>
                    </a:cubicBezTo>
                    <a:cubicBezTo>
                      <a:pt x="41" y="7"/>
                      <a:pt x="51" y="17"/>
                      <a:pt x="51" y="29"/>
                    </a:cubicBezTo>
                    <a:cubicBezTo>
                      <a:pt x="51" y="41"/>
                      <a:pt x="41" y="51"/>
                      <a:pt x="29" y="51"/>
                    </a:cubicBezTo>
                    <a:close/>
                  </a:path>
                </a:pathLst>
              </a:custGeom>
              <a:solidFill>
                <a:srgbClr val="51BCB8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</p:grpSp>
      </p:grpSp>
      <p:sp>
        <p:nvSpPr>
          <p:cNvPr id="33" name="TextBox 48"/>
          <p:cNvSpPr txBox="1"/>
          <p:nvPr/>
        </p:nvSpPr>
        <p:spPr>
          <a:xfrm>
            <a:off x="823841" y="1726794"/>
            <a:ext cx="3252875" cy="847574"/>
          </a:xfrm>
          <a:prstGeom prst="rect">
            <a:avLst/>
          </a:prstGeom>
          <a:noFill/>
        </p:spPr>
        <p:txBody>
          <a:bodyPr wrap="square" lIns="0" tIns="0" rIns="0" bIns="0" anchor="t" anchorCtr="1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此部分内容作为文字排版占位显示</a:t>
            </a:r>
            <a:b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</a:b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（建议使用主题字体）</a:t>
            </a:r>
          </a:p>
        </p:txBody>
      </p:sp>
      <p:sp>
        <p:nvSpPr>
          <p:cNvPr id="34" name="TextBox 49"/>
          <p:cNvSpPr txBox="1"/>
          <p:nvPr/>
        </p:nvSpPr>
        <p:spPr>
          <a:xfrm>
            <a:off x="1830407" y="1480573"/>
            <a:ext cx="1231105" cy="246221"/>
          </a:xfrm>
          <a:prstGeom prst="rect">
            <a:avLst/>
          </a:prstGeom>
          <a:noFill/>
        </p:spPr>
        <p:txBody>
          <a:bodyPr wrap="none" lIns="0" tIns="0" rIns="0" bIns="0" anchor="t" anchorCtr="1">
            <a:normAutofit/>
          </a:bodyPr>
          <a:lstStyle/>
          <a:p>
            <a:pPr algn="ctr"/>
            <a:r>
              <a: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标题文本预设</a:t>
            </a:r>
          </a:p>
        </p:txBody>
      </p:sp>
      <p:sp>
        <p:nvSpPr>
          <p:cNvPr id="35" name="TextBox 51"/>
          <p:cNvSpPr txBox="1"/>
          <p:nvPr/>
        </p:nvSpPr>
        <p:spPr>
          <a:xfrm>
            <a:off x="3328779" y="5325018"/>
            <a:ext cx="3252875" cy="791619"/>
          </a:xfrm>
          <a:prstGeom prst="rect">
            <a:avLst/>
          </a:prstGeom>
          <a:noFill/>
        </p:spPr>
        <p:txBody>
          <a:bodyPr wrap="square" lIns="0" tIns="0" rIns="0" bIns="0" anchor="t" anchorCtr="1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此部分内容作为文字排版占位显示</a:t>
            </a:r>
            <a:b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</a:b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（建议使用主题字体）</a:t>
            </a:r>
          </a:p>
        </p:txBody>
      </p:sp>
      <p:sp>
        <p:nvSpPr>
          <p:cNvPr id="36" name="TextBox 52"/>
          <p:cNvSpPr txBox="1"/>
          <p:nvPr/>
        </p:nvSpPr>
        <p:spPr>
          <a:xfrm>
            <a:off x="4335345" y="5078798"/>
            <a:ext cx="1231105" cy="246221"/>
          </a:xfrm>
          <a:prstGeom prst="rect">
            <a:avLst/>
          </a:prstGeom>
          <a:noFill/>
        </p:spPr>
        <p:txBody>
          <a:bodyPr wrap="none" lIns="0" tIns="0" rIns="0" bIns="0" anchor="t" anchorCtr="1">
            <a:normAutofit/>
          </a:bodyPr>
          <a:lstStyle/>
          <a:p>
            <a:pPr algn="ctr"/>
            <a:r>
              <a: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标题文本预设</a:t>
            </a:r>
          </a:p>
        </p:txBody>
      </p:sp>
      <p:sp>
        <p:nvSpPr>
          <p:cNvPr id="37" name="TextBox 54"/>
          <p:cNvSpPr txBox="1"/>
          <p:nvPr/>
        </p:nvSpPr>
        <p:spPr>
          <a:xfrm>
            <a:off x="5732122" y="1726793"/>
            <a:ext cx="3252875" cy="840729"/>
          </a:xfrm>
          <a:prstGeom prst="rect">
            <a:avLst/>
          </a:prstGeom>
          <a:noFill/>
        </p:spPr>
        <p:txBody>
          <a:bodyPr wrap="square" lIns="0" tIns="0" rIns="0" bIns="0" anchor="t" anchorCtr="1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此部分内容作为文字排版占位显示</a:t>
            </a:r>
            <a:b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</a:b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（建议使用主题字体）</a:t>
            </a:r>
          </a:p>
        </p:txBody>
      </p:sp>
      <p:sp>
        <p:nvSpPr>
          <p:cNvPr id="38" name="TextBox 55"/>
          <p:cNvSpPr txBox="1"/>
          <p:nvPr/>
        </p:nvSpPr>
        <p:spPr>
          <a:xfrm>
            <a:off x="6738688" y="1480573"/>
            <a:ext cx="1231105" cy="246221"/>
          </a:xfrm>
          <a:prstGeom prst="rect">
            <a:avLst/>
          </a:prstGeom>
          <a:noFill/>
        </p:spPr>
        <p:txBody>
          <a:bodyPr wrap="none" lIns="0" tIns="0" rIns="0" bIns="0" anchor="t" anchorCtr="1">
            <a:normAutofit/>
          </a:bodyPr>
          <a:lstStyle/>
          <a:p>
            <a:pPr algn="ctr"/>
            <a:r>
              <a: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标题文本预设</a:t>
            </a:r>
          </a:p>
        </p:txBody>
      </p:sp>
      <p:sp>
        <p:nvSpPr>
          <p:cNvPr id="39" name="TextBox 57"/>
          <p:cNvSpPr txBox="1"/>
          <p:nvPr/>
        </p:nvSpPr>
        <p:spPr>
          <a:xfrm>
            <a:off x="8315523" y="5325019"/>
            <a:ext cx="3252875" cy="791618"/>
          </a:xfrm>
          <a:prstGeom prst="rect">
            <a:avLst/>
          </a:prstGeom>
          <a:noFill/>
        </p:spPr>
        <p:txBody>
          <a:bodyPr wrap="square" lIns="0" tIns="0" rIns="0" bIns="0" anchor="t" anchorCtr="1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此部分内容作为文字排版占位显示</a:t>
            </a:r>
            <a:b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</a:b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（建议使用主题字体）</a:t>
            </a:r>
          </a:p>
        </p:txBody>
      </p:sp>
      <p:sp>
        <p:nvSpPr>
          <p:cNvPr id="40" name="TextBox 58"/>
          <p:cNvSpPr txBox="1"/>
          <p:nvPr/>
        </p:nvSpPr>
        <p:spPr>
          <a:xfrm>
            <a:off x="9322089" y="5078798"/>
            <a:ext cx="1231105" cy="246221"/>
          </a:xfrm>
          <a:prstGeom prst="rect">
            <a:avLst/>
          </a:prstGeom>
          <a:noFill/>
        </p:spPr>
        <p:txBody>
          <a:bodyPr wrap="none" lIns="0" tIns="0" rIns="0" bIns="0" anchor="t" anchorCtr="1">
            <a:normAutofit/>
          </a:bodyPr>
          <a:lstStyle/>
          <a:p>
            <a:pPr algn="ctr"/>
            <a:r>
              <a: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标题文本预设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>
        <p:fade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31"/>
          <p:cNvCxnSpPr/>
          <p:nvPr/>
        </p:nvCxnSpPr>
        <p:spPr>
          <a:xfrm>
            <a:off x="1051965" y="2966658"/>
            <a:ext cx="10017939" cy="0"/>
          </a:xfrm>
          <a:prstGeom prst="line">
            <a:avLst/>
          </a:prstGeom>
          <a:ln w="12700">
            <a:solidFill>
              <a:srgbClr val="5C5447"/>
            </a:solidFill>
            <a:prstDash val="sys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Group 26"/>
          <p:cNvGrpSpPr/>
          <p:nvPr/>
        </p:nvGrpSpPr>
        <p:grpSpPr>
          <a:xfrm>
            <a:off x="5135827" y="2050576"/>
            <a:ext cx="1728192" cy="1728192"/>
            <a:chOff x="3431835" y="1635646"/>
            <a:chExt cx="1728192" cy="1728192"/>
          </a:xfrm>
        </p:grpSpPr>
        <p:sp>
          <p:nvSpPr>
            <p:cNvPr id="4" name="Oval 16"/>
            <p:cNvSpPr/>
            <p:nvPr/>
          </p:nvSpPr>
          <p:spPr>
            <a:xfrm>
              <a:off x="3431835" y="1635646"/>
              <a:ext cx="1728192" cy="1728192"/>
            </a:xfrm>
            <a:prstGeom prst="ellipse">
              <a:avLst/>
            </a:prstGeom>
            <a:solidFill>
              <a:srgbClr val="51BCB8"/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  <a:p>
              <a:pPr algn="ctr"/>
              <a:endParaRPr lang="en-US" b="1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  <a:p>
              <a:pPr algn="ctr"/>
              <a:endParaRPr lang="en-US" b="1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  <a:p>
              <a:pPr algn="ctr"/>
              <a:r>
                <a:rPr lang="en-US" b="1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/>
              </a:r>
              <a:br>
                <a:rPr lang="en-US" b="1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</a:br>
              <a:r>
                <a:rPr lang="zh-CN" altLang="en-US" b="1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添加标题</a:t>
              </a:r>
              <a:endParaRPr lang="en-US" b="1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5" name="淘宝网chenying0907出品 6"/>
            <p:cNvSpPr>
              <a:spLocks noEditPoints="1"/>
            </p:cNvSpPr>
            <p:nvPr/>
          </p:nvSpPr>
          <p:spPr bwMode="auto">
            <a:xfrm>
              <a:off x="3993004" y="1995686"/>
              <a:ext cx="605854" cy="619396"/>
            </a:xfrm>
            <a:custGeom>
              <a:avLst/>
              <a:gdLst>
                <a:gd name="T0" fmla="*/ 203 w 360"/>
                <a:gd name="T1" fmla="*/ 271 h 368"/>
                <a:gd name="T2" fmla="*/ 261 w 360"/>
                <a:gd name="T3" fmla="*/ 202 h 368"/>
                <a:gd name="T4" fmla="*/ 360 w 360"/>
                <a:gd name="T5" fmla="*/ 51 h 368"/>
                <a:gd name="T6" fmla="*/ 346 w 360"/>
                <a:gd name="T7" fmla="*/ 37 h 368"/>
                <a:gd name="T8" fmla="*/ 277 w 360"/>
                <a:gd name="T9" fmla="*/ 37 h 368"/>
                <a:gd name="T10" fmla="*/ 180 w 360"/>
                <a:gd name="T11" fmla="*/ 0 h 368"/>
                <a:gd name="T12" fmla="*/ 83 w 360"/>
                <a:gd name="T13" fmla="*/ 37 h 368"/>
                <a:gd name="T14" fmla="*/ 14 w 360"/>
                <a:gd name="T15" fmla="*/ 37 h 368"/>
                <a:gd name="T16" fmla="*/ 0 w 360"/>
                <a:gd name="T17" fmla="*/ 51 h 368"/>
                <a:gd name="T18" fmla="*/ 98 w 360"/>
                <a:gd name="T19" fmla="*/ 202 h 368"/>
                <a:gd name="T20" fmla="*/ 156 w 360"/>
                <a:gd name="T21" fmla="*/ 271 h 368"/>
                <a:gd name="T22" fmla="*/ 156 w 360"/>
                <a:gd name="T23" fmla="*/ 297 h 368"/>
                <a:gd name="T24" fmla="*/ 91 w 360"/>
                <a:gd name="T25" fmla="*/ 332 h 368"/>
                <a:gd name="T26" fmla="*/ 180 w 360"/>
                <a:gd name="T27" fmla="*/ 368 h 368"/>
                <a:gd name="T28" fmla="*/ 269 w 360"/>
                <a:gd name="T29" fmla="*/ 332 h 368"/>
                <a:gd name="T30" fmla="*/ 203 w 360"/>
                <a:gd name="T31" fmla="*/ 297 h 368"/>
                <a:gd name="T32" fmla="*/ 203 w 360"/>
                <a:gd name="T33" fmla="*/ 271 h 368"/>
                <a:gd name="T34" fmla="*/ 259 w 360"/>
                <a:gd name="T35" fmla="*/ 170 h 368"/>
                <a:gd name="T36" fmla="*/ 281 w 360"/>
                <a:gd name="T37" fmla="*/ 65 h 368"/>
                <a:gd name="T38" fmla="*/ 331 w 360"/>
                <a:gd name="T39" fmla="*/ 65 h 368"/>
                <a:gd name="T40" fmla="*/ 259 w 360"/>
                <a:gd name="T41" fmla="*/ 170 h 368"/>
                <a:gd name="T42" fmla="*/ 180 w 360"/>
                <a:gd name="T43" fmla="*/ 24 h 368"/>
                <a:gd name="T44" fmla="*/ 256 w 360"/>
                <a:gd name="T45" fmla="*/ 55 h 368"/>
                <a:gd name="T46" fmla="*/ 180 w 360"/>
                <a:gd name="T47" fmla="*/ 86 h 368"/>
                <a:gd name="T48" fmla="*/ 104 w 360"/>
                <a:gd name="T49" fmla="*/ 55 h 368"/>
                <a:gd name="T50" fmla="*/ 180 w 360"/>
                <a:gd name="T51" fmla="*/ 24 h 368"/>
                <a:gd name="T52" fmla="*/ 29 w 360"/>
                <a:gd name="T53" fmla="*/ 65 h 368"/>
                <a:gd name="T54" fmla="*/ 79 w 360"/>
                <a:gd name="T55" fmla="*/ 65 h 368"/>
                <a:gd name="T56" fmla="*/ 101 w 360"/>
                <a:gd name="T57" fmla="*/ 170 h 368"/>
                <a:gd name="T58" fmla="*/ 29 w 360"/>
                <a:gd name="T59" fmla="*/ 65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0" h="368">
                  <a:moveTo>
                    <a:pt x="203" y="271"/>
                  </a:moveTo>
                  <a:cubicBezTo>
                    <a:pt x="203" y="242"/>
                    <a:pt x="225" y="226"/>
                    <a:pt x="261" y="202"/>
                  </a:cubicBezTo>
                  <a:cubicBezTo>
                    <a:pt x="305" y="173"/>
                    <a:pt x="360" y="137"/>
                    <a:pt x="360" y="51"/>
                  </a:cubicBezTo>
                  <a:cubicBezTo>
                    <a:pt x="360" y="43"/>
                    <a:pt x="353" y="37"/>
                    <a:pt x="346" y="37"/>
                  </a:cubicBezTo>
                  <a:cubicBezTo>
                    <a:pt x="277" y="37"/>
                    <a:pt x="277" y="37"/>
                    <a:pt x="277" y="37"/>
                  </a:cubicBezTo>
                  <a:cubicBezTo>
                    <a:pt x="267" y="19"/>
                    <a:pt x="238" y="0"/>
                    <a:pt x="180" y="0"/>
                  </a:cubicBezTo>
                  <a:cubicBezTo>
                    <a:pt x="121" y="0"/>
                    <a:pt x="92" y="19"/>
                    <a:pt x="83" y="37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6" y="37"/>
                    <a:pt x="0" y="43"/>
                    <a:pt x="0" y="51"/>
                  </a:cubicBezTo>
                  <a:cubicBezTo>
                    <a:pt x="0" y="137"/>
                    <a:pt x="54" y="173"/>
                    <a:pt x="98" y="202"/>
                  </a:cubicBezTo>
                  <a:cubicBezTo>
                    <a:pt x="134" y="226"/>
                    <a:pt x="156" y="242"/>
                    <a:pt x="156" y="271"/>
                  </a:cubicBezTo>
                  <a:cubicBezTo>
                    <a:pt x="156" y="297"/>
                    <a:pt x="156" y="297"/>
                    <a:pt x="156" y="297"/>
                  </a:cubicBezTo>
                  <a:cubicBezTo>
                    <a:pt x="118" y="301"/>
                    <a:pt x="91" y="315"/>
                    <a:pt x="91" y="332"/>
                  </a:cubicBezTo>
                  <a:cubicBezTo>
                    <a:pt x="91" y="352"/>
                    <a:pt x="131" y="368"/>
                    <a:pt x="180" y="368"/>
                  </a:cubicBezTo>
                  <a:cubicBezTo>
                    <a:pt x="229" y="368"/>
                    <a:pt x="269" y="352"/>
                    <a:pt x="269" y="332"/>
                  </a:cubicBezTo>
                  <a:cubicBezTo>
                    <a:pt x="269" y="315"/>
                    <a:pt x="241" y="301"/>
                    <a:pt x="203" y="297"/>
                  </a:cubicBezTo>
                  <a:lnTo>
                    <a:pt x="203" y="271"/>
                  </a:lnTo>
                  <a:close/>
                  <a:moveTo>
                    <a:pt x="259" y="170"/>
                  </a:moveTo>
                  <a:cubicBezTo>
                    <a:pt x="270" y="146"/>
                    <a:pt x="279" y="113"/>
                    <a:pt x="281" y="65"/>
                  </a:cubicBezTo>
                  <a:cubicBezTo>
                    <a:pt x="331" y="65"/>
                    <a:pt x="331" y="65"/>
                    <a:pt x="331" y="65"/>
                  </a:cubicBezTo>
                  <a:cubicBezTo>
                    <a:pt x="326" y="119"/>
                    <a:pt x="294" y="146"/>
                    <a:pt x="259" y="170"/>
                  </a:cubicBezTo>
                  <a:close/>
                  <a:moveTo>
                    <a:pt x="180" y="24"/>
                  </a:moveTo>
                  <a:cubicBezTo>
                    <a:pt x="234" y="24"/>
                    <a:pt x="256" y="47"/>
                    <a:pt x="256" y="55"/>
                  </a:cubicBezTo>
                  <a:cubicBezTo>
                    <a:pt x="256" y="63"/>
                    <a:pt x="234" y="86"/>
                    <a:pt x="180" y="86"/>
                  </a:cubicBezTo>
                  <a:cubicBezTo>
                    <a:pt x="125" y="86"/>
                    <a:pt x="104" y="63"/>
                    <a:pt x="104" y="55"/>
                  </a:cubicBezTo>
                  <a:cubicBezTo>
                    <a:pt x="104" y="47"/>
                    <a:pt x="125" y="24"/>
                    <a:pt x="180" y="24"/>
                  </a:cubicBezTo>
                  <a:close/>
                  <a:moveTo>
                    <a:pt x="29" y="65"/>
                  </a:moveTo>
                  <a:cubicBezTo>
                    <a:pt x="79" y="65"/>
                    <a:pt x="79" y="65"/>
                    <a:pt x="79" y="65"/>
                  </a:cubicBezTo>
                  <a:cubicBezTo>
                    <a:pt x="80" y="113"/>
                    <a:pt x="89" y="146"/>
                    <a:pt x="101" y="170"/>
                  </a:cubicBezTo>
                  <a:cubicBezTo>
                    <a:pt x="66" y="146"/>
                    <a:pt x="33" y="119"/>
                    <a:pt x="29" y="6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6" name="Group 25"/>
          <p:cNvGrpSpPr/>
          <p:nvPr/>
        </p:nvGrpSpPr>
        <p:grpSpPr>
          <a:xfrm>
            <a:off x="1630370" y="2366475"/>
            <a:ext cx="1344227" cy="1344227"/>
            <a:chOff x="1355564" y="1824373"/>
            <a:chExt cx="1344227" cy="1344227"/>
          </a:xfrm>
        </p:grpSpPr>
        <p:sp>
          <p:nvSpPr>
            <p:cNvPr id="7" name="Oval 14"/>
            <p:cNvSpPr/>
            <p:nvPr/>
          </p:nvSpPr>
          <p:spPr>
            <a:xfrm>
              <a:off x="1355564" y="1824373"/>
              <a:ext cx="1344227" cy="1344227"/>
            </a:xfrm>
            <a:prstGeom prst="ellipse">
              <a:avLst/>
            </a:prstGeom>
            <a:solidFill>
              <a:srgbClr val="51BC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  <a:p>
              <a:pPr algn="ctr"/>
              <a:endParaRPr lang="en-US" b="1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  <a:p>
              <a:pPr algn="ctr"/>
              <a:r>
                <a:rPr lang="zh-CN" altLang="en-US" b="1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添加标题</a:t>
              </a:r>
              <a:endParaRPr lang="en-US" b="1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8" name="淘宝网chenying0907出品 11"/>
            <p:cNvSpPr>
              <a:spLocks noEditPoints="1"/>
            </p:cNvSpPr>
            <p:nvPr/>
          </p:nvSpPr>
          <p:spPr bwMode="auto">
            <a:xfrm>
              <a:off x="1867010" y="2142357"/>
              <a:ext cx="321333" cy="320479"/>
            </a:xfrm>
            <a:custGeom>
              <a:avLst/>
              <a:gdLst>
                <a:gd name="T0" fmla="*/ 7 w 319"/>
                <a:gd name="T1" fmla="*/ 291 h 318"/>
                <a:gd name="T2" fmla="*/ 26 w 319"/>
                <a:gd name="T3" fmla="*/ 310 h 318"/>
                <a:gd name="T4" fmla="*/ 53 w 319"/>
                <a:gd name="T5" fmla="*/ 310 h 318"/>
                <a:gd name="T6" fmla="*/ 129 w 319"/>
                <a:gd name="T7" fmla="*/ 234 h 318"/>
                <a:gd name="T8" fmla="*/ 191 w 319"/>
                <a:gd name="T9" fmla="*/ 251 h 318"/>
                <a:gd name="T10" fmla="*/ 319 w 319"/>
                <a:gd name="T11" fmla="*/ 124 h 318"/>
                <a:gd name="T12" fmla="*/ 195 w 319"/>
                <a:gd name="T13" fmla="*/ 0 h 318"/>
                <a:gd name="T14" fmla="*/ 67 w 319"/>
                <a:gd name="T15" fmla="*/ 127 h 318"/>
                <a:gd name="T16" fmla="*/ 85 w 319"/>
                <a:gd name="T17" fmla="*/ 192 h 318"/>
                <a:gd name="T18" fmla="*/ 10 w 319"/>
                <a:gd name="T19" fmla="*/ 267 h 318"/>
                <a:gd name="T20" fmla="*/ 7 w 319"/>
                <a:gd name="T21" fmla="*/ 291 h 318"/>
                <a:gd name="T22" fmla="*/ 191 w 319"/>
                <a:gd name="T23" fmla="*/ 213 h 318"/>
                <a:gd name="T24" fmla="*/ 106 w 319"/>
                <a:gd name="T25" fmla="*/ 127 h 318"/>
                <a:gd name="T26" fmla="*/ 195 w 319"/>
                <a:gd name="T27" fmla="*/ 38 h 318"/>
                <a:gd name="T28" fmla="*/ 281 w 319"/>
                <a:gd name="T29" fmla="*/ 124 h 318"/>
                <a:gd name="T30" fmla="*/ 191 w 319"/>
                <a:gd name="T31" fmla="*/ 213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9" h="318">
                  <a:moveTo>
                    <a:pt x="7" y="291"/>
                  </a:moveTo>
                  <a:cubicBezTo>
                    <a:pt x="26" y="310"/>
                    <a:pt x="26" y="310"/>
                    <a:pt x="26" y="310"/>
                  </a:cubicBezTo>
                  <a:cubicBezTo>
                    <a:pt x="33" y="318"/>
                    <a:pt x="46" y="318"/>
                    <a:pt x="53" y="310"/>
                  </a:cubicBezTo>
                  <a:cubicBezTo>
                    <a:pt x="129" y="234"/>
                    <a:pt x="129" y="234"/>
                    <a:pt x="129" y="234"/>
                  </a:cubicBezTo>
                  <a:cubicBezTo>
                    <a:pt x="147" y="245"/>
                    <a:pt x="169" y="251"/>
                    <a:pt x="191" y="251"/>
                  </a:cubicBezTo>
                  <a:cubicBezTo>
                    <a:pt x="260" y="251"/>
                    <a:pt x="319" y="192"/>
                    <a:pt x="319" y="124"/>
                  </a:cubicBezTo>
                  <a:cubicBezTo>
                    <a:pt x="319" y="55"/>
                    <a:pt x="263" y="0"/>
                    <a:pt x="195" y="0"/>
                  </a:cubicBezTo>
                  <a:cubicBezTo>
                    <a:pt x="127" y="0"/>
                    <a:pt x="67" y="59"/>
                    <a:pt x="67" y="127"/>
                  </a:cubicBezTo>
                  <a:cubicBezTo>
                    <a:pt x="67" y="151"/>
                    <a:pt x="74" y="173"/>
                    <a:pt x="85" y="192"/>
                  </a:cubicBezTo>
                  <a:cubicBezTo>
                    <a:pt x="10" y="267"/>
                    <a:pt x="10" y="267"/>
                    <a:pt x="10" y="267"/>
                  </a:cubicBezTo>
                  <a:cubicBezTo>
                    <a:pt x="2" y="275"/>
                    <a:pt x="0" y="284"/>
                    <a:pt x="7" y="291"/>
                  </a:cubicBezTo>
                  <a:close/>
                  <a:moveTo>
                    <a:pt x="191" y="213"/>
                  </a:moveTo>
                  <a:cubicBezTo>
                    <a:pt x="144" y="213"/>
                    <a:pt x="106" y="175"/>
                    <a:pt x="106" y="127"/>
                  </a:cubicBezTo>
                  <a:cubicBezTo>
                    <a:pt x="106" y="80"/>
                    <a:pt x="148" y="38"/>
                    <a:pt x="195" y="38"/>
                  </a:cubicBezTo>
                  <a:cubicBezTo>
                    <a:pt x="242" y="38"/>
                    <a:pt x="281" y="76"/>
                    <a:pt x="281" y="124"/>
                  </a:cubicBezTo>
                  <a:cubicBezTo>
                    <a:pt x="281" y="171"/>
                    <a:pt x="239" y="213"/>
                    <a:pt x="191" y="2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9" name="Group 27"/>
          <p:cNvGrpSpPr/>
          <p:nvPr/>
        </p:nvGrpSpPr>
        <p:grpSpPr>
          <a:xfrm>
            <a:off x="9025249" y="2366475"/>
            <a:ext cx="1344227" cy="1344227"/>
            <a:chOff x="5940151" y="1824373"/>
            <a:chExt cx="1344227" cy="1344227"/>
          </a:xfrm>
        </p:grpSpPr>
        <p:sp>
          <p:nvSpPr>
            <p:cNvPr id="10" name="Oval 19"/>
            <p:cNvSpPr/>
            <p:nvPr/>
          </p:nvSpPr>
          <p:spPr>
            <a:xfrm>
              <a:off x="5940151" y="1824373"/>
              <a:ext cx="1344227" cy="1344227"/>
            </a:xfrm>
            <a:prstGeom prst="ellipse">
              <a:avLst/>
            </a:prstGeom>
            <a:solidFill>
              <a:srgbClr val="51BCB8"/>
            </a:solidFill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  <a:p>
              <a:pPr algn="ctr"/>
              <a:endParaRPr lang="en-US" b="1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添加标题</a:t>
              </a:r>
              <a:endParaRPr lang="en-US" b="1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1" name="淘宝网chenying0907出品 16"/>
            <p:cNvSpPr>
              <a:spLocks noEditPoints="1"/>
            </p:cNvSpPr>
            <p:nvPr/>
          </p:nvSpPr>
          <p:spPr bwMode="auto">
            <a:xfrm>
              <a:off x="6456527" y="2146859"/>
              <a:ext cx="311472" cy="311472"/>
            </a:xfrm>
            <a:custGeom>
              <a:avLst/>
              <a:gdLst>
                <a:gd name="T0" fmla="*/ 320 w 360"/>
                <a:gd name="T1" fmla="*/ 40 h 360"/>
                <a:gd name="T2" fmla="*/ 302 w 360"/>
                <a:gd name="T3" fmla="*/ 40 h 360"/>
                <a:gd name="T4" fmla="*/ 302 w 360"/>
                <a:gd name="T5" fmla="*/ 80 h 360"/>
                <a:gd name="T6" fmla="*/ 238 w 360"/>
                <a:gd name="T7" fmla="*/ 80 h 360"/>
                <a:gd name="T8" fmla="*/ 238 w 360"/>
                <a:gd name="T9" fmla="*/ 40 h 360"/>
                <a:gd name="T10" fmla="*/ 122 w 360"/>
                <a:gd name="T11" fmla="*/ 40 h 360"/>
                <a:gd name="T12" fmla="*/ 122 w 360"/>
                <a:gd name="T13" fmla="*/ 80 h 360"/>
                <a:gd name="T14" fmla="*/ 58 w 360"/>
                <a:gd name="T15" fmla="*/ 80 h 360"/>
                <a:gd name="T16" fmla="*/ 58 w 360"/>
                <a:gd name="T17" fmla="*/ 40 h 360"/>
                <a:gd name="T18" fmla="*/ 40 w 360"/>
                <a:gd name="T19" fmla="*/ 40 h 360"/>
                <a:gd name="T20" fmla="*/ 0 w 360"/>
                <a:gd name="T21" fmla="*/ 80 h 360"/>
                <a:gd name="T22" fmla="*/ 0 w 360"/>
                <a:gd name="T23" fmla="*/ 320 h 360"/>
                <a:gd name="T24" fmla="*/ 40 w 360"/>
                <a:gd name="T25" fmla="*/ 360 h 360"/>
                <a:gd name="T26" fmla="*/ 320 w 360"/>
                <a:gd name="T27" fmla="*/ 360 h 360"/>
                <a:gd name="T28" fmla="*/ 360 w 360"/>
                <a:gd name="T29" fmla="*/ 320 h 360"/>
                <a:gd name="T30" fmla="*/ 360 w 360"/>
                <a:gd name="T31" fmla="*/ 80 h 360"/>
                <a:gd name="T32" fmla="*/ 320 w 360"/>
                <a:gd name="T33" fmla="*/ 40 h 360"/>
                <a:gd name="T34" fmla="*/ 320 w 360"/>
                <a:gd name="T35" fmla="*/ 320 h 360"/>
                <a:gd name="T36" fmla="*/ 40 w 360"/>
                <a:gd name="T37" fmla="*/ 320 h 360"/>
                <a:gd name="T38" fmla="*/ 40 w 360"/>
                <a:gd name="T39" fmla="*/ 160 h 360"/>
                <a:gd name="T40" fmla="*/ 320 w 360"/>
                <a:gd name="T41" fmla="*/ 160 h 360"/>
                <a:gd name="T42" fmla="*/ 320 w 360"/>
                <a:gd name="T43" fmla="*/ 320 h 360"/>
                <a:gd name="T44" fmla="*/ 104 w 360"/>
                <a:gd name="T45" fmla="*/ 0 h 360"/>
                <a:gd name="T46" fmla="*/ 76 w 360"/>
                <a:gd name="T47" fmla="*/ 0 h 360"/>
                <a:gd name="T48" fmla="*/ 76 w 360"/>
                <a:gd name="T49" fmla="*/ 68 h 360"/>
                <a:gd name="T50" fmla="*/ 104 w 360"/>
                <a:gd name="T51" fmla="*/ 68 h 360"/>
                <a:gd name="T52" fmla="*/ 104 w 360"/>
                <a:gd name="T53" fmla="*/ 0 h 360"/>
                <a:gd name="T54" fmla="*/ 284 w 360"/>
                <a:gd name="T55" fmla="*/ 0 h 360"/>
                <a:gd name="T56" fmla="*/ 256 w 360"/>
                <a:gd name="T57" fmla="*/ 0 h 360"/>
                <a:gd name="T58" fmla="*/ 256 w 360"/>
                <a:gd name="T59" fmla="*/ 68 h 360"/>
                <a:gd name="T60" fmla="*/ 284 w 360"/>
                <a:gd name="T61" fmla="*/ 68 h 360"/>
                <a:gd name="T62" fmla="*/ 284 w 360"/>
                <a:gd name="T63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0" h="360">
                  <a:moveTo>
                    <a:pt x="320" y="40"/>
                  </a:moveTo>
                  <a:cubicBezTo>
                    <a:pt x="302" y="40"/>
                    <a:pt x="302" y="40"/>
                    <a:pt x="302" y="40"/>
                  </a:cubicBezTo>
                  <a:cubicBezTo>
                    <a:pt x="302" y="80"/>
                    <a:pt x="302" y="80"/>
                    <a:pt x="302" y="80"/>
                  </a:cubicBezTo>
                  <a:cubicBezTo>
                    <a:pt x="238" y="80"/>
                    <a:pt x="238" y="80"/>
                    <a:pt x="238" y="80"/>
                  </a:cubicBezTo>
                  <a:cubicBezTo>
                    <a:pt x="238" y="40"/>
                    <a:pt x="238" y="40"/>
                    <a:pt x="238" y="40"/>
                  </a:cubicBezTo>
                  <a:cubicBezTo>
                    <a:pt x="122" y="40"/>
                    <a:pt x="122" y="40"/>
                    <a:pt x="122" y="40"/>
                  </a:cubicBezTo>
                  <a:cubicBezTo>
                    <a:pt x="122" y="80"/>
                    <a:pt x="122" y="80"/>
                    <a:pt x="122" y="80"/>
                  </a:cubicBezTo>
                  <a:cubicBezTo>
                    <a:pt x="58" y="80"/>
                    <a:pt x="58" y="80"/>
                    <a:pt x="58" y="80"/>
                  </a:cubicBezTo>
                  <a:cubicBezTo>
                    <a:pt x="58" y="40"/>
                    <a:pt x="58" y="40"/>
                    <a:pt x="58" y="40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18" y="40"/>
                    <a:pt x="0" y="58"/>
                    <a:pt x="0" y="80"/>
                  </a:cubicBezTo>
                  <a:cubicBezTo>
                    <a:pt x="0" y="320"/>
                    <a:pt x="0" y="320"/>
                    <a:pt x="0" y="320"/>
                  </a:cubicBezTo>
                  <a:cubicBezTo>
                    <a:pt x="0" y="342"/>
                    <a:pt x="18" y="360"/>
                    <a:pt x="40" y="360"/>
                  </a:cubicBezTo>
                  <a:cubicBezTo>
                    <a:pt x="320" y="360"/>
                    <a:pt x="320" y="360"/>
                    <a:pt x="320" y="360"/>
                  </a:cubicBezTo>
                  <a:cubicBezTo>
                    <a:pt x="342" y="360"/>
                    <a:pt x="360" y="342"/>
                    <a:pt x="360" y="320"/>
                  </a:cubicBezTo>
                  <a:cubicBezTo>
                    <a:pt x="360" y="80"/>
                    <a:pt x="360" y="80"/>
                    <a:pt x="360" y="80"/>
                  </a:cubicBezTo>
                  <a:cubicBezTo>
                    <a:pt x="360" y="58"/>
                    <a:pt x="342" y="40"/>
                    <a:pt x="320" y="40"/>
                  </a:cubicBezTo>
                  <a:close/>
                  <a:moveTo>
                    <a:pt x="320" y="320"/>
                  </a:moveTo>
                  <a:cubicBezTo>
                    <a:pt x="40" y="320"/>
                    <a:pt x="40" y="320"/>
                    <a:pt x="40" y="320"/>
                  </a:cubicBezTo>
                  <a:cubicBezTo>
                    <a:pt x="40" y="160"/>
                    <a:pt x="40" y="160"/>
                    <a:pt x="40" y="160"/>
                  </a:cubicBezTo>
                  <a:cubicBezTo>
                    <a:pt x="320" y="160"/>
                    <a:pt x="320" y="160"/>
                    <a:pt x="320" y="160"/>
                  </a:cubicBezTo>
                  <a:lnTo>
                    <a:pt x="320" y="320"/>
                  </a:lnTo>
                  <a:close/>
                  <a:moveTo>
                    <a:pt x="104" y="0"/>
                  </a:moveTo>
                  <a:cubicBezTo>
                    <a:pt x="76" y="0"/>
                    <a:pt x="76" y="0"/>
                    <a:pt x="76" y="0"/>
                  </a:cubicBezTo>
                  <a:cubicBezTo>
                    <a:pt x="76" y="68"/>
                    <a:pt x="76" y="68"/>
                    <a:pt x="76" y="68"/>
                  </a:cubicBezTo>
                  <a:cubicBezTo>
                    <a:pt x="104" y="68"/>
                    <a:pt x="104" y="68"/>
                    <a:pt x="104" y="68"/>
                  </a:cubicBezTo>
                  <a:lnTo>
                    <a:pt x="104" y="0"/>
                  </a:lnTo>
                  <a:close/>
                  <a:moveTo>
                    <a:pt x="284" y="0"/>
                  </a:moveTo>
                  <a:cubicBezTo>
                    <a:pt x="256" y="0"/>
                    <a:pt x="256" y="0"/>
                    <a:pt x="256" y="0"/>
                  </a:cubicBezTo>
                  <a:cubicBezTo>
                    <a:pt x="256" y="68"/>
                    <a:pt x="256" y="68"/>
                    <a:pt x="256" y="68"/>
                  </a:cubicBezTo>
                  <a:cubicBezTo>
                    <a:pt x="284" y="68"/>
                    <a:pt x="284" y="68"/>
                    <a:pt x="284" y="68"/>
                  </a:cubicBezTo>
                  <a:lnTo>
                    <a:pt x="28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sp>
        <p:nvSpPr>
          <p:cNvPr id="12" name="Title 13"/>
          <p:cNvSpPr txBox="1"/>
          <p:nvPr/>
        </p:nvSpPr>
        <p:spPr>
          <a:xfrm>
            <a:off x="1343549" y="3833048"/>
            <a:ext cx="2094778" cy="645160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3600" b="1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Step 1</a:t>
            </a:r>
          </a:p>
        </p:txBody>
      </p:sp>
      <p:sp>
        <p:nvSpPr>
          <p:cNvPr id="13" name="Title 13"/>
          <p:cNvSpPr txBox="1"/>
          <p:nvPr/>
        </p:nvSpPr>
        <p:spPr>
          <a:xfrm>
            <a:off x="4952533" y="3870907"/>
            <a:ext cx="2094778" cy="645160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3600" b="1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Step 2</a:t>
            </a:r>
          </a:p>
        </p:txBody>
      </p:sp>
      <p:sp>
        <p:nvSpPr>
          <p:cNvPr id="14" name="Title 13"/>
          <p:cNvSpPr txBox="1"/>
          <p:nvPr/>
        </p:nvSpPr>
        <p:spPr>
          <a:xfrm>
            <a:off x="8649971" y="3870907"/>
            <a:ext cx="2094778" cy="645160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3600" b="1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Step 3</a:t>
            </a:r>
          </a:p>
        </p:txBody>
      </p:sp>
      <p:sp>
        <p:nvSpPr>
          <p:cNvPr id="15" name="1"/>
          <p:cNvSpPr>
            <a:spLocks noChangeArrowheads="1"/>
          </p:cNvSpPr>
          <p:nvPr/>
        </p:nvSpPr>
        <p:spPr bwMode="auto">
          <a:xfrm>
            <a:off x="1210693" y="4549066"/>
            <a:ext cx="2429700" cy="7550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rgbClr val="333333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6" name="1"/>
          <p:cNvSpPr>
            <a:spLocks noChangeArrowheads="1"/>
          </p:cNvSpPr>
          <p:nvPr/>
        </p:nvSpPr>
        <p:spPr bwMode="auto">
          <a:xfrm>
            <a:off x="4823438" y="4549065"/>
            <a:ext cx="2429700" cy="7550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rgbClr val="333333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7" name="1"/>
          <p:cNvSpPr>
            <a:spLocks noChangeArrowheads="1"/>
          </p:cNvSpPr>
          <p:nvPr/>
        </p:nvSpPr>
        <p:spPr bwMode="auto">
          <a:xfrm>
            <a:off x="8444904" y="4563803"/>
            <a:ext cx="2429700" cy="7550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rgbClr val="333333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2" name="矩形 21"/>
          <p:cNvSpPr/>
          <p:nvPr/>
        </p:nvSpPr>
        <p:spPr>
          <a:xfrm>
            <a:off x="4630984" y="1072153"/>
            <a:ext cx="292989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b="1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j-lt"/>
                <a:ea typeface="+mj-lt"/>
              </a:rPr>
              <a:t>奔去七月刑场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>
        <p:fade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  <p:bldP spid="2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"/>
          <p:cNvSpPr/>
          <p:nvPr/>
        </p:nvSpPr>
        <p:spPr>
          <a:xfrm>
            <a:off x="0" y="2763376"/>
            <a:ext cx="12192000" cy="1271902"/>
          </a:xfrm>
          <a:custGeom>
            <a:avLst/>
            <a:gdLst>
              <a:gd name="connsiteX0" fmla="*/ 0 w 12721389"/>
              <a:gd name="connsiteY0" fmla="*/ 532365 h 1078137"/>
              <a:gd name="connsiteX1" fmla="*/ 3593431 w 12721389"/>
              <a:gd name="connsiteY1" fmla="*/ 51102 h 1078137"/>
              <a:gd name="connsiteX2" fmla="*/ 7908758 w 12721389"/>
              <a:gd name="connsiteY2" fmla="*/ 1077797 h 1078137"/>
              <a:gd name="connsiteX3" fmla="*/ 11774905 w 12721389"/>
              <a:gd name="connsiteY3" fmla="*/ 163397 h 1078137"/>
              <a:gd name="connsiteX4" fmla="*/ 12721389 w 12721389"/>
              <a:gd name="connsiteY4" fmla="*/ 35060 h 1078137"/>
              <a:gd name="connsiteX0-1" fmla="*/ 0 w 12721389"/>
              <a:gd name="connsiteY0-2" fmla="*/ 532365 h 1078137"/>
              <a:gd name="connsiteX1-3" fmla="*/ 3593431 w 12721389"/>
              <a:gd name="connsiteY1-4" fmla="*/ 51102 h 1078137"/>
              <a:gd name="connsiteX2-5" fmla="*/ 7908758 w 12721389"/>
              <a:gd name="connsiteY2-6" fmla="*/ 1077797 h 1078137"/>
              <a:gd name="connsiteX3-7" fmla="*/ 11774905 w 12721389"/>
              <a:gd name="connsiteY3-8" fmla="*/ 163397 h 1078137"/>
              <a:gd name="connsiteX4-9" fmla="*/ 12721389 w 12721389"/>
              <a:gd name="connsiteY4-10" fmla="*/ 35060 h 1078137"/>
              <a:gd name="connsiteX0-11" fmla="*/ 0 w 12721389"/>
              <a:gd name="connsiteY0-12" fmla="*/ 503854 h 1049626"/>
              <a:gd name="connsiteX1-13" fmla="*/ 3593431 w 12721389"/>
              <a:gd name="connsiteY1-14" fmla="*/ 22591 h 1049626"/>
              <a:gd name="connsiteX2-15" fmla="*/ 7908758 w 12721389"/>
              <a:gd name="connsiteY2-16" fmla="*/ 1049286 h 1049626"/>
              <a:gd name="connsiteX3-17" fmla="*/ 11774905 w 12721389"/>
              <a:gd name="connsiteY3-18" fmla="*/ 134886 h 1049626"/>
              <a:gd name="connsiteX4-19" fmla="*/ 12721389 w 12721389"/>
              <a:gd name="connsiteY4-20" fmla="*/ 6549 h 1049626"/>
              <a:gd name="connsiteX0-21" fmla="*/ 0 w 12368463"/>
              <a:gd name="connsiteY0-22" fmla="*/ 498433 h 1044197"/>
              <a:gd name="connsiteX1-23" fmla="*/ 3593431 w 12368463"/>
              <a:gd name="connsiteY1-24" fmla="*/ 17170 h 1044197"/>
              <a:gd name="connsiteX2-25" fmla="*/ 7908758 w 12368463"/>
              <a:gd name="connsiteY2-26" fmla="*/ 1043865 h 1044197"/>
              <a:gd name="connsiteX3-27" fmla="*/ 11774905 w 12368463"/>
              <a:gd name="connsiteY3-28" fmla="*/ 129465 h 1044197"/>
              <a:gd name="connsiteX4-29" fmla="*/ 12368463 w 12368463"/>
              <a:gd name="connsiteY4-30" fmla="*/ 113423 h 1044197"/>
              <a:gd name="connsiteX0-31" fmla="*/ 0 w 12368463"/>
              <a:gd name="connsiteY0-32" fmla="*/ 498433 h 1044197"/>
              <a:gd name="connsiteX1-33" fmla="*/ 3593431 w 12368463"/>
              <a:gd name="connsiteY1-34" fmla="*/ 17170 h 1044197"/>
              <a:gd name="connsiteX2-35" fmla="*/ 7908758 w 12368463"/>
              <a:gd name="connsiteY2-36" fmla="*/ 1043865 h 1044197"/>
              <a:gd name="connsiteX3-37" fmla="*/ 11774905 w 12368463"/>
              <a:gd name="connsiteY3-38" fmla="*/ 129465 h 1044197"/>
              <a:gd name="connsiteX4-39" fmla="*/ 12368463 w 12368463"/>
              <a:gd name="connsiteY4-40" fmla="*/ 113423 h 1044197"/>
              <a:gd name="connsiteX0-41" fmla="*/ 0 w 12368463"/>
              <a:gd name="connsiteY0-42" fmla="*/ 498433 h 1045860"/>
              <a:gd name="connsiteX1-43" fmla="*/ 3593431 w 12368463"/>
              <a:gd name="connsiteY1-44" fmla="*/ 17170 h 1045860"/>
              <a:gd name="connsiteX2-45" fmla="*/ 7908758 w 12368463"/>
              <a:gd name="connsiteY2-46" fmla="*/ 1043865 h 1045860"/>
              <a:gd name="connsiteX3-47" fmla="*/ 11357810 w 12368463"/>
              <a:gd name="connsiteY3-48" fmla="*/ 273844 h 1045860"/>
              <a:gd name="connsiteX4-49" fmla="*/ 12368463 w 12368463"/>
              <a:gd name="connsiteY4-50" fmla="*/ 113423 h 1045860"/>
              <a:gd name="connsiteX0-51" fmla="*/ 0 w 12368463"/>
              <a:gd name="connsiteY0-52" fmla="*/ 503294 h 1146765"/>
              <a:gd name="connsiteX1-53" fmla="*/ 3593431 w 12368463"/>
              <a:gd name="connsiteY1-54" fmla="*/ 22031 h 1146765"/>
              <a:gd name="connsiteX2-55" fmla="*/ 8855242 w 12368463"/>
              <a:gd name="connsiteY2-56" fmla="*/ 1144979 h 1146765"/>
              <a:gd name="connsiteX3-57" fmla="*/ 11357810 w 12368463"/>
              <a:gd name="connsiteY3-58" fmla="*/ 278705 h 1146765"/>
              <a:gd name="connsiteX4-59" fmla="*/ 12368463 w 12368463"/>
              <a:gd name="connsiteY4-60" fmla="*/ 118284 h 1146765"/>
              <a:gd name="connsiteX0-61" fmla="*/ 0 w 12368463"/>
              <a:gd name="connsiteY0-62" fmla="*/ 503294 h 1157827"/>
              <a:gd name="connsiteX1-63" fmla="*/ 3593431 w 12368463"/>
              <a:gd name="connsiteY1-64" fmla="*/ 22031 h 1157827"/>
              <a:gd name="connsiteX2-65" fmla="*/ 8855242 w 12368463"/>
              <a:gd name="connsiteY2-66" fmla="*/ 1144979 h 1157827"/>
              <a:gd name="connsiteX3-67" fmla="*/ 11357810 w 12368463"/>
              <a:gd name="connsiteY3-68" fmla="*/ 599547 h 1157827"/>
              <a:gd name="connsiteX4-69" fmla="*/ 12368463 w 12368463"/>
              <a:gd name="connsiteY4-70" fmla="*/ 118284 h 1157827"/>
              <a:gd name="connsiteX0-71" fmla="*/ 0 w 12368463"/>
              <a:gd name="connsiteY0-72" fmla="*/ 503294 h 1161527"/>
              <a:gd name="connsiteX1-73" fmla="*/ 3593431 w 12368463"/>
              <a:gd name="connsiteY1-74" fmla="*/ 22031 h 1161527"/>
              <a:gd name="connsiteX2-75" fmla="*/ 8855242 w 12368463"/>
              <a:gd name="connsiteY2-76" fmla="*/ 1144979 h 1161527"/>
              <a:gd name="connsiteX3-77" fmla="*/ 11357810 w 12368463"/>
              <a:gd name="connsiteY3-78" fmla="*/ 599547 h 1161527"/>
              <a:gd name="connsiteX4-79" fmla="*/ 12368463 w 12368463"/>
              <a:gd name="connsiteY4-80" fmla="*/ 118284 h 1161527"/>
              <a:gd name="connsiteX0-81" fmla="*/ 0 w 12609094"/>
              <a:gd name="connsiteY0-82" fmla="*/ 503294 h 1157530"/>
              <a:gd name="connsiteX1-83" fmla="*/ 3593431 w 12609094"/>
              <a:gd name="connsiteY1-84" fmla="*/ 22031 h 1157530"/>
              <a:gd name="connsiteX2-85" fmla="*/ 8855242 w 12609094"/>
              <a:gd name="connsiteY2-86" fmla="*/ 1144979 h 1157530"/>
              <a:gd name="connsiteX3-87" fmla="*/ 11357810 w 12609094"/>
              <a:gd name="connsiteY3-88" fmla="*/ 599547 h 1157530"/>
              <a:gd name="connsiteX4-89" fmla="*/ 12609094 w 12609094"/>
              <a:gd name="connsiteY4-90" fmla="*/ 198494 h 1157530"/>
              <a:gd name="connsiteX0-91" fmla="*/ 0 w 12609094"/>
              <a:gd name="connsiteY0-92" fmla="*/ 503294 h 1157530"/>
              <a:gd name="connsiteX1-93" fmla="*/ 3593431 w 12609094"/>
              <a:gd name="connsiteY1-94" fmla="*/ 22031 h 1157530"/>
              <a:gd name="connsiteX2-95" fmla="*/ 8855242 w 12609094"/>
              <a:gd name="connsiteY2-96" fmla="*/ 1144979 h 1157530"/>
              <a:gd name="connsiteX3-97" fmla="*/ 11357810 w 12609094"/>
              <a:gd name="connsiteY3-98" fmla="*/ 599547 h 1157530"/>
              <a:gd name="connsiteX4-99" fmla="*/ 12609094 w 12609094"/>
              <a:gd name="connsiteY4-100" fmla="*/ 198494 h 1157530"/>
              <a:gd name="connsiteX0-101" fmla="*/ 0 w 12609094"/>
              <a:gd name="connsiteY0-102" fmla="*/ 503294 h 1157530"/>
              <a:gd name="connsiteX1-103" fmla="*/ 3593431 w 12609094"/>
              <a:gd name="connsiteY1-104" fmla="*/ 22031 h 1157530"/>
              <a:gd name="connsiteX2-105" fmla="*/ 8678779 w 12609094"/>
              <a:gd name="connsiteY2-106" fmla="*/ 1144979 h 1157530"/>
              <a:gd name="connsiteX3-107" fmla="*/ 11357810 w 12609094"/>
              <a:gd name="connsiteY3-108" fmla="*/ 599547 h 1157530"/>
              <a:gd name="connsiteX4-109" fmla="*/ 12609094 w 12609094"/>
              <a:gd name="connsiteY4-110" fmla="*/ 198494 h 1157530"/>
              <a:gd name="connsiteX0-111" fmla="*/ 0 w 12609094"/>
              <a:gd name="connsiteY0-112" fmla="*/ 503294 h 1145790"/>
              <a:gd name="connsiteX1-113" fmla="*/ 3593431 w 12609094"/>
              <a:gd name="connsiteY1-114" fmla="*/ 22031 h 1145790"/>
              <a:gd name="connsiteX2-115" fmla="*/ 8678779 w 12609094"/>
              <a:gd name="connsiteY2-116" fmla="*/ 1144979 h 1145790"/>
              <a:gd name="connsiteX3-117" fmla="*/ 12609094 w 12609094"/>
              <a:gd name="connsiteY3-118" fmla="*/ 198494 h 1145790"/>
              <a:gd name="connsiteX0-119" fmla="*/ 0 w 12609094"/>
              <a:gd name="connsiteY0-120" fmla="*/ 458098 h 1100219"/>
              <a:gd name="connsiteX1-121" fmla="*/ 4010526 w 12609094"/>
              <a:gd name="connsiteY1-122" fmla="*/ 24961 h 1100219"/>
              <a:gd name="connsiteX2-123" fmla="*/ 8678779 w 12609094"/>
              <a:gd name="connsiteY2-124" fmla="*/ 1099783 h 1100219"/>
              <a:gd name="connsiteX3-125" fmla="*/ 12609094 w 12609094"/>
              <a:gd name="connsiteY3-126" fmla="*/ 153298 h 1100219"/>
              <a:gd name="connsiteX0-127" fmla="*/ 0 w 12609094"/>
              <a:gd name="connsiteY0-128" fmla="*/ 459006 h 1117160"/>
              <a:gd name="connsiteX1-129" fmla="*/ 4010526 w 12609094"/>
              <a:gd name="connsiteY1-130" fmla="*/ 25869 h 1117160"/>
              <a:gd name="connsiteX2-131" fmla="*/ 8999621 w 12609094"/>
              <a:gd name="connsiteY2-132" fmla="*/ 1116733 h 1117160"/>
              <a:gd name="connsiteX3-133" fmla="*/ 12609094 w 12609094"/>
              <a:gd name="connsiteY3-134" fmla="*/ 154206 h 1117160"/>
              <a:gd name="connsiteX0-135" fmla="*/ 0 w 12288251"/>
              <a:gd name="connsiteY0-136" fmla="*/ 459006 h 1118949"/>
              <a:gd name="connsiteX1-137" fmla="*/ 4010526 w 12288251"/>
              <a:gd name="connsiteY1-138" fmla="*/ 25869 h 1118949"/>
              <a:gd name="connsiteX2-139" fmla="*/ 8999621 w 12288251"/>
              <a:gd name="connsiteY2-140" fmla="*/ 1116733 h 1118949"/>
              <a:gd name="connsiteX3-141" fmla="*/ 12288251 w 12288251"/>
              <a:gd name="connsiteY3-142" fmla="*/ 298585 h 1118949"/>
              <a:gd name="connsiteX0-143" fmla="*/ 0 w 12288251"/>
              <a:gd name="connsiteY0-144" fmla="*/ 459006 h 1119678"/>
              <a:gd name="connsiteX1-145" fmla="*/ 4010526 w 12288251"/>
              <a:gd name="connsiteY1-146" fmla="*/ 25869 h 1119678"/>
              <a:gd name="connsiteX2-147" fmla="*/ 8999621 w 12288251"/>
              <a:gd name="connsiteY2-148" fmla="*/ 1116733 h 1119678"/>
              <a:gd name="connsiteX3-149" fmla="*/ 12288251 w 12288251"/>
              <a:gd name="connsiteY3-150" fmla="*/ 298585 h 1119678"/>
              <a:gd name="connsiteX0-151" fmla="*/ 0 w 12336378"/>
              <a:gd name="connsiteY0-152" fmla="*/ 459006 h 1119678"/>
              <a:gd name="connsiteX1-153" fmla="*/ 4010526 w 12336378"/>
              <a:gd name="connsiteY1-154" fmla="*/ 25869 h 1119678"/>
              <a:gd name="connsiteX2-155" fmla="*/ 8999621 w 12336378"/>
              <a:gd name="connsiteY2-156" fmla="*/ 1116733 h 1119678"/>
              <a:gd name="connsiteX3-157" fmla="*/ 12336378 w 12336378"/>
              <a:gd name="connsiteY3-158" fmla="*/ 298585 h 1119678"/>
              <a:gd name="connsiteX0-159" fmla="*/ 0 w 12336378"/>
              <a:gd name="connsiteY0-160" fmla="*/ 459006 h 1119864"/>
              <a:gd name="connsiteX1-161" fmla="*/ 4010526 w 12336378"/>
              <a:gd name="connsiteY1-162" fmla="*/ 25869 h 1119864"/>
              <a:gd name="connsiteX2-163" fmla="*/ 8999621 w 12336378"/>
              <a:gd name="connsiteY2-164" fmla="*/ 1116733 h 1119864"/>
              <a:gd name="connsiteX3-165" fmla="*/ 12336378 w 12336378"/>
              <a:gd name="connsiteY3-166" fmla="*/ 298585 h 1119864"/>
              <a:gd name="connsiteX0-167" fmla="*/ 0 w 12336378"/>
              <a:gd name="connsiteY0-168" fmla="*/ 459920 h 1136723"/>
              <a:gd name="connsiteX1-169" fmla="*/ 4010526 w 12336378"/>
              <a:gd name="connsiteY1-170" fmla="*/ 26783 h 1136723"/>
              <a:gd name="connsiteX2-171" fmla="*/ 9160042 w 12336378"/>
              <a:gd name="connsiteY2-172" fmla="*/ 1133689 h 1136723"/>
              <a:gd name="connsiteX3-173" fmla="*/ 12336378 w 12336378"/>
              <a:gd name="connsiteY3-174" fmla="*/ 299499 h 1136723"/>
              <a:gd name="connsiteX0-175" fmla="*/ 0 w 12336378"/>
              <a:gd name="connsiteY0-176" fmla="*/ 489883 h 1167372"/>
              <a:gd name="connsiteX1-177" fmla="*/ 3930315 w 12336378"/>
              <a:gd name="connsiteY1-178" fmla="*/ 24662 h 1167372"/>
              <a:gd name="connsiteX2-179" fmla="*/ 9160042 w 12336378"/>
              <a:gd name="connsiteY2-180" fmla="*/ 1163652 h 1167372"/>
              <a:gd name="connsiteX3-181" fmla="*/ 12336378 w 12336378"/>
              <a:gd name="connsiteY3-182" fmla="*/ 329462 h 1167372"/>
              <a:gd name="connsiteX0-183" fmla="*/ 0 w 12336378"/>
              <a:gd name="connsiteY0-184" fmla="*/ 489883 h 1167372"/>
              <a:gd name="connsiteX1-185" fmla="*/ 3930315 w 12336378"/>
              <a:gd name="connsiteY1-186" fmla="*/ 24662 h 1167372"/>
              <a:gd name="connsiteX2-187" fmla="*/ 9160042 w 12336378"/>
              <a:gd name="connsiteY2-188" fmla="*/ 1163652 h 1167372"/>
              <a:gd name="connsiteX3-189" fmla="*/ 12336378 w 12336378"/>
              <a:gd name="connsiteY3-190" fmla="*/ 329462 h 1167372"/>
              <a:gd name="connsiteX0-191" fmla="*/ 0 w 12336378"/>
              <a:gd name="connsiteY0-192" fmla="*/ 489883 h 1166384"/>
              <a:gd name="connsiteX1-193" fmla="*/ 3930315 w 12336378"/>
              <a:gd name="connsiteY1-194" fmla="*/ 24662 h 1166384"/>
              <a:gd name="connsiteX2-195" fmla="*/ 9160042 w 12336378"/>
              <a:gd name="connsiteY2-196" fmla="*/ 1163652 h 1166384"/>
              <a:gd name="connsiteX3-197" fmla="*/ 12336378 w 12336378"/>
              <a:gd name="connsiteY3-198" fmla="*/ 329462 h 1166384"/>
              <a:gd name="connsiteX0-199" fmla="*/ 0 w 12256167"/>
              <a:gd name="connsiteY0-200" fmla="*/ 489883 h 1168885"/>
              <a:gd name="connsiteX1-201" fmla="*/ 3930315 w 12256167"/>
              <a:gd name="connsiteY1-202" fmla="*/ 24662 h 1168885"/>
              <a:gd name="connsiteX2-203" fmla="*/ 9160042 w 12256167"/>
              <a:gd name="connsiteY2-204" fmla="*/ 1163652 h 1168885"/>
              <a:gd name="connsiteX3-205" fmla="*/ 12256167 w 12256167"/>
              <a:gd name="connsiteY3-206" fmla="*/ 425715 h 1168885"/>
              <a:gd name="connsiteX0-207" fmla="*/ 0 w 12240125"/>
              <a:gd name="connsiteY0-208" fmla="*/ 238646 h 1254532"/>
              <a:gd name="connsiteX1-209" fmla="*/ 3914273 w 12240125"/>
              <a:gd name="connsiteY1-210" fmla="*/ 110309 h 1254532"/>
              <a:gd name="connsiteX2-211" fmla="*/ 9144000 w 12240125"/>
              <a:gd name="connsiteY2-212" fmla="*/ 1249299 h 1254532"/>
              <a:gd name="connsiteX3-213" fmla="*/ 12240125 w 12240125"/>
              <a:gd name="connsiteY3-214" fmla="*/ 511362 h 1254532"/>
              <a:gd name="connsiteX0-215" fmla="*/ 0 w 12240125"/>
              <a:gd name="connsiteY0-216" fmla="*/ 259219 h 1275890"/>
              <a:gd name="connsiteX1-217" fmla="*/ 3978441 w 12240125"/>
              <a:gd name="connsiteY1-218" fmla="*/ 98798 h 1275890"/>
              <a:gd name="connsiteX2-219" fmla="*/ 9144000 w 12240125"/>
              <a:gd name="connsiteY2-220" fmla="*/ 1269872 h 1275890"/>
              <a:gd name="connsiteX3-221" fmla="*/ 12240125 w 12240125"/>
              <a:gd name="connsiteY3-222" fmla="*/ 531935 h 1275890"/>
              <a:gd name="connsiteX0-223" fmla="*/ 0 w 12240125"/>
              <a:gd name="connsiteY0-224" fmla="*/ 259219 h 1271902"/>
              <a:gd name="connsiteX1-225" fmla="*/ 3978441 w 12240125"/>
              <a:gd name="connsiteY1-226" fmla="*/ 98798 h 1271902"/>
              <a:gd name="connsiteX2-227" fmla="*/ 9144000 w 12240125"/>
              <a:gd name="connsiteY2-228" fmla="*/ 1269872 h 1271902"/>
              <a:gd name="connsiteX3-229" fmla="*/ 12240125 w 12240125"/>
              <a:gd name="connsiteY3-230" fmla="*/ 531935 h 1271902"/>
              <a:gd name="connsiteX0-231" fmla="*/ 0 w 12240125"/>
              <a:gd name="connsiteY0-232" fmla="*/ 259219 h 1271902"/>
              <a:gd name="connsiteX1-233" fmla="*/ 3978441 w 12240125"/>
              <a:gd name="connsiteY1-234" fmla="*/ 98798 h 1271902"/>
              <a:gd name="connsiteX2-235" fmla="*/ 8999621 w 12240125"/>
              <a:gd name="connsiteY2-236" fmla="*/ 1269872 h 1271902"/>
              <a:gd name="connsiteX3-237" fmla="*/ 12240125 w 12240125"/>
              <a:gd name="connsiteY3-238" fmla="*/ 531935 h 127190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2240125" h="1271902">
                <a:moveTo>
                  <a:pt x="0" y="259219"/>
                </a:moveTo>
                <a:cubicBezTo>
                  <a:pt x="1137652" y="-26865"/>
                  <a:pt x="2478504" y="-69644"/>
                  <a:pt x="3978441" y="98798"/>
                </a:cubicBezTo>
                <a:cubicBezTo>
                  <a:pt x="5478378" y="267240"/>
                  <a:pt x="7606632" y="1229768"/>
                  <a:pt x="8999621" y="1269872"/>
                </a:cubicBezTo>
                <a:cubicBezTo>
                  <a:pt x="10392610" y="1309976"/>
                  <a:pt x="11902573" y="745162"/>
                  <a:pt x="12240125" y="531935"/>
                </a:cubicBezTo>
              </a:path>
            </a:pathLst>
          </a:custGeom>
          <a:noFill/>
          <a:ln w="28575">
            <a:solidFill>
              <a:srgbClr val="040205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1"/>
          <p:cNvSpPr/>
          <p:nvPr/>
        </p:nvSpPr>
        <p:spPr>
          <a:xfrm>
            <a:off x="1570703" y="3119594"/>
            <a:ext cx="2138680" cy="13423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r>
              <a:rPr lang="en-US" altLang="zh-CN" sz="16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lt"/>
                <a:cs typeface="+mj-lt"/>
              </a:rPr>
              <a:t>PART 01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2000" b="1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lt"/>
                <a:cs typeface="+mj-lt"/>
              </a:rPr>
              <a:t>输入名称</a:t>
            </a:r>
            <a:endParaRPr lang="en-US" altLang="zh-CN" sz="2000" b="1" kern="1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lt"/>
              <a:cs typeface="+mj-lt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lt"/>
                <a:cs typeface="+mj-lt"/>
              </a:rPr>
              <a:t>在此输入详细文字介绍，</a:t>
            </a:r>
            <a:endParaRPr lang="en-US" altLang="zh-CN" sz="1400" kern="1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lt"/>
              <a:cs typeface="+mj-lt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lt"/>
                <a:cs typeface="+mj-lt"/>
              </a:rPr>
              <a:t>和详细信息。</a:t>
            </a:r>
          </a:p>
        </p:txBody>
      </p:sp>
      <p:sp>
        <p:nvSpPr>
          <p:cNvPr id="4" name="1"/>
          <p:cNvSpPr/>
          <p:nvPr/>
        </p:nvSpPr>
        <p:spPr>
          <a:xfrm>
            <a:off x="3837696" y="3338403"/>
            <a:ext cx="2138680" cy="13423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r>
              <a:rPr lang="en-US" altLang="zh-CN" sz="16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lt"/>
                <a:cs typeface="+mj-lt"/>
              </a:rPr>
              <a:t>PART 02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2000" b="1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lt"/>
                <a:cs typeface="+mj-lt"/>
              </a:rPr>
              <a:t>输入名称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lt"/>
                <a:cs typeface="+mj-lt"/>
              </a:rPr>
              <a:t>在此输入详细文字介绍，</a:t>
            </a:r>
            <a:endParaRPr lang="en-US" altLang="zh-CN" sz="1400" kern="1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lt"/>
              <a:cs typeface="+mj-lt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lt"/>
                <a:cs typeface="+mj-lt"/>
              </a:rPr>
              <a:t>和详细信息。</a:t>
            </a:r>
            <a:r>
              <a:rPr lang="en-US" altLang="zh-CN" sz="14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lt"/>
                <a:cs typeface="+mj-lt"/>
              </a:rPr>
              <a:t>1</a:t>
            </a:r>
            <a:endParaRPr lang="zh-CN" altLang="en-US" sz="1400" kern="1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lt"/>
              <a:cs typeface="+mj-lt"/>
            </a:endParaRPr>
          </a:p>
        </p:txBody>
      </p:sp>
      <p:sp>
        <p:nvSpPr>
          <p:cNvPr id="5" name="1"/>
          <p:cNvSpPr/>
          <p:nvPr/>
        </p:nvSpPr>
        <p:spPr>
          <a:xfrm>
            <a:off x="6113860" y="3971317"/>
            <a:ext cx="2138680" cy="13423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r>
              <a:rPr lang="en-US" altLang="zh-CN" sz="16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lt"/>
                <a:cs typeface="+mj-lt"/>
              </a:rPr>
              <a:t>PART 03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2000" b="1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lt"/>
                <a:cs typeface="+mj-lt"/>
              </a:rPr>
              <a:t>输入名称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lt"/>
                <a:cs typeface="+mj-lt"/>
              </a:rPr>
              <a:t>在此输入详细文字介绍，</a:t>
            </a:r>
            <a:endParaRPr lang="en-US" altLang="zh-CN" sz="1400" kern="1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lt"/>
              <a:cs typeface="+mj-lt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lt"/>
                <a:cs typeface="+mj-lt"/>
              </a:rPr>
              <a:t>和详细信息。</a:t>
            </a:r>
          </a:p>
        </p:txBody>
      </p:sp>
      <p:sp>
        <p:nvSpPr>
          <p:cNvPr id="6" name="1"/>
          <p:cNvSpPr/>
          <p:nvPr/>
        </p:nvSpPr>
        <p:spPr>
          <a:xfrm>
            <a:off x="8243982" y="2277142"/>
            <a:ext cx="2138680" cy="13423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r>
              <a:rPr lang="en-US" altLang="zh-CN" sz="16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lt"/>
                <a:cs typeface="+mj-lt"/>
              </a:rPr>
              <a:t>PART 04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2000" b="1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lt"/>
                <a:cs typeface="+mj-lt"/>
              </a:rPr>
              <a:t>输入名称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lt"/>
                <a:cs typeface="+mj-lt"/>
              </a:rPr>
              <a:t>在此输入详细文字介绍，</a:t>
            </a:r>
            <a:endParaRPr lang="en-US" altLang="zh-CN" sz="1400" kern="1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lt"/>
              <a:cs typeface="+mj-lt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lt"/>
                <a:cs typeface="+mj-lt"/>
              </a:rPr>
              <a:t>和详细信息。</a:t>
            </a:r>
          </a:p>
        </p:txBody>
      </p:sp>
      <p:grpSp>
        <p:nvGrpSpPr>
          <p:cNvPr id="8" name="1"/>
          <p:cNvGrpSpPr/>
          <p:nvPr/>
        </p:nvGrpSpPr>
        <p:grpSpPr>
          <a:xfrm>
            <a:off x="2308480" y="2431813"/>
            <a:ext cx="663125" cy="663125"/>
            <a:chOff x="8077071" y="845254"/>
            <a:chExt cx="2036801" cy="2036802"/>
          </a:xfrm>
        </p:grpSpPr>
        <p:sp>
          <p:nvSpPr>
            <p:cNvPr id="9" name="淘宝网chenying0907出品 8"/>
            <p:cNvSpPr/>
            <p:nvPr/>
          </p:nvSpPr>
          <p:spPr>
            <a:xfrm>
              <a:off x="8077071" y="845254"/>
              <a:ext cx="2036801" cy="2036802"/>
            </a:xfrm>
            <a:prstGeom prst="ellipse">
              <a:avLst/>
            </a:prstGeom>
            <a:solidFill>
              <a:srgbClr val="51BC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0" name="淘宝网chenying0907出品 126"/>
            <p:cNvSpPr>
              <a:spLocks noChangeAspect="1" noEditPoints="1"/>
            </p:cNvSpPr>
            <p:nvPr/>
          </p:nvSpPr>
          <p:spPr bwMode="auto">
            <a:xfrm>
              <a:off x="8639337" y="1292885"/>
              <a:ext cx="912278" cy="1141540"/>
            </a:xfrm>
            <a:custGeom>
              <a:avLst/>
              <a:gdLst>
                <a:gd name="T0" fmla="*/ 48 w 81"/>
                <a:gd name="T1" fmla="*/ 27 h 101"/>
                <a:gd name="T2" fmla="*/ 4 w 81"/>
                <a:gd name="T3" fmla="*/ 48 h 101"/>
                <a:gd name="T4" fmla="*/ 0 w 81"/>
                <a:gd name="T5" fmla="*/ 31 h 101"/>
                <a:gd name="T6" fmla="*/ 58 w 81"/>
                <a:gd name="T7" fmla="*/ 90 h 101"/>
                <a:gd name="T8" fmla="*/ 81 w 81"/>
                <a:gd name="T9" fmla="*/ 98 h 101"/>
                <a:gd name="T10" fmla="*/ 58 w 81"/>
                <a:gd name="T11" fmla="*/ 90 h 101"/>
                <a:gd name="T12" fmla="*/ 53 w 81"/>
                <a:gd name="T13" fmla="*/ 101 h 101"/>
                <a:gd name="T14" fmla="*/ 29 w 81"/>
                <a:gd name="T15" fmla="*/ 98 h 101"/>
                <a:gd name="T16" fmla="*/ 0 w 81"/>
                <a:gd name="T17" fmla="*/ 90 h 101"/>
                <a:gd name="T18" fmla="*/ 29 w 81"/>
                <a:gd name="T19" fmla="*/ 87 h 101"/>
                <a:gd name="T20" fmla="*/ 38 w 81"/>
                <a:gd name="T21" fmla="*/ 76 h 101"/>
                <a:gd name="T22" fmla="*/ 0 w 81"/>
                <a:gd name="T23" fmla="*/ 72 h 101"/>
                <a:gd name="T24" fmla="*/ 4 w 81"/>
                <a:gd name="T25" fmla="*/ 54 h 101"/>
                <a:gd name="T26" fmla="*/ 48 w 81"/>
                <a:gd name="T27" fmla="*/ 76 h 101"/>
                <a:gd name="T28" fmla="*/ 44 w 81"/>
                <a:gd name="T29" fmla="*/ 87 h 101"/>
                <a:gd name="T30" fmla="*/ 53 w 81"/>
                <a:gd name="T31" fmla="*/ 90 h 101"/>
                <a:gd name="T32" fmla="*/ 4 w 81"/>
                <a:gd name="T33" fmla="*/ 0 h 101"/>
                <a:gd name="T34" fmla="*/ 48 w 81"/>
                <a:gd name="T35" fmla="*/ 21 h 101"/>
                <a:gd name="T36" fmla="*/ 0 w 81"/>
                <a:gd name="T37" fmla="*/ 17 h 101"/>
                <a:gd name="T38" fmla="*/ 4 w 81"/>
                <a:gd name="T39" fmla="*/ 0 h 101"/>
                <a:gd name="T40" fmla="*/ 53 w 81"/>
                <a:gd name="T41" fmla="*/ 76 h 101"/>
                <a:gd name="T42" fmla="*/ 81 w 81"/>
                <a:gd name="T43" fmla="*/ 72 h 101"/>
                <a:gd name="T44" fmla="*/ 77 w 81"/>
                <a:gd name="T45" fmla="*/ 54 h 101"/>
                <a:gd name="T46" fmla="*/ 59 w 81"/>
                <a:gd name="T47" fmla="*/ 8 h 101"/>
                <a:gd name="T48" fmla="*/ 69 w 81"/>
                <a:gd name="T49" fmla="*/ 13 h 101"/>
                <a:gd name="T50" fmla="*/ 59 w 81"/>
                <a:gd name="T51" fmla="*/ 8 h 101"/>
                <a:gd name="T52" fmla="*/ 69 w 81"/>
                <a:gd name="T53" fmla="*/ 63 h 101"/>
                <a:gd name="T54" fmla="*/ 59 w 81"/>
                <a:gd name="T55" fmla="*/ 67 h 101"/>
                <a:gd name="T56" fmla="*/ 59 w 81"/>
                <a:gd name="T57" fmla="*/ 35 h 101"/>
                <a:gd name="T58" fmla="*/ 69 w 81"/>
                <a:gd name="T59" fmla="*/ 40 h 101"/>
                <a:gd name="T60" fmla="*/ 59 w 81"/>
                <a:gd name="T61" fmla="*/ 35 h 101"/>
                <a:gd name="T62" fmla="*/ 53 w 81"/>
                <a:gd name="T63" fmla="*/ 21 h 101"/>
                <a:gd name="T64" fmla="*/ 81 w 81"/>
                <a:gd name="T65" fmla="*/ 17 h 101"/>
                <a:gd name="T66" fmla="*/ 77 w 81"/>
                <a:gd name="T67" fmla="*/ 0 h 101"/>
                <a:gd name="T68" fmla="*/ 53 w 81"/>
                <a:gd name="T69" fmla="*/ 27 h 101"/>
                <a:gd name="T70" fmla="*/ 77 w 81"/>
                <a:gd name="T71" fmla="*/ 48 h 101"/>
                <a:gd name="T72" fmla="*/ 81 w 81"/>
                <a:gd name="T73" fmla="*/ 31 h 101"/>
                <a:gd name="T74" fmla="*/ 53 w 81"/>
                <a:gd name="T75" fmla="*/ 27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1" h="101">
                  <a:moveTo>
                    <a:pt x="4" y="27"/>
                  </a:moveTo>
                  <a:cubicBezTo>
                    <a:pt x="48" y="27"/>
                    <a:pt x="48" y="27"/>
                    <a:pt x="48" y="27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2" y="48"/>
                    <a:pt x="0" y="46"/>
                    <a:pt x="0" y="44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29"/>
                    <a:pt x="2" y="27"/>
                    <a:pt x="4" y="27"/>
                  </a:cubicBezTo>
                  <a:close/>
                  <a:moveTo>
                    <a:pt x="58" y="90"/>
                  </a:moveTo>
                  <a:cubicBezTo>
                    <a:pt x="81" y="90"/>
                    <a:pt x="81" y="90"/>
                    <a:pt x="81" y="90"/>
                  </a:cubicBezTo>
                  <a:cubicBezTo>
                    <a:pt x="81" y="98"/>
                    <a:pt x="81" y="98"/>
                    <a:pt x="81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8" y="90"/>
                    <a:pt x="58" y="90"/>
                    <a:pt x="58" y="90"/>
                  </a:cubicBezTo>
                  <a:close/>
                  <a:moveTo>
                    <a:pt x="53" y="98"/>
                  </a:moveTo>
                  <a:cubicBezTo>
                    <a:pt x="53" y="101"/>
                    <a:pt x="53" y="101"/>
                    <a:pt x="53" y="101"/>
                  </a:cubicBezTo>
                  <a:cubicBezTo>
                    <a:pt x="29" y="101"/>
                    <a:pt x="29" y="101"/>
                    <a:pt x="29" y="101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29" y="90"/>
                    <a:pt x="29" y="90"/>
                    <a:pt x="29" y="90"/>
                  </a:cubicBezTo>
                  <a:cubicBezTo>
                    <a:pt x="29" y="87"/>
                    <a:pt x="29" y="87"/>
                    <a:pt x="29" y="87"/>
                  </a:cubicBezTo>
                  <a:cubicBezTo>
                    <a:pt x="38" y="87"/>
                    <a:pt x="38" y="87"/>
                    <a:pt x="38" y="87"/>
                  </a:cubicBezTo>
                  <a:cubicBezTo>
                    <a:pt x="38" y="76"/>
                    <a:pt x="38" y="76"/>
                    <a:pt x="38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2" y="76"/>
                    <a:pt x="0" y="74"/>
                    <a:pt x="0" y="72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6"/>
                    <a:pt x="2" y="54"/>
                    <a:pt x="4" y="54"/>
                  </a:cubicBezTo>
                  <a:cubicBezTo>
                    <a:pt x="48" y="54"/>
                    <a:pt x="48" y="54"/>
                    <a:pt x="48" y="54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87"/>
                    <a:pt x="44" y="87"/>
                    <a:pt x="44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90"/>
                    <a:pt x="53" y="90"/>
                    <a:pt x="53" y="90"/>
                  </a:cubicBezTo>
                  <a:cubicBezTo>
                    <a:pt x="53" y="98"/>
                    <a:pt x="53" y="98"/>
                    <a:pt x="53" y="98"/>
                  </a:cubicBezTo>
                  <a:close/>
                  <a:moveTo>
                    <a:pt x="4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21"/>
                    <a:pt x="48" y="21"/>
                    <a:pt x="48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2" y="21"/>
                    <a:pt x="0" y="19"/>
                    <a:pt x="0" y="1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  <a:moveTo>
                    <a:pt x="53" y="54"/>
                  </a:moveTo>
                  <a:cubicBezTo>
                    <a:pt x="53" y="76"/>
                    <a:pt x="53" y="76"/>
                    <a:pt x="53" y="76"/>
                  </a:cubicBezTo>
                  <a:cubicBezTo>
                    <a:pt x="77" y="76"/>
                    <a:pt x="77" y="76"/>
                    <a:pt x="77" y="76"/>
                  </a:cubicBezTo>
                  <a:cubicBezTo>
                    <a:pt x="79" y="76"/>
                    <a:pt x="81" y="74"/>
                    <a:pt x="81" y="72"/>
                  </a:cubicBezTo>
                  <a:cubicBezTo>
                    <a:pt x="81" y="58"/>
                    <a:pt x="81" y="58"/>
                    <a:pt x="81" y="58"/>
                  </a:cubicBezTo>
                  <a:cubicBezTo>
                    <a:pt x="81" y="56"/>
                    <a:pt x="79" y="54"/>
                    <a:pt x="77" y="54"/>
                  </a:cubicBezTo>
                  <a:cubicBezTo>
                    <a:pt x="53" y="54"/>
                    <a:pt x="53" y="54"/>
                    <a:pt x="53" y="54"/>
                  </a:cubicBezTo>
                  <a:close/>
                  <a:moveTo>
                    <a:pt x="59" y="8"/>
                  </a:moveTo>
                  <a:cubicBezTo>
                    <a:pt x="69" y="8"/>
                    <a:pt x="69" y="8"/>
                    <a:pt x="69" y="8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8"/>
                    <a:pt x="59" y="8"/>
                    <a:pt x="59" y="8"/>
                  </a:cubicBezTo>
                  <a:close/>
                  <a:moveTo>
                    <a:pt x="59" y="63"/>
                  </a:moveTo>
                  <a:cubicBezTo>
                    <a:pt x="69" y="63"/>
                    <a:pt x="69" y="63"/>
                    <a:pt x="69" y="63"/>
                  </a:cubicBezTo>
                  <a:cubicBezTo>
                    <a:pt x="69" y="67"/>
                    <a:pt x="69" y="67"/>
                    <a:pt x="69" y="67"/>
                  </a:cubicBezTo>
                  <a:cubicBezTo>
                    <a:pt x="59" y="67"/>
                    <a:pt x="59" y="67"/>
                    <a:pt x="59" y="67"/>
                  </a:cubicBezTo>
                  <a:cubicBezTo>
                    <a:pt x="59" y="63"/>
                    <a:pt x="59" y="63"/>
                    <a:pt x="59" y="63"/>
                  </a:cubicBezTo>
                  <a:close/>
                  <a:moveTo>
                    <a:pt x="59" y="35"/>
                  </a:moveTo>
                  <a:cubicBezTo>
                    <a:pt x="69" y="35"/>
                    <a:pt x="69" y="35"/>
                    <a:pt x="69" y="35"/>
                  </a:cubicBezTo>
                  <a:cubicBezTo>
                    <a:pt x="69" y="40"/>
                    <a:pt x="69" y="40"/>
                    <a:pt x="69" y="40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59" y="35"/>
                    <a:pt x="59" y="35"/>
                    <a:pt x="59" y="35"/>
                  </a:cubicBezTo>
                  <a:close/>
                  <a:moveTo>
                    <a:pt x="53" y="0"/>
                  </a:moveTo>
                  <a:cubicBezTo>
                    <a:pt x="53" y="21"/>
                    <a:pt x="53" y="21"/>
                    <a:pt x="53" y="21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79" y="21"/>
                    <a:pt x="81" y="19"/>
                    <a:pt x="81" y="17"/>
                  </a:cubicBezTo>
                  <a:cubicBezTo>
                    <a:pt x="81" y="4"/>
                    <a:pt x="81" y="4"/>
                    <a:pt x="81" y="4"/>
                  </a:cubicBezTo>
                  <a:cubicBezTo>
                    <a:pt x="81" y="2"/>
                    <a:pt x="79" y="0"/>
                    <a:pt x="77" y="0"/>
                  </a:cubicBezTo>
                  <a:cubicBezTo>
                    <a:pt x="53" y="0"/>
                    <a:pt x="53" y="0"/>
                    <a:pt x="53" y="0"/>
                  </a:cubicBezTo>
                  <a:close/>
                  <a:moveTo>
                    <a:pt x="53" y="27"/>
                  </a:moveTo>
                  <a:cubicBezTo>
                    <a:pt x="53" y="48"/>
                    <a:pt x="53" y="48"/>
                    <a:pt x="53" y="48"/>
                  </a:cubicBezTo>
                  <a:cubicBezTo>
                    <a:pt x="77" y="48"/>
                    <a:pt x="77" y="48"/>
                    <a:pt x="77" y="48"/>
                  </a:cubicBezTo>
                  <a:cubicBezTo>
                    <a:pt x="79" y="48"/>
                    <a:pt x="81" y="46"/>
                    <a:pt x="81" y="44"/>
                  </a:cubicBezTo>
                  <a:cubicBezTo>
                    <a:pt x="81" y="31"/>
                    <a:pt x="81" y="31"/>
                    <a:pt x="81" y="31"/>
                  </a:cubicBezTo>
                  <a:cubicBezTo>
                    <a:pt x="81" y="29"/>
                    <a:pt x="79" y="27"/>
                    <a:pt x="77" y="27"/>
                  </a:cubicBezTo>
                  <a:lnTo>
                    <a:pt x="53" y="2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1" name="1"/>
          <p:cNvGrpSpPr/>
          <p:nvPr/>
        </p:nvGrpSpPr>
        <p:grpSpPr>
          <a:xfrm>
            <a:off x="4575473" y="2650622"/>
            <a:ext cx="663125" cy="663125"/>
            <a:chOff x="8125599" y="1434035"/>
            <a:chExt cx="2036802" cy="2036802"/>
          </a:xfrm>
        </p:grpSpPr>
        <p:sp>
          <p:nvSpPr>
            <p:cNvPr id="12" name="淘宝网chenying0907出品 11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rgbClr val="51BC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3" name="淘宝网chenying0907出品 261"/>
            <p:cNvSpPr/>
            <p:nvPr/>
          </p:nvSpPr>
          <p:spPr bwMode="auto">
            <a:xfrm>
              <a:off x="8628544" y="1966960"/>
              <a:ext cx="1000932" cy="1000932"/>
            </a:xfrm>
            <a:custGeom>
              <a:avLst/>
              <a:gdLst>
                <a:gd name="T0" fmla="*/ 84 w 86"/>
                <a:gd name="T1" fmla="*/ 13 h 86"/>
                <a:gd name="T2" fmla="*/ 74 w 86"/>
                <a:gd name="T3" fmla="*/ 1 h 86"/>
                <a:gd name="T4" fmla="*/ 72 w 86"/>
                <a:gd name="T5" fmla="*/ 1 h 86"/>
                <a:gd name="T6" fmla="*/ 71 w 86"/>
                <a:gd name="T7" fmla="*/ 1 h 86"/>
                <a:gd name="T8" fmla="*/ 69 w 86"/>
                <a:gd name="T9" fmla="*/ 4 h 86"/>
                <a:gd name="T10" fmla="*/ 69 w 86"/>
                <a:gd name="T11" fmla="*/ 10 h 86"/>
                <a:gd name="T12" fmla="*/ 59 w 86"/>
                <a:gd name="T13" fmla="*/ 10 h 86"/>
                <a:gd name="T14" fmla="*/ 59 w 86"/>
                <a:gd name="T15" fmla="*/ 1 h 86"/>
                <a:gd name="T16" fmla="*/ 58 w 86"/>
                <a:gd name="T17" fmla="*/ 0 h 86"/>
                <a:gd name="T18" fmla="*/ 46 w 86"/>
                <a:gd name="T19" fmla="*/ 0 h 86"/>
                <a:gd name="T20" fmla="*/ 45 w 86"/>
                <a:gd name="T21" fmla="*/ 1 h 86"/>
                <a:gd name="T22" fmla="*/ 45 w 86"/>
                <a:gd name="T23" fmla="*/ 10 h 86"/>
                <a:gd name="T24" fmla="*/ 44 w 86"/>
                <a:gd name="T25" fmla="*/ 13 h 86"/>
                <a:gd name="T26" fmla="*/ 44 w 86"/>
                <a:gd name="T27" fmla="*/ 21 h 86"/>
                <a:gd name="T28" fmla="*/ 45 w 86"/>
                <a:gd name="T29" fmla="*/ 24 h 86"/>
                <a:gd name="T30" fmla="*/ 45 w 86"/>
                <a:gd name="T31" fmla="*/ 27 h 86"/>
                <a:gd name="T32" fmla="*/ 37 w 86"/>
                <a:gd name="T33" fmla="*/ 27 h 86"/>
                <a:gd name="T34" fmla="*/ 37 w 86"/>
                <a:gd name="T35" fmla="*/ 21 h 86"/>
                <a:gd name="T36" fmla="*/ 34 w 86"/>
                <a:gd name="T37" fmla="*/ 18 h 86"/>
                <a:gd name="T38" fmla="*/ 32 w 86"/>
                <a:gd name="T39" fmla="*/ 18 h 86"/>
                <a:gd name="T40" fmla="*/ 29 w 86"/>
                <a:gd name="T41" fmla="*/ 18 h 86"/>
                <a:gd name="T42" fmla="*/ 3 w 86"/>
                <a:gd name="T43" fmla="*/ 30 h 86"/>
                <a:gd name="T44" fmla="*/ 0 w 86"/>
                <a:gd name="T45" fmla="*/ 34 h 86"/>
                <a:gd name="T46" fmla="*/ 3 w 86"/>
                <a:gd name="T47" fmla="*/ 38 h 86"/>
                <a:gd name="T48" fmla="*/ 29 w 86"/>
                <a:gd name="T49" fmla="*/ 50 h 86"/>
                <a:gd name="T50" fmla="*/ 31 w 86"/>
                <a:gd name="T51" fmla="*/ 51 h 86"/>
                <a:gd name="T52" fmla="*/ 34 w 86"/>
                <a:gd name="T53" fmla="*/ 50 h 86"/>
                <a:gd name="T54" fmla="*/ 37 w 86"/>
                <a:gd name="T55" fmla="*/ 47 h 86"/>
                <a:gd name="T56" fmla="*/ 37 w 86"/>
                <a:gd name="T57" fmla="*/ 42 h 86"/>
                <a:gd name="T58" fmla="*/ 45 w 86"/>
                <a:gd name="T59" fmla="*/ 42 h 86"/>
                <a:gd name="T60" fmla="*/ 45 w 86"/>
                <a:gd name="T61" fmla="*/ 85 h 86"/>
                <a:gd name="T62" fmla="*/ 46 w 86"/>
                <a:gd name="T63" fmla="*/ 86 h 86"/>
                <a:gd name="T64" fmla="*/ 58 w 86"/>
                <a:gd name="T65" fmla="*/ 86 h 86"/>
                <a:gd name="T66" fmla="*/ 59 w 86"/>
                <a:gd name="T67" fmla="*/ 85 h 86"/>
                <a:gd name="T68" fmla="*/ 59 w 86"/>
                <a:gd name="T69" fmla="*/ 41 h 86"/>
                <a:gd name="T70" fmla="*/ 62 w 86"/>
                <a:gd name="T71" fmla="*/ 38 h 86"/>
                <a:gd name="T72" fmla="*/ 62 w 86"/>
                <a:gd name="T73" fmla="*/ 30 h 86"/>
                <a:gd name="T74" fmla="*/ 59 w 86"/>
                <a:gd name="T75" fmla="*/ 27 h 86"/>
                <a:gd name="T76" fmla="*/ 59 w 86"/>
                <a:gd name="T77" fmla="*/ 25 h 86"/>
                <a:gd name="T78" fmla="*/ 69 w 86"/>
                <a:gd name="T79" fmla="*/ 25 h 86"/>
                <a:gd name="T80" fmla="*/ 69 w 86"/>
                <a:gd name="T81" fmla="*/ 30 h 86"/>
                <a:gd name="T82" fmla="*/ 71 w 86"/>
                <a:gd name="T83" fmla="*/ 33 h 86"/>
                <a:gd name="T84" fmla="*/ 73 w 86"/>
                <a:gd name="T85" fmla="*/ 34 h 86"/>
                <a:gd name="T86" fmla="*/ 74 w 86"/>
                <a:gd name="T87" fmla="*/ 33 h 86"/>
                <a:gd name="T88" fmla="*/ 84 w 86"/>
                <a:gd name="T89" fmla="*/ 21 h 86"/>
                <a:gd name="T90" fmla="*/ 86 w 86"/>
                <a:gd name="T91" fmla="*/ 17 h 86"/>
                <a:gd name="T92" fmla="*/ 84 w 86"/>
                <a:gd name="T93" fmla="*/ 1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6" h="86">
                  <a:moveTo>
                    <a:pt x="84" y="13"/>
                  </a:moveTo>
                  <a:cubicBezTo>
                    <a:pt x="74" y="1"/>
                    <a:pt x="74" y="1"/>
                    <a:pt x="74" y="1"/>
                  </a:cubicBezTo>
                  <a:cubicBezTo>
                    <a:pt x="73" y="1"/>
                    <a:pt x="73" y="1"/>
                    <a:pt x="72" y="1"/>
                  </a:cubicBezTo>
                  <a:cubicBezTo>
                    <a:pt x="72" y="1"/>
                    <a:pt x="71" y="1"/>
                    <a:pt x="71" y="1"/>
                  </a:cubicBezTo>
                  <a:cubicBezTo>
                    <a:pt x="70" y="2"/>
                    <a:pt x="69" y="3"/>
                    <a:pt x="69" y="4"/>
                  </a:cubicBezTo>
                  <a:cubicBezTo>
                    <a:pt x="69" y="10"/>
                    <a:pt x="69" y="10"/>
                    <a:pt x="69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9" y="1"/>
                    <a:pt x="59" y="0"/>
                    <a:pt x="58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5" y="1"/>
                    <a:pt x="45" y="1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4" y="11"/>
                    <a:pt x="44" y="12"/>
                    <a:pt x="44" y="13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4" y="22"/>
                    <a:pt x="44" y="23"/>
                    <a:pt x="45" y="24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0"/>
                    <a:pt x="36" y="19"/>
                    <a:pt x="34" y="18"/>
                  </a:cubicBezTo>
                  <a:cubicBezTo>
                    <a:pt x="34" y="18"/>
                    <a:pt x="33" y="18"/>
                    <a:pt x="32" y="18"/>
                  </a:cubicBezTo>
                  <a:cubicBezTo>
                    <a:pt x="31" y="18"/>
                    <a:pt x="30" y="18"/>
                    <a:pt x="29" y="18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1" y="31"/>
                    <a:pt x="0" y="33"/>
                    <a:pt x="0" y="34"/>
                  </a:cubicBezTo>
                  <a:cubicBezTo>
                    <a:pt x="0" y="36"/>
                    <a:pt x="1" y="38"/>
                    <a:pt x="3" y="38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29" y="51"/>
                    <a:pt x="30" y="51"/>
                    <a:pt x="31" y="51"/>
                  </a:cubicBezTo>
                  <a:cubicBezTo>
                    <a:pt x="32" y="51"/>
                    <a:pt x="33" y="51"/>
                    <a:pt x="34" y="50"/>
                  </a:cubicBezTo>
                  <a:cubicBezTo>
                    <a:pt x="36" y="50"/>
                    <a:pt x="37" y="48"/>
                    <a:pt x="37" y="47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45" y="42"/>
                    <a:pt x="45" y="42"/>
                    <a:pt x="45" y="42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6"/>
                    <a:pt x="45" y="86"/>
                    <a:pt x="46" y="86"/>
                  </a:cubicBezTo>
                  <a:cubicBezTo>
                    <a:pt x="58" y="86"/>
                    <a:pt x="58" y="86"/>
                    <a:pt x="58" y="86"/>
                  </a:cubicBezTo>
                  <a:cubicBezTo>
                    <a:pt x="59" y="86"/>
                    <a:pt x="59" y="86"/>
                    <a:pt x="59" y="85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61" y="41"/>
                    <a:pt x="62" y="40"/>
                    <a:pt x="62" y="38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2" y="29"/>
                    <a:pt x="61" y="28"/>
                    <a:pt x="59" y="27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69" y="30"/>
                    <a:pt x="69" y="30"/>
                    <a:pt x="69" y="30"/>
                  </a:cubicBezTo>
                  <a:cubicBezTo>
                    <a:pt x="69" y="31"/>
                    <a:pt x="70" y="33"/>
                    <a:pt x="71" y="33"/>
                  </a:cubicBezTo>
                  <a:cubicBezTo>
                    <a:pt x="71" y="34"/>
                    <a:pt x="72" y="34"/>
                    <a:pt x="73" y="34"/>
                  </a:cubicBezTo>
                  <a:cubicBezTo>
                    <a:pt x="73" y="34"/>
                    <a:pt x="74" y="34"/>
                    <a:pt x="74" y="33"/>
                  </a:cubicBezTo>
                  <a:cubicBezTo>
                    <a:pt x="84" y="21"/>
                    <a:pt x="84" y="21"/>
                    <a:pt x="84" y="21"/>
                  </a:cubicBezTo>
                  <a:cubicBezTo>
                    <a:pt x="85" y="21"/>
                    <a:pt x="86" y="19"/>
                    <a:pt x="86" y="17"/>
                  </a:cubicBezTo>
                  <a:cubicBezTo>
                    <a:pt x="86" y="16"/>
                    <a:pt x="85" y="14"/>
                    <a:pt x="84" y="1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4" name="1"/>
          <p:cNvGrpSpPr/>
          <p:nvPr/>
        </p:nvGrpSpPr>
        <p:grpSpPr>
          <a:xfrm>
            <a:off x="6851640" y="3283536"/>
            <a:ext cx="663125" cy="663125"/>
            <a:chOff x="8125599" y="1434035"/>
            <a:chExt cx="2036802" cy="2036802"/>
          </a:xfrm>
        </p:grpSpPr>
        <p:sp>
          <p:nvSpPr>
            <p:cNvPr id="15" name="淘宝网chenying0907出品 14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rgbClr val="51BC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grpSp>
          <p:nvGrpSpPr>
            <p:cNvPr id="16" name="淘宝网chenying0907出品 15"/>
            <p:cNvGrpSpPr>
              <a:grpSpLocks noChangeAspect="1"/>
            </p:cNvGrpSpPr>
            <p:nvPr/>
          </p:nvGrpSpPr>
          <p:grpSpPr>
            <a:xfrm>
              <a:off x="8518659" y="1890295"/>
              <a:ext cx="1310642" cy="1124283"/>
              <a:chOff x="5084763" y="971548"/>
              <a:chExt cx="323865" cy="277813"/>
            </a:xfrm>
            <a:solidFill>
              <a:schemeClr val="bg1">
                <a:lumMod val="95000"/>
              </a:schemeClr>
            </a:solidFill>
          </p:grpSpPr>
          <p:sp>
            <p:nvSpPr>
              <p:cNvPr id="17" name="淘宝网chenying0907出品 301"/>
              <p:cNvSpPr>
                <a:spLocks noEditPoints="1"/>
              </p:cNvSpPr>
              <p:nvPr/>
            </p:nvSpPr>
            <p:spPr bwMode="auto">
              <a:xfrm>
                <a:off x="5191140" y="1031873"/>
                <a:ext cx="217488" cy="217488"/>
              </a:xfrm>
              <a:custGeom>
                <a:avLst/>
                <a:gdLst>
                  <a:gd name="T0" fmla="*/ 6 w 58"/>
                  <a:gd name="T1" fmla="*/ 14 h 58"/>
                  <a:gd name="T2" fmla="*/ 7 w 58"/>
                  <a:gd name="T3" fmla="*/ 19 h 58"/>
                  <a:gd name="T4" fmla="*/ 4 w 58"/>
                  <a:gd name="T5" fmla="*/ 20 h 58"/>
                  <a:gd name="T6" fmla="*/ 0 w 58"/>
                  <a:gd name="T7" fmla="*/ 23 h 58"/>
                  <a:gd name="T8" fmla="*/ 2 w 58"/>
                  <a:gd name="T9" fmla="*/ 27 h 58"/>
                  <a:gd name="T10" fmla="*/ 5 w 58"/>
                  <a:gd name="T11" fmla="*/ 31 h 58"/>
                  <a:gd name="T12" fmla="*/ 2 w 58"/>
                  <a:gd name="T13" fmla="*/ 34 h 58"/>
                  <a:gd name="T14" fmla="*/ 1 w 58"/>
                  <a:gd name="T15" fmla="*/ 38 h 58"/>
                  <a:gd name="T16" fmla="*/ 5 w 58"/>
                  <a:gd name="T17" fmla="*/ 41 h 58"/>
                  <a:gd name="T18" fmla="*/ 8 w 58"/>
                  <a:gd name="T19" fmla="*/ 42 h 58"/>
                  <a:gd name="T20" fmla="*/ 8 w 58"/>
                  <a:gd name="T21" fmla="*/ 46 h 58"/>
                  <a:gd name="T22" fmla="*/ 9 w 58"/>
                  <a:gd name="T23" fmla="*/ 51 h 58"/>
                  <a:gd name="T24" fmla="*/ 14 w 58"/>
                  <a:gd name="T25" fmla="*/ 51 h 58"/>
                  <a:gd name="T26" fmla="*/ 18 w 58"/>
                  <a:gd name="T27" fmla="*/ 51 h 58"/>
                  <a:gd name="T28" fmla="*/ 19 w 58"/>
                  <a:gd name="T29" fmla="*/ 54 h 58"/>
                  <a:gd name="T30" fmla="*/ 22 w 58"/>
                  <a:gd name="T31" fmla="*/ 58 h 58"/>
                  <a:gd name="T32" fmla="*/ 27 w 58"/>
                  <a:gd name="T33" fmla="*/ 56 h 58"/>
                  <a:gd name="T34" fmla="*/ 31 w 58"/>
                  <a:gd name="T35" fmla="*/ 53 h 58"/>
                  <a:gd name="T36" fmla="*/ 33 w 58"/>
                  <a:gd name="T37" fmla="*/ 56 h 58"/>
                  <a:gd name="T38" fmla="*/ 38 w 58"/>
                  <a:gd name="T39" fmla="*/ 57 h 58"/>
                  <a:gd name="T40" fmla="*/ 40 w 58"/>
                  <a:gd name="T41" fmla="*/ 53 h 58"/>
                  <a:gd name="T42" fmla="*/ 42 w 58"/>
                  <a:gd name="T43" fmla="*/ 49 h 58"/>
                  <a:gd name="T44" fmla="*/ 46 w 58"/>
                  <a:gd name="T45" fmla="*/ 50 h 58"/>
                  <a:gd name="T46" fmla="*/ 50 w 58"/>
                  <a:gd name="T47" fmla="*/ 49 h 58"/>
                  <a:gd name="T48" fmla="*/ 51 w 58"/>
                  <a:gd name="T49" fmla="*/ 44 h 58"/>
                  <a:gd name="T50" fmla="*/ 50 w 58"/>
                  <a:gd name="T51" fmla="*/ 40 h 58"/>
                  <a:gd name="T52" fmla="*/ 54 w 58"/>
                  <a:gd name="T53" fmla="*/ 39 h 58"/>
                  <a:gd name="T54" fmla="*/ 57 w 58"/>
                  <a:gd name="T55" fmla="*/ 35 h 58"/>
                  <a:gd name="T56" fmla="*/ 55 w 58"/>
                  <a:gd name="T57" fmla="*/ 31 h 58"/>
                  <a:gd name="T58" fmla="*/ 52 w 58"/>
                  <a:gd name="T59" fmla="*/ 27 h 58"/>
                  <a:gd name="T60" fmla="*/ 55 w 58"/>
                  <a:gd name="T61" fmla="*/ 25 h 58"/>
                  <a:gd name="T62" fmla="*/ 56 w 58"/>
                  <a:gd name="T63" fmla="*/ 20 h 58"/>
                  <a:gd name="T64" fmla="*/ 53 w 58"/>
                  <a:gd name="T65" fmla="*/ 18 h 58"/>
                  <a:gd name="T66" fmla="*/ 48 w 58"/>
                  <a:gd name="T67" fmla="*/ 16 h 58"/>
                  <a:gd name="T68" fmla="*/ 49 w 58"/>
                  <a:gd name="T69" fmla="*/ 12 h 58"/>
                  <a:gd name="T70" fmla="*/ 48 w 58"/>
                  <a:gd name="T71" fmla="*/ 8 h 58"/>
                  <a:gd name="T72" fmla="*/ 44 w 58"/>
                  <a:gd name="T73" fmla="*/ 7 h 58"/>
                  <a:gd name="T74" fmla="*/ 39 w 58"/>
                  <a:gd name="T75" fmla="*/ 8 h 58"/>
                  <a:gd name="T76" fmla="*/ 38 w 58"/>
                  <a:gd name="T77" fmla="*/ 4 h 58"/>
                  <a:gd name="T78" fmla="*/ 35 w 58"/>
                  <a:gd name="T79" fmla="*/ 1 h 58"/>
                  <a:gd name="T80" fmla="*/ 30 w 58"/>
                  <a:gd name="T81" fmla="*/ 3 h 58"/>
                  <a:gd name="T82" fmla="*/ 27 w 58"/>
                  <a:gd name="T83" fmla="*/ 5 h 58"/>
                  <a:gd name="T84" fmla="*/ 24 w 58"/>
                  <a:gd name="T85" fmla="*/ 3 h 58"/>
                  <a:gd name="T86" fmla="*/ 20 w 58"/>
                  <a:gd name="T87" fmla="*/ 1 h 58"/>
                  <a:gd name="T88" fmla="*/ 17 w 58"/>
                  <a:gd name="T89" fmla="*/ 5 h 58"/>
                  <a:gd name="T90" fmla="*/ 15 w 58"/>
                  <a:gd name="T91" fmla="*/ 10 h 58"/>
                  <a:gd name="T92" fmla="*/ 12 w 58"/>
                  <a:gd name="T93" fmla="*/ 9 h 58"/>
                  <a:gd name="T94" fmla="*/ 7 w 58"/>
                  <a:gd name="T95" fmla="*/ 10 h 58"/>
                  <a:gd name="T96" fmla="*/ 6 w 58"/>
                  <a:gd name="T97" fmla="*/ 14 h 58"/>
                  <a:gd name="T98" fmla="*/ 23 w 58"/>
                  <a:gd name="T99" fmla="*/ 13 h 58"/>
                  <a:gd name="T100" fmla="*/ 45 w 58"/>
                  <a:gd name="T101" fmla="*/ 24 h 58"/>
                  <a:gd name="T102" fmla="*/ 34 w 58"/>
                  <a:gd name="T103" fmla="*/ 45 h 58"/>
                  <a:gd name="T104" fmla="*/ 13 w 58"/>
                  <a:gd name="T105" fmla="*/ 34 h 58"/>
                  <a:gd name="T106" fmla="*/ 23 w 58"/>
                  <a:gd name="T107" fmla="*/ 1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8" h="58">
                    <a:moveTo>
                      <a:pt x="6" y="14"/>
                    </a:moveTo>
                    <a:cubicBezTo>
                      <a:pt x="8" y="15"/>
                      <a:pt x="7" y="18"/>
                      <a:pt x="7" y="19"/>
                    </a:cubicBezTo>
                    <a:cubicBezTo>
                      <a:pt x="7" y="20"/>
                      <a:pt x="5" y="20"/>
                      <a:pt x="4" y="20"/>
                    </a:cubicBezTo>
                    <a:cubicBezTo>
                      <a:pt x="2" y="20"/>
                      <a:pt x="0" y="21"/>
                      <a:pt x="0" y="23"/>
                    </a:cubicBezTo>
                    <a:cubicBezTo>
                      <a:pt x="0" y="25"/>
                      <a:pt x="0" y="27"/>
                      <a:pt x="2" y="27"/>
                    </a:cubicBezTo>
                    <a:cubicBezTo>
                      <a:pt x="3" y="28"/>
                      <a:pt x="5" y="30"/>
                      <a:pt x="5" y="31"/>
                    </a:cubicBezTo>
                    <a:cubicBezTo>
                      <a:pt x="5" y="32"/>
                      <a:pt x="4" y="33"/>
                      <a:pt x="2" y="34"/>
                    </a:cubicBezTo>
                    <a:cubicBezTo>
                      <a:pt x="1" y="34"/>
                      <a:pt x="0" y="36"/>
                      <a:pt x="1" y="38"/>
                    </a:cubicBezTo>
                    <a:cubicBezTo>
                      <a:pt x="1" y="40"/>
                      <a:pt x="3" y="42"/>
                      <a:pt x="5" y="41"/>
                    </a:cubicBezTo>
                    <a:cubicBezTo>
                      <a:pt x="6" y="41"/>
                      <a:pt x="8" y="41"/>
                      <a:pt x="8" y="42"/>
                    </a:cubicBezTo>
                    <a:cubicBezTo>
                      <a:pt x="9" y="42"/>
                      <a:pt x="9" y="45"/>
                      <a:pt x="8" y="46"/>
                    </a:cubicBezTo>
                    <a:cubicBezTo>
                      <a:pt x="7" y="47"/>
                      <a:pt x="7" y="50"/>
                      <a:pt x="9" y="51"/>
                    </a:cubicBezTo>
                    <a:cubicBezTo>
                      <a:pt x="11" y="52"/>
                      <a:pt x="13" y="53"/>
                      <a:pt x="14" y="51"/>
                    </a:cubicBezTo>
                    <a:cubicBezTo>
                      <a:pt x="15" y="50"/>
                      <a:pt x="18" y="51"/>
                      <a:pt x="18" y="51"/>
                    </a:cubicBezTo>
                    <a:cubicBezTo>
                      <a:pt x="19" y="51"/>
                      <a:pt x="20" y="53"/>
                      <a:pt x="19" y="54"/>
                    </a:cubicBezTo>
                    <a:cubicBezTo>
                      <a:pt x="19" y="56"/>
                      <a:pt x="20" y="57"/>
                      <a:pt x="22" y="58"/>
                    </a:cubicBezTo>
                    <a:cubicBezTo>
                      <a:pt x="25" y="58"/>
                      <a:pt x="26" y="57"/>
                      <a:pt x="27" y="56"/>
                    </a:cubicBezTo>
                    <a:cubicBezTo>
                      <a:pt x="27" y="54"/>
                      <a:pt x="30" y="53"/>
                      <a:pt x="31" y="53"/>
                    </a:cubicBezTo>
                    <a:cubicBezTo>
                      <a:pt x="31" y="53"/>
                      <a:pt x="33" y="54"/>
                      <a:pt x="33" y="56"/>
                    </a:cubicBezTo>
                    <a:cubicBezTo>
                      <a:pt x="34" y="57"/>
                      <a:pt x="36" y="58"/>
                      <a:pt x="38" y="57"/>
                    </a:cubicBezTo>
                    <a:cubicBezTo>
                      <a:pt x="40" y="57"/>
                      <a:pt x="41" y="55"/>
                      <a:pt x="40" y="53"/>
                    </a:cubicBezTo>
                    <a:cubicBezTo>
                      <a:pt x="40" y="52"/>
                      <a:pt x="42" y="49"/>
                      <a:pt x="42" y="49"/>
                    </a:cubicBezTo>
                    <a:cubicBezTo>
                      <a:pt x="43" y="48"/>
                      <a:pt x="44" y="49"/>
                      <a:pt x="46" y="50"/>
                    </a:cubicBezTo>
                    <a:cubicBezTo>
                      <a:pt x="47" y="51"/>
                      <a:pt x="49" y="51"/>
                      <a:pt x="50" y="49"/>
                    </a:cubicBezTo>
                    <a:cubicBezTo>
                      <a:pt x="52" y="47"/>
                      <a:pt x="52" y="45"/>
                      <a:pt x="51" y="44"/>
                    </a:cubicBezTo>
                    <a:cubicBezTo>
                      <a:pt x="50" y="43"/>
                      <a:pt x="50" y="40"/>
                      <a:pt x="50" y="40"/>
                    </a:cubicBezTo>
                    <a:cubicBezTo>
                      <a:pt x="51" y="39"/>
                      <a:pt x="52" y="38"/>
                      <a:pt x="54" y="39"/>
                    </a:cubicBezTo>
                    <a:cubicBezTo>
                      <a:pt x="55" y="39"/>
                      <a:pt x="57" y="38"/>
                      <a:pt x="57" y="35"/>
                    </a:cubicBezTo>
                    <a:cubicBezTo>
                      <a:pt x="58" y="33"/>
                      <a:pt x="57" y="31"/>
                      <a:pt x="55" y="31"/>
                    </a:cubicBezTo>
                    <a:cubicBezTo>
                      <a:pt x="54" y="31"/>
                      <a:pt x="53" y="28"/>
                      <a:pt x="52" y="27"/>
                    </a:cubicBezTo>
                    <a:cubicBezTo>
                      <a:pt x="52" y="26"/>
                      <a:pt x="54" y="25"/>
                      <a:pt x="55" y="25"/>
                    </a:cubicBezTo>
                    <a:cubicBezTo>
                      <a:pt x="56" y="24"/>
                      <a:pt x="57" y="22"/>
                      <a:pt x="56" y="20"/>
                    </a:cubicBezTo>
                    <a:cubicBezTo>
                      <a:pt x="56" y="18"/>
                      <a:pt x="54" y="17"/>
                      <a:pt x="53" y="18"/>
                    </a:cubicBezTo>
                    <a:cubicBezTo>
                      <a:pt x="51" y="18"/>
                      <a:pt x="49" y="16"/>
                      <a:pt x="48" y="16"/>
                    </a:cubicBezTo>
                    <a:cubicBezTo>
                      <a:pt x="48" y="15"/>
                      <a:pt x="48" y="13"/>
                      <a:pt x="49" y="12"/>
                    </a:cubicBezTo>
                    <a:cubicBezTo>
                      <a:pt x="50" y="11"/>
                      <a:pt x="50" y="9"/>
                      <a:pt x="48" y="8"/>
                    </a:cubicBezTo>
                    <a:cubicBezTo>
                      <a:pt x="47" y="6"/>
                      <a:pt x="45" y="6"/>
                      <a:pt x="44" y="7"/>
                    </a:cubicBezTo>
                    <a:cubicBezTo>
                      <a:pt x="42" y="8"/>
                      <a:pt x="40" y="8"/>
                      <a:pt x="39" y="8"/>
                    </a:cubicBezTo>
                    <a:cubicBezTo>
                      <a:pt x="38" y="7"/>
                      <a:pt x="38" y="6"/>
                      <a:pt x="38" y="4"/>
                    </a:cubicBezTo>
                    <a:cubicBezTo>
                      <a:pt x="38" y="3"/>
                      <a:pt x="37" y="1"/>
                      <a:pt x="35" y="1"/>
                    </a:cubicBezTo>
                    <a:cubicBezTo>
                      <a:pt x="33" y="0"/>
                      <a:pt x="31" y="1"/>
                      <a:pt x="30" y="3"/>
                    </a:cubicBezTo>
                    <a:cubicBezTo>
                      <a:pt x="30" y="4"/>
                      <a:pt x="28" y="5"/>
                      <a:pt x="27" y="5"/>
                    </a:cubicBezTo>
                    <a:cubicBezTo>
                      <a:pt x="26" y="6"/>
                      <a:pt x="25" y="4"/>
                      <a:pt x="24" y="3"/>
                    </a:cubicBezTo>
                    <a:cubicBezTo>
                      <a:pt x="24" y="1"/>
                      <a:pt x="22" y="1"/>
                      <a:pt x="20" y="1"/>
                    </a:cubicBezTo>
                    <a:cubicBezTo>
                      <a:pt x="18" y="2"/>
                      <a:pt x="16" y="4"/>
                      <a:pt x="17" y="5"/>
                    </a:cubicBezTo>
                    <a:cubicBezTo>
                      <a:pt x="17" y="7"/>
                      <a:pt x="16" y="9"/>
                      <a:pt x="15" y="10"/>
                    </a:cubicBezTo>
                    <a:cubicBezTo>
                      <a:pt x="14" y="10"/>
                      <a:pt x="13" y="10"/>
                      <a:pt x="12" y="9"/>
                    </a:cubicBezTo>
                    <a:cubicBezTo>
                      <a:pt x="10" y="8"/>
                      <a:pt x="8" y="8"/>
                      <a:pt x="7" y="10"/>
                    </a:cubicBezTo>
                    <a:cubicBezTo>
                      <a:pt x="6" y="11"/>
                      <a:pt x="5" y="13"/>
                      <a:pt x="6" y="14"/>
                    </a:cubicBezTo>
                    <a:close/>
                    <a:moveTo>
                      <a:pt x="23" y="13"/>
                    </a:moveTo>
                    <a:cubicBezTo>
                      <a:pt x="32" y="10"/>
                      <a:pt x="42" y="15"/>
                      <a:pt x="45" y="24"/>
                    </a:cubicBezTo>
                    <a:cubicBezTo>
                      <a:pt x="47" y="33"/>
                      <a:pt x="43" y="42"/>
                      <a:pt x="34" y="45"/>
                    </a:cubicBezTo>
                    <a:cubicBezTo>
                      <a:pt x="25" y="48"/>
                      <a:pt x="15" y="43"/>
                      <a:pt x="13" y="34"/>
                    </a:cubicBezTo>
                    <a:cubicBezTo>
                      <a:pt x="10" y="26"/>
                      <a:pt x="15" y="16"/>
                      <a:pt x="23" y="1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8" name="淘宝网chenying0907出品 302"/>
              <p:cNvSpPr>
                <a:spLocks noEditPoints="1"/>
              </p:cNvSpPr>
              <p:nvPr/>
            </p:nvSpPr>
            <p:spPr bwMode="auto">
              <a:xfrm>
                <a:off x="5084781" y="971548"/>
                <a:ext cx="139701" cy="139700"/>
              </a:xfrm>
              <a:custGeom>
                <a:avLst/>
                <a:gdLst>
                  <a:gd name="T0" fmla="*/ 4 w 37"/>
                  <a:gd name="T1" fmla="*/ 9 h 37"/>
                  <a:gd name="T2" fmla="*/ 5 w 37"/>
                  <a:gd name="T3" fmla="*/ 12 h 37"/>
                  <a:gd name="T4" fmla="*/ 2 w 37"/>
                  <a:gd name="T5" fmla="*/ 12 h 37"/>
                  <a:gd name="T6" fmla="*/ 0 w 37"/>
                  <a:gd name="T7" fmla="*/ 14 h 37"/>
                  <a:gd name="T8" fmla="*/ 1 w 37"/>
                  <a:gd name="T9" fmla="*/ 17 h 37"/>
                  <a:gd name="T10" fmla="*/ 3 w 37"/>
                  <a:gd name="T11" fmla="*/ 20 h 37"/>
                  <a:gd name="T12" fmla="*/ 2 w 37"/>
                  <a:gd name="T13" fmla="*/ 21 h 37"/>
                  <a:gd name="T14" fmla="*/ 1 w 37"/>
                  <a:gd name="T15" fmla="*/ 24 h 37"/>
                  <a:gd name="T16" fmla="*/ 3 w 37"/>
                  <a:gd name="T17" fmla="*/ 26 h 37"/>
                  <a:gd name="T18" fmla="*/ 5 w 37"/>
                  <a:gd name="T19" fmla="*/ 26 h 37"/>
                  <a:gd name="T20" fmla="*/ 5 w 37"/>
                  <a:gd name="T21" fmla="*/ 29 h 37"/>
                  <a:gd name="T22" fmla="*/ 6 w 37"/>
                  <a:gd name="T23" fmla="*/ 32 h 37"/>
                  <a:gd name="T24" fmla="*/ 9 w 37"/>
                  <a:gd name="T25" fmla="*/ 33 h 37"/>
                  <a:gd name="T26" fmla="*/ 12 w 37"/>
                  <a:gd name="T27" fmla="*/ 32 h 37"/>
                  <a:gd name="T28" fmla="*/ 12 w 37"/>
                  <a:gd name="T29" fmla="*/ 34 h 37"/>
                  <a:gd name="T30" fmla="*/ 15 w 37"/>
                  <a:gd name="T31" fmla="*/ 37 h 37"/>
                  <a:gd name="T32" fmla="*/ 17 w 37"/>
                  <a:gd name="T33" fmla="*/ 35 h 37"/>
                  <a:gd name="T34" fmla="*/ 20 w 37"/>
                  <a:gd name="T35" fmla="*/ 34 h 37"/>
                  <a:gd name="T36" fmla="*/ 21 w 37"/>
                  <a:gd name="T37" fmla="*/ 35 h 37"/>
                  <a:gd name="T38" fmla="*/ 24 w 37"/>
                  <a:gd name="T39" fmla="*/ 36 h 37"/>
                  <a:gd name="T40" fmla="*/ 26 w 37"/>
                  <a:gd name="T41" fmla="*/ 34 h 37"/>
                  <a:gd name="T42" fmla="*/ 27 w 37"/>
                  <a:gd name="T43" fmla="*/ 31 h 37"/>
                  <a:gd name="T44" fmla="*/ 29 w 37"/>
                  <a:gd name="T45" fmla="*/ 32 h 37"/>
                  <a:gd name="T46" fmla="*/ 32 w 37"/>
                  <a:gd name="T47" fmla="*/ 31 h 37"/>
                  <a:gd name="T48" fmla="*/ 33 w 37"/>
                  <a:gd name="T49" fmla="*/ 28 h 37"/>
                  <a:gd name="T50" fmla="*/ 32 w 37"/>
                  <a:gd name="T51" fmla="*/ 25 h 37"/>
                  <a:gd name="T52" fmla="*/ 35 w 37"/>
                  <a:gd name="T53" fmla="*/ 24 h 37"/>
                  <a:gd name="T54" fmla="*/ 37 w 37"/>
                  <a:gd name="T55" fmla="*/ 22 h 37"/>
                  <a:gd name="T56" fmla="*/ 36 w 37"/>
                  <a:gd name="T57" fmla="*/ 19 h 37"/>
                  <a:gd name="T58" fmla="*/ 34 w 37"/>
                  <a:gd name="T59" fmla="*/ 17 h 37"/>
                  <a:gd name="T60" fmla="*/ 35 w 37"/>
                  <a:gd name="T61" fmla="*/ 15 h 37"/>
                  <a:gd name="T62" fmla="*/ 36 w 37"/>
                  <a:gd name="T63" fmla="*/ 12 h 37"/>
                  <a:gd name="T64" fmla="*/ 34 w 37"/>
                  <a:gd name="T65" fmla="*/ 11 h 37"/>
                  <a:gd name="T66" fmla="*/ 31 w 37"/>
                  <a:gd name="T67" fmla="*/ 9 h 37"/>
                  <a:gd name="T68" fmla="*/ 32 w 37"/>
                  <a:gd name="T69" fmla="*/ 7 h 37"/>
                  <a:gd name="T70" fmla="*/ 31 w 37"/>
                  <a:gd name="T71" fmla="*/ 4 h 37"/>
                  <a:gd name="T72" fmla="*/ 28 w 37"/>
                  <a:gd name="T73" fmla="*/ 4 h 37"/>
                  <a:gd name="T74" fmla="*/ 25 w 37"/>
                  <a:gd name="T75" fmla="*/ 4 h 37"/>
                  <a:gd name="T76" fmla="*/ 25 w 37"/>
                  <a:gd name="T77" fmla="*/ 2 h 37"/>
                  <a:gd name="T78" fmla="*/ 22 w 37"/>
                  <a:gd name="T79" fmla="*/ 0 h 37"/>
                  <a:gd name="T80" fmla="*/ 20 w 37"/>
                  <a:gd name="T81" fmla="*/ 1 h 37"/>
                  <a:gd name="T82" fmla="*/ 17 w 37"/>
                  <a:gd name="T83" fmla="*/ 3 h 37"/>
                  <a:gd name="T84" fmla="*/ 16 w 37"/>
                  <a:gd name="T85" fmla="*/ 1 h 37"/>
                  <a:gd name="T86" fmla="*/ 13 w 37"/>
                  <a:gd name="T87" fmla="*/ 0 h 37"/>
                  <a:gd name="T88" fmla="*/ 11 w 37"/>
                  <a:gd name="T89" fmla="*/ 3 h 37"/>
                  <a:gd name="T90" fmla="*/ 10 w 37"/>
                  <a:gd name="T91" fmla="*/ 6 h 37"/>
                  <a:gd name="T92" fmla="*/ 8 w 37"/>
                  <a:gd name="T93" fmla="*/ 5 h 37"/>
                  <a:gd name="T94" fmla="*/ 5 w 37"/>
                  <a:gd name="T95" fmla="*/ 6 h 37"/>
                  <a:gd name="T96" fmla="*/ 4 w 37"/>
                  <a:gd name="T97" fmla="*/ 9 h 37"/>
                  <a:gd name="T98" fmla="*/ 15 w 37"/>
                  <a:gd name="T99" fmla="*/ 8 h 37"/>
                  <a:gd name="T100" fmla="*/ 29 w 37"/>
                  <a:gd name="T101" fmla="*/ 15 h 37"/>
                  <a:gd name="T102" fmla="*/ 22 w 37"/>
                  <a:gd name="T103" fmla="*/ 29 h 37"/>
                  <a:gd name="T104" fmla="*/ 8 w 37"/>
                  <a:gd name="T105" fmla="*/ 22 h 37"/>
                  <a:gd name="T106" fmla="*/ 15 w 37"/>
                  <a:gd name="T107" fmla="*/ 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7" h="37">
                    <a:moveTo>
                      <a:pt x="4" y="9"/>
                    </a:moveTo>
                    <a:cubicBezTo>
                      <a:pt x="5" y="9"/>
                      <a:pt x="5" y="11"/>
                      <a:pt x="5" y="12"/>
                    </a:cubicBezTo>
                    <a:cubicBezTo>
                      <a:pt x="4" y="12"/>
                      <a:pt x="3" y="12"/>
                      <a:pt x="2" y="12"/>
                    </a:cubicBezTo>
                    <a:cubicBezTo>
                      <a:pt x="1" y="12"/>
                      <a:pt x="0" y="13"/>
                      <a:pt x="0" y="14"/>
                    </a:cubicBezTo>
                    <a:cubicBezTo>
                      <a:pt x="0" y="16"/>
                      <a:pt x="0" y="17"/>
                      <a:pt x="1" y="17"/>
                    </a:cubicBezTo>
                    <a:cubicBezTo>
                      <a:pt x="2" y="17"/>
                      <a:pt x="3" y="19"/>
                      <a:pt x="3" y="20"/>
                    </a:cubicBezTo>
                    <a:cubicBezTo>
                      <a:pt x="3" y="20"/>
                      <a:pt x="2" y="21"/>
                      <a:pt x="2" y="21"/>
                    </a:cubicBezTo>
                    <a:cubicBezTo>
                      <a:pt x="1" y="21"/>
                      <a:pt x="0" y="23"/>
                      <a:pt x="1" y="24"/>
                    </a:cubicBezTo>
                    <a:cubicBezTo>
                      <a:pt x="1" y="25"/>
                      <a:pt x="2" y="26"/>
                      <a:pt x="3" y="26"/>
                    </a:cubicBezTo>
                    <a:cubicBezTo>
                      <a:pt x="4" y="26"/>
                      <a:pt x="5" y="26"/>
                      <a:pt x="5" y="26"/>
                    </a:cubicBezTo>
                    <a:cubicBezTo>
                      <a:pt x="6" y="27"/>
                      <a:pt x="6" y="28"/>
                      <a:pt x="5" y="29"/>
                    </a:cubicBezTo>
                    <a:cubicBezTo>
                      <a:pt x="5" y="30"/>
                      <a:pt x="5" y="31"/>
                      <a:pt x="6" y="32"/>
                    </a:cubicBezTo>
                    <a:cubicBezTo>
                      <a:pt x="7" y="33"/>
                      <a:pt x="8" y="33"/>
                      <a:pt x="9" y="33"/>
                    </a:cubicBezTo>
                    <a:cubicBezTo>
                      <a:pt x="10" y="32"/>
                      <a:pt x="11" y="32"/>
                      <a:pt x="12" y="32"/>
                    </a:cubicBezTo>
                    <a:cubicBezTo>
                      <a:pt x="12" y="32"/>
                      <a:pt x="13" y="33"/>
                      <a:pt x="12" y="34"/>
                    </a:cubicBezTo>
                    <a:cubicBezTo>
                      <a:pt x="12" y="35"/>
                      <a:pt x="13" y="36"/>
                      <a:pt x="15" y="37"/>
                    </a:cubicBezTo>
                    <a:cubicBezTo>
                      <a:pt x="16" y="37"/>
                      <a:pt x="17" y="36"/>
                      <a:pt x="17" y="35"/>
                    </a:cubicBezTo>
                    <a:cubicBezTo>
                      <a:pt x="18" y="34"/>
                      <a:pt x="19" y="34"/>
                      <a:pt x="20" y="34"/>
                    </a:cubicBezTo>
                    <a:cubicBezTo>
                      <a:pt x="20" y="34"/>
                      <a:pt x="21" y="34"/>
                      <a:pt x="21" y="35"/>
                    </a:cubicBezTo>
                    <a:cubicBezTo>
                      <a:pt x="22" y="36"/>
                      <a:pt x="23" y="37"/>
                      <a:pt x="24" y="36"/>
                    </a:cubicBezTo>
                    <a:cubicBezTo>
                      <a:pt x="26" y="36"/>
                      <a:pt x="26" y="35"/>
                      <a:pt x="26" y="34"/>
                    </a:cubicBezTo>
                    <a:cubicBezTo>
                      <a:pt x="26" y="33"/>
                      <a:pt x="27" y="31"/>
                      <a:pt x="27" y="31"/>
                    </a:cubicBezTo>
                    <a:cubicBezTo>
                      <a:pt x="28" y="31"/>
                      <a:pt x="29" y="31"/>
                      <a:pt x="29" y="32"/>
                    </a:cubicBezTo>
                    <a:cubicBezTo>
                      <a:pt x="30" y="32"/>
                      <a:pt x="32" y="32"/>
                      <a:pt x="32" y="31"/>
                    </a:cubicBezTo>
                    <a:cubicBezTo>
                      <a:pt x="33" y="30"/>
                      <a:pt x="34" y="28"/>
                      <a:pt x="33" y="28"/>
                    </a:cubicBezTo>
                    <a:cubicBezTo>
                      <a:pt x="32" y="27"/>
                      <a:pt x="32" y="25"/>
                      <a:pt x="32" y="25"/>
                    </a:cubicBezTo>
                    <a:cubicBezTo>
                      <a:pt x="33" y="24"/>
                      <a:pt x="34" y="24"/>
                      <a:pt x="35" y="24"/>
                    </a:cubicBezTo>
                    <a:cubicBezTo>
                      <a:pt x="36" y="24"/>
                      <a:pt x="37" y="24"/>
                      <a:pt x="37" y="22"/>
                    </a:cubicBezTo>
                    <a:cubicBezTo>
                      <a:pt x="37" y="21"/>
                      <a:pt x="37" y="20"/>
                      <a:pt x="36" y="19"/>
                    </a:cubicBezTo>
                    <a:cubicBezTo>
                      <a:pt x="35" y="19"/>
                      <a:pt x="34" y="18"/>
                      <a:pt x="34" y="17"/>
                    </a:cubicBezTo>
                    <a:cubicBezTo>
                      <a:pt x="34" y="16"/>
                      <a:pt x="35" y="16"/>
                      <a:pt x="35" y="15"/>
                    </a:cubicBezTo>
                    <a:cubicBezTo>
                      <a:pt x="36" y="15"/>
                      <a:pt x="37" y="14"/>
                      <a:pt x="36" y="12"/>
                    </a:cubicBezTo>
                    <a:cubicBezTo>
                      <a:pt x="36" y="11"/>
                      <a:pt x="35" y="10"/>
                      <a:pt x="34" y="11"/>
                    </a:cubicBezTo>
                    <a:cubicBezTo>
                      <a:pt x="33" y="11"/>
                      <a:pt x="31" y="10"/>
                      <a:pt x="31" y="9"/>
                    </a:cubicBezTo>
                    <a:cubicBezTo>
                      <a:pt x="31" y="9"/>
                      <a:pt x="31" y="8"/>
                      <a:pt x="32" y="7"/>
                    </a:cubicBezTo>
                    <a:cubicBezTo>
                      <a:pt x="32" y="7"/>
                      <a:pt x="32" y="5"/>
                      <a:pt x="31" y="4"/>
                    </a:cubicBezTo>
                    <a:cubicBezTo>
                      <a:pt x="30" y="3"/>
                      <a:pt x="29" y="3"/>
                      <a:pt x="28" y="4"/>
                    </a:cubicBezTo>
                    <a:cubicBezTo>
                      <a:pt x="27" y="5"/>
                      <a:pt x="26" y="5"/>
                      <a:pt x="25" y="4"/>
                    </a:cubicBezTo>
                    <a:cubicBezTo>
                      <a:pt x="25" y="4"/>
                      <a:pt x="24" y="3"/>
                      <a:pt x="25" y="2"/>
                    </a:cubicBezTo>
                    <a:cubicBezTo>
                      <a:pt x="25" y="1"/>
                      <a:pt x="24" y="0"/>
                      <a:pt x="22" y="0"/>
                    </a:cubicBezTo>
                    <a:cubicBezTo>
                      <a:pt x="21" y="0"/>
                      <a:pt x="20" y="0"/>
                      <a:pt x="20" y="1"/>
                    </a:cubicBezTo>
                    <a:cubicBezTo>
                      <a:pt x="19" y="2"/>
                      <a:pt x="18" y="3"/>
                      <a:pt x="17" y="3"/>
                    </a:cubicBezTo>
                    <a:cubicBezTo>
                      <a:pt x="17" y="3"/>
                      <a:pt x="16" y="2"/>
                      <a:pt x="16" y="1"/>
                    </a:cubicBezTo>
                    <a:cubicBezTo>
                      <a:pt x="15" y="0"/>
                      <a:pt x="14" y="0"/>
                      <a:pt x="13" y="0"/>
                    </a:cubicBezTo>
                    <a:cubicBezTo>
                      <a:pt x="11" y="1"/>
                      <a:pt x="11" y="2"/>
                      <a:pt x="11" y="3"/>
                    </a:cubicBezTo>
                    <a:cubicBezTo>
                      <a:pt x="11" y="4"/>
                      <a:pt x="10" y="5"/>
                      <a:pt x="10" y="6"/>
                    </a:cubicBezTo>
                    <a:cubicBezTo>
                      <a:pt x="9" y="6"/>
                      <a:pt x="8" y="6"/>
                      <a:pt x="8" y="5"/>
                    </a:cubicBezTo>
                    <a:cubicBezTo>
                      <a:pt x="7" y="4"/>
                      <a:pt x="5" y="5"/>
                      <a:pt x="5" y="6"/>
                    </a:cubicBezTo>
                    <a:cubicBezTo>
                      <a:pt x="4" y="7"/>
                      <a:pt x="3" y="8"/>
                      <a:pt x="4" y="9"/>
                    </a:cubicBezTo>
                    <a:close/>
                    <a:moveTo>
                      <a:pt x="15" y="8"/>
                    </a:moveTo>
                    <a:cubicBezTo>
                      <a:pt x="21" y="6"/>
                      <a:pt x="27" y="9"/>
                      <a:pt x="29" y="15"/>
                    </a:cubicBezTo>
                    <a:cubicBezTo>
                      <a:pt x="31" y="21"/>
                      <a:pt x="27" y="27"/>
                      <a:pt x="22" y="29"/>
                    </a:cubicBezTo>
                    <a:cubicBezTo>
                      <a:pt x="16" y="30"/>
                      <a:pt x="10" y="27"/>
                      <a:pt x="8" y="22"/>
                    </a:cubicBezTo>
                    <a:cubicBezTo>
                      <a:pt x="6" y="16"/>
                      <a:pt x="10" y="10"/>
                      <a:pt x="15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9" name="淘宝网chenying0907出品 303"/>
              <p:cNvSpPr>
                <a:spLocks noEditPoints="1"/>
              </p:cNvSpPr>
              <p:nvPr/>
            </p:nvSpPr>
            <p:spPr bwMode="auto">
              <a:xfrm>
                <a:off x="5084763" y="1111250"/>
                <a:ext cx="109538" cy="104775"/>
              </a:xfrm>
              <a:custGeom>
                <a:avLst/>
                <a:gdLst>
                  <a:gd name="T0" fmla="*/ 3 w 29"/>
                  <a:gd name="T1" fmla="*/ 7 h 28"/>
                  <a:gd name="T2" fmla="*/ 4 w 29"/>
                  <a:gd name="T3" fmla="*/ 9 h 28"/>
                  <a:gd name="T4" fmla="*/ 2 w 29"/>
                  <a:gd name="T5" fmla="*/ 9 h 28"/>
                  <a:gd name="T6" fmla="*/ 0 w 29"/>
                  <a:gd name="T7" fmla="*/ 11 h 28"/>
                  <a:gd name="T8" fmla="*/ 1 w 29"/>
                  <a:gd name="T9" fmla="*/ 13 h 28"/>
                  <a:gd name="T10" fmla="*/ 3 w 29"/>
                  <a:gd name="T11" fmla="*/ 15 h 28"/>
                  <a:gd name="T12" fmla="*/ 1 w 29"/>
                  <a:gd name="T13" fmla="*/ 16 h 28"/>
                  <a:gd name="T14" fmla="*/ 1 w 29"/>
                  <a:gd name="T15" fmla="*/ 19 h 28"/>
                  <a:gd name="T16" fmla="*/ 3 w 29"/>
                  <a:gd name="T17" fmla="*/ 20 h 28"/>
                  <a:gd name="T18" fmla="*/ 4 w 29"/>
                  <a:gd name="T19" fmla="*/ 20 h 28"/>
                  <a:gd name="T20" fmla="*/ 4 w 29"/>
                  <a:gd name="T21" fmla="*/ 23 h 28"/>
                  <a:gd name="T22" fmla="*/ 5 w 29"/>
                  <a:gd name="T23" fmla="*/ 25 h 28"/>
                  <a:gd name="T24" fmla="*/ 7 w 29"/>
                  <a:gd name="T25" fmla="*/ 25 h 28"/>
                  <a:gd name="T26" fmla="*/ 9 w 29"/>
                  <a:gd name="T27" fmla="*/ 25 h 28"/>
                  <a:gd name="T28" fmla="*/ 10 w 29"/>
                  <a:gd name="T29" fmla="*/ 27 h 28"/>
                  <a:gd name="T30" fmla="*/ 11 w 29"/>
                  <a:gd name="T31" fmla="*/ 28 h 28"/>
                  <a:gd name="T32" fmla="*/ 13 w 29"/>
                  <a:gd name="T33" fmla="*/ 27 h 28"/>
                  <a:gd name="T34" fmla="*/ 15 w 29"/>
                  <a:gd name="T35" fmla="*/ 26 h 28"/>
                  <a:gd name="T36" fmla="*/ 17 w 29"/>
                  <a:gd name="T37" fmla="*/ 27 h 28"/>
                  <a:gd name="T38" fmla="*/ 19 w 29"/>
                  <a:gd name="T39" fmla="*/ 28 h 28"/>
                  <a:gd name="T40" fmla="*/ 20 w 29"/>
                  <a:gd name="T41" fmla="*/ 26 h 28"/>
                  <a:gd name="T42" fmla="*/ 21 w 29"/>
                  <a:gd name="T43" fmla="*/ 24 h 28"/>
                  <a:gd name="T44" fmla="*/ 23 w 29"/>
                  <a:gd name="T45" fmla="*/ 24 h 28"/>
                  <a:gd name="T46" fmla="*/ 25 w 29"/>
                  <a:gd name="T47" fmla="*/ 24 h 28"/>
                  <a:gd name="T48" fmla="*/ 25 w 29"/>
                  <a:gd name="T49" fmla="*/ 21 h 28"/>
                  <a:gd name="T50" fmla="*/ 25 w 29"/>
                  <a:gd name="T51" fmla="*/ 19 h 28"/>
                  <a:gd name="T52" fmla="*/ 27 w 29"/>
                  <a:gd name="T53" fmla="*/ 19 h 28"/>
                  <a:gd name="T54" fmla="*/ 29 w 29"/>
                  <a:gd name="T55" fmla="*/ 17 h 28"/>
                  <a:gd name="T56" fmla="*/ 28 w 29"/>
                  <a:gd name="T57" fmla="*/ 15 h 28"/>
                  <a:gd name="T58" fmla="*/ 26 w 29"/>
                  <a:gd name="T59" fmla="*/ 13 h 28"/>
                  <a:gd name="T60" fmla="*/ 27 w 29"/>
                  <a:gd name="T61" fmla="*/ 12 h 28"/>
                  <a:gd name="T62" fmla="*/ 28 w 29"/>
                  <a:gd name="T63" fmla="*/ 10 h 28"/>
                  <a:gd name="T64" fmla="*/ 26 w 29"/>
                  <a:gd name="T65" fmla="*/ 8 h 28"/>
                  <a:gd name="T66" fmla="*/ 24 w 29"/>
                  <a:gd name="T67" fmla="*/ 7 h 28"/>
                  <a:gd name="T68" fmla="*/ 25 w 29"/>
                  <a:gd name="T69" fmla="*/ 6 h 28"/>
                  <a:gd name="T70" fmla="*/ 24 w 29"/>
                  <a:gd name="T71" fmla="*/ 3 h 28"/>
                  <a:gd name="T72" fmla="*/ 22 w 29"/>
                  <a:gd name="T73" fmla="*/ 3 h 28"/>
                  <a:gd name="T74" fmla="*/ 19 w 29"/>
                  <a:gd name="T75" fmla="*/ 3 h 28"/>
                  <a:gd name="T76" fmla="*/ 19 w 29"/>
                  <a:gd name="T77" fmla="*/ 2 h 28"/>
                  <a:gd name="T78" fmla="*/ 17 w 29"/>
                  <a:gd name="T79" fmla="*/ 0 h 28"/>
                  <a:gd name="T80" fmla="*/ 15 w 29"/>
                  <a:gd name="T81" fmla="*/ 1 h 28"/>
                  <a:gd name="T82" fmla="*/ 13 w 29"/>
                  <a:gd name="T83" fmla="*/ 2 h 28"/>
                  <a:gd name="T84" fmla="*/ 12 w 29"/>
                  <a:gd name="T85" fmla="*/ 1 h 28"/>
                  <a:gd name="T86" fmla="*/ 10 w 29"/>
                  <a:gd name="T87" fmla="*/ 0 h 28"/>
                  <a:gd name="T88" fmla="*/ 9 w 29"/>
                  <a:gd name="T89" fmla="*/ 2 h 28"/>
                  <a:gd name="T90" fmla="*/ 8 w 29"/>
                  <a:gd name="T91" fmla="*/ 4 h 28"/>
                  <a:gd name="T92" fmla="*/ 6 w 29"/>
                  <a:gd name="T93" fmla="*/ 4 h 28"/>
                  <a:gd name="T94" fmla="*/ 4 w 29"/>
                  <a:gd name="T95" fmla="*/ 4 h 28"/>
                  <a:gd name="T96" fmla="*/ 3 w 29"/>
                  <a:gd name="T97" fmla="*/ 7 h 28"/>
                  <a:gd name="T98" fmla="*/ 12 w 29"/>
                  <a:gd name="T99" fmla="*/ 6 h 28"/>
                  <a:gd name="T100" fmla="*/ 22 w 29"/>
                  <a:gd name="T101" fmla="*/ 12 h 28"/>
                  <a:gd name="T102" fmla="*/ 17 w 29"/>
                  <a:gd name="T103" fmla="*/ 22 h 28"/>
                  <a:gd name="T104" fmla="*/ 6 w 29"/>
                  <a:gd name="T105" fmla="*/ 17 h 28"/>
                  <a:gd name="T106" fmla="*/ 12 w 29"/>
                  <a:gd name="T107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9" h="28">
                    <a:moveTo>
                      <a:pt x="3" y="7"/>
                    </a:moveTo>
                    <a:cubicBezTo>
                      <a:pt x="4" y="7"/>
                      <a:pt x="4" y="9"/>
                      <a:pt x="4" y="9"/>
                    </a:cubicBezTo>
                    <a:cubicBezTo>
                      <a:pt x="4" y="9"/>
                      <a:pt x="3" y="10"/>
                      <a:pt x="2" y="9"/>
                    </a:cubicBezTo>
                    <a:cubicBezTo>
                      <a:pt x="1" y="9"/>
                      <a:pt x="0" y="10"/>
                      <a:pt x="0" y="11"/>
                    </a:cubicBezTo>
                    <a:cubicBezTo>
                      <a:pt x="0" y="12"/>
                      <a:pt x="0" y="13"/>
                      <a:pt x="1" y="13"/>
                    </a:cubicBezTo>
                    <a:cubicBezTo>
                      <a:pt x="2" y="13"/>
                      <a:pt x="3" y="15"/>
                      <a:pt x="3" y="15"/>
                    </a:cubicBezTo>
                    <a:cubicBezTo>
                      <a:pt x="3" y="16"/>
                      <a:pt x="2" y="16"/>
                      <a:pt x="1" y="16"/>
                    </a:cubicBezTo>
                    <a:cubicBezTo>
                      <a:pt x="1" y="17"/>
                      <a:pt x="0" y="18"/>
                      <a:pt x="1" y="19"/>
                    </a:cubicBezTo>
                    <a:cubicBezTo>
                      <a:pt x="1" y="20"/>
                      <a:pt x="2" y="20"/>
                      <a:pt x="3" y="20"/>
                    </a:cubicBezTo>
                    <a:cubicBezTo>
                      <a:pt x="3" y="20"/>
                      <a:pt x="4" y="20"/>
                      <a:pt x="4" y="20"/>
                    </a:cubicBezTo>
                    <a:cubicBezTo>
                      <a:pt x="4" y="21"/>
                      <a:pt x="5" y="22"/>
                      <a:pt x="4" y="23"/>
                    </a:cubicBezTo>
                    <a:cubicBezTo>
                      <a:pt x="4" y="23"/>
                      <a:pt x="4" y="24"/>
                      <a:pt x="5" y="25"/>
                    </a:cubicBezTo>
                    <a:cubicBezTo>
                      <a:pt x="5" y="26"/>
                      <a:pt x="7" y="26"/>
                      <a:pt x="7" y="25"/>
                    </a:cubicBezTo>
                    <a:cubicBezTo>
                      <a:pt x="8" y="25"/>
                      <a:pt x="9" y="25"/>
                      <a:pt x="9" y="25"/>
                    </a:cubicBezTo>
                    <a:cubicBezTo>
                      <a:pt x="10" y="25"/>
                      <a:pt x="10" y="26"/>
                      <a:pt x="10" y="27"/>
                    </a:cubicBezTo>
                    <a:cubicBezTo>
                      <a:pt x="10" y="27"/>
                      <a:pt x="10" y="28"/>
                      <a:pt x="11" y="28"/>
                    </a:cubicBezTo>
                    <a:cubicBezTo>
                      <a:pt x="12" y="28"/>
                      <a:pt x="13" y="28"/>
                      <a:pt x="13" y="27"/>
                    </a:cubicBezTo>
                    <a:cubicBezTo>
                      <a:pt x="14" y="27"/>
                      <a:pt x="15" y="26"/>
                      <a:pt x="15" y="26"/>
                    </a:cubicBezTo>
                    <a:cubicBezTo>
                      <a:pt x="16" y="26"/>
                      <a:pt x="16" y="26"/>
                      <a:pt x="17" y="27"/>
                    </a:cubicBezTo>
                    <a:cubicBezTo>
                      <a:pt x="17" y="28"/>
                      <a:pt x="18" y="28"/>
                      <a:pt x="19" y="28"/>
                    </a:cubicBezTo>
                    <a:cubicBezTo>
                      <a:pt x="20" y="28"/>
                      <a:pt x="20" y="27"/>
                      <a:pt x="20" y="26"/>
                    </a:cubicBezTo>
                    <a:cubicBezTo>
                      <a:pt x="20" y="25"/>
                      <a:pt x="21" y="24"/>
                      <a:pt x="21" y="24"/>
                    </a:cubicBezTo>
                    <a:cubicBezTo>
                      <a:pt x="21" y="24"/>
                      <a:pt x="22" y="24"/>
                      <a:pt x="23" y="24"/>
                    </a:cubicBezTo>
                    <a:cubicBezTo>
                      <a:pt x="23" y="25"/>
                      <a:pt x="24" y="25"/>
                      <a:pt x="25" y="24"/>
                    </a:cubicBezTo>
                    <a:cubicBezTo>
                      <a:pt x="26" y="23"/>
                      <a:pt x="26" y="22"/>
                      <a:pt x="25" y="21"/>
                    </a:cubicBezTo>
                    <a:cubicBezTo>
                      <a:pt x="25" y="21"/>
                      <a:pt x="25" y="20"/>
                      <a:pt x="25" y="19"/>
                    </a:cubicBezTo>
                    <a:cubicBezTo>
                      <a:pt x="25" y="19"/>
                      <a:pt x="26" y="19"/>
                      <a:pt x="27" y="19"/>
                    </a:cubicBezTo>
                    <a:cubicBezTo>
                      <a:pt x="28" y="19"/>
                      <a:pt x="28" y="18"/>
                      <a:pt x="29" y="17"/>
                    </a:cubicBezTo>
                    <a:cubicBezTo>
                      <a:pt x="29" y="16"/>
                      <a:pt x="28" y="15"/>
                      <a:pt x="28" y="15"/>
                    </a:cubicBezTo>
                    <a:cubicBezTo>
                      <a:pt x="27" y="15"/>
                      <a:pt x="26" y="14"/>
                      <a:pt x="26" y="13"/>
                    </a:cubicBezTo>
                    <a:cubicBezTo>
                      <a:pt x="26" y="13"/>
                      <a:pt x="27" y="12"/>
                      <a:pt x="27" y="12"/>
                    </a:cubicBezTo>
                    <a:cubicBezTo>
                      <a:pt x="28" y="12"/>
                      <a:pt x="28" y="11"/>
                      <a:pt x="28" y="10"/>
                    </a:cubicBezTo>
                    <a:cubicBezTo>
                      <a:pt x="28" y="9"/>
                      <a:pt x="27" y="8"/>
                      <a:pt x="26" y="8"/>
                    </a:cubicBezTo>
                    <a:cubicBezTo>
                      <a:pt x="26" y="9"/>
                      <a:pt x="24" y="8"/>
                      <a:pt x="24" y="7"/>
                    </a:cubicBezTo>
                    <a:cubicBezTo>
                      <a:pt x="24" y="7"/>
                      <a:pt x="24" y="6"/>
                      <a:pt x="25" y="6"/>
                    </a:cubicBezTo>
                    <a:cubicBezTo>
                      <a:pt x="25" y="5"/>
                      <a:pt x="25" y="4"/>
                      <a:pt x="24" y="3"/>
                    </a:cubicBezTo>
                    <a:cubicBezTo>
                      <a:pt x="23" y="3"/>
                      <a:pt x="22" y="3"/>
                      <a:pt x="22" y="3"/>
                    </a:cubicBezTo>
                    <a:cubicBezTo>
                      <a:pt x="21" y="4"/>
                      <a:pt x="20" y="4"/>
                      <a:pt x="19" y="3"/>
                    </a:cubicBezTo>
                    <a:cubicBezTo>
                      <a:pt x="19" y="3"/>
                      <a:pt x="19" y="2"/>
                      <a:pt x="19" y="2"/>
                    </a:cubicBezTo>
                    <a:cubicBezTo>
                      <a:pt x="19" y="1"/>
                      <a:pt x="18" y="0"/>
                      <a:pt x="17" y="0"/>
                    </a:cubicBezTo>
                    <a:cubicBezTo>
                      <a:pt x="16" y="0"/>
                      <a:pt x="15" y="0"/>
                      <a:pt x="15" y="1"/>
                    </a:cubicBezTo>
                    <a:cubicBezTo>
                      <a:pt x="15" y="2"/>
                      <a:pt x="14" y="2"/>
                      <a:pt x="13" y="2"/>
                    </a:cubicBezTo>
                    <a:cubicBezTo>
                      <a:pt x="13" y="2"/>
                      <a:pt x="12" y="2"/>
                      <a:pt x="12" y="1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9" y="1"/>
                      <a:pt x="8" y="2"/>
                      <a:pt x="9" y="2"/>
                    </a:cubicBezTo>
                    <a:cubicBezTo>
                      <a:pt x="9" y="3"/>
                      <a:pt x="8" y="4"/>
                      <a:pt x="8" y="4"/>
                    </a:cubicBezTo>
                    <a:cubicBezTo>
                      <a:pt x="7" y="5"/>
                      <a:pt x="7" y="4"/>
                      <a:pt x="6" y="4"/>
                    </a:cubicBezTo>
                    <a:cubicBezTo>
                      <a:pt x="5" y="3"/>
                      <a:pt x="4" y="4"/>
                      <a:pt x="4" y="4"/>
                    </a:cubicBezTo>
                    <a:cubicBezTo>
                      <a:pt x="3" y="5"/>
                      <a:pt x="3" y="6"/>
                      <a:pt x="3" y="7"/>
                    </a:cubicBezTo>
                    <a:close/>
                    <a:moveTo>
                      <a:pt x="12" y="6"/>
                    </a:moveTo>
                    <a:cubicBezTo>
                      <a:pt x="16" y="5"/>
                      <a:pt x="21" y="7"/>
                      <a:pt x="22" y="12"/>
                    </a:cubicBezTo>
                    <a:cubicBezTo>
                      <a:pt x="24" y="16"/>
                      <a:pt x="21" y="21"/>
                      <a:pt x="17" y="22"/>
                    </a:cubicBezTo>
                    <a:cubicBezTo>
                      <a:pt x="13" y="23"/>
                      <a:pt x="8" y="21"/>
                      <a:pt x="6" y="17"/>
                    </a:cubicBezTo>
                    <a:cubicBezTo>
                      <a:pt x="5" y="12"/>
                      <a:pt x="7" y="8"/>
                      <a:pt x="12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</p:grpSp>
      <p:grpSp>
        <p:nvGrpSpPr>
          <p:cNvPr id="20" name="1"/>
          <p:cNvGrpSpPr/>
          <p:nvPr/>
        </p:nvGrpSpPr>
        <p:grpSpPr>
          <a:xfrm>
            <a:off x="8981761" y="3633759"/>
            <a:ext cx="663125" cy="663125"/>
            <a:chOff x="8125599" y="1434035"/>
            <a:chExt cx="2036802" cy="2036802"/>
          </a:xfrm>
        </p:grpSpPr>
        <p:sp>
          <p:nvSpPr>
            <p:cNvPr id="21" name="淘宝网chenying0907出品 20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rgbClr val="51BC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" name="淘宝网chenying0907出品 9"/>
            <p:cNvSpPr>
              <a:spLocks noEditPoints="1"/>
            </p:cNvSpPr>
            <p:nvPr/>
          </p:nvSpPr>
          <p:spPr bwMode="auto">
            <a:xfrm rot="19469485">
              <a:off x="8577909" y="1818269"/>
              <a:ext cx="1162163" cy="1238355"/>
            </a:xfrm>
            <a:custGeom>
              <a:avLst/>
              <a:gdLst>
                <a:gd name="T0" fmla="*/ 147 w 243"/>
                <a:gd name="T1" fmla="*/ 240 h 269"/>
                <a:gd name="T2" fmla="*/ 90 w 243"/>
                <a:gd name="T3" fmla="*/ 234 h 269"/>
                <a:gd name="T4" fmla="*/ 147 w 243"/>
                <a:gd name="T5" fmla="*/ 227 h 269"/>
                <a:gd name="T6" fmla="*/ 147 w 243"/>
                <a:gd name="T7" fmla="*/ 243 h 269"/>
                <a:gd name="T8" fmla="*/ 90 w 243"/>
                <a:gd name="T9" fmla="*/ 252 h 269"/>
                <a:gd name="T10" fmla="*/ 96 w 243"/>
                <a:gd name="T11" fmla="*/ 256 h 269"/>
                <a:gd name="T12" fmla="*/ 105 w 243"/>
                <a:gd name="T13" fmla="*/ 262 h 269"/>
                <a:gd name="T14" fmla="*/ 126 w 243"/>
                <a:gd name="T15" fmla="*/ 269 h 269"/>
                <a:gd name="T16" fmla="*/ 138 w 243"/>
                <a:gd name="T17" fmla="*/ 261 h 269"/>
                <a:gd name="T18" fmla="*/ 147 w 243"/>
                <a:gd name="T19" fmla="*/ 256 h 269"/>
                <a:gd name="T20" fmla="*/ 147 w 243"/>
                <a:gd name="T21" fmla="*/ 243 h 269"/>
                <a:gd name="T22" fmla="*/ 128 w 243"/>
                <a:gd name="T23" fmla="*/ 32 h 269"/>
                <a:gd name="T24" fmla="*/ 122 w 243"/>
                <a:gd name="T25" fmla="*/ 0 h 269"/>
                <a:gd name="T26" fmla="*/ 115 w 243"/>
                <a:gd name="T27" fmla="*/ 32 h 269"/>
                <a:gd name="T28" fmla="*/ 54 w 243"/>
                <a:gd name="T29" fmla="*/ 63 h 269"/>
                <a:gd name="T30" fmla="*/ 63 w 243"/>
                <a:gd name="T31" fmla="*/ 63 h 269"/>
                <a:gd name="T32" fmla="*/ 45 w 243"/>
                <a:gd name="T33" fmla="*/ 36 h 269"/>
                <a:gd name="T34" fmla="*/ 36 w 243"/>
                <a:gd name="T35" fmla="*/ 45 h 269"/>
                <a:gd name="T36" fmla="*/ 38 w 243"/>
                <a:gd name="T37" fmla="*/ 122 h 269"/>
                <a:gd name="T38" fmla="*/ 6 w 243"/>
                <a:gd name="T39" fmla="*/ 115 h 269"/>
                <a:gd name="T40" fmla="*/ 6 w 243"/>
                <a:gd name="T41" fmla="*/ 128 h 269"/>
                <a:gd name="T42" fmla="*/ 38 w 243"/>
                <a:gd name="T43" fmla="*/ 122 h 269"/>
                <a:gd name="T44" fmla="*/ 36 w 243"/>
                <a:gd name="T45" fmla="*/ 199 h 269"/>
                <a:gd name="T46" fmla="*/ 40 w 243"/>
                <a:gd name="T47" fmla="*/ 209 h 269"/>
                <a:gd name="T48" fmla="*/ 63 w 243"/>
                <a:gd name="T49" fmla="*/ 189 h 269"/>
                <a:gd name="T50" fmla="*/ 54 w 243"/>
                <a:gd name="T51" fmla="*/ 180 h 269"/>
                <a:gd name="T52" fmla="*/ 180 w 243"/>
                <a:gd name="T53" fmla="*/ 180 h 269"/>
                <a:gd name="T54" fmla="*/ 199 w 243"/>
                <a:gd name="T55" fmla="*/ 208 h 269"/>
                <a:gd name="T56" fmla="*/ 208 w 243"/>
                <a:gd name="T57" fmla="*/ 208 h 269"/>
                <a:gd name="T58" fmla="*/ 189 w 243"/>
                <a:gd name="T59" fmla="*/ 180 h 269"/>
                <a:gd name="T60" fmla="*/ 211 w 243"/>
                <a:gd name="T61" fmla="*/ 115 h 269"/>
                <a:gd name="T62" fmla="*/ 211 w 243"/>
                <a:gd name="T63" fmla="*/ 128 h 269"/>
                <a:gd name="T64" fmla="*/ 243 w 243"/>
                <a:gd name="T65" fmla="*/ 122 h 269"/>
                <a:gd name="T66" fmla="*/ 185 w 243"/>
                <a:gd name="T67" fmla="*/ 65 h 269"/>
                <a:gd name="T68" fmla="*/ 208 w 243"/>
                <a:gd name="T69" fmla="*/ 45 h 269"/>
                <a:gd name="T70" fmla="*/ 199 w 243"/>
                <a:gd name="T71" fmla="*/ 36 h 269"/>
                <a:gd name="T72" fmla="*/ 180 w 243"/>
                <a:gd name="T73" fmla="*/ 63 h 269"/>
                <a:gd name="T74" fmla="*/ 154 w 243"/>
                <a:gd name="T75" fmla="*/ 218 h 269"/>
                <a:gd name="T76" fmla="*/ 96 w 243"/>
                <a:gd name="T77" fmla="*/ 224 h 269"/>
                <a:gd name="T78" fmla="*/ 96 w 243"/>
                <a:gd name="T79" fmla="*/ 211 h 269"/>
                <a:gd name="T80" fmla="*/ 122 w 243"/>
                <a:gd name="T81" fmla="*/ 58 h 269"/>
                <a:gd name="T82" fmla="*/ 148 w 243"/>
                <a:gd name="T83" fmla="*/ 211 h 269"/>
                <a:gd name="T84" fmla="*/ 107 w 243"/>
                <a:gd name="T85" fmla="*/ 76 h 269"/>
                <a:gd name="T86" fmla="*/ 67 w 243"/>
                <a:gd name="T87" fmla="*/ 111 h 269"/>
                <a:gd name="T88" fmla="*/ 72 w 243"/>
                <a:gd name="T89" fmla="*/ 117 h 269"/>
                <a:gd name="T90" fmla="*/ 104 w 243"/>
                <a:gd name="T91" fmla="*/ 82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43" h="269">
                  <a:moveTo>
                    <a:pt x="154" y="234"/>
                  </a:moveTo>
                  <a:cubicBezTo>
                    <a:pt x="154" y="237"/>
                    <a:pt x="151" y="240"/>
                    <a:pt x="147" y="240"/>
                  </a:cubicBezTo>
                  <a:cubicBezTo>
                    <a:pt x="96" y="240"/>
                    <a:pt x="96" y="240"/>
                    <a:pt x="96" y="240"/>
                  </a:cubicBezTo>
                  <a:cubicBezTo>
                    <a:pt x="92" y="240"/>
                    <a:pt x="90" y="237"/>
                    <a:pt x="90" y="234"/>
                  </a:cubicBezTo>
                  <a:cubicBezTo>
                    <a:pt x="90" y="230"/>
                    <a:pt x="92" y="227"/>
                    <a:pt x="96" y="227"/>
                  </a:cubicBezTo>
                  <a:cubicBezTo>
                    <a:pt x="147" y="227"/>
                    <a:pt x="147" y="227"/>
                    <a:pt x="147" y="227"/>
                  </a:cubicBezTo>
                  <a:cubicBezTo>
                    <a:pt x="151" y="227"/>
                    <a:pt x="154" y="230"/>
                    <a:pt x="154" y="234"/>
                  </a:cubicBezTo>
                  <a:close/>
                  <a:moveTo>
                    <a:pt x="147" y="243"/>
                  </a:moveTo>
                  <a:cubicBezTo>
                    <a:pt x="96" y="243"/>
                    <a:pt x="96" y="243"/>
                    <a:pt x="96" y="243"/>
                  </a:cubicBezTo>
                  <a:cubicBezTo>
                    <a:pt x="92" y="243"/>
                    <a:pt x="89" y="247"/>
                    <a:pt x="90" y="252"/>
                  </a:cubicBezTo>
                  <a:cubicBezTo>
                    <a:pt x="91" y="254"/>
                    <a:pt x="93" y="256"/>
                    <a:pt x="96" y="256"/>
                  </a:cubicBezTo>
                  <a:cubicBezTo>
                    <a:pt x="96" y="256"/>
                    <a:pt x="96" y="256"/>
                    <a:pt x="96" y="256"/>
                  </a:cubicBezTo>
                  <a:cubicBezTo>
                    <a:pt x="100" y="256"/>
                    <a:pt x="103" y="258"/>
                    <a:pt x="105" y="261"/>
                  </a:cubicBezTo>
                  <a:cubicBezTo>
                    <a:pt x="105" y="262"/>
                    <a:pt x="105" y="262"/>
                    <a:pt x="105" y="262"/>
                  </a:cubicBezTo>
                  <a:cubicBezTo>
                    <a:pt x="107" y="266"/>
                    <a:pt x="112" y="269"/>
                    <a:pt x="117" y="269"/>
                  </a:cubicBezTo>
                  <a:cubicBezTo>
                    <a:pt x="126" y="269"/>
                    <a:pt x="126" y="269"/>
                    <a:pt x="126" y="269"/>
                  </a:cubicBezTo>
                  <a:cubicBezTo>
                    <a:pt x="131" y="269"/>
                    <a:pt x="136" y="266"/>
                    <a:pt x="138" y="262"/>
                  </a:cubicBezTo>
                  <a:cubicBezTo>
                    <a:pt x="138" y="261"/>
                    <a:pt x="138" y="261"/>
                    <a:pt x="138" y="261"/>
                  </a:cubicBezTo>
                  <a:cubicBezTo>
                    <a:pt x="140" y="258"/>
                    <a:pt x="143" y="256"/>
                    <a:pt x="147" y="256"/>
                  </a:cubicBezTo>
                  <a:cubicBezTo>
                    <a:pt x="147" y="256"/>
                    <a:pt x="147" y="256"/>
                    <a:pt x="147" y="256"/>
                  </a:cubicBezTo>
                  <a:cubicBezTo>
                    <a:pt x="150" y="256"/>
                    <a:pt x="152" y="254"/>
                    <a:pt x="153" y="252"/>
                  </a:cubicBezTo>
                  <a:cubicBezTo>
                    <a:pt x="155" y="247"/>
                    <a:pt x="151" y="243"/>
                    <a:pt x="147" y="243"/>
                  </a:cubicBezTo>
                  <a:close/>
                  <a:moveTo>
                    <a:pt x="122" y="38"/>
                  </a:moveTo>
                  <a:cubicBezTo>
                    <a:pt x="125" y="38"/>
                    <a:pt x="128" y="36"/>
                    <a:pt x="128" y="32"/>
                  </a:cubicBezTo>
                  <a:cubicBezTo>
                    <a:pt x="128" y="6"/>
                    <a:pt x="128" y="6"/>
                    <a:pt x="128" y="6"/>
                  </a:cubicBezTo>
                  <a:cubicBezTo>
                    <a:pt x="128" y="3"/>
                    <a:pt x="125" y="0"/>
                    <a:pt x="122" y="0"/>
                  </a:cubicBezTo>
                  <a:cubicBezTo>
                    <a:pt x="118" y="0"/>
                    <a:pt x="115" y="3"/>
                    <a:pt x="115" y="6"/>
                  </a:cubicBezTo>
                  <a:cubicBezTo>
                    <a:pt x="115" y="32"/>
                    <a:pt x="115" y="32"/>
                    <a:pt x="115" y="32"/>
                  </a:cubicBezTo>
                  <a:cubicBezTo>
                    <a:pt x="115" y="36"/>
                    <a:pt x="118" y="38"/>
                    <a:pt x="122" y="38"/>
                  </a:cubicBezTo>
                  <a:close/>
                  <a:moveTo>
                    <a:pt x="54" y="63"/>
                  </a:moveTo>
                  <a:cubicBezTo>
                    <a:pt x="55" y="64"/>
                    <a:pt x="57" y="65"/>
                    <a:pt x="58" y="65"/>
                  </a:cubicBezTo>
                  <a:cubicBezTo>
                    <a:pt x="60" y="65"/>
                    <a:pt x="62" y="64"/>
                    <a:pt x="63" y="63"/>
                  </a:cubicBezTo>
                  <a:cubicBezTo>
                    <a:pt x="65" y="60"/>
                    <a:pt x="65" y="56"/>
                    <a:pt x="63" y="54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2" y="33"/>
                    <a:pt x="38" y="33"/>
                    <a:pt x="36" y="36"/>
                  </a:cubicBezTo>
                  <a:cubicBezTo>
                    <a:pt x="33" y="38"/>
                    <a:pt x="33" y="42"/>
                    <a:pt x="36" y="45"/>
                  </a:cubicBezTo>
                  <a:lnTo>
                    <a:pt x="54" y="63"/>
                  </a:lnTo>
                  <a:close/>
                  <a:moveTo>
                    <a:pt x="38" y="122"/>
                  </a:moveTo>
                  <a:cubicBezTo>
                    <a:pt x="38" y="118"/>
                    <a:pt x="36" y="115"/>
                    <a:pt x="32" y="115"/>
                  </a:cubicBezTo>
                  <a:cubicBezTo>
                    <a:pt x="6" y="115"/>
                    <a:pt x="6" y="115"/>
                    <a:pt x="6" y="115"/>
                  </a:cubicBezTo>
                  <a:cubicBezTo>
                    <a:pt x="3" y="115"/>
                    <a:pt x="0" y="118"/>
                    <a:pt x="0" y="122"/>
                  </a:cubicBezTo>
                  <a:cubicBezTo>
                    <a:pt x="0" y="125"/>
                    <a:pt x="3" y="128"/>
                    <a:pt x="6" y="128"/>
                  </a:cubicBezTo>
                  <a:cubicBezTo>
                    <a:pt x="32" y="128"/>
                    <a:pt x="32" y="128"/>
                    <a:pt x="32" y="128"/>
                  </a:cubicBezTo>
                  <a:cubicBezTo>
                    <a:pt x="36" y="128"/>
                    <a:pt x="38" y="125"/>
                    <a:pt x="38" y="122"/>
                  </a:cubicBezTo>
                  <a:close/>
                  <a:moveTo>
                    <a:pt x="54" y="180"/>
                  </a:moveTo>
                  <a:cubicBezTo>
                    <a:pt x="36" y="199"/>
                    <a:pt x="36" y="199"/>
                    <a:pt x="36" y="199"/>
                  </a:cubicBezTo>
                  <a:cubicBezTo>
                    <a:pt x="33" y="201"/>
                    <a:pt x="33" y="205"/>
                    <a:pt x="36" y="208"/>
                  </a:cubicBezTo>
                  <a:cubicBezTo>
                    <a:pt x="37" y="209"/>
                    <a:pt x="39" y="209"/>
                    <a:pt x="40" y="209"/>
                  </a:cubicBezTo>
                  <a:cubicBezTo>
                    <a:pt x="42" y="209"/>
                    <a:pt x="43" y="209"/>
                    <a:pt x="45" y="208"/>
                  </a:cubicBezTo>
                  <a:cubicBezTo>
                    <a:pt x="63" y="189"/>
                    <a:pt x="63" y="189"/>
                    <a:pt x="63" y="189"/>
                  </a:cubicBezTo>
                  <a:cubicBezTo>
                    <a:pt x="65" y="187"/>
                    <a:pt x="65" y="183"/>
                    <a:pt x="63" y="180"/>
                  </a:cubicBezTo>
                  <a:cubicBezTo>
                    <a:pt x="60" y="178"/>
                    <a:pt x="56" y="178"/>
                    <a:pt x="54" y="180"/>
                  </a:cubicBezTo>
                  <a:close/>
                  <a:moveTo>
                    <a:pt x="189" y="180"/>
                  </a:moveTo>
                  <a:cubicBezTo>
                    <a:pt x="187" y="178"/>
                    <a:pt x="183" y="178"/>
                    <a:pt x="180" y="180"/>
                  </a:cubicBezTo>
                  <a:cubicBezTo>
                    <a:pt x="178" y="183"/>
                    <a:pt x="178" y="187"/>
                    <a:pt x="180" y="189"/>
                  </a:cubicBezTo>
                  <a:cubicBezTo>
                    <a:pt x="199" y="208"/>
                    <a:pt x="199" y="208"/>
                    <a:pt x="199" y="208"/>
                  </a:cubicBezTo>
                  <a:cubicBezTo>
                    <a:pt x="200" y="209"/>
                    <a:pt x="201" y="209"/>
                    <a:pt x="203" y="209"/>
                  </a:cubicBezTo>
                  <a:cubicBezTo>
                    <a:pt x="205" y="209"/>
                    <a:pt x="206" y="209"/>
                    <a:pt x="208" y="208"/>
                  </a:cubicBezTo>
                  <a:cubicBezTo>
                    <a:pt x="210" y="205"/>
                    <a:pt x="210" y="201"/>
                    <a:pt x="208" y="199"/>
                  </a:cubicBezTo>
                  <a:lnTo>
                    <a:pt x="189" y="180"/>
                  </a:lnTo>
                  <a:close/>
                  <a:moveTo>
                    <a:pt x="237" y="115"/>
                  </a:moveTo>
                  <a:cubicBezTo>
                    <a:pt x="211" y="115"/>
                    <a:pt x="211" y="115"/>
                    <a:pt x="211" y="115"/>
                  </a:cubicBezTo>
                  <a:cubicBezTo>
                    <a:pt x="208" y="115"/>
                    <a:pt x="205" y="118"/>
                    <a:pt x="205" y="122"/>
                  </a:cubicBezTo>
                  <a:cubicBezTo>
                    <a:pt x="205" y="125"/>
                    <a:pt x="208" y="128"/>
                    <a:pt x="211" y="128"/>
                  </a:cubicBezTo>
                  <a:cubicBezTo>
                    <a:pt x="237" y="128"/>
                    <a:pt x="237" y="128"/>
                    <a:pt x="237" y="128"/>
                  </a:cubicBezTo>
                  <a:cubicBezTo>
                    <a:pt x="240" y="128"/>
                    <a:pt x="243" y="125"/>
                    <a:pt x="243" y="122"/>
                  </a:cubicBezTo>
                  <a:cubicBezTo>
                    <a:pt x="243" y="118"/>
                    <a:pt x="240" y="115"/>
                    <a:pt x="237" y="115"/>
                  </a:cubicBezTo>
                  <a:close/>
                  <a:moveTo>
                    <a:pt x="185" y="65"/>
                  </a:moveTo>
                  <a:cubicBezTo>
                    <a:pt x="187" y="65"/>
                    <a:pt x="188" y="64"/>
                    <a:pt x="189" y="63"/>
                  </a:cubicBezTo>
                  <a:cubicBezTo>
                    <a:pt x="208" y="45"/>
                    <a:pt x="208" y="45"/>
                    <a:pt x="208" y="45"/>
                  </a:cubicBezTo>
                  <a:cubicBezTo>
                    <a:pt x="210" y="42"/>
                    <a:pt x="210" y="38"/>
                    <a:pt x="208" y="36"/>
                  </a:cubicBezTo>
                  <a:cubicBezTo>
                    <a:pt x="205" y="33"/>
                    <a:pt x="201" y="33"/>
                    <a:pt x="199" y="36"/>
                  </a:cubicBezTo>
                  <a:cubicBezTo>
                    <a:pt x="180" y="54"/>
                    <a:pt x="180" y="54"/>
                    <a:pt x="180" y="54"/>
                  </a:cubicBezTo>
                  <a:cubicBezTo>
                    <a:pt x="178" y="56"/>
                    <a:pt x="178" y="60"/>
                    <a:pt x="180" y="63"/>
                  </a:cubicBezTo>
                  <a:cubicBezTo>
                    <a:pt x="182" y="64"/>
                    <a:pt x="183" y="65"/>
                    <a:pt x="185" y="65"/>
                  </a:cubicBezTo>
                  <a:close/>
                  <a:moveTo>
                    <a:pt x="154" y="218"/>
                  </a:moveTo>
                  <a:cubicBezTo>
                    <a:pt x="154" y="221"/>
                    <a:pt x="151" y="224"/>
                    <a:pt x="147" y="224"/>
                  </a:cubicBezTo>
                  <a:cubicBezTo>
                    <a:pt x="96" y="224"/>
                    <a:pt x="96" y="224"/>
                    <a:pt x="96" y="224"/>
                  </a:cubicBezTo>
                  <a:cubicBezTo>
                    <a:pt x="92" y="224"/>
                    <a:pt x="90" y="221"/>
                    <a:pt x="90" y="218"/>
                  </a:cubicBezTo>
                  <a:cubicBezTo>
                    <a:pt x="90" y="214"/>
                    <a:pt x="92" y="211"/>
                    <a:pt x="96" y="211"/>
                  </a:cubicBezTo>
                  <a:cubicBezTo>
                    <a:pt x="92" y="175"/>
                    <a:pt x="54" y="167"/>
                    <a:pt x="54" y="125"/>
                  </a:cubicBezTo>
                  <a:cubicBezTo>
                    <a:pt x="54" y="88"/>
                    <a:pt x="84" y="58"/>
                    <a:pt x="122" y="58"/>
                  </a:cubicBezTo>
                  <a:cubicBezTo>
                    <a:pt x="159" y="58"/>
                    <a:pt x="189" y="88"/>
                    <a:pt x="189" y="125"/>
                  </a:cubicBezTo>
                  <a:cubicBezTo>
                    <a:pt x="189" y="167"/>
                    <a:pt x="152" y="175"/>
                    <a:pt x="148" y="211"/>
                  </a:cubicBezTo>
                  <a:cubicBezTo>
                    <a:pt x="151" y="211"/>
                    <a:pt x="154" y="214"/>
                    <a:pt x="154" y="218"/>
                  </a:cubicBezTo>
                  <a:close/>
                  <a:moveTo>
                    <a:pt x="107" y="76"/>
                  </a:moveTo>
                  <a:cubicBezTo>
                    <a:pt x="106" y="73"/>
                    <a:pt x="103" y="72"/>
                    <a:pt x="101" y="73"/>
                  </a:cubicBezTo>
                  <a:cubicBezTo>
                    <a:pt x="84" y="80"/>
                    <a:pt x="72" y="94"/>
                    <a:pt x="67" y="111"/>
                  </a:cubicBezTo>
                  <a:cubicBezTo>
                    <a:pt x="67" y="113"/>
                    <a:pt x="68" y="116"/>
                    <a:pt x="71" y="117"/>
                  </a:cubicBezTo>
                  <a:cubicBezTo>
                    <a:pt x="71" y="117"/>
                    <a:pt x="72" y="117"/>
                    <a:pt x="72" y="117"/>
                  </a:cubicBezTo>
                  <a:cubicBezTo>
                    <a:pt x="74" y="117"/>
                    <a:pt x="76" y="115"/>
                    <a:pt x="77" y="113"/>
                  </a:cubicBezTo>
                  <a:cubicBezTo>
                    <a:pt x="80" y="99"/>
                    <a:pt x="91" y="87"/>
                    <a:pt x="104" y="82"/>
                  </a:cubicBezTo>
                  <a:cubicBezTo>
                    <a:pt x="107" y="81"/>
                    <a:pt x="108" y="78"/>
                    <a:pt x="107" y="7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27" name="矩形 26"/>
          <p:cNvSpPr/>
          <p:nvPr/>
        </p:nvSpPr>
        <p:spPr>
          <a:xfrm>
            <a:off x="4630984" y="971188"/>
            <a:ext cx="292989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b="1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j-lt"/>
                <a:ea typeface="+mj-lt"/>
              </a:rPr>
              <a:t>奔去七月刑场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>
        <p:fade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5" grpId="0"/>
      <p:bldP spid="6" grpId="0"/>
      <p:bldP spid="2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A_库_文本框 4"/>
          <p:cNvSpPr txBox="1"/>
          <p:nvPr>
            <p:custDataLst>
              <p:tags r:id="rId1"/>
            </p:custDataLst>
          </p:nvPr>
        </p:nvSpPr>
        <p:spPr>
          <a:xfrm>
            <a:off x="6305107" y="212651"/>
            <a:ext cx="2321469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600" b="1" dirty="0">
                <a:solidFill>
                  <a:srgbClr val="51BCB8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七</a:t>
            </a:r>
          </a:p>
        </p:txBody>
      </p:sp>
      <p:sp>
        <p:nvSpPr>
          <p:cNvPr id="7" name="PA_库_椭圆 6"/>
          <p:cNvSpPr/>
          <p:nvPr>
            <p:custDataLst>
              <p:tags r:id="rId2"/>
            </p:custDataLst>
          </p:nvPr>
        </p:nvSpPr>
        <p:spPr>
          <a:xfrm>
            <a:off x="8304026" y="1293246"/>
            <a:ext cx="1626783" cy="1626783"/>
          </a:xfrm>
          <a:prstGeom prst="ellipse">
            <a:avLst/>
          </a:prstGeom>
          <a:solidFill>
            <a:srgbClr val="51BC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A_库_文本框 5"/>
          <p:cNvSpPr txBox="1"/>
          <p:nvPr>
            <p:custDataLst>
              <p:tags r:id="rId3"/>
            </p:custDataLst>
          </p:nvPr>
        </p:nvSpPr>
        <p:spPr>
          <a:xfrm>
            <a:off x="7956682" y="971984"/>
            <a:ext cx="2321469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600" b="1" dirty="0">
                <a:solidFill>
                  <a:schemeClr val="bg1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再</a:t>
            </a:r>
          </a:p>
        </p:txBody>
      </p:sp>
      <p:sp>
        <p:nvSpPr>
          <p:cNvPr id="8" name="PA_库_文本框 7"/>
          <p:cNvSpPr txBox="1"/>
          <p:nvPr>
            <p:custDataLst>
              <p:tags r:id="rId4"/>
            </p:custDataLst>
          </p:nvPr>
        </p:nvSpPr>
        <p:spPr>
          <a:xfrm>
            <a:off x="6365341" y="1885507"/>
            <a:ext cx="2321469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600" b="1" dirty="0">
                <a:solidFill>
                  <a:srgbClr val="51BCB8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月</a:t>
            </a:r>
          </a:p>
        </p:txBody>
      </p:sp>
      <p:sp>
        <p:nvSpPr>
          <p:cNvPr id="9" name="PA_库_文本框 8"/>
          <p:cNvSpPr txBox="1"/>
          <p:nvPr>
            <p:custDataLst>
              <p:tags r:id="rId5"/>
            </p:custDataLst>
          </p:nvPr>
        </p:nvSpPr>
        <p:spPr>
          <a:xfrm>
            <a:off x="8080673" y="2614533"/>
            <a:ext cx="2321469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600" b="1" dirty="0">
                <a:solidFill>
                  <a:srgbClr val="51BCB8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会</a:t>
            </a:r>
          </a:p>
        </p:txBody>
      </p:sp>
      <p:sp>
        <p:nvSpPr>
          <p:cNvPr id="10" name="PA_库_文本框 9"/>
          <p:cNvSpPr txBox="1"/>
          <p:nvPr>
            <p:custDataLst>
              <p:tags r:id="rId6"/>
            </p:custDataLst>
          </p:nvPr>
        </p:nvSpPr>
        <p:spPr>
          <a:xfrm>
            <a:off x="6365341" y="2042206"/>
            <a:ext cx="18443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rgbClr val="51BCB8"/>
                </a:solidFill>
              </a:rPr>
              <a:t>HELLO JULY</a:t>
            </a:r>
            <a:endParaRPr lang="zh-CN" altLang="en-US" dirty="0">
              <a:solidFill>
                <a:srgbClr val="51BCB8"/>
              </a:solidFill>
            </a:endParaRPr>
          </a:p>
        </p:txBody>
      </p:sp>
      <p:sp>
        <p:nvSpPr>
          <p:cNvPr id="11" name="PA_库_文本框 13"/>
          <p:cNvSpPr txBox="1"/>
          <p:nvPr>
            <p:custDataLst>
              <p:tags r:id="rId7"/>
            </p:custDataLst>
          </p:nvPr>
        </p:nvSpPr>
        <p:spPr>
          <a:xfrm rot="2459704">
            <a:off x="6852985" y="4291078"/>
            <a:ext cx="1569660" cy="270502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我化尘埃飞扬</a:t>
            </a:r>
          </a:p>
          <a:p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追寻赤裸逆翔</a:t>
            </a:r>
          </a:p>
          <a:p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奔去七月刑场</a:t>
            </a:r>
          </a:p>
          <a:p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时间烧灼滚烫</a:t>
            </a:r>
          </a:p>
          <a:p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回忆撕毁臆想</a:t>
            </a: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1527810" y="1406525"/>
            <a:ext cx="3624580" cy="404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>
        <p:fade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  <p:bldP spid="6" grpId="0"/>
      <p:bldP spid="8" grpId="0"/>
      <p:bldP spid="9" grpId="0"/>
      <p:bldP spid="10" grpId="0"/>
      <p:bldP spid="1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/>
        </p:nvSpPr>
        <p:spPr>
          <a:xfrm>
            <a:off x="1652955" y="1169378"/>
            <a:ext cx="9024281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版权声明</a:t>
            </a:r>
          </a:p>
          <a:p>
            <a:pPr algn="just">
              <a:lnSpc>
                <a:spcPct val="150000"/>
              </a:lnSpc>
            </a:pPr>
            <a:endParaRPr lang="zh-CN" altLang="en-US" sz="1200" dirty="0">
              <a:solidFill>
                <a:srgbClr val="0083E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感谢您下载千库网平台上提供的</a:t>
            </a:r>
            <a:r>
              <a:rPr lang="en-US" altLang="zh-CN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作品，为了您和千库网以及原创作者的利益，请勿复制、传播、销售，否则将承担法律责任！千库网将对作品进行维权，按照传播下载次数进行十倍的索取赔偿！</a:t>
            </a:r>
            <a:endParaRPr lang="en-US" altLang="zh-CN" sz="1200" dirty="0">
              <a:solidFill>
                <a:srgbClr val="0083E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zh-CN" altLang="en-US" sz="1200" dirty="0">
              <a:solidFill>
                <a:srgbClr val="0083E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在千库网出售的</a:t>
            </a:r>
            <a:r>
              <a:rPr lang="en-US" altLang="zh-CN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模板是免版税类（</a:t>
            </a:r>
            <a:r>
              <a:rPr lang="en-US" altLang="zh-CN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RF</a:t>
            </a:r>
            <a:r>
              <a:rPr lang="zh-CN" altLang="en-US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Royalty-Free</a:t>
            </a:r>
            <a:r>
              <a:rPr lang="zh-CN" altLang="en-US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）正版受</a:t>
            </a:r>
            <a:r>
              <a:rPr lang="en-US" altLang="zh-CN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中国人民共和国著作法</a:t>
            </a:r>
            <a:r>
              <a:rPr lang="en-US" altLang="zh-CN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世界版权公约</a:t>
            </a:r>
            <a:r>
              <a:rPr lang="en-US" altLang="zh-CN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的保护，作品的所有权、版权和著作权归千库网所有，您下载的是</a:t>
            </a:r>
            <a:r>
              <a:rPr lang="en-US" altLang="zh-CN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模板素材的使用权。</a:t>
            </a:r>
          </a:p>
          <a:p>
            <a:pPr algn="just">
              <a:lnSpc>
                <a:spcPct val="150000"/>
              </a:lnSpc>
            </a:pPr>
            <a:r>
              <a:rPr lang="en-US" altLang="zh-CN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不得将千库网的</a:t>
            </a:r>
            <a:r>
              <a:rPr lang="en-US" altLang="zh-CN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模板、</a:t>
            </a:r>
            <a:r>
              <a:rPr lang="en-US" altLang="zh-CN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素材，本身用于再出售，或者出租、出借、转让、分销、发布或者作为礼物供他人使用，不得转授权、出卖、转让本协议或者本协议中的权利。</a:t>
            </a:r>
            <a:endParaRPr lang="en-US" altLang="zh-CN" sz="1200" dirty="0">
              <a:solidFill>
                <a:srgbClr val="0083E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zh-CN" altLang="en-US" sz="1200" dirty="0">
              <a:solidFill>
                <a:srgbClr val="0083E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8"/>
          <p:cNvSpPr txBox="1"/>
          <p:nvPr/>
        </p:nvSpPr>
        <p:spPr>
          <a:xfrm>
            <a:off x="1652955" y="4719489"/>
            <a:ext cx="7297081" cy="36933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zh-CN" altLang="en-US" b="1" dirty="0">
                <a:solidFill>
                  <a:srgbClr val="0083E6"/>
                </a:solidFill>
              </a:rPr>
              <a:t>更多精品</a:t>
            </a:r>
            <a:r>
              <a:rPr lang="en-US" altLang="zh-CN" b="1" dirty="0">
                <a:solidFill>
                  <a:srgbClr val="0083E6"/>
                </a:solidFill>
              </a:rPr>
              <a:t>PPT</a:t>
            </a:r>
            <a:r>
              <a:rPr lang="zh-CN" altLang="en-US" b="1" dirty="0">
                <a:solidFill>
                  <a:srgbClr val="0083E6"/>
                </a:solidFill>
              </a:rPr>
              <a:t>模板：</a:t>
            </a:r>
            <a:r>
              <a:rPr lang="en-US" altLang="zh-CN" b="1" dirty="0">
                <a:solidFill>
                  <a:srgbClr val="0083E6"/>
                </a:solidFill>
              </a:rPr>
              <a:t>http://588ku.com/ppt/</a:t>
            </a:r>
            <a:endParaRPr lang="zh-CN" altLang="en-US" b="1" dirty="0">
              <a:solidFill>
                <a:srgbClr val="0083E6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>
        <p:fade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62710" y="2911475"/>
            <a:ext cx="4956175" cy="1012190"/>
          </a:xfrm>
          <a:prstGeom prst="rect">
            <a:avLst/>
          </a:prstGeom>
          <a:solidFill>
            <a:srgbClr val="51BC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A_库_文本框 4"/>
          <p:cNvSpPr txBox="1"/>
          <p:nvPr>
            <p:custDataLst>
              <p:tags r:id="rId1"/>
            </p:custDataLst>
          </p:nvPr>
        </p:nvSpPr>
        <p:spPr>
          <a:xfrm>
            <a:off x="1647382" y="2921561"/>
            <a:ext cx="948055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第</a:t>
            </a:r>
          </a:p>
        </p:txBody>
      </p:sp>
      <p:sp>
        <p:nvSpPr>
          <p:cNvPr id="6" name="PA_库_文本框 5"/>
          <p:cNvSpPr txBox="1"/>
          <p:nvPr>
            <p:custDataLst>
              <p:tags r:id="rId2"/>
            </p:custDataLst>
          </p:nvPr>
        </p:nvSpPr>
        <p:spPr>
          <a:xfrm>
            <a:off x="2853187" y="2921549"/>
            <a:ext cx="948055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壹</a:t>
            </a:r>
          </a:p>
        </p:txBody>
      </p:sp>
      <p:sp>
        <p:nvSpPr>
          <p:cNvPr id="8" name="PA_库_文本框 7"/>
          <p:cNvSpPr txBox="1"/>
          <p:nvPr>
            <p:custDataLst>
              <p:tags r:id="rId3"/>
            </p:custDataLst>
          </p:nvPr>
        </p:nvSpPr>
        <p:spPr>
          <a:xfrm>
            <a:off x="4059021" y="2921827"/>
            <a:ext cx="948055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部</a:t>
            </a:r>
          </a:p>
        </p:txBody>
      </p:sp>
      <p:sp>
        <p:nvSpPr>
          <p:cNvPr id="9" name="PA_库_文本框 8"/>
          <p:cNvSpPr txBox="1"/>
          <p:nvPr>
            <p:custDataLst>
              <p:tags r:id="rId4"/>
            </p:custDataLst>
          </p:nvPr>
        </p:nvSpPr>
        <p:spPr>
          <a:xfrm>
            <a:off x="5210473" y="2921873"/>
            <a:ext cx="948055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分</a:t>
            </a:r>
          </a:p>
        </p:txBody>
      </p:sp>
      <p:sp>
        <p:nvSpPr>
          <p:cNvPr id="11" name="PA_库_文本框 13"/>
          <p:cNvSpPr txBox="1"/>
          <p:nvPr>
            <p:custDataLst>
              <p:tags r:id="rId5"/>
            </p:custDataLst>
          </p:nvPr>
        </p:nvSpPr>
        <p:spPr>
          <a:xfrm rot="2459704">
            <a:off x="6852985" y="4291078"/>
            <a:ext cx="1569660" cy="270502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我化尘埃飞扬</a:t>
            </a:r>
          </a:p>
          <a:p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追寻赤裸逆翔</a:t>
            </a:r>
          </a:p>
          <a:p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奔去七月刑场</a:t>
            </a:r>
          </a:p>
          <a:p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时间烧灼滚烫</a:t>
            </a:r>
          </a:p>
          <a:p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回忆撕毁臆想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44435" y="1715770"/>
            <a:ext cx="3624580" cy="404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>
        <p:fade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  <p:bldP spid="6" grpId="0"/>
      <p:bldP spid="8" grpId="0"/>
      <p:bldP spid="9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1"/>
          <p:cNvGrpSpPr/>
          <p:nvPr/>
        </p:nvGrpSpPr>
        <p:grpSpPr>
          <a:xfrm>
            <a:off x="1624077" y="2229899"/>
            <a:ext cx="6020206" cy="799176"/>
            <a:chOff x="1587602" y="1200336"/>
            <a:chExt cx="6020206" cy="799176"/>
          </a:xfrm>
        </p:grpSpPr>
        <p:sp>
          <p:nvSpPr>
            <p:cNvPr id="14" name="淘宝网chenying0907出品 4"/>
            <p:cNvSpPr/>
            <p:nvPr/>
          </p:nvSpPr>
          <p:spPr>
            <a:xfrm>
              <a:off x="1661281" y="1200336"/>
              <a:ext cx="1277546" cy="202572"/>
            </a:xfrm>
            <a:prstGeom prst="rect">
              <a:avLst/>
            </a:prstGeom>
            <a:solidFill>
              <a:srgbClr val="708F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淘宝网chenying0907出品 7"/>
            <p:cNvSpPr txBox="1"/>
            <p:nvPr/>
          </p:nvSpPr>
          <p:spPr>
            <a:xfrm>
              <a:off x="1587602" y="1439718"/>
              <a:ext cx="416702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tx2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7</a:t>
              </a:r>
              <a:r>
                <a:rPr lang="zh-CN" altLang="en-US" sz="2000" dirty="0">
                  <a:solidFill>
                    <a:schemeClr val="tx2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月</a:t>
              </a:r>
              <a:r>
                <a:rPr lang="en-US" altLang="zh-CN" sz="2000" dirty="0">
                  <a:solidFill>
                    <a:schemeClr val="tx2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7</a:t>
              </a:r>
              <a:r>
                <a:rPr lang="zh-CN" altLang="en-US" sz="2000" dirty="0">
                  <a:solidFill>
                    <a:schemeClr val="tx2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日晴 黑夜突然变白天</a:t>
              </a:r>
            </a:p>
          </p:txBody>
        </p:sp>
        <p:sp>
          <p:nvSpPr>
            <p:cNvPr id="13" name="淘宝网chenying0907出品 13"/>
            <p:cNvSpPr txBox="1"/>
            <p:nvPr/>
          </p:nvSpPr>
          <p:spPr>
            <a:xfrm>
              <a:off x="1587602" y="1679103"/>
              <a:ext cx="6020206" cy="3204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 spc="300"/>
              </a:lvl1pPr>
            </a:lstStyle>
            <a:p>
              <a:r>
                <a:rPr lang="en-US" altLang="zh-CN" sz="1100" dirty="0">
                  <a:solidFill>
                    <a:schemeClr val="tx2">
                      <a:alpha val="70000"/>
                    </a:schemeClr>
                  </a:solidFill>
                </a:rPr>
                <a:t>7</a:t>
              </a:r>
              <a:r>
                <a:rPr lang="zh-CN" altLang="en-US" sz="1100" dirty="0">
                  <a:solidFill>
                    <a:schemeClr val="tx2">
                      <a:alpha val="70000"/>
                    </a:schemeClr>
                  </a:solidFill>
                </a:rPr>
                <a:t>月</a:t>
              </a:r>
              <a:r>
                <a:rPr lang="en-US" altLang="zh-CN" sz="1100" dirty="0">
                  <a:solidFill>
                    <a:schemeClr val="tx2">
                      <a:alpha val="70000"/>
                    </a:schemeClr>
                  </a:solidFill>
                </a:rPr>
                <a:t>7</a:t>
              </a:r>
              <a:r>
                <a:rPr lang="zh-CN" altLang="en-US" sz="1100" dirty="0">
                  <a:solidFill>
                    <a:schemeClr val="tx2">
                      <a:alpha val="70000"/>
                    </a:schemeClr>
                  </a:solidFill>
                </a:rPr>
                <a:t>日晴 黑夜突然变白天，絮扑窗纱。我失去知觉 看见相爱的界限，</a:t>
              </a:r>
            </a:p>
          </p:txBody>
        </p:sp>
      </p:grpSp>
      <p:grpSp>
        <p:nvGrpSpPr>
          <p:cNvPr id="17" name="1"/>
          <p:cNvGrpSpPr/>
          <p:nvPr/>
        </p:nvGrpSpPr>
        <p:grpSpPr>
          <a:xfrm>
            <a:off x="1624077" y="3347141"/>
            <a:ext cx="6020206" cy="819873"/>
            <a:chOff x="1587602" y="1188444"/>
            <a:chExt cx="6020206" cy="819873"/>
          </a:xfrm>
        </p:grpSpPr>
        <p:sp>
          <p:nvSpPr>
            <p:cNvPr id="21" name="淘宝网chenying0907出品 32"/>
            <p:cNvSpPr/>
            <p:nvPr/>
          </p:nvSpPr>
          <p:spPr>
            <a:xfrm>
              <a:off x="1661281" y="1188444"/>
              <a:ext cx="1277546" cy="201600"/>
            </a:xfrm>
            <a:prstGeom prst="rect">
              <a:avLst/>
            </a:prstGeom>
            <a:solidFill>
              <a:srgbClr val="708F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淘宝网chenying0907出品 30"/>
            <p:cNvSpPr txBox="1"/>
            <p:nvPr/>
          </p:nvSpPr>
          <p:spPr>
            <a:xfrm>
              <a:off x="1587602" y="1439718"/>
              <a:ext cx="416702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2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五指之间 还残留你的昨天</a:t>
              </a:r>
            </a:p>
          </p:txBody>
        </p:sp>
        <p:sp>
          <p:nvSpPr>
            <p:cNvPr id="20" name="淘宝网chenying0907出品 31"/>
            <p:cNvSpPr txBox="1"/>
            <p:nvPr/>
          </p:nvSpPr>
          <p:spPr>
            <a:xfrm>
              <a:off x="1587602" y="1687908"/>
              <a:ext cx="6020206" cy="3204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100" spc="300">
                  <a:solidFill>
                    <a:schemeClr val="tx2">
                      <a:alpha val="70000"/>
                    </a:schemeClr>
                  </a:solidFill>
                </a:defRPr>
              </a:lvl1pPr>
            </a:lstStyle>
            <a:p>
              <a:r>
                <a:rPr lang="en-US" altLang="zh-CN" dirty="0"/>
                <a:t>7</a:t>
              </a:r>
              <a:r>
                <a:rPr lang="zh-CN" altLang="en-US" dirty="0"/>
                <a:t>月</a:t>
              </a:r>
              <a:r>
                <a:rPr lang="en-US" altLang="zh-CN" dirty="0"/>
                <a:t>7</a:t>
              </a:r>
              <a:r>
                <a:rPr lang="zh-CN" altLang="en-US" dirty="0"/>
                <a:t>日晴 黑夜突然变白天，絮扑窗纱。我失去知觉 看见相爱的界限，</a:t>
              </a:r>
            </a:p>
          </p:txBody>
        </p:sp>
      </p:grpSp>
      <p:grpSp>
        <p:nvGrpSpPr>
          <p:cNvPr id="23" name="1"/>
          <p:cNvGrpSpPr/>
          <p:nvPr/>
        </p:nvGrpSpPr>
        <p:grpSpPr>
          <a:xfrm>
            <a:off x="1624077" y="4498494"/>
            <a:ext cx="6020206" cy="814042"/>
            <a:chOff x="1587602" y="1201858"/>
            <a:chExt cx="6020206" cy="814042"/>
          </a:xfrm>
        </p:grpSpPr>
        <p:sp>
          <p:nvSpPr>
            <p:cNvPr id="27" name="淘宝网chenying0907出品 38"/>
            <p:cNvSpPr/>
            <p:nvPr/>
          </p:nvSpPr>
          <p:spPr>
            <a:xfrm>
              <a:off x="1661281" y="1201858"/>
              <a:ext cx="1277546" cy="201600"/>
            </a:xfrm>
            <a:prstGeom prst="rect">
              <a:avLst/>
            </a:prstGeom>
            <a:solidFill>
              <a:srgbClr val="708F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淘宝网chenying0907出品 36"/>
            <p:cNvSpPr txBox="1"/>
            <p:nvPr/>
          </p:nvSpPr>
          <p:spPr>
            <a:xfrm>
              <a:off x="1587602" y="1439718"/>
              <a:ext cx="416702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2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我失去知觉 看见相爱的界限</a:t>
              </a:r>
            </a:p>
          </p:txBody>
        </p:sp>
        <p:sp>
          <p:nvSpPr>
            <p:cNvPr id="26" name="淘宝网chenying0907出品 37"/>
            <p:cNvSpPr txBox="1"/>
            <p:nvPr/>
          </p:nvSpPr>
          <p:spPr>
            <a:xfrm>
              <a:off x="1587602" y="1695491"/>
              <a:ext cx="6020206" cy="3204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 spc="300"/>
              </a:lvl1pPr>
            </a:lstStyle>
            <a:p>
              <a:r>
                <a:rPr lang="en-US" altLang="zh-CN" sz="1100" dirty="0">
                  <a:solidFill>
                    <a:schemeClr val="tx2">
                      <a:alpha val="70000"/>
                    </a:schemeClr>
                  </a:solidFill>
                </a:rPr>
                <a:t>7</a:t>
              </a:r>
              <a:r>
                <a:rPr lang="zh-CN" altLang="en-US" sz="1100" dirty="0">
                  <a:solidFill>
                    <a:schemeClr val="tx2">
                      <a:alpha val="70000"/>
                    </a:schemeClr>
                  </a:solidFill>
                </a:rPr>
                <a:t>月</a:t>
              </a:r>
              <a:r>
                <a:rPr lang="en-US" altLang="zh-CN" sz="1100" dirty="0">
                  <a:solidFill>
                    <a:schemeClr val="tx2">
                      <a:alpha val="70000"/>
                    </a:schemeClr>
                  </a:solidFill>
                </a:rPr>
                <a:t>7</a:t>
              </a:r>
              <a:r>
                <a:rPr lang="zh-CN" altLang="en-US" sz="1100" dirty="0">
                  <a:solidFill>
                    <a:schemeClr val="tx2">
                      <a:alpha val="70000"/>
                    </a:schemeClr>
                  </a:solidFill>
                </a:rPr>
                <a:t>日晴 黑夜突然变白天，絮扑窗纱。我失去知觉 看见相爱的界限，</a:t>
              </a:r>
            </a:p>
          </p:txBody>
        </p:sp>
      </p:grpSp>
      <p:sp>
        <p:nvSpPr>
          <p:cNvPr id="22" name="矩形 21"/>
          <p:cNvSpPr/>
          <p:nvPr/>
        </p:nvSpPr>
        <p:spPr>
          <a:xfrm>
            <a:off x="5007539" y="971188"/>
            <a:ext cx="292989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b="1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j-lt"/>
                <a:ea typeface="+mj-lt"/>
              </a:rPr>
              <a:t>奔去七月刑场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>
        <p:fade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副标题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1"/>
          <p:cNvSpPr/>
          <p:nvPr/>
        </p:nvSpPr>
        <p:spPr>
          <a:xfrm>
            <a:off x="1314091" y="2092209"/>
            <a:ext cx="7518400" cy="1973199"/>
          </a:xfrm>
          <a:prstGeom prst="rect">
            <a:avLst/>
          </a:prstGeom>
          <a:solidFill>
            <a:srgbClr val="51BCB8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1"/>
          <p:cNvSpPr/>
          <p:nvPr/>
        </p:nvSpPr>
        <p:spPr>
          <a:xfrm>
            <a:off x="1964331" y="1796961"/>
            <a:ext cx="7830662" cy="260452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1"/>
          <p:cNvSpPr/>
          <p:nvPr/>
        </p:nvSpPr>
        <p:spPr>
          <a:xfrm>
            <a:off x="2076091" y="2498001"/>
            <a:ext cx="7254240" cy="1567407"/>
          </a:xfrm>
          <a:prstGeom prst="rect">
            <a:avLst/>
          </a:prstGeom>
          <a:solidFill>
            <a:schemeClr val="bg1"/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1"/>
          <p:cNvGrpSpPr/>
          <p:nvPr/>
        </p:nvGrpSpPr>
        <p:grpSpPr>
          <a:xfrm>
            <a:off x="2750893" y="2814943"/>
            <a:ext cx="6020206" cy="1253254"/>
            <a:chOff x="1587602" y="1200336"/>
            <a:chExt cx="6020206" cy="1253254"/>
          </a:xfrm>
        </p:grpSpPr>
        <p:sp>
          <p:nvSpPr>
            <p:cNvPr id="17" name="淘宝网chenying0907出品 16"/>
            <p:cNvSpPr/>
            <p:nvPr/>
          </p:nvSpPr>
          <p:spPr>
            <a:xfrm>
              <a:off x="1661281" y="1200336"/>
              <a:ext cx="1277546" cy="202572"/>
            </a:xfrm>
            <a:prstGeom prst="rect">
              <a:avLst/>
            </a:prstGeom>
            <a:solidFill>
              <a:srgbClr val="51BC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淘宝网chenying0907出品 14"/>
            <p:cNvSpPr txBox="1"/>
            <p:nvPr/>
          </p:nvSpPr>
          <p:spPr>
            <a:xfrm>
              <a:off x="1587602" y="1439718"/>
              <a:ext cx="416702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tx2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7</a:t>
              </a:r>
              <a:r>
                <a:rPr lang="zh-CN" altLang="en-US" sz="2000" dirty="0">
                  <a:solidFill>
                    <a:schemeClr val="tx2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月</a:t>
              </a:r>
              <a:r>
                <a:rPr lang="en-US" altLang="zh-CN" sz="2000" dirty="0">
                  <a:solidFill>
                    <a:schemeClr val="tx2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7</a:t>
              </a:r>
              <a:r>
                <a:rPr lang="zh-CN" altLang="en-US" sz="2000" dirty="0">
                  <a:solidFill>
                    <a:schemeClr val="tx2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日晴 黑夜突然变白天</a:t>
              </a:r>
            </a:p>
          </p:txBody>
        </p:sp>
        <p:sp>
          <p:nvSpPr>
            <p:cNvPr id="16" name="淘宝网chenying0907出品 15"/>
            <p:cNvSpPr txBox="1"/>
            <p:nvPr/>
          </p:nvSpPr>
          <p:spPr>
            <a:xfrm>
              <a:off x="1587602" y="1879266"/>
              <a:ext cx="6020206" cy="574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 spc="300"/>
              </a:lvl1pPr>
            </a:lstStyle>
            <a:p>
              <a:r>
                <a:rPr lang="en-US" altLang="zh-CN" sz="1100" dirty="0">
                  <a:solidFill>
                    <a:schemeClr val="tx2">
                      <a:alpha val="70000"/>
                    </a:schemeClr>
                  </a:solidFill>
                </a:rPr>
                <a:t>7</a:t>
              </a:r>
              <a:r>
                <a:rPr lang="zh-CN" altLang="en-US" sz="1100" dirty="0">
                  <a:solidFill>
                    <a:schemeClr val="tx2">
                      <a:alpha val="70000"/>
                    </a:schemeClr>
                  </a:solidFill>
                </a:rPr>
                <a:t>月</a:t>
              </a:r>
              <a:r>
                <a:rPr lang="en-US" altLang="zh-CN" sz="1100" dirty="0">
                  <a:solidFill>
                    <a:schemeClr val="tx2">
                      <a:alpha val="70000"/>
                    </a:schemeClr>
                  </a:solidFill>
                </a:rPr>
                <a:t>7</a:t>
              </a:r>
              <a:r>
                <a:rPr lang="zh-CN" altLang="en-US" sz="1100" dirty="0">
                  <a:solidFill>
                    <a:schemeClr val="tx2">
                      <a:alpha val="70000"/>
                    </a:schemeClr>
                  </a:solidFill>
                </a:rPr>
                <a:t>日晴 黑夜突然变白天，絮扑窗纱燕拂檐。我失去知觉 看见相爱的界限，</a:t>
              </a:r>
            </a:p>
          </p:txBody>
        </p:sp>
      </p:grpSp>
      <p:sp>
        <p:nvSpPr>
          <p:cNvPr id="23" name="1"/>
          <p:cNvSpPr/>
          <p:nvPr/>
        </p:nvSpPr>
        <p:spPr>
          <a:xfrm>
            <a:off x="3928905" y="3932556"/>
            <a:ext cx="7012335" cy="195625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26" name="1"/>
          <p:cNvSpPr/>
          <p:nvPr/>
        </p:nvSpPr>
        <p:spPr>
          <a:xfrm>
            <a:off x="4512310" y="4384675"/>
            <a:ext cx="5448935" cy="1344295"/>
          </a:xfrm>
          <a:prstGeom prst="rect">
            <a:avLst/>
          </a:prstGeom>
          <a:solidFill>
            <a:schemeClr val="bg1"/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1"/>
          <p:cNvGrpSpPr/>
          <p:nvPr/>
        </p:nvGrpSpPr>
        <p:grpSpPr>
          <a:xfrm>
            <a:off x="5183244" y="4644132"/>
            <a:ext cx="4521769" cy="1085652"/>
            <a:chOff x="3774788" y="3604113"/>
            <a:chExt cx="6020206" cy="1445418"/>
          </a:xfrm>
        </p:grpSpPr>
        <p:grpSp>
          <p:nvGrpSpPr>
            <p:cNvPr id="28" name="淘宝网chenying0907出品 12"/>
            <p:cNvGrpSpPr/>
            <p:nvPr/>
          </p:nvGrpSpPr>
          <p:grpSpPr>
            <a:xfrm>
              <a:off x="8136579" y="3604113"/>
              <a:ext cx="1374293" cy="796487"/>
              <a:chOff x="1292707" y="1224985"/>
              <a:chExt cx="1374293" cy="822954"/>
            </a:xfrm>
          </p:grpSpPr>
          <p:sp>
            <p:nvSpPr>
              <p:cNvPr id="31" name="淘宝网chenying0907出品 15"/>
              <p:cNvSpPr/>
              <p:nvPr/>
            </p:nvSpPr>
            <p:spPr>
              <a:xfrm>
                <a:off x="1389454" y="1224985"/>
                <a:ext cx="1277546" cy="208299"/>
              </a:xfrm>
              <a:prstGeom prst="rect">
                <a:avLst/>
              </a:prstGeom>
              <a:solidFill>
                <a:srgbClr val="51BCB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zh-CN" altLang="en-US"/>
              </a:p>
            </p:txBody>
          </p:sp>
          <p:sp>
            <p:nvSpPr>
              <p:cNvPr id="32" name="淘宝网chenying0907出品 16"/>
              <p:cNvSpPr txBox="1"/>
              <p:nvPr/>
            </p:nvSpPr>
            <p:spPr>
              <a:xfrm>
                <a:off x="1292707" y="1602734"/>
                <a:ext cx="1252099" cy="445205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pPr algn="r"/>
                <a:r>
                  <a:rPr lang="en-US" altLang="zh-CN" sz="1100" spc="600" dirty="0">
                    <a:solidFill>
                      <a:schemeClr val="bg1"/>
                    </a:solidFill>
                  </a:rPr>
                  <a:t>PART 2</a:t>
                </a:r>
              </a:p>
              <a:p>
                <a:pPr algn="r"/>
                <a:endParaRPr lang="zh-CN" altLang="en-US" sz="1100" spc="6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29" name="淘宝网chenying0907出品 13"/>
            <p:cNvSpPr txBox="1"/>
            <p:nvPr/>
          </p:nvSpPr>
          <p:spPr>
            <a:xfrm>
              <a:off x="5424772" y="3855387"/>
              <a:ext cx="4167022" cy="5326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dirty="0">
                  <a:solidFill>
                    <a:schemeClr val="tx2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五指之间 还残留你的昨天</a:t>
              </a:r>
            </a:p>
          </p:txBody>
        </p:sp>
        <p:sp>
          <p:nvSpPr>
            <p:cNvPr id="30" name="淘宝网chenying0907出品 14"/>
            <p:cNvSpPr txBox="1"/>
            <p:nvPr/>
          </p:nvSpPr>
          <p:spPr>
            <a:xfrm>
              <a:off x="3774788" y="4284886"/>
              <a:ext cx="6020206" cy="7646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100" spc="300">
                  <a:solidFill>
                    <a:schemeClr val="tx2">
                      <a:alpha val="70000"/>
                    </a:schemeClr>
                  </a:solidFill>
                </a:defRPr>
              </a:lvl1pPr>
            </a:lstStyle>
            <a:p>
              <a:pPr algn="r"/>
              <a:r>
                <a:rPr lang="en-US" altLang="zh-CN" dirty="0"/>
                <a:t>7</a:t>
              </a:r>
              <a:r>
                <a:rPr lang="zh-CN" altLang="en-US" dirty="0"/>
                <a:t>月</a:t>
              </a:r>
              <a:r>
                <a:rPr lang="en-US" altLang="zh-CN" dirty="0"/>
                <a:t>7</a:t>
              </a:r>
              <a:r>
                <a:rPr lang="zh-CN" altLang="en-US" dirty="0"/>
                <a:t>日晴 黑夜突然变白天，絮扑窗纱燕拂檐。莲子数杯尝冷酒，</a:t>
              </a:r>
            </a:p>
          </p:txBody>
        </p:sp>
      </p:grpSp>
      <p:sp>
        <p:nvSpPr>
          <p:cNvPr id="22" name="矩形 21"/>
          <p:cNvSpPr/>
          <p:nvPr/>
        </p:nvSpPr>
        <p:spPr>
          <a:xfrm>
            <a:off x="4630984" y="881653"/>
            <a:ext cx="292989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b="1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j-lt"/>
                <a:ea typeface="+mj-lt"/>
              </a:rPr>
              <a:t>奔去七月刑场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>
        <p:fade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build="p"/>
      <p:bldP spid="3" grpId="0" animBg="1"/>
      <p:bldP spid="5" grpId="0" animBg="1"/>
      <p:bldP spid="4" grpId="0" animBg="1"/>
      <p:bldP spid="23" grpId="0" animBg="1"/>
      <p:bldP spid="26" grpId="0" animBg="1"/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0" t="28683" r="1033" b="27285"/>
          <a:stretch>
            <a:fillRect/>
          </a:stretch>
        </p:blipFill>
        <p:spPr>
          <a:xfrm>
            <a:off x="310515" y="2259330"/>
            <a:ext cx="4557395" cy="2734310"/>
          </a:xfrm>
          <a:prstGeom prst="cloud">
            <a:avLst/>
          </a:prstGeom>
        </p:spPr>
      </p:pic>
      <p:sp>
        <p:nvSpPr>
          <p:cNvPr id="6" name="1"/>
          <p:cNvSpPr/>
          <p:nvPr/>
        </p:nvSpPr>
        <p:spPr>
          <a:xfrm>
            <a:off x="5264304" y="2703252"/>
            <a:ext cx="5834743" cy="2975429"/>
          </a:xfrm>
          <a:prstGeom prst="rect">
            <a:avLst/>
          </a:prstGeom>
          <a:solidFill>
            <a:schemeClr val="bg1"/>
          </a:solidFill>
          <a:ln>
            <a:solidFill>
              <a:srgbClr val="51BCB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7" name="淘宝网chenying0907出品 6"/>
          <p:cNvSpPr txBox="1"/>
          <p:nvPr/>
        </p:nvSpPr>
        <p:spPr>
          <a:xfrm>
            <a:off x="679458" y="4924542"/>
            <a:ext cx="490220" cy="24765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2000" spc="6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-</a:t>
            </a:r>
            <a:r>
              <a:rPr lang="zh-CN" altLang="en-US" sz="2000" spc="6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关于三月</a:t>
            </a:r>
            <a:r>
              <a:rPr lang="en-US" altLang="zh-CN" sz="2000" spc="6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-</a:t>
            </a:r>
            <a:endParaRPr lang="zh-CN" altLang="en-US" sz="2000" spc="6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9" name="1"/>
          <p:cNvSpPr txBox="1"/>
          <p:nvPr/>
        </p:nvSpPr>
        <p:spPr>
          <a:xfrm>
            <a:off x="6930215" y="1524470"/>
            <a:ext cx="3751579" cy="106045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spcBef>
                <a:spcPts val="1200"/>
              </a:spcBef>
              <a:defRPr sz="1400" spc="3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altLang="zh-CN" dirty="0">
                <a:solidFill>
                  <a:schemeClr val="tx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7</a:t>
            </a:r>
            <a:r>
              <a:rPr lang="zh-CN" altLang="en-US" dirty="0">
                <a:solidFill>
                  <a:schemeClr val="tx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月</a:t>
            </a:r>
            <a:r>
              <a:rPr lang="en-US" altLang="zh-CN" dirty="0">
                <a:solidFill>
                  <a:schemeClr val="tx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7</a:t>
            </a:r>
            <a:r>
              <a:rPr lang="zh-CN" altLang="en-US" dirty="0">
                <a:solidFill>
                  <a:schemeClr val="tx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日晴 黑夜突然变白天，絮扑窗纱燕拂檐。我失去知觉 看见相爱的界限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4" cstate="screen"/>
          <a:srcRect l="42715" t="22654" r="32077" b="51322"/>
          <a:stretch>
            <a:fillRect/>
          </a:stretch>
        </p:blipFill>
        <p:spPr>
          <a:xfrm>
            <a:off x="6468841" y="1529984"/>
            <a:ext cx="391885" cy="391886"/>
          </a:xfrm>
          <a:prstGeom prst="rect">
            <a:avLst/>
          </a:prstGeom>
        </p:spPr>
      </p:pic>
      <p:grpSp>
        <p:nvGrpSpPr>
          <p:cNvPr id="13" name="1"/>
          <p:cNvGrpSpPr/>
          <p:nvPr/>
        </p:nvGrpSpPr>
        <p:grpSpPr>
          <a:xfrm>
            <a:off x="5662947" y="3043038"/>
            <a:ext cx="1267268" cy="584647"/>
            <a:chOff x="3557873" y="3480153"/>
            <a:chExt cx="1267268" cy="584647"/>
          </a:xfrm>
        </p:grpSpPr>
        <p:sp>
          <p:nvSpPr>
            <p:cNvPr id="14" name="淘宝网chenying0907出品 13"/>
            <p:cNvSpPr txBox="1"/>
            <p:nvPr/>
          </p:nvSpPr>
          <p:spPr>
            <a:xfrm>
              <a:off x="3557873" y="3480153"/>
              <a:ext cx="1267268" cy="5846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spc="3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七月</a:t>
              </a:r>
            </a:p>
          </p:txBody>
        </p:sp>
        <p:cxnSp>
          <p:nvCxnSpPr>
            <p:cNvPr id="15" name="淘宝网chenying0907出品 14"/>
            <p:cNvCxnSpPr/>
            <p:nvPr/>
          </p:nvCxnSpPr>
          <p:spPr>
            <a:xfrm>
              <a:off x="3557873" y="4063646"/>
              <a:ext cx="836327" cy="0"/>
            </a:xfrm>
            <a:prstGeom prst="line">
              <a:avLst/>
            </a:prstGeom>
            <a:ln w="127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淘宝网chenying0907出品 15"/>
            <p:cNvCxnSpPr/>
            <p:nvPr/>
          </p:nvCxnSpPr>
          <p:spPr>
            <a:xfrm>
              <a:off x="3557873" y="3555646"/>
              <a:ext cx="836327" cy="0"/>
            </a:xfrm>
            <a:prstGeom prst="line">
              <a:avLst/>
            </a:prstGeom>
            <a:ln w="127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1"/>
          <p:cNvSpPr txBox="1"/>
          <p:nvPr/>
        </p:nvSpPr>
        <p:spPr>
          <a:xfrm>
            <a:off x="5662947" y="3868168"/>
            <a:ext cx="4502486" cy="153797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spcBef>
                <a:spcPts val="1200"/>
              </a:spcBef>
              <a:defRPr sz="1400" spc="3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altLang="zh-CN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7</a:t>
            </a:r>
            <a:r>
              <a:rPr lang="zh-CN" altLang="en-US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月</a:t>
            </a:r>
            <a:r>
              <a:rPr lang="en-US" altLang="zh-CN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7</a:t>
            </a:r>
            <a:r>
              <a:rPr lang="zh-CN" altLang="en-US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日晴 黑夜突然变白天，絮扑窗纱燕拂檐。我失去知觉 看见相爱的界限</a:t>
            </a:r>
            <a:endParaRPr lang="en-US" altLang="zh-CN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r>
              <a:rPr lang="en-US" altLang="zh-CN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7</a:t>
            </a:r>
            <a:r>
              <a:rPr lang="zh-CN" altLang="en-US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月</a:t>
            </a:r>
            <a:r>
              <a:rPr lang="en-US" altLang="zh-CN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7</a:t>
            </a:r>
            <a:r>
              <a:rPr lang="zh-CN" altLang="en-US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日晴 黑夜突然变白天，絮扑窗纱燕拂檐。我失去知觉 看见相爱的界限，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>
        <p:fade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9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767955" y="2162175"/>
            <a:ext cx="3624580" cy="404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Group 7"/>
          <p:cNvGrpSpPr/>
          <p:nvPr/>
        </p:nvGrpSpPr>
        <p:grpSpPr>
          <a:xfrm>
            <a:off x="-66243" y="1863189"/>
            <a:ext cx="7332299" cy="4327514"/>
            <a:chOff x="2032000" y="876235"/>
            <a:chExt cx="8343160" cy="4924125"/>
          </a:xfrm>
          <a:solidFill>
            <a:srgbClr val="E9847F">
              <a:alpha val="60000"/>
            </a:srgbClr>
          </a:solidFill>
        </p:grpSpPr>
        <p:sp>
          <p:nvSpPr>
            <p:cNvPr id="4" name="Freeform 8"/>
            <p:cNvSpPr/>
            <p:nvPr/>
          </p:nvSpPr>
          <p:spPr>
            <a:xfrm>
              <a:off x="3564940" y="1075351"/>
              <a:ext cx="4370425" cy="4370331"/>
            </a:xfrm>
            <a:custGeom>
              <a:avLst/>
              <a:gdLst>
                <a:gd name="connsiteX0" fmla="*/ 0 w 4370425"/>
                <a:gd name="connsiteY0" fmla="*/ 2185166 h 4370331"/>
                <a:gd name="connsiteX1" fmla="*/ 2185213 w 4370425"/>
                <a:gd name="connsiteY1" fmla="*/ 0 h 4370331"/>
                <a:gd name="connsiteX2" fmla="*/ 4370426 w 4370425"/>
                <a:gd name="connsiteY2" fmla="*/ 2185166 h 4370331"/>
                <a:gd name="connsiteX3" fmla="*/ 2185213 w 4370425"/>
                <a:gd name="connsiteY3" fmla="*/ 4370332 h 4370331"/>
                <a:gd name="connsiteX4" fmla="*/ 0 w 4370425"/>
                <a:gd name="connsiteY4" fmla="*/ 2185166 h 437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70425" h="4370331">
                  <a:moveTo>
                    <a:pt x="0" y="2185166"/>
                  </a:moveTo>
                  <a:cubicBezTo>
                    <a:pt x="0" y="978332"/>
                    <a:pt x="978353" y="0"/>
                    <a:pt x="2185213" y="0"/>
                  </a:cubicBezTo>
                  <a:cubicBezTo>
                    <a:pt x="3392073" y="0"/>
                    <a:pt x="4370426" y="978332"/>
                    <a:pt x="4370426" y="2185166"/>
                  </a:cubicBezTo>
                  <a:cubicBezTo>
                    <a:pt x="4370426" y="3392000"/>
                    <a:pt x="3392073" y="4370332"/>
                    <a:pt x="2185213" y="4370332"/>
                  </a:cubicBezTo>
                  <a:cubicBezTo>
                    <a:pt x="978353" y="4370332"/>
                    <a:pt x="0" y="3392000"/>
                    <a:pt x="0" y="2185166"/>
                  </a:cubicBezTo>
                  <a:close/>
                </a:path>
              </a:pathLst>
            </a:custGeom>
            <a:solidFill>
              <a:srgbClr val="51BCB8">
                <a:alpha val="54000"/>
              </a:srgb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887684" tIns="887670" rIns="887684" bIns="887670" numCol="1" spcCol="1270" anchor="ctr" anchorCtr="0">
              <a:noAutofit/>
            </a:bodyPr>
            <a:lstStyle/>
            <a:p>
              <a:pPr lvl="0" algn="ctr" defTabSz="2889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6500" kern="1200" dirty="0"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sp>
          <p:nvSpPr>
            <p:cNvPr id="5" name="Oval 9"/>
            <p:cNvSpPr/>
            <p:nvPr/>
          </p:nvSpPr>
          <p:spPr>
            <a:xfrm>
              <a:off x="6058611" y="876235"/>
              <a:ext cx="486054" cy="486046"/>
            </a:xfrm>
            <a:prstGeom prst="ellipse">
              <a:avLst/>
            </a:prstGeom>
            <a:solidFill>
              <a:srgbClr val="51BCB8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" name="Oval 10"/>
            <p:cNvSpPr/>
            <p:nvPr/>
          </p:nvSpPr>
          <p:spPr>
            <a:xfrm>
              <a:off x="4942258" y="5445683"/>
              <a:ext cx="351943" cy="352281"/>
            </a:xfrm>
            <a:prstGeom prst="ellipse">
              <a:avLst/>
            </a:prstGeom>
            <a:solidFill>
              <a:srgbClr val="51BCB8">
                <a:alpha val="66000"/>
              </a:srgb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Oval 11"/>
            <p:cNvSpPr/>
            <p:nvPr/>
          </p:nvSpPr>
          <p:spPr>
            <a:xfrm>
              <a:off x="8216595" y="2849011"/>
              <a:ext cx="351942" cy="352281"/>
            </a:xfrm>
            <a:prstGeom prst="ellipse">
              <a:avLst/>
            </a:prstGeom>
            <a:solidFill>
              <a:srgbClr val="51BCB8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Oval 12"/>
            <p:cNvSpPr/>
            <p:nvPr/>
          </p:nvSpPr>
          <p:spPr>
            <a:xfrm>
              <a:off x="9659533" y="4814638"/>
              <a:ext cx="486053" cy="486046"/>
            </a:xfrm>
            <a:prstGeom prst="ellipse">
              <a:avLst/>
            </a:prstGeom>
            <a:solidFill>
              <a:srgbClr val="51BCB8">
                <a:alpha val="43000"/>
              </a:srgb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Oval 13"/>
            <p:cNvSpPr/>
            <p:nvPr/>
          </p:nvSpPr>
          <p:spPr>
            <a:xfrm>
              <a:off x="5007660" y="1567013"/>
              <a:ext cx="351942" cy="352281"/>
            </a:xfrm>
            <a:prstGeom prst="ellipse">
              <a:avLst/>
            </a:prstGeom>
            <a:solidFill>
              <a:srgbClr val="51BCB8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Oval 14"/>
            <p:cNvSpPr/>
            <p:nvPr/>
          </p:nvSpPr>
          <p:spPr>
            <a:xfrm>
              <a:off x="3898188" y="3582165"/>
              <a:ext cx="351942" cy="35228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Freeform 15"/>
            <p:cNvSpPr/>
            <p:nvPr/>
          </p:nvSpPr>
          <p:spPr>
            <a:xfrm>
              <a:off x="2199436" y="1864155"/>
              <a:ext cx="1776780" cy="1776213"/>
            </a:xfrm>
            <a:custGeom>
              <a:avLst/>
              <a:gdLst>
                <a:gd name="connsiteX0" fmla="*/ 0 w 1776780"/>
                <a:gd name="connsiteY0" fmla="*/ 888107 h 1776213"/>
                <a:gd name="connsiteX1" fmla="*/ 888390 w 1776780"/>
                <a:gd name="connsiteY1" fmla="*/ 0 h 1776213"/>
                <a:gd name="connsiteX2" fmla="*/ 1776780 w 1776780"/>
                <a:gd name="connsiteY2" fmla="*/ 888107 h 1776213"/>
                <a:gd name="connsiteX3" fmla="*/ 888390 w 1776780"/>
                <a:gd name="connsiteY3" fmla="*/ 1776214 h 1776213"/>
                <a:gd name="connsiteX4" fmla="*/ 0 w 1776780"/>
                <a:gd name="connsiteY4" fmla="*/ 888107 h 1776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76780" h="1776213">
                  <a:moveTo>
                    <a:pt x="0" y="888107"/>
                  </a:moveTo>
                  <a:cubicBezTo>
                    <a:pt x="0" y="397619"/>
                    <a:pt x="397746" y="0"/>
                    <a:pt x="888390" y="0"/>
                  </a:cubicBezTo>
                  <a:cubicBezTo>
                    <a:pt x="1379034" y="0"/>
                    <a:pt x="1776780" y="397619"/>
                    <a:pt x="1776780" y="888107"/>
                  </a:cubicBezTo>
                  <a:cubicBezTo>
                    <a:pt x="1776780" y="1378595"/>
                    <a:pt x="1379034" y="1776214"/>
                    <a:pt x="888390" y="1776214"/>
                  </a:cubicBezTo>
                  <a:cubicBezTo>
                    <a:pt x="397746" y="1776214"/>
                    <a:pt x="0" y="1378595"/>
                    <a:pt x="0" y="888107"/>
                  </a:cubicBezTo>
                  <a:close/>
                </a:path>
              </a:pathLst>
            </a:custGeom>
            <a:solidFill>
              <a:srgbClr val="51BCB8">
                <a:alpha val="60000"/>
              </a:srgb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89743" tIns="389660" rIns="389743" bIns="389660" numCol="1" spcCol="1270" anchor="ctr" anchorCtr="0">
              <a:noAutofit/>
            </a:bodyPr>
            <a:lstStyle/>
            <a:p>
              <a:pPr lvl="0" algn="ctr" defTabSz="1511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3400" kern="1200" dirty="0"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sp>
          <p:nvSpPr>
            <p:cNvPr id="12" name="Oval 16"/>
            <p:cNvSpPr/>
            <p:nvPr/>
          </p:nvSpPr>
          <p:spPr>
            <a:xfrm>
              <a:off x="5566867" y="1582330"/>
              <a:ext cx="486054" cy="486046"/>
            </a:xfrm>
            <a:prstGeom prst="ellipse">
              <a:avLst/>
            </a:prstGeom>
            <a:solidFill>
              <a:srgbClr val="51BCB8">
                <a:alpha val="56000"/>
              </a:srgb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Oval 17"/>
            <p:cNvSpPr/>
            <p:nvPr/>
          </p:nvSpPr>
          <p:spPr>
            <a:xfrm>
              <a:off x="2366060" y="4161132"/>
              <a:ext cx="878636" cy="878661"/>
            </a:xfrm>
            <a:prstGeom prst="ellipse">
              <a:avLst/>
            </a:prstGeom>
            <a:solidFill>
              <a:srgbClr val="51BCB8">
                <a:alpha val="47000"/>
              </a:srgb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" name="Freeform 18"/>
            <p:cNvSpPr/>
            <p:nvPr/>
          </p:nvSpPr>
          <p:spPr>
            <a:xfrm>
              <a:off x="8598381" y="1072798"/>
              <a:ext cx="1776779" cy="1776213"/>
            </a:xfrm>
            <a:custGeom>
              <a:avLst/>
              <a:gdLst>
                <a:gd name="connsiteX0" fmla="*/ 0 w 1776780"/>
                <a:gd name="connsiteY0" fmla="*/ 888107 h 1776213"/>
                <a:gd name="connsiteX1" fmla="*/ 888390 w 1776780"/>
                <a:gd name="connsiteY1" fmla="*/ 0 h 1776213"/>
                <a:gd name="connsiteX2" fmla="*/ 1776780 w 1776780"/>
                <a:gd name="connsiteY2" fmla="*/ 888107 h 1776213"/>
                <a:gd name="connsiteX3" fmla="*/ 888390 w 1776780"/>
                <a:gd name="connsiteY3" fmla="*/ 1776214 h 1776213"/>
                <a:gd name="connsiteX4" fmla="*/ 0 w 1776780"/>
                <a:gd name="connsiteY4" fmla="*/ 888107 h 1776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76780" h="1776213">
                  <a:moveTo>
                    <a:pt x="0" y="888107"/>
                  </a:moveTo>
                  <a:cubicBezTo>
                    <a:pt x="0" y="397619"/>
                    <a:pt x="397746" y="0"/>
                    <a:pt x="888390" y="0"/>
                  </a:cubicBezTo>
                  <a:cubicBezTo>
                    <a:pt x="1379034" y="0"/>
                    <a:pt x="1776780" y="397619"/>
                    <a:pt x="1776780" y="888107"/>
                  </a:cubicBezTo>
                  <a:cubicBezTo>
                    <a:pt x="1776780" y="1378595"/>
                    <a:pt x="1379034" y="1776214"/>
                    <a:pt x="888390" y="1776214"/>
                  </a:cubicBezTo>
                  <a:cubicBezTo>
                    <a:pt x="397746" y="1776214"/>
                    <a:pt x="0" y="1378595"/>
                    <a:pt x="0" y="888107"/>
                  </a:cubicBezTo>
                  <a:close/>
                </a:path>
              </a:pathLst>
            </a:custGeom>
            <a:solidFill>
              <a:srgbClr val="51BCB8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89743" tIns="389660" rIns="389743" bIns="389660" numCol="1" spcCol="1270" anchor="ctr" anchorCtr="0">
              <a:noAutofit/>
            </a:bodyPr>
            <a:lstStyle/>
            <a:p>
              <a:pPr lvl="0" algn="ctr" defTabSz="1511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3400" kern="1200" dirty="0"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sp>
          <p:nvSpPr>
            <p:cNvPr id="15" name="Oval 19"/>
            <p:cNvSpPr/>
            <p:nvPr/>
          </p:nvSpPr>
          <p:spPr>
            <a:xfrm>
              <a:off x="7590739" y="2254728"/>
              <a:ext cx="486054" cy="486046"/>
            </a:xfrm>
            <a:prstGeom prst="ellipse">
              <a:avLst/>
            </a:prstGeom>
            <a:solidFill>
              <a:srgbClr val="51BCB8">
                <a:alpha val="56000"/>
              </a:srgb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6" name="Oval 20"/>
            <p:cNvSpPr/>
            <p:nvPr/>
          </p:nvSpPr>
          <p:spPr>
            <a:xfrm>
              <a:off x="2032000" y="5206744"/>
              <a:ext cx="351942" cy="352281"/>
            </a:xfrm>
            <a:prstGeom prst="ellipse">
              <a:avLst/>
            </a:prstGeom>
            <a:solidFill>
              <a:srgbClr val="51BCB8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7" name="Oval 21"/>
            <p:cNvSpPr/>
            <p:nvPr/>
          </p:nvSpPr>
          <p:spPr>
            <a:xfrm>
              <a:off x="8392565" y="5448079"/>
              <a:ext cx="351943" cy="352281"/>
            </a:xfrm>
            <a:prstGeom prst="ellipse">
              <a:avLst/>
            </a:prstGeom>
            <a:solidFill>
              <a:srgbClr val="51BCB8">
                <a:alpha val="66000"/>
              </a:srgb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</p:grpSp>
      <p:sp>
        <p:nvSpPr>
          <p:cNvPr id="18" name="文本框 9"/>
          <p:cNvSpPr txBox="1"/>
          <p:nvPr/>
        </p:nvSpPr>
        <p:spPr>
          <a:xfrm>
            <a:off x="2013744" y="2959921"/>
            <a:ext cx="2376264" cy="4375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400" b="1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添加标题名称</a:t>
            </a:r>
          </a:p>
        </p:txBody>
      </p:sp>
      <p:sp>
        <p:nvSpPr>
          <p:cNvPr id="19" name="矩形 47"/>
          <p:cNvSpPr>
            <a:spLocks noChangeArrowheads="1"/>
          </p:cNvSpPr>
          <p:nvPr/>
        </p:nvSpPr>
        <p:spPr bwMode="auto">
          <a:xfrm>
            <a:off x="1509688" y="3429055"/>
            <a:ext cx="3139128" cy="151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  <a:sym typeface="Gill Sans" charset="0"/>
              </a:rPr>
              <a:t>此处添加详细文本描述，建议与标题相关并符合整体语言风格，语言描述尽量简洁生动。尽量将每页幻灯片的字数控制在  </a:t>
            </a:r>
            <a:r>
              <a:rPr lang="en-US" altLang="zh-CN" sz="1200" dirty="0">
                <a:solidFill>
                  <a:schemeClr val="bg1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  <a:sym typeface="Gill Sans" charset="0"/>
              </a:rPr>
              <a:t>200</a:t>
            </a:r>
            <a:r>
              <a:rPr lang="zh-CN" altLang="en-US" sz="1200" dirty="0">
                <a:solidFill>
                  <a:schemeClr val="bg1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  <a:sym typeface="Gill Sans" charset="0"/>
              </a:rPr>
              <a:t>字以内据统计每页幻灯片的最好控制在</a:t>
            </a:r>
            <a:r>
              <a:rPr lang="en-US" altLang="zh-CN" sz="1200" dirty="0">
                <a:solidFill>
                  <a:schemeClr val="bg1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  <a:sym typeface="Gill Sans" charset="0"/>
              </a:rPr>
              <a:t>5</a:t>
            </a:r>
            <a:r>
              <a:rPr lang="zh-CN" altLang="en-US" sz="1200" dirty="0">
                <a:solidFill>
                  <a:schemeClr val="bg1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  <a:sym typeface="Gill Sans" charset="0"/>
              </a:rPr>
              <a:t>分钟之内。</a:t>
            </a:r>
            <a:endParaRPr lang="en-US" altLang="zh-CN" sz="1200" dirty="0">
              <a:solidFill>
                <a:schemeClr val="bg1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  <a:sym typeface="Gill Sans" charset="0"/>
            </a:endParaRP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bg1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37" name="淘宝网chenying0907出品 6"/>
          <p:cNvSpPr>
            <a:spLocks noEditPoints="1"/>
          </p:cNvSpPr>
          <p:nvPr/>
        </p:nvSpPr>
        <p:spPr bwMode="auto">
          <a:xfrm>
            <a:off x="6094047" y="2416203"/>
            <a:ext cx="782580" cy="800072"/>
          </a:xfrm>
          <a:custGeom>
            <a:avLst/>
            <a:gdLst>
              <a:gd name="T0" fmla="*/ 203 w 360"/>
              <a:gd name="T1" fmla="*/ 271 h 368"/>
              <a:gd name="T2" fmla="*/ 261 w 360"/>
              <a:gd name="T3" fmla="*/ 202 h 368"/>
              <a:gd name="T4" fmla="*/ 360 w 360"/>
              <a:gd name="T5" fmla="*/ 51 h 368"/>
              <a:gd name="T6" fmla="*/ 346 w 360"/>
              <a:gd name="T7" fmla="*/ 37 h 368"/>
              <a:gd name="T8" fmla="*/ 277 w 360"/>
              <a:gd name="T9" fmla="*/ 37 h 368"/>
              <a:gd name="T10" fmla="*/ 180 w 360"/>
              <a:gd name="T11" fmla="*/ 0 h 368"/>
              <a:gd name="T12" fmla="*/ 83 w 360"/>
              <a:gd name="T13" fmla="*/ 37 h 368"/>
              <a:gd name="T14" fmla="*/ 14 w 360"/>
              <a:gd name="T15" fmla="*/ 37 h 368"/>
              <a:gd name="T16" fmla="*/ 0 w 360"/>
              <a:gd name="T17" fmla="*/ 51 h 368"/>
              <a:gd name="T18" fmla="*/ 98 w 360"/>
              <a:gd name="T19" fmla="*/ 202 h 368"/>
              <a:gd name="T20" fmla="*/ 156 w 360"/>
              <a:gd name="T21" fmla="*/ 271 h 368"/>
              <a:gd name="T22" fmla="*/ 156 w 360"/>
              <a:gd name="T23" fmla="*/ 297 h 368"/>
              <a:gd name="T24" fmla="*/ 91 w 360"/>
              <a:gd name="T25" fmla="*/ 332 h 368"/>
              <a:gd name="T26" fmla="*/ 180 w 360"/>
              <a:gd name="T27" fmla="*/ 368 h 368"/>
              <a:gd name="T28" fmla="*/ 269 w 360"/>
              <a:gd name="T29" fmla="*/ 332 h 368"/>
              <a:gd name="T30" fmla="*/ 203 w 360"/>
              <a:gd name="T31" fmla="*/ 297 h 368"/>
              <a:gd name="T32" fmla="*/ 203 w 360"/>
              <a:gd name="T33" fmla="*/ 271 h 368"/>
              <a:gd name="T34" fmla="*/ 259 w 360"/>
              <a:gd name="T35" fmla="*/ 170 h 368"/>
              <a:gd name="T36" fmla="*/ 281 w 360"/>
              <a:gd name="T37" fmla="*/ 65 h 368"/>
              <a:gd name="T38" fmla="*/ 331 w 360"/>
              <a:gd name="T39" fmla="*/ 65 h 368"/>
              <a:gd name="T40" fmla="*/ 259 w 360"/>
              <a:gd name="T41" fmla="*/ 170 h 368"/>
              <a:gd name="T42" fmla="*/ 180 w 360"/>
              <a:gd name="T43" fmla="*/ 24 h 368"/>
              <a:gd name="T44" fmla="*/ 256 w 360"/>
              <a:gd name="T45" fmla="*/ 55 h 368"/>
              <a:gd name="T46" fmla="*/ 180 w 360"/>
              <a:gd name="T47" fmla="*/ 86 h 368"/>
              <a:gd name="T48" fmla="*/ 104 w 360"/>
              <a:gd name="T49" fmla="*/ 55 h 368"/>
              <a:gd name="T50" fmla="*/ 180 w 360"/>
              <a:gd name="T51" fmla="*/ 24 h 368"/>
              <a:gd name="T52" fmla="*/ 29 w 360"/>
              <a:gd name="T53" fmla="*/ 65 h 368"/>
              <a:gd name="T54" fmla="*/ 79 w 360"/>
              <a:gd name="T55" fmla="*/ 65 h 368"/>
              <a:gd name="T56" fmla="*/ 101 w 360"/>
              <a:gd name="T57" fmla="*/ 170 h 368"/>
              <a:gd name="T58" fmla="*/ 29 w 360"/>
              <a:gd name="T59" fmla="*/ 65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60" h="368">
                <a:moveTo>
                  <a:pt x="203" y="271"/>
                </a:moveTo>
                <a:cubicBezTo>
                  <a:pt x="203" y="242"/>
                  <a:pt x="225" y="226"/>
                  <a:pt x="261" y="202"/>
                </a:cubicBezTo>
                <a:cubicBezTo>
                  <a:pt x="305" y="173"/>
                  <a:pt x="360" y="137"/>
                  <a:pt x="360" y="51"/>
                </a:cubicBezTo>
                <a:cubicBezTo>
                  <a:pt x="360" y="43"/>
                  <a:pt x="353" y="37"/>
                  <a:pt x="346" y="37"/>
                </a:cubicBezTo>
                <a:cubicBezTo>
                  <a:pt x="277" y="37"/>
                  <a:pt x="277" y="37"/>
                  <a:pt x="277" y="37"/>
                </a:cubicBezTo>
                <a:cubicBezTo>
                  <a:pt x="267" y="19"/>
                  <a:pt x="238" y="0"/>
                  <a:pt x="180" y="0"/>
                </a:cubicBezTo>
                <a:cubicBezTo>
                  <a:pt x="121" y="0"/>
                  <a:pt x="92" y="19"/>
                  <a:pt x="83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6" y="37"/>
                  <a:pt x="0" y="43"/>
                  <a:pt x="0" y="51"/>
                </a:cubicBezTo>
                <a:cubicBezTo>
                  <a:pt x="0" y="137"/>
                  <a:pt x="54" y="173"/>
                  <a:pt x="98" y="202"/>
                </a:cubicBezTo>
                <a:cubicBezTo>
                  <a:pt x="134" y="226"/>
                  <a:pt x="156" y="242"/>
                  <a:pt x="156" y="271"/>
                </a:cubicBezTo>
                <a:cubicBezTo>
                  <a:pt x="156" y="297"/>
                  <a:pt x="156" y="297"/>
                  <a:pt x="156" y="297"/>
                </a:cubicBezTo>
                <a:cubicBezTo>
                  <a:pt x="118" y="301"/>
                  <a:pt x="91" y="315"/>
                  <a:pt x="91" y="332"/>
                </a:cubicBezTo>
                <a:cubicBezTo>
                  <a:pt x="91" y="352"/>
                  <a:pt x="131" y="368"/>
                  <a:pt x="180" y="368"/>
                </a:cubicBezTo>
                <a:cubicBezTo>
                  <a:pt x="229" y="368"/>
                  <a:pt x="269" y="352"/>
                  <a:pt x="269" y="332"/>
                </a:cubicBezTo>
                <a:cubicBezTo>
                  <a:pt x="269" y="315"/>
                  <a:pt x="241" y="301"/>
                  <a:pt x="203" y="297"/>
                </a:cubicBezTo>
                <a:lnTo>
                  <a:pt x="203" y="271"/>
                </a:lnTo>
                <a:close/>
                <a:moveTo>
                  <a:pt x="259" y="170"/>
                </a:moveTo>
                <a:cubicBezTo>
                  <a:pt x="270" y="146"/>
                  <a:pt x="279" y="113"/>
                  <a:pt x="281" y="65"/>
                </a:cubicBezTo>
                <a:cubicBezTo>
                  <a:pt x="331" y="65"/>
                  <a:pt x="331" y="65"/>
                  <a:pt x="331" y="65"/>
                </a:cubicBezTo>
                <a:cubicBezTo>
                  <a:pt x="326" y="119"/>
                  <a:pt x="294" y="146"/>
                  <a:pt x="259" y="170"/>
                </a:cubicBezTo>
                <a:close/>
                <a:moveTo>
                  <a:pt x="180" y="24"/>
                </a:moveTo>
                <a:cubicBezTo>
                  <a:pt x="234" y="24"/>
                  <a:pt x="256" y="47"/>
                  <a:pt x="256" y="55"/>
                </a:cubicBezTo>
                <a:cubicBezTo>
                  <a:pt x="256" y="63"/>
                  <a:pt x="234" y="86"/>
                  <a:pt x="180" y="86"/>
                </a:cubicBezTo>
                <a:cubicBezTo>
                  <a:pt x="125" y="86"/>
                  <a:pt x="104" y="63"/>
                  <a:pt x="104" y="55"/>
                </a:cubicBezTo>
                <a:cubicBezTo>
                  <a:pt x="104" y="47"/>
                  <a:pt x="125" y="24"/>
                  <a:pt x="180" y="24"/>
                </a:cubicBezTo>
                <a:close/>
                <a:moveTo>
                  <a:pt x="29" y="65"/>
                </a:moveTo>
                <a:cubicBezTo>
                  <a:pt x="79" y="65"/>
                  <a:pt x="79" y="65"/>
                  <a:pt x="79" y="65"/>
                </a:cubicBezTo>
                <a:cubicBezTo>
                  <a:pt x="80" y="113"/>
                  <a:pt x="89" y="146"/>
                  <a:pt x="101" y="170"/>
                </a:cubicBezTo>
                <a:cubicBezTo>
                  <a:pt x="66" y="146"/>
                  <a:pt x="33" y="119"/>
                  <a:pt x="29" y="6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38" name="Freeform: Shape 90"/>
          <p:cNvSpPr/>
          <p:nvPr/>
        </p:nvSpPr>
        <p:spPr bwMode="auto">
          <a:xfrm>
            <a:off x="577904" y="3228269"/>
            <a:ext cx="566150" cy="566150"/>
          </a:xfrm>
          <a:custGeom>
            <a:avLst/>
            <a:gdLst>
              <a:gd name="T0" fmla="*/ 177354294 w 21600"/>
              <a:gd name="T1" fmla="*/ 119619947 h 21600"/>
              <a:gd name="T2" fmla="*/ 181994773 w 21600"/>
              <a:gd name="T3" fmla="*/ 90970153 h 21600"/>
              <a:gd name="T4" fmla="*/ 90997440 w 21600"/>
              <a:gd name="T5" fmla="*/ 0 h 21600"/>
              <a:gd name="T6" fmla="*/ 0 w 21600"/>
              <a:gd name="T7" fmla="*/ 90970153 h 21600"/>
              <a:gd name="T8" fmla="*/ 90997440 w 21600"/>
              <a:gd name="T9" fmla="*/ 181941690 h 21600"/>
              <a:gd name="T10" fmla="*/ 119632265 w 21600"/>
              <a:gd name="T11" fmla="*/ 177314796 h 21600"/>
              <a:gd name="T12" fmla="*/ 140353873 w 21600"/>
              <a:gd name="T13" fmla="*/ 198036404 h 21600"/>
              <a:gd name="T14" fmla="*/ 184433669 w 21600"/>
              <a:gd name="T15" fmla="*/ 198036404 h 21600"/>
              <a:gd name="T16" fmla="*/ 184433669 w 21600"/>
              <a:gd name="T17" fmla="*/ 242088912 h 21600"/>
              <a:gd name="T18" fmla="*/ 184513921 w 21600"/>
              <a:gd name="T19" fmla="*/ 242169283 h 21600"/>
              <a:gd name="T20" fmla="*/ 228567695 w 21600"/>
              <a:gd name="T21" fmla="*/ 242169283 h 21600"/>
              <a:gd name="T22" fmla="*/ 228567695 w 21600"/>
              <a:gd name="T23" fmla="*/ 286223057 h 21600"/>
              <a:gd name="T24" fmla="*/ 228660384 w 21600"/>
              <a:gd name="T25" fmla="*/ 286302043 h 21600"/>
              <a:gd name="T26" fmla="*/ 286355233 w 21600"/>
              <a:gd name="T27" fmla="*/ 286302043 h 21600"/>
              <a:gd name="T28" fmla="*/ 286355233 w 21600"/>
              <a:gd name="T29" fmla="*/ 286355233 h 21600"/>
              <a:gd name="T30" fmla="*/ 286355233 w 21600"/>
              <a:gd name="T31" fmla="*/ 228580132 h 21600"/>
              <a:gd name="T32" fmla="*/ 177354294 w 21600"/>
              <a:gd name="T33" fmla="*/ 119619947 h 21600"/>
              <a:gd name="T34" fmla="*/ 72066037 w 21600"/>
              <a:gd name="T35" fmla="*/ 102106942 h 21600"/>
              <a:gd name="T36" fmla="*/ 41349250 w 21600"/>
              <a:gd name="T37" fmla="*/ 71416187 h 21600"/>
              <a:gd name="T38" fmla="*/ 72066037 w 21600"/>
              <a:gd name="T39" fmla="*/ 40712996 h 21600"/>
              <a:gd name="T40" fmla="*/ 102769110 w 21600"/>
              <a:gd name="T41" fmla="*/ 71416187 h 21600"/>
              <a:gd name="T42" fmla="*/ 72066037 w 21600"/>
              <a:gd name="T43" fmla="*/ 102106942 h 21600"/>
              <a:gd name="T44" fmla="*/ 72066037 w 21600"/>
              <a:gd name="T45" fmla="*/ 102106942 h 21600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1600" h="21600">
                <a:moveTo>
                  <a:pt x="13378" y="9023"/>
                </a:moveTo>
                <a:cubicBezTo>
                  <a:pt x="13604" y="8343"/>
                  <a:pt x="13728" y="7617"/>
                  <a:pt x="13728" y="6862"/>
                </a:cubicBezTo>
                <a:cubicBezTo>
                  <a:pt x="13728" y="3072"/>
                  <a:pt x="10655" y="0"/>
                  <a:pt x="6864" y="0"/>
                </a:cubicBezTo>
                <a:cubicBezTo>
                  <a:pt x="3073" y="0"/>
                  <a:pt x="0" y="3072"/>
                  <a:pt x="0" y="6862"/>
                </a:cubicBezTo>
                <a:cubicBezTo>
                  <a:pt x="0" y="10652"/>
                  <a:pt x="3073" y="13724"/>
                  <a:pt x="6864" y="13724"/>
                </a:cubicBezTo>
                <a:cubicBezTo>
                  <a:pt x="7619" y="13724"/>
                  <a:pt x="8345" y="13600"/>
                  <a:pt x="9024" y="13375"/>
                </a:cubicBezTo>
                <a:lnTo>
                  <a:pt x="10587" y="14938"/>
                </a:lnTo>
                <a:lnTo>
                  <a:pt x="13912" y="14938"/>
                </a:lnTo>
                <a:lnTo>
                  <a:pt x="13912" y="18261"/>
                </a:lnTo>
                <a:lnTo>
                  <a:pt x="13918" y="18267"/>
                </a:lnTo>
                <a:lnTo>
                  <a:pt x="17241" y="18267"/>
                </a:lnTo>
                <a:lnTo>
                  <a:pt x="17241" y="21590"/>
                </a:lnTo>
                <a:lnTo>
                  <a:pt x="17248" y="21596"/>
                </a:lnTo>
                <a:lnTo>
                  <a:pt x="21600" y="21596"/>
                </a:lnTo>
                <a:lnTo>
                  <a:pt x="21600" y="21600"/>
                </a:lnTo>
                <a:lnTo>
                  <a:pt x="21600" y="17242"/>
                </a:lnTo>
                <a:lnTo>
                  <a:pt x="13378" y="9023"/>
                </a:lnTo>
                <a:close/>
                <a:moveTo>
                  <a:pt x="5436" y="7702"/>
                </a:moveTo>
                <a:cubicBezTo>
                  <a:pt x="4157" y="7702"/>
                  <a:pt x="3119" y="6665"/>
                  <a:pt x="3119" y="5387"/>
                </a:cubicBezTo>
                <a:cubicBezTo>
                  <a:pt x="3119" y="4108"/>
                  <a:pt x="4157" y="3071"/>
                  <a:pt x="5436" y="3071"/>
                </a:cubicBezTo>
                <a:cubicBezTo>
                  <a:pt x="6715" y="3071"/>
                  <a:pt x="7752" y="4108"/>
                  <a:pt x="7752" y="5387"/>
                </a:cubicBezTo>
                <a:cubicBezTo>
                  <a:pt x="7751" y="6665"/>
                  <a:pt x="6715" y="7702"/>
                  <a:pt x="5436" y="7702"/>
                </a:cubicBezTo>
                <a:close/>
                <a:moveTo>
                  <a:pt x="5436" y="7702"/>
                </a:move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/>
          <a:lstStyle/>
          <a:p>
            <a:pPr algn="ctr"/>
            <a:endParaRPr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>
        <p:fade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37" grpId="0" animBg="1"/>
      <p:bldP spid="3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021" y="1348591"/>
            <a:ext cx="3871480" cy="4160817"/>
          </a:xfrm>
          <a:prstGeom prst="rect">
            <a:avLst/>
          </a:prstGeom>
        </p:spPr>
      </p:pic>
      <p:sp>
        <p:nvSpPr>
          <p:cNvPr id="2" name="椭圆 31"/>
          <p:cNvSpPr/>
          <p:nvPr/>
        </p:nvSpPr>
        <p:spPr>
          <a:xfrm>
            <a:off x="4735513" y="2221566"/>
            <a:ext cx="6298102" cy="3757203"/>
          </a:xfrm>
          <a:custGeom>
            <a:avLst/>
            <a:gdLst>
              <a:gd name="connsiteX0" fmla="*/ 0 w 656493"/>
              <a:gd name="connsiteY0" fmla="*/ 316523 h 633046"/>
              <a:gd name="connsiteX1" fmla="*/ 328247 w 656493"/>
              <a:gd name="connsiteY1" fmla="*/ 0 h 633046"/>
              <a:gd name="connsiteX2" fmla="*/ 656494 w 656493"/>
              <a:gd name="connsiteY2" fmla="*/ 316523 h 633046"/>
              <a:gd name="connsiteX3" fmla="*/ 328247 w 656493"/>
              <a:gd name="connsiteY3" fmla="*/ 633046 h 633046"/>
              <a:gd name="connsiteX4" fmla="*/ 0 w 656493"/>
              <a:gd name="connsiteY4" fmla="*/ 316523 h 633046"/>
              <a:gd name="connsiteX0-1" fmla="*/ 328247 w 656494"/>
              <a:gd name="connsiteY0-2" fmla="*/ 0 h 633046"/>
              <a:gd name="connsiteX1-3" fmla="*/ 656494 w 656494"/>
              <a:gd name="connsiteY1-4" fmla="*/ 316523 h 633046"/>
              <a:gd name="connsiteX2-5" fmla="*/ 328247 w 656494"/>
              <a:gd name="connsiteY2-6" fmla="*/ 633046 h 633046"/>
              <a:gd name="connsiteX3-7" fmla="*/ 0 w 656494"/>
              <a:gd name="connsiteY3-8" fmla="*/ 316523 h 633046"/>
              <a:gd name="connsiteX4-9" fmla="*/ 419687 w 656494"/>
              <a:gd name="connsiteY4-10" fmla="*/ 91440 h 633046"/>
              <a:gd name="connsiteX0-11" fmla="*/ 402964 w 731211"/>
              <a:gd name="connsiteY0-12" fmla="*/ 0 h 633046"/>
              <a:gd name="connsiteX1-13" fmla="*/ 731211 w 731211"/>
              <a:gd name="connsiteY1-14" fmla="*/ 316523 h 633046"/>
              <a:gd name="connsiteX2-15" fmla="*/ 402964 w 731211"/>
              <a:gd name="connsiteY2-16" fmla="*/ 633046 h 633046"/>
              <a:gd name="connsiteX3-17" fmla="*/ 74717 w 731211"/>
              <a:gd name="connsiteY3-18" fmla="*/ 316523 h 633046"/>
              <a:gd name="connsiteX4-19" fmla="*/ 161895 w 731211"/>
              <a:gd name="connsiteY4-20" fmla="*/ 152400 h 633046"/>
              <a:gd name="connsiteX0-21" fmla="*/ 353700 w 681947"/>
              <a:gd name="connsiteY0-22" fmla="*/ 0 h 633046"/>
              <a:gd name="connsiteX1-23" fmla="*/ 681947 w 681947"/>
              <a:gd name="connsiteY1-24" fmla="*/ 316523 h 633046"/>
              <a:gd name="connsiteX2-25" fmla="*/ 353700 w 681947"/>
              <a:gd name="connsiteY2-26" fmla="*/ 633046 h 633046"/>
              <a:gd name="connsiteX3-27" fmla="*/ 25453 w 681947"/>
              <a:gd name="connsiteY3-28" fmla="*/ 316523 h 633046"/>
              <a:gd name="connsiteX4-29" fmla="*/ 112631 w 681947"/>
              <a:gd name="connsiteY4-30" fmla="*/ 152400 h 633046"/>
              <a:gd name="connsiteX0-31" fmla="*/ 341249 w 669496"/>
              <a:gd name="connsiteY0-32" fmla="*/ 0 h 633046"/>
              <a:gd name="connsiteX1-33" fmla="*/ 669496 w 669496"/>
              <a:gd name="connsiteY1-34" fmla="*/ 316523 h 633046"/>
              <a:gd name="connsiteX2-35" fmla="*/ 341249 w 669496"/>
              <a:gd name="connsiteY2-36" fmla="*/ 633046 h 633046"/>
              <a:gd name="connsiteX3-37" fmla="*/ 13002 w 669496"/>
              <a:gd name="connsiteY3-38" fmla="*/ 316523 h 633046"/>
              <a:gd name="connsiteX4-39" fmla="*/ 100180 w 669496"/>
              <a:gd name="connsiteY4-40" fmla="*/ 152400 h 633046"/>
              <a:gd name="connsiteX0-41" fmla="*/ 347951 w 676198"/>
              <a:gd name="connsiteY0-42" fmla="*/ 0 h 633046"/>
              <a:gd name="connsiteX1-43" fmla="*/ 676198 w 676198"/>
              <a:gd name="connsiteY1-44" fmla="*/ 316523 h 633046"/>
              <a:gd name="connsiteX2-45" fmla="*/ 347951 w 676198"/>
              <a:gd name="connsiteY2-46" fmla="*/ 633046 h 633046"/>
              <a:gd name="connsiteX3-47" fmla="*/ 19704 w 676198"/>
              <a:gd name="connsiteY3-48" fmla="*/ 316523 h 633046"/>
              <a:gd name="connsiteX4-49" fmla="*/ 79173 w 676198"/>
              <a:gd name="connsiteY4-50" fmla="*/ 113607 h 633046"/>
              <a:gd name="connsiteX0-51" fmla="*/ 333371 w 661618"/>
              <a:gd name="connsiteY0-52" fmla="*/ 0 h 633046"/>
              <a:gd name="connsiteX1-53" fmla="*/ 661618 w 661618"/>
              <a:gd name="connsiteY1-54" fmla="*/ 316523 h 633046"/>
              <a:gd name="connsiteX2-55" fmla="*/ 333371 w 661618"/>
              <a:gd name="connsiteY2-56" fmla="*/ 633046 h 633046"/>
              <a:gd name="connsiteX3-57" fmla="*/ 5124 w 661618"/>
              <a:gd name="connsiteY3-58" fmla="*/ 316523 h 633046"/>
              <a:gd name="connsiteX4-59" fmla="*/ 64593 w 661618"/>
              <a:gd name="connsiteY4-60" fmla="*/ 113607 h 633046"/>
              <a:gd name="connsiteX0-61" fmla="*/ 178200 w 661618"/>
              <a:gd name="connsiteY0-62" fmla="*/ 0 h 583170"/>
              <a:gd name="connsiteX1-63" fmla="*/ 661618 w 661618"/>
              <a:gd name="connsiteY1-64" fmla="*/ 266647 h 583170"/>
              <a:gd name="connsiteX2-65" fmla="*/ 333371 w 661618"/>
              <a:gd name="connsiteY2-66" fmla="*/ 583170 h 583170"/>
              <a:gd name="connsiteX3-67" fmla="*/ 5124 w 661618"/>
              <a:gd name="connsiteY3-68" fmla="*/ 266647 h 583170"/>
              <a:gd name="connsiteX4-69" fmla="*/ 64593 w 661618"/>
              <a:gd name="connsiteY4-70" fmla="*/ 63731 h 583170"/>
              <a:gd name="connsiteX0-71" fmla="*/ 178200 w 662133"/>
              <a:gd name="connsiteY0-72" fmla="*/ 66578 h 649748"/>
              <a:gd name="connsiteX1-73" fmla="*/ 412660 w 662133"/>
              <a:gd name="connsiteY1-74" fmla="*/ 10947 h 649748"/>
              <a:gd name="connsiteX2-75" fmla="*/ 661618 w 662133"/>
              <a:gd name="connsiteY2-76" fmla="*/ 333225 h 649748"/>
              <a:gd name="connsiteX3-77" fmla="*/ 333371 w 662133"/>
              <a:gd name="connsiteY3-78" fmla="*/ 649748 h 649748"/>
              <a:gd name="connsiteX4-79" fmla="*/ 5124 w 662133"/>
              <a:gd name="connsiteY4-80" fmla="*/ 333225 h 649748"/>
              <a:gd name="connsiteX5" fmla="*/ 64593 w 662133"/>
              <a:gd name="connsiteY5" fmla="*/ 130309 h 649748"/>
              <a:gd name="connsiteX0-81" fmla="*/ 178200 w 662148"/>
              <a:gd name="connsiteY0-82" fmla="*/ 66578 h 649748"/>
              <a:gd name="connsiteX1-83" fmla="*/ 412660 w 662148"/>
              <a:gd name="connsiteY1-84" fmla="*/ 10947 h 649748"/>
              <a:gd name="connsiteX2-85" fmla="*/ 661618 w 662148"/>
              <a:gd name="connsiteY2-86" fmla="*/ 333225 h 649748"/>
              <a:gd name="connsiteX3-87" fmla="*/ 333371 w 662148"/>
              <a:gd name="connsiteY3-88" fmla="*/ 649748 h 649748"/>
              <a:gd name="connsiteX4-89" fmla="*/ 5124 w 662148"/>
              <a:gd name="connsiteY4-90" fmla="*/ 333225 h 649748"/>
              <a:gd name="connsiteX5-91" fmla="*/ 64593 w 662148"/>
              <a:gd name="connsiteY5-92" fmla="*/ 130309 h 649748"/>
              <a:gd name="connsiteX0-93" fmla="*/ 178200 w 662148"/>
              <a:gd name="connsiteY0-94" fmla="*/ 61032 h 644202"/>
              <a:gd name="connsiteX1-95" fmla="*/ 412660 w 662148"/>
              <a:gd name="connsiteY1-96" fmla="*/ 5401 h 644202"/>
              <a:gd name="connsiteX2-97" fmla="*/ 661618 w 662148"/>
              <a:gd name="connsiteY2-98" fmla="*/ 327679 h 644202"/>
              <a:gd name="connsiteX3-99" fmla="*/ 333371 w 662148"/>
              <a:gd name="connsiteY3-100" fmla="*/ 644202 h 644202"/>
              <a:gd name="connsiteX4-101" fmla="*/ 5124 w 662148"/>
              <a:gd name="connsiteY4-102" fmla="*/ 327679 h 644202"/>
              <a:gd name="connsiteX5-103" fmla="*/ 64593 w 662148"/>
              <a:gd name="connsiteY5-104" fmla="*/ 124763 h 644202"/>
              <a:gd name="connsiteX0-105" fmla="*/ 178200 w 662148"/>
              <a:gd name="connsiteY0-106" fmla="*/ 75865 h 659035"/>
              <a:gd name="connsiteX1-107" fmla="*/ 168819 w 662148"/>
              <a:gd name="connsiteY1-108" fmla="*/ 31317 h 659035"/>
              <a:gd name="connsiteX2-109" fmla="*/ 412660 w 662148"/>
              <a:gd name="connsiteY2-110" fmla="*/ 20234 h 659035"/>
              <a:gd name="connsiteX3-111" fmla="*/ 661618 w 662148"/>
              <a:gd name="connsiteY3-112" fmla="*/ 342512 h 659035"/>
              <a:gd name="connsiteX4-113" fmla="*/ 333371 w 662148"/>
              <a:gd name="connsiteY4-114" fmla="*/ 659035 h 659035"/>
              <a:gd name="connsiteX5-115" fmla="*/ 5124 w 662148"/>
              <a:gd name="connsiteY5-116" fmla="*/ 342512 h 659035"/>
              <a:gd name="connsiteX6" fmla="*/ 64593 w 662148"/>
              <a:gd name="connsiteY6" fmla="*/ 139596 h 659035"/>
              <a:gd name="connsiteX0-117" fmla="*/ 178200 w 662148"/>
              <a:gd name="connsiteY0-118" fmla="*/ 68901 h 652071"/>
              <a:gd name="connsiteX1-119" fmla="*/ 130026 w 662148"/>
              <a:gd name="connsiteY1-120" fmla="*/ 68688 h 652071"/>
              <a:gd name="connsiteX2-121" fmla="*/ 412660 w 662148"/>
              <a:gd name="connsiteY2-122" fmla="*/ 13270 h 652071"/>
              <a:gd name="connsiteX3-123" fmla="*/ 661618 w 662148"/>
              <a:gd name="connsiteY3-124" fmla="*/ 335548 h 652071"/>
              <a:gd name="connsiteX4-125" fmla="*/ 333371 w 662148"/>
              <a:gd name="connsiteY4-126" fmla="*/ 652071 h 652071"/>
              <a:gd name="connsiteX5-127" fmla="*/ 5124 w 662148"/>
              <a:gd name="connsiteY5-128" fmla="*/ 335548 h 652071"/>
              <a:gd name="connsiteX6-129" fmla="*/ 64593 w 662148"/>
              <a:gd name="connsiteY6-130" fmla="*/ 132632 h 652071"/>
              <a:gd name="connsiteX0-131" fmla="*/ 178200 w 662220"/>
              <a:gd name="connsiteY0-132" fmla="*/ 68901 h 652071"/>
              <a:gd name="connsiteX1-133" fmla="*/ 130026 w 662220"/>
              <a:gd name="connsiteY1-134" fmla="*/ 68688 h 652071"/>
              <a:gd name="connsiteX2-135" fmla="*/ 412660 w 662220"/>
              <a:gd name="connsiteY2-136" fmla="*/ 13270 h 652071"/>
              <a:gd name="connsiteX3-137" fmla="*/ 661618 w 662220"/>
              <a:gd name="connsiteY3-138" fmla="*/ 335548 h 652071"/>
              <a:gd name="connsiteX4-139" fmla="*/ 333371 w 662220"/>
              <a:gd name="connsiteY4-140" fmla="*/ 652071 h 652071"/>
              <a:gd name="connsiteX5-141" fmla="*/ 5124 w 662220"/>
              <a:gd name="connsiteY5-142" fmla="*/ 335548 h 652071"/>
              <a:gd name="connsiteX6-143" fmla="*/ 64593 w 662220"/>
              <a:gd name="connsiteY6-144" fmla="*/ 132632 h 652071"/>
              <a:gd name="connsiteX0-145" fmla="*/ 178200 w 662220"/>
              <a:gd name="connsiteY0-146" fmla="*/ 58449 h 641619"/>
              <a:gd name="connsiteX1-147" fmla="*/ 130026 w 662220"/>
              <a:gd name="connsiteY1-148" fmla="*/ 58236 h 641619"/>
              <a:gd name="connsiteX2-149" fmla="*/ 412660 w 662220"/>
              <a:gd name="connsiteY2-150" fmla="*/ 2818 h 641619"/>
              <a:gd name="connsiteX3-151" fmla="*/ 661618 w 662220"/>
              <a:gd name="connsiteY3-152" fmla="*/ 325096 h 641619"/>
              <a:gd name="connsiteX4-153" fmla="*/ 333371 w 662220"/>
              <a:gd name="connsiteY4-154" fmla="*/ 641619 h 641619"/>
              <a:gd name="connsiteX5-155" fmla="*/ 5124 w 662220"/>
              <a:gd name="connsiteY5-156" fmla="*/ 325096 h 641619"/>
              <a:gd name="connsiteX6-157" fmla="*/ 64593 w 662220"/>
              <a:gd name="connsiteY6-158" fmla="*/ 122180 h 641619"/>
              <a:gd name="connsiteX0-159" fmla="*/ 178200 w 662220"/>
              <a:gd name="connsiteY0-160" fmla="*/ 58449 h 641619"/>
              <a:gd name="connsiteX1-161" fmla="*/ 130026 w 662220"/>
              <a:gd name="connsiteY1-162" fmla="*/ 58236 h 641619"/>
              <a:gd name="connsiteX2-163" fmla="*/ 412660 w 662220"/>
              <a:gd name="connsiteY2-164" fmla="*/ 2818 h 641619"/>
              <a:gd name="connsiteX3-165" fmla="*/ 661618 w 662220"/>
              <a:gd name="connsiteY3-166" fmla="*/ 325096 h 641619"/>
              <a:gd name="connsiteX4-167" fmla="*/ 333371 w 662220"/>
              <a:gd name="connsiteY4-168" fmla="*/ 641619 h 641619"/>
              <a:gd name="connsiteX5-169" fmla="*/ 5124 w 662220"/>
              <a:gd name="connsiteY5-170" fmla="*/ 325096 h 641619"/>
              <a:gd name="connsiteX6-171" fmla="*/ 64593 w 662220"/>
              <a:gd name="connsiteY6-172" fmla="*/ 122180 h 641619"/>
              <a:gd name="connsiteX0-173" fmla="*/ 178200 w 662220"/>
              <a:gd name="connsiteY0-174" fmla="*/ 58449 h 641619"/>
              <a:gd name="connsiteX1-175" fmla="*/ 130026 w 662220"/>
              <a:gd name="connsiteY1-176" fmla="*/ 58236 h 641619"/>
              <a:gd name="connsiteX2-177" fmla="*/ 412660 w 662220"/>
              <a:gd name="connsiteY2-178" fmla="*/ 2818 h 641619"/>
              <a:gd name="connsiteX3-179" fmla="*/ 661618 w 662220"/>
              <a:gd name="connsiteY3-180" fmla="*/ 325096 h 641619"/>
              <a:gd name="connsiteX4-181" fmla="*/ 333371 w 662220"/>
              <a:gd name="connsiteY4-182" fmla="*/ 641619 h 641619"/>
              <a:gd name="connsiteX5-183" fmla="*/ 5124 w 662220"/>
              <a:gd name="connsiteY5-184" fmla="*/ 325096 h 641619"/>
              <a:gd name="connsiteX6-185" fmla="*/ 64593 w 662220"/>
              <a:gd name="connsiteY6-186" fmla="*/ 122180 h 641619"/>
              <a:gd name="connsiteX0-187" fmla="*/ 178200 w 662220"/>
              <a:gd name="connsiteY0-188" fmla="*/ 58449 h 641619"/>
              <a:gd name="connsiteX1-189" fmla="*/ 130026 w 662220"/>
              <a:gd name="connsiteY1-190" fmla="*/ 58236 h 641619"/>
              <a:gd name="connsiteX2-191" fmla="*/ 412660 w 662220"/>
              <a:gd name="connsiteY2-192" fmla="*/ 2818 h 641619"/>
              <a:gd name="connsiteX3-193" fmla="*/ 661618 w 662220"/>
              <a:gd name="connsiteY3-194" fmla="*/ 325096 h 641619"/>
              <a:gd name="connsiteX4-195" fmla="*/ 333371 w 662220"/>
              <a:gd name="connsiteY4-196" fmla="*/ 641619 h 641619"/>
              <a:gd name="connsiteX5-197" fmla="*/ 5124 w 662220"/>
              <a:gd name="connsiteY5-198" fmla="*/ 325096 h 641619"/>
              <a:gd name="connsiteX6-199" fmla="*/ 64593 w 662220"/>
              <a:gd name="connsiteY6-200" fmla="*/ 122180 h 641619"/>
              <a:gd name="connsiteX0-201" fmla="*/ 178200 w 662220"/>
              <a:gd name="connsiteY0-202" fmla="*/ 58449 h 641619"/>
              <a:gd name="connsiteX1-203" fmla="*/ 130026 w 662220"/>
              <a:gd name="connsiteY1-204" fmla="*/ 58236 h 641619"/>
              <a:gd name="connsiteX2-205" fmla="*/ 412660 w 662220"/>
              <a:gd name="connsiteY2-206" fmla="*/ 2818 h 641619"/>
              <a:gd name="connsiteX3-207" fmla="*/ 661618 w 662220"/>
              <a:gd name="connsiteY3-208" fmla="*/ 325096 h 641619"/>
              <a:gd name="connsiteX4-209" fmla="*/ 333371 w 662220"/>
              <a:gd name="connsiteY4-210" fmla="*/ 641619 h 641619"/>
              <a:gd name="connsiteX5-211" fmla="*/ 5124 w 662220"/>
              <a:gd name="connsiteY5-212" fmla="*/ 325096 h 641619"/>
              <a:gd name="connsiteX6-213" fmla="*/ 64593 w 662220"/>
              <a:gd name="connsiteY6-214" fmla="*/ 122180 h 641619"/>
              <a:gd name="connsiteX0-215" fmla="*/ 176252 w 660272"/>
              <a:gd name="connsiteY0-216" fmla="*/ 58449 h 641619"/>
              <a:gd name="connsiteX1-217" fmla="*/ 128078 w 660272"/>
              <a:gd name="connsiteY1-218" fmla="*/ 58236 h 641619"/>
              <a:gd name="connsiteX2-219" fmla="*/ 410712 w 660272"/>
              <a:gd name="connsiteY2-220" fmla="*/ 2818 h 641619"/>
              <a:gd name="connsiteX3-221" fmla="*/ 659670 w 660272"/>
              <a:gd name="connsiteY3-222" fmla="*/ 325096 h 641619"/>
              <a:gd name="connsiteX4-223" fmla="*/ 331423 w 660272"/>
              <a:gd name="connsiteY4-224" fmla="*/ 641619 h 641619"/>
              <a:gd name="connsiteX5-225" fmla="*/ 3176 w 660272"/>
              <a:gd name="connsiteY5-226" fmla="*/ 325096 h 641619"/>
              <a:gd name="connsiteX6-227" fmla="*/ 62645 w 660272"/>
              <a:gd name="connsiteY6-228" fmla="*/ 122180 h 641619"/>
              <a:gd name="connsiteX0-229" fmla="*/ 253837 w 660272"/>
              <a:gd name="connsiteY0-230" fmla="*/ 30740 h 641619"/>
              <a:gd name="connsiteX1-231" fmla="*/ 128078 w 660272"/>
              <a:gd name="connsiteY1-232" fmla="*/ 58236 h 641619"/>
              <a:gd name="connsiteX2-233" fmla="*/ 410712 w 660272"/>
              <a:gd name="connsiteY2-234" fmla="*/ 2818 h 641619"/>
              <a:gd name="connsiteX3-235" fmla="*/ 659670 w 660272"/>
              <a:gd name="connsiteY3-236" fmla="*/ 325096 h 641619"/>
              <a:gd name="connsiteX4-237" fmla="*/ 331423 w 660272"/>
              <a:gd name="connsiteY4-238" fmla="*/ 641619 h 641619"/>
              <a:gd name="connsiteX5-239" fmla="*/ 3176 w 660272"/>
              <a:gd name="connsiteY5-240" fmla="*/ 325096 h 641619"/>
              <a:gd name="connsiteX6-241" fmla="*/ 62645 w 660272"/>
              <a:gd name="connsiteY6-242" fmla="*/ 122180 h 641619"/>
              <a:gd name="connsiteX0-243" fmla="*/ 253837 w 660191"/>
              <a:gd name="connsiteY0-244" fmla="*/ 41069 h 651948"/>
              <a:gd name="connsiteX1-245" fmla="*/ 161329 w 660191"/>
              <a:gd name="connsiteY1-246" fmla="*/ 63023 h 651948"/>
              <a:gd name="connsiteX2-247" fmla="*/ 410712 w 660191"/>
              <a:gd name="connsiteY2-248" fmla="*/ 13147 h 651948"/>
              <a:gd name="connsiteX3-249" fmla="*/ 659670 w 660191"/>
              <a:gd name="connsiteY3-250" fmla="*/ 335425 h 651948"/>
              <a:gd name="connsiteX4-251" fmla="*/ 331423 w 660191"/>
              <a:gd name="connsiteY4-252" fmla="*/ 651948 h 651948"/>
              <a:gd name="connsiteX5-253" fmla="*/ 3176 w 660191"/>
              <a:gd name="connsiteY5-254" fmla="*/ 335425 h 651948"/>
              <a:gd name="connsiteX6-255" fmla="*/ 62645 w 660191"/>
              <a:gd name="connsiteY6-256" fmla="*/ 132509 h 651948"/>
              <a:gd name="connsiteX0-257" fmla="*/ 253837 w 660897"/>
              <a:gd name="connsiteY0-258" fmla="*/ 45475 h 656354"/>
              <a:gd name="connsiteX1-259" fmla="*/ 161329 w 660897"/>
              <a:gd name="connsiteY1-260" fmla="*/ 67429 h 656354"/>
              <a:gd name="connsiteX2-261" fmla="*/ 410712 w 660897"/>
              <a:gd name="connsiteY2-262" fmla="*/ 17553 h 656354"/>
              <a:gd name="connsiteX3-263" fmla="*/ 659670 w 660897"/>
              <a:gd name="connsiteY3-264" fmla="*/ 339831 h 656354"/>
              <a:gd name="connsiteX4-265" fmla="*/ 331423 w 660897"/>
              <a:gd name="connsiteY4-266" fmla="*/ 656354 h 656354"/>
              <a:gd name="connsiteX5-267" fmla="*/ 3176 w 660897"/>
              <a:gd name="connsiteY5-268" fmla="*/ 339831 h 656354"/>
              <a:gd name="connsiteX6-269" fmla="*/ 62645 w 660897"/>
              <a:gd name="connsiteY6-270" fmla="*/ 136915 h 656354"/>
              <a:gd name="connsiteX0-271" fmla="*/ 253837 w 660406"/>
              <a:gd name="connsiteY0-272" fmla="*/ 41070 h 651949"/>
              <a:gd name="connsiteX1-273" fmla="*/ 161329 w 660406"/>
              <a:gd name="connsiteY1-274" fmla="*/ 63024 h 651949"/>
              <a:gd name="connsiteX2-275" fmla="*/ 410712 w 660406"/>
              <a:gd name="connsiteY2-276" fmla="*/ 13148 h 651949"/>
              <a:gd name="connsiteX3-277" fmla="*/ 659670 w 660406"/>
              <a:gd name="connsiteY3-278" fmla="*/ 335426 h 651949"/>
              <a:gd name="connsiteX4-279" fmla="*/ 331423 w 660406"/>
              <a:gd name="connsiteY4-280" fmla="*/ 651949 h 651949"/>
              <a:gd name="connsiteX5-281" fmla="*/ 3176 w 660406"/>
              <a:gd name="connsiteY5-282" fmla="*/ 335426 h 651949"/>
              <a:gd name="connsiteX6-283" fmla="*/ 62645 w 660406"/>
              <a:gd name="connsiteY6-284" fmla="*/ 132510 h 651949"/>
              <a:gd name="connsiteX0-285" fmla="*/ 161329 w 660406"/>
              <a:gd name="connsiteY0-286" fmla="*/ 63024 h 651949"/>
              <a:gd name="connsiteX1-287" fmla="*/ 410712 w 660406"/>
              <a:gd name="connsiteY1-288" fmla="*/ 13148 h 651949"/>
              <a:gd name="connsiteX2-289" fmla="*/ 659670 w 660406"/>
              <a:gd name="connsiteY2-290" fmla="*/ 335426 h 651949"/>
              <a:gd name="connsiteX3-291" fmla="*/ 331423 w 660406"/>
              <a:gd name="connsiteY3-292" fmla="*/ 651949 h 651949"/>
              <a:gd name="connsiteX4-293" fmla="*/ 3176 w 660406"/>
              <a:gd name="connsiteY4-294" fmla="*/ 335426 h 651949"/>
              <a:gd name="connsiteX5-295" fmla="*/ 62645 w 660406"/>
              <a:gd name="connsiteY5-296" fmla="*/ 132510 h 651949"/>
              <a:gd name="connsiteX0-297" fmla="*/ 128078 w 660207"/>
              <a:gd name="connsiteY0-298" fmla="*/ 63024 h 651949"/>
              <a:gd name="connsiteX1-299" fmla="*/ 410712 w 660207"/>
              <a:gd name="connsiteY1-300" fmla="*/ 13148 h 651949"/>
              <a:gd name="connsiteX2-301" fmla="*/ 659670 w 660207"/>
              <a:gd name="connsiteY2-302" fmla="*/ 335426 h 651949"/>
              <a:gd name="connsiteX3-303" fmla="*/ 331423 w 660207"/>
              <a:gd name="connsiteY3-304" fmla="*/ 651949 h 651949"/>
              <a:gd name="connsiteX4-305" fmla="*/ 3176 w 660207"/>
              <a:gd name="connsiteY4-306" fmla="*/ 335426 h 651949"/>
              <a:gd name="connsiteX5-307" fmla="*/ 62645 w 660207"/>
              <a:gd name="connsiteY5-308" fmla="*/ 132510 h 651949"/>
              <a:gd name="connsiteX0-309" fmla="*/ 128078 w 660438"/>
              <a:gd name="connsiteY0-310" fmla="*/ 60888 h 649813"/>
              <a:gd name="connsiteX1-311" fmla="*/ 410712 w 660438"/>
              <a:gd name="connsiteY1-312" fmla="*/ 11012 h 649813"/>
              <a:gd name="connsiteX2-313" fmla="*/ 659670 w 660438"/>
              <a:gd name="connsiteY2-314" fmla="*/ 333290 h 649813"/>
              <a:gd name="connsiteX3-315" fmla="*/ 331423 w 660438"/>
              <a:gd name="connsiteY3-316" fmla="*/ 649813 h 649813"/>
              <a:gd name="connsiteX4-317" fmla="*/ 3176 w 660438"/>
              <a:gd name="connsiteY4-318" fmla="*/ 333290 h 649813"/>
              <a:gd name="connsiteX5-319" fmla="*/ 62645 w 660438"/>
              <a:gd name="connsiteY5-320" fmla="*/ 130374 h 649813"/>
              <a:gd name="connsiteX0-321" fmla="*/ 128078 w 660438"/>
              <a:gd name="connsiteY0-322" fmla="*/ 64927 h 653852"/>
              <a:gd name="connsiteX1-323" fmla="*/ 410712 w 660438"/>
              <a:gd name="connsiteY1-324" fmla="*/ 15051 h 653852"/>
              <a:gd name="connsiteX2-325" fmla="*/ 659670 w 660438"/>
              <a:gd name="connsiteY2-326" fmla="*/ 337329 h 653852"/>
              <a:gd name="connsiteX3-327" fmla="*/ 331423 w 660438"/>
              <a:gd name="connsiteY3-328" fmla="*/ 653852 h 653852"/>
              <a:gd name="connsiteX4-329" fmla="*/ 3176 w 660438"/>
              <a:gd name="connsiteY4-330" fmla="*/ 337329 h 653852"/>
              <a:gd name="connsiteX5-331" fmla="*/ 62645 w 660438"/>
              <a:gd name="connsiteY5-332" fmla="*/ 134413 h 653852"/>
              <a:gd name="connsiteX0-333" fmla="*/ 128078 w 687378"/>
              <a:gd name="connsiteY0-334" fmla="*/ 58090 h 647015"/>
              <a:gd name="connsiteX1-335" fmla="*/ 571432 w 687378"/>
              <a:gd name="connsiteY1-336" fmla="*/ 16673 h 647015"/>
              <a:gd name="connsiteX2-337" fmla="*/ 659670 w 687378"/>
              <a:gd name="connsiteY2-338" fmla="*/ 330492 h 647015"/>
              <a:gd name="connsiteX3-339" fmla="*/ 331423 w 687378"/>
              <a:gd name="connsiteY3-340" fmla="*/ 647015 h 647015"/>
              <a:gd name="connsiteX4-341" fmla="*/ 3176 w 687378"/>
              <a:gd name="connsiteY4-342" fmla="*/ 330492 h 647015"/>
              <a:gd name="connsiteX5-343" fmla="*/ 62645 w 687378"/>
              <a:gd name="connsiteY5-344" fmla="*/ 127576 h 647015"/>
              <a:gd name="connsiteX0-345" fmla="*/ 128078 w 677145"/>
              <a:gd name="connsiteY0-346" fmla="*/ 58090 h 663933"/>
              <a:gd name="connsiteX1-347" fmla="*/ 571432 w 677145"/>
              <a:gd name="connsiteY1-348" fmla="*/ 16673 h 663933"/>
              <a:gd name="connsiteX2-349" fmla="*/ 659670 w 677145"/>
              <a:gd name="connsiteY2-350" fmla="*/ 330492 h 663933"/>
              <a:gd name="connsiteX3-351" fmla="*/ 559815 w 677145"/>
              <a:gd name="connsiteY3-352" fmla="*/ 663933 h 663933"/>
              <a:gd name="connsiteX4-353" fmla="*/ 3176 w 677145"/>
              <a:gd name="connsiteY4-354" fmla="*/ 330492 h 663933"/>
              <a:gd name="connsiteX5-355" fmla="*/ 62645 w 677145"/>
              <a:gd name="connsiteY5-356" fmla="*/ 127576 h 663933"/>
              <a:gd name="connsiteX0-357" fmla="*/ 101940 w 644966"/>
              <a:gd name="connsiteY0-358" fmla="*/ 58090 h 685888"/>
              <a:gd name="connsiteX1-359" fmla="*/ 545294 w 644966"/>
              <a:gd name="connsiteY1-360" fmla="*/ 16673 h 685888"/>
              <a:gd name="connsiteX2-361" fmla="*/ 633532 w 644966"/>
              <a:gd name="connsiteY2-362" fmla="*/ 330492 h 685888"/>
              <a:gd name="connsiteX3-363" fmla="*/ 533677 w 644966"/>
              <a:gd name="connsiteY3-364" fmla="*/ 663933 h 685888"/>
              <a:gd name="connsiteX4-365" fmla="*/ 10874 w 644966"/>
              <a:gd name="connsiteY4-366" fmla="*/ 575801 h 685888"/>
              <a:gd name="connsiteX5-367" fmla="*/ 36507 w 644966"/>
              <a:gd name="connsiteY5-368" fmla="*/ 127576 h 685888"/>
              <a:gd name="connsiteX0-369" fmla="*/ 101940 w 642626"/>
              <a:gd name="connsiteY0-370" fmla="*/ 58090 h 654766"/>
              <a:gd name="connsiteX1-371" fmla="*/ 545294 w 642626"/>
              <a:gd name="connsiteY1-372" fmla="*/ 16673 h 654766"/>
              <a:gd name="connsiteX2-373" fmla="*/ 633532 w 642626"/>
              <a:gd name="connsiteY2-374" fmla="*/ 330492 h 654766"/>
              <a:gd name="connsiteX3-375" fmla="*/ 567513 w 642626"/>
              <a:gd name="connsiteY3-376" fmla="*/ 613179 h 654766"/>
              <a:gd name="connsiteX4-377" fmla="*/ 10874 w 642626"/>
              <a:gd name="connsiteY4-378" fmla="*/ 575801 h 654766"/>
              <a:gd name="connsiteX5-379" fmla="*/ 36507 w 642626"/>
              <a:gd name="connsiteY5-380" fmla="*/ 127576 h 654766"/>
              <a:gd name="connsiteX0-381" fmla="*/ 101940 w 642626"/>
              <a:gd name="connsiteY0-382" fmla="*/ 30477 h 627153"/>
              <a:gd name="connsiteX1-383" fmla="*/ 545294 w 642626"/>
              <a:gd name="connsiteY1-384" fmla="*/ 31354 h 627153"/>
              <a:gd name="connsiteX2-385" fmla="*/ 633532 w 642626"/>
              <a:gd name="connsiteY2-386" fmla="*/ 302879 h 627153"/>
              <a:gd name="connsiteX3-387" fmla="*/ 567513 w 642626"/>
              <a:gd name="connsiteY3-388" fmla="*/ 585566 h 627153"/>
              <a:gd name="connsiteX4-389" fmla="*/ 10874 w 642626"/>
              <a:gd name="connsiteY4-390" fmla="*/ 548188 h 627153"/>
              <a:gd name="connsiteX5-391" fmla="*/ 36507 w 642626"/>
              <a:gd name="connsiteY5-392" fmla="*/ 99963 h 627153"/>
              <a:gd name="connsiteX0-393" fmla="*/ 101940 w 641803"/>
              <a:gd name="connsiteY0-394" fmla="*/ 32533 h 629209"/>
              <a:gd name="connsiteX1-395" fmla="*/ 545294 w 641803"/>
              <a:gd name="connsiteY1-396" fmla="*/ 33410 h 629209"/>
              <a:gd name="connsiteX2-397" fmla="*/ 633532 w 641803"/>
              <a:gd name="connsiteY2-398" fmla="*/ 304935 h 629209"/>
              <a:gd name="connsiteX3-399" fmla="*/ 567513 w 641803"/>
              <a:gd name="connsiteY3-400" fmla="*/ 587622 h 629209"/>
              <a:gd name="connsiteX4-401" fmla="*/ 10874 w 641803"/>
              <a:gd name="connsiteY4-402" fmla="*/ 550244 h 629209"/>
              <a:gd name="connsiteX5-403" fmla="*/ 36507 w 641803"/>
              <a:gd name="connsiteY5-404" fmla="*/ 102019 h 629209"/>
              <a:gd name="connsiteX0-405" fmla="*/ 93785 w 633648"/>
              <a:gd name="connsiteY0-406" fmla="*/ 32533 h 629209"/>
              <a:gd name="connsiteX1-407" fmla="*/ 537139 w 633648"/>
              <a:gd name="connsiteY1-408" fmla="*/ 33410 h 629209"/>
              <a:gd name="connsiteX2-409" fmla="*/ 625377 w 633648"/>
              <a:gd name="connsiteY2-410" fmla="*/ 304935 h 629209"/>
              <a:gd name="connsiteX3-411" fmla="*/ 559358 w 633648"/>
              <a:gd name="connsiteY3-412" fmla="*/ 587622 h 629209"/>
              <a:gd name="connsiteX4-413" fmla="*/ 2719 w 633648"/>
              <a:gd name="connsiteY4-414" fmla="*/ 550244 h 629209"/>
              <a:gd name="connsiteX5-415" fmla="*/ 28352 w 633648"/>
              <a:gd name="connsiteY5-416" fmla="*/ 102019 h 629209"/>
              <a:gd name="connsiteX0-417" fmla="*/ 103603 w 643466"/>
              <a:gd name="connsiteY0-418" fmla="*/ 32533 h 629209"/>
              <a:gd name="connsiteX1-419" fmla="*/ 546957 w 643466"/>
              <a:gd name="connsiteY1-420" fmla="*/ 33410 h 629209"/>
              <a:gd name="connsiteX2-421" fmla="*/ 635195 w 643466"/>
              <a:gd name="connsiteY2-422" fmla="*/ 304935 h 629209"/>
              <a:gd name="connsiteX3-423" fmla="*/ 569176 w 643466"/>
              <a:gd name="connsiteY3-424" fmla="*/ 587622 h 629209"/>
              <a:gd name="connsiteX4-425" fmla="*/ 12537 w 643466"/>
              <a:gd name="connsiteY4-426" fmla="*/ 550244 h 629209"/>
              <a:gd name="connsiteX5-427" fmla="*/ 4334 w 643466"/>
              <a:gd name="connsiteY5-428" fmla="*/ 102019 h 629209"/>
              <a:gd name="connsiteX0-429" fmla="*/ 103603 w 643466"/>
              <a:gd name="connsiteY0-430" fmla="*/ 32533 h 613248"/>
              <a:gd name="connsiteX1-431" fmla="*/ 546957 w 643466"/>
              <a:gd name="connsiteY1-432" fmla="*/ 33410 h 613248"/>
              <a:gd name="connsiteX2-433" fmla="*/ 635195 w 643466"/>
              <a:gd name="connsiteY2-434" fmla="*/ 304935 h 613248"/>
              <a:gd name="connsiteX3-435" fmla="*/ 569176 w 643466"/>
              <a:gd name="connsiteY3-436" fmla="*/ 587622 h 613248"/>
              <a:gd name="connsiteX4-437" fmla="*/ 12537 w 643466"/>
              <a:gd name="connsiteY4-438" fmla="*/ 518643 h 613248"/>
              <a:gd name="connsiteX5-439" fmla="*/ 4334 w 643466"/>
              <a:gd name="connsiteY5-440" fmla="*/ 102019 h 613248"/>
              <a:gd name="connsiteX0-441" fmla="*/ 103603 w 622280"/>
              <a:gd name="connsiteY0-442" fmla="*/ 51723 h 632438"/>
              <a:gd name="connsiteX1-443" fmla="*/ 546957 w 622280"/>
              <a:gd name="connsiteY1-444" fmla="*/ 52600 h 632438"/>
              <a:gd name="connsiteX2-445" fmla="*/ 569176 w 622280"/>
              <a:gd name="connsiteY2-446" fmla="*/ 606812 h 632438"/>
              <a:gd name="connsiteX3-447" fmla="*/ 12537 w 622280"/>
              <a:gd name="connsiteY3-448" fmla="*/ 537833 h 632438"/>
              <a:gd name="connsiteX4-449" fmla="*/ 4334 w 622280"/>
              <a:gd name="connsiteY4-450" fmla="*/ 121209 h 632438"/>
              <a:gd name="connsiteX0-451" fmla="*/ 103603 w 640916"/>
              <a:gd name="connsiteY0-452" fmla="*/ 51277 h 628066"/>
              <a:gd name="connsiteX1-453" fmla="*/ 546957 w 640916"/>
              <a:gd name="connsiteY1-454" fmla="*/ 52154 h 628066"/>
              <a:gd name="connsiteX2-455" fmla="*/ 595444 w 640916"/>
              <a:gd name="connsiteY2-456" fmla="*/ 600046 h 628066"/>
              <a:gd name="connsiteX3-457" fmla="*/ 12537 w 640916"/>
              <a:gd name="connsiteY3-458" fmla="*/ 537387 h 628066"/>
              <a:gd name="connsiteX4-459" fmla="*/ 4334 w 640916"/>
              <a:gd name="connsiteY4-460" fmla="*/ 120763 h 628066"/>
              <a:gd name="connsiteX0-461" fmla="*/ 103603 w 629940"/>
              <a:gd name="connsiteY0-462" fmla="*/ 26437 h 603226"/>
              <a:gd name="connsiteX1-463" fmla="*/ 546957 w 629940"/>
              <a:gd name="connsiteY1-464" fmla="*/ 27314 h 603226"/>
              <a:gd name="connsiteX2-465" fmla="*/ 595444 w 629940"/>
              <a:gd name="connsiteY2-466" fmla="*/ 575206 h 603226"/>
              <a:gd name="connsiteX3-467" fmla="*/ 12537 w 629940"/>
              <a:gd name="connsiteY3-468" fmla="*/ 512547 h 603226"/>
              <a:gd name="connsiteX4-469" fmla="*/ 4334 w 629940"/>
              <a:gd name="connsiteY4-470" fmla="*/ 95923 h 603226"/>
              <a:gd name="connsiteX0-471" fmla="*/ 103603 w 651443"/>
              <a:gd name="connsiteY0-472" fmla="*/ 20041 h 614843"/>
              <a:gd name="connsiteX1-473" fmla="*/ 608249 w 651443"/>
              <a:gd name="connsiteY1-474" fmla="*/ 39879 h 614843"/>
              <a:gd name="connsiteX2-475" fmla="*/ 595444 w 651443"/>
              <a:gd name="connsiteY2-476" fmla="*/ 568810 h 614843"/>
              <a:gd name="connsiteX3-477" fmla="*/ 12537 w 651443"/>
              <a:gd name="connsiteY3-478" fmla="*/ 506151 h 614843"/>
              <a:gd name="connsiteX4-479" fmla="*/ 4334 w 651443"/>
              <a:gd name="connsiteY4-480" fmla="*/ 89527 h 614843"/>
              <a:gd name="connsiteX0-481" fmla="*/ 103603 w 640788"/>
              <a:gd name="connsiteY0-482" fmla="*/ 20041 h 614843"/>
              <a:gd name="connsiteX1-483" fmla="*/ 581981 w 640788"/>
              <a:gd name="connsiteY1-484" fmla="*/ 39879 h 614843"/>
              <a:gd name="connsiteX2-485" fmla="*/ 595444 w 640788"/>
              <a:gd name="connsiteY2-486" fmla="*/ 568810 h 614843"/>
              <a:gd name="connsiteX3-487" fmla="*/ 12537 w 640788"/>
              <a:gd name="connsiteY3-488" fmla="*/ 506151 h 614843"/>
              <a:gd name="connsiteX4-489" fmla="*/ 4334 w 640788"/>
              <a:gd name="connsiteY4-490" fmla="*/ 89527 h 614843"/>
              <a:gd name="connsiteX0-491" fmla="*/ 103603 w 673655"/>
              <a:gd name="connsiteY0-492" fmla="*/ 38763 h 618146"/>
              <a:gd name="connsiteX1-493" fmla="*/ 581981 w 673655"/>
              <a:gd name="connsiteY1-494" fmla="*/ 58601 h 618146"/>
              <a:gd name="connsiteX2-495" fmla="*/ 621713 w 673655"/>
              <a:gd name="connsiteY2-496" fmla="*/ 562250 h 618146"/>
              <a:gd name="connsiteX3-497" fmla="*/ 12537 w 673655"/>
              <a:gd name="connsiteY3-498" fmla="*/ 524873 h 618146"/>
              <a:gd name="connsiteX4-499" fmla="*/ 4334 w 673655"/>
              <a:gd name="connsiteY4-500" fmla="*/ 108249 h 618146"/>
              <a:gd name="connsiteX0-501" fmla="*/ 103603 w 654750"/>
              <a:gd name="connsiteY0-502" fmla="*/ 38763 h 605787"/>
              <a:gd name="connsiteX1-503" fmla="*/ 581981 w 654750"/>
              <a:gd name="connsiteY1-504" fmla="*/ 58601 h 605787"/>
              <a:gd name="connsiteX2-505" fmla="*/ 621713 w 654750"/>
              <a:gd name="connsiteY2-506" fmla="*/ 562250 h 605787"/>
              <a:gd name="connsiteX3-507" fmla="*/ 12537 w 654750"/>
              <a:gd name="connsiteY3-508" fmla="*/ 524873 h 605787"/>
              <a:gd name="connsiteX4-509" fmla="*/ 4334 w 654750"/>
              <a:gd name="connsiteY4-510" fmla="*/ 108249 h 605787"/>
              <a:gd name="connsiteX0-511" fmla="*/ 103603 w 643734"/>
              <a:gd name="connsiteY0-512" fmla="*/ 31800 h 598824"/>
              <a:gd name="connsiteX1-513" fmla="*/ 581981 w 643734"/>
              <a:gd name="connsiteY1-514" fmla="*/ 51638 h 598824"/>
              <a:gd name="connsiteX2-515" fmla="*/ 621713 w 643734"/>
              <a:gd name="connsiteY2-516" fmla="*/ 555287 h 598824"/>
              <a:gd name="connsiteX3-517" fmla="*/ 12537 w 643734"/>
              <a:gd name="connsiteY3-518" fmla="*/ 517910 h 598824"/>
              <a:gd name="connsiteX4-519" fmla="*/ 4334 w 643734"/>
              <a:gd name="connsiteY4-520" fmla="*/ 101286 h 598824"/>
              <a:gd name="connsiteX0-521" fmla="*/ 103603 w 643734"/>
              <a:gd name="connsiteY0-522" fmla="*/ 24551 h 591575"/>
              <a:gd name="connsiteX1-523" fmla="*/ 581981 w 643734"/>
              <a:gd name="connsiteY1-524" fmla="*/ 44389 h 591575"/>
              <a:gd name="connsiteX2-525" fmla="*/ 621713 w 643734"/>
              <a:gd name="connsiteY2-526" fmla="*/ 548038 h 591575"/>
              <a:gd name="connsiteX3-527" fmla="*/ 12537 w 643734"/>
              <a:gd name="connsiteY3-528" fmla="*/ 510661 h 591575"/>
              <a:gd name="connsiteX4-529" fmla="*/ 4334 w 643734"/>
              <a:gd name="connsiteY4-530" fmla="*/ 94037 h 591575"/>
              <a:gd name="connsiteX0-531" fmla="*/ 103603 w 643734"/>
              <a:gd name="connsiteY0-532" fmla="*/ 20135 h 587159"/>
              <a:gd name="connsiteX1-533" fmla="*/ 581981 w 643734"/>
              <a:gd name="connsiteY1-534" fmla="*/ 39973 h 587159"/>
              <a:gd name="connsiteX2-535" fmla="*/ 621713 w 643734"/>
              <a:gd name="connsiteY2-536" fmla="*/ 543622 h 587159"/>
              <a:gd name="connsiteX3-537" fmla="*/ 12537 w 643734"/>
              <a:gd name="connsiteY3-538" fmla="*/ 506245 h 587159"/>
              <a:gd name="connsiteX4-539" fmla="*/ 4334 w 643734"/>
              <a:gd name="connsiteY4-540" fmla="*/ 89621 h 587159"/>
              <a:gd name="connsiteX0-541" fmla="*/ 51067 w 657504"/>
              <a:gd name="connsiteY0-542" fmla="*/ 31623 h 592327"/>
              <a:gd name="connsiteX1-543" fmla="*/ 581981 w 657504"/>
              <a:gd name="connsiteY1-544" fmla="*/ 45141 h 592327"/>
              <a:gd name="connsiteX2-545" fmla="*/ 621713 w 657504"/>
              <a:gd name="connsiteY2-546" fmla="*/ 548790 h 592327"/>
              <a:gd name="connsiteX3-547" fmla="*/ 12537 w 657504"/>
              <a:gd name="connsiteY3-548" fmla="*/ 511413 h 592327"/>
              <a:gd name="connsiteX4-549" fmla="*/ 4334 w 657504"/>
              <a:gd name="connsiteY4-550" fmla="*/ 94789 h 592327"/>
              <a:gd name="connsiteX0-551" fmla="*/ 51067 w 676118"/>
              <a:gd name="connsiteY0-552" fmla="*/ 31623 h 604686"/>
              <a:gd name="connsiteX1-553" fmla="*/ 581981 w 676118"/>
              <a:gd name="connsiteY1-554" fmla="*/ 45141 h 604686"/>
              <a:gd name="connsiteX2-555" fmla="*/ 621713 w 676118"/>
              <a:gd name="connsiteY2-556" fmla="*/ 548790 h 604686"/>
              <a:gd name="connsiteX3-557" fmla="*/ 12537 w 676118"/>
              <a:gd name="connsiteY3-558" fmla="*/ 511413 h 604686"/>
              <a:gd name="connsiteX4-559" fmla="*/ 4334 w 676118"/>
              <a:gd name="connsiteY4-560" fmla="*/ 94789 h 604686"/>
              <a:gd name="connsiteX0-561" fmla="*/ 51067 w 659741"/>
              <a:gd name="connsiteY0-562" fmla="*/ 18182 h 591245"/>
              <a:gd name="connsiteX1-563" fmla="*/ 581981 w 659741"/>
              <a:gd name="connsiteY1-564" fmla="*/ 31700 h 591245"/>
              <a:gd name="connsiteX2-565" fmla="*/ 621713 w 659741"/>
              <a:gd name="connsiteY2-566" fmla="*/ 535349 h 591245"/>
              <a:gd name="connsiteX3-567" fmla="*/ 12537 w 659741"/>
              <a:gd name="connsiteY3-568" fmla="*/ 497972 h 591245"/>
              <a:gd name="connsiteX4-569" fmla="*/ 4334 w 659741"/>
              <a:gd name="connsiteY4-570" fmla="*/ 81348 h 591245"/>
              <a:gd name="connsiteX0-571" fmla="*/ 51067 w 671131"/>
              <a:gd name="connsiteY0-572" fmla="*/ 18182 h 591245"/>
              <a:gd name="connsiteX1-573" fmla="*/ 617005 w 671131"/>
              <a:gd name="connsiteY1-574" fmla="*/ 31700 h 591245"/>
              <a:gd name="connsiteX2-575" fmla="*/ 621713 w 671131"/>
              <a:gd name="connsiteY2-576" fmla="*/ 535349 h 591245"/>
              <a:gd name="connsiteX3-577" fmla="*/ 12537 w 671131"/>
              <a:gd name="connsiteY3-578" fmla="*/ 497972 h 591245"/>
              <a:gd name="connsiteX4-579" fmla="*/ 4334 w 671131"/>
              <a:gd name="connsiteY4-580" fmla="*/ 81348 h 591245"/>
              <a:gd name="connsiteX0-581" fmla="*/ 51067 w 648099"/>
              <a:gd name="connsiteY0-582" fmla="*/ 18182 h 578886"/>
              <a:gd name="connsiteX1-583" fmla="*/ 617005 w 648099"/>
              <a:gd name="connsiteY1-584" fmla="*/ 31700 h 578886"/>
              <a:gd name="connsiteX2-585" fmla="*/ 621713 w 648099"/>
              <a:gd name="connsiteY2-586" fmla="*/ 535349 h 578886"/>
              <a:gd name="connsiteX3-587" fmla="*/ 12537 w 648099"/>
              <a:gd name="connsiteY3-588" fmla="*/ 497972 h 578886"/>
              <a:gd name="connsiteX4-589" fmla="*/ 4334 w 648099"/>
              <a:gd name="connsiteY4-590" fmla="*/ 81348 h 578886"/>
              <a:gd name="connsiteX0-591" fmla="*/ 51067 w 648099"/>
              <a:gd name="connsiteY0-592" fmla="*/ 18182 h 565791"/>
              <a:gd name="connsiteX1-593" fmla="*/ 617005 w 648099"/>
              <a:gd name="connsiteY1-594" fmla="*/ 31700 h 565791"/>
              <a:gd name="connsiteX2-595" fmla="*/ 621713 w 648099"/>
              <a:gd name="connsiteY2-596" fmla="*/ 535349 h 565791"/>
              <a:gd name="connsiteX3-597" fmla="*/ 12537 w 648099"/>
              <a:gd name="connsiteY3-598" fmla="*/ 497972 h 565791"/>
              <a:gd name="connsiteX4-599" fmla="*/ 4334 w 648099"/>
              <a:gd name="connsiteY4-600" fmla="*/ 81348 h 56579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8099" h="565791">
                <a:moveTo>
                  <a:pt x="51067" y="18182"/>
                </a:moveTo>
                <a:cubicBezTo>
                  <a:pt x="281003" y="7261"/>
                  <a:pt x="591945" y="-22893"/>
                  <a:pt x="617005" y="31700"/>
                </a:cubicBezTo>
                <a:cubicBezTo>
                  <a:pt x="642065" y="86293"/>
                  <a:pt x="669922" y="489239"/>
                  <a:pt x="621713" y="535349"/>
                </a:cubicBezTo>
                <a:cubicBezTo>
                  <a:pt x="573504" y="581459"/>
                  <a:pt x="32838" y="579874"/>
                  <a:pt x="12537" y="497972"/>
                </a:cubicBezTo>
                <a:cubicBezTo>
                  <a:pt x="992" y="378148"/>
                  <a:pt x="-4426" y="189998"/>
                  <a:pt x="4334" y="81348"/>
                </a:cubicBezTo>
              </a:path>
            </a:pathLst>
          </a:custGeom>
          <a:noFill/>
          <a:ln w="25400" cap="rnd">
            <a:solidFill>
              <a:srgbClr val="51BCB8"/>
            </a:solidFill>
            <a:prstDash val="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 flipH="1">
            <a:off x="1664322" y="4977164"/>
            <a:ext cx="2621280" cy="9772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lnSpc>
                <a:spcPct val="120000"/>
              </a:lnSpc>
            </a:pPr>
            <a:r>
              <a:rPr lang="zh-CN" altLang="en-US" sz="48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Arial" panose="020B0604020202020204" pitchFamily="34" charset="0"/>
              </a:rPr>
              <a:t>添加标题</a:t>
            </a:r>
          </a:p>
        </p:txBody>
      </p:sp>
      <p:sp>
        <p:nvSpPr>
          <p:cNvPr id="4" name="文本框 3" descr="e7d195523061f1c0deeec63e560781cfd59afb0ea006f2a87ABB68BF51EA6619813959095094C18C62A12F549504892A4AAA8C1554C6663626E05CA27F281A14E6983772AFC3FB97135759321DEA3D704CB8FFD9D2544D20ADDCB4FC824F904E0D83D989474D2C72C21C19999FBBACD7FA81DBC650697183C998B58960BA5FD542E56B4FBC2C958F"/>
          <p:cNvSpPr txBox="1"/>
          <p:nvPr/>
        </p:nvSpPr>
        <p:spPr>
          <a:xfrm>
            <a:off x="5331698" y="2969986"/>
            <a:ext cx="5365519" cy="230695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buClr>
                <a:srgbClr val="0070C0"/>
              </a:buClr>
            </a:pPr>
            <a:r>
              <a:rPr lang="zh-CN" altLang="en-US" sz="2400" dirty="0">
                <a:ea typeface="+mn-lt"/>
                <a:cs typeface="+mn-lt"/>
              </a:rPr>
              <a:t>请在此处填入你需要的内容。请在此处填入你需要的内容。请在此处填入你需要的内容。 请在此处填入你需要的内容。请在此处填入你需要的内容。</a:t>
            </a:r>
            <a:endParaRPr lang="zh-CN" altLang="en-US" sz="2400" dirty="0">
              <a:ea typeface="+mn-lt"/>
              <a:cs typeface="+mn-lt"/>
              <a:sym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98644">
            <a:off x="4399531" y="1794342"/>
            <a:ext cx="2514869" cy="123791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>
        <p:fade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9"/>
          <p:cNvSpPr/>
          <p:nvPr/>
        </p:nvSpPr>
        <p:spPr>
          <a:xfrm rot="6300000">
            <a:off x="4984439" y="136973"/>
            <a:ext cx="1949775" cy="7662732"/>
          </a:xfrm>
          <a:custGeom>
            <a:avLst/>
            <a:gdLst>
              <a:gd name="connsiteX0" fmla="*/ 15178 w 19871"/>
              <a:gd name="connsiteY0" fmla="*/ 0 h 21600"/>
              <a:gd name="connsiteX1" fmla="*/ 0 w 19871"/>
              <a:gd name="connsiteY1" fmla="*/ 2538 h 21600"/>
              <a:gd name="connsiteX2" fmla="*/ 4463 w 19871"/>
              <a:gd name="connsiteY2" fmla="*/ 21600 h 21600"/>
              <a:gd name="connsiteX3" fmla="*/ 19871 w 19871"/>
              <a:gd name="connsiteY3" fmla="*/ 18777 h 21600"/>
              <a:gd name="connsiteX4" fmla="*/ 17450 w 19871"/>
              <a:gd name="connsiteY4" fmla="*/ 8748 h 21600"/>
              <a:gd name="connsiteX5" fmla="*/ 15178 w 19871"/>
              <a:gd name="connsiteY5" fmla="*/ 0 h 21600"/>
              <a:gd name="connsiteX0-1" fmla="*/ 14798 w 19871"/>
              <a:gd name="connsiteY0-2" fmla="*/ 0 h 22890"/>
              <a:gd name="connsiteX1-3" fmla="*/ 0 w 19871"/>
              <a:gd name="connsiteY1-4" fmla="*/ 3828 h 22890"/>
              <a:gd name="connsiteX2-5" fmla="*/ 4463 w 19871"/>
              <a:gd name="connsiteY2-6" fmla="*/ 22890 h 22890"/>
              <a:gd name="connsiteX3-7" fmla="*/ 19871 w 19871"/>
              <a:gd name="connsiteY3-8" fmla="*/ 20067 h 22890"/>
              <a:gd name="connsiteX4-9" fmla="*/ 17450 w 19871"/>
              <a:gd name="connsiteY4-10" fmla="*/ 10038 h 22890"/>
              <a:gd name="connsiteX5-11" fmla="*/ 14798 w 19871"/>
              <a:gd name="connsiteY5-12" fmla="*/ 0 h 22890"/>
              <a:gd name="connsiteX0-13" fmla="*/ 14798 w 19871"/>
              <a:gd name="connsiteY0-14" fmla="*/ 0 h 22785"/>
              <a:gd name="connsiteX1-15" fmla="*/ 0 w 19871"/>
              <a:gd name="connsiteY1-16" fmla="*/ 3828 h 22785"/>
              <a:gd name="connsiteX2-17" fmla="*/ 5300 w 19871"/>
              <a:gd name="connsiteY2-18" fmla="*/ 22785 h 22785"/>
              <a:gd name="connsiteX3-19" fmla="*/ 19871 w 19871"/>
              <a:gd name="connsiteY3-20" fmla="*/ 20067 h 22785"/>
              <a:gd name="connsiteX4-21" fmla="*/ 17450 w 19871"/>
              <a:gd name="connsiteY4-22" fmla="*/ 10038 h 22785"/>
              <a:gd name="connsiteX5-23" fmla="*/ 14798 w 19871"/>
              <a:gd name="connsiteY5-24" fmla="*/ 0 h 22785"/>
              <a:gd name="connsiteX0-25" fmla="*/ 14798 w 19871"/>
              <a:gd name="connsiteY0-26" fmla="*/ 0 h 23019"/>
              <a:gd name="connsiteX1-27" fmla="*/ 0 w 19871"/>
              <a:gd name="connsiteY1-28" fmla="*/ 3828 h 23019"/>
              <a:gd name="connsiteX2-29" fmla="*/ 5152 w 19871"/>
              <a:gd name="connsiteY2-30" fmla="*/ 23019 h 23019"/>
              <a:gd name="connsiteX3-31" fmla="*/ 19871 w 19871"/>
              <a:gd name="connsiteY3-32" fmla="*/ 20067 h 23019"/>
              <a:gd name="connsiteX4-33" fmla="*/ 17450 w 19871"/>
              <a:gd name="connsiteY4-34" fmla="*/ 10038 h 23019"/>
              <a:gd name="connsiteX5-35" fmla="*/ 14798 w 19871"/>
              <a:gd name="connsiteY5-36" fmla="*/ 0 h 23019"/>
              <a:gd name="connsiteX0-37" fmla="*/ 14798 w 20350"/>
              <a:gd name="connsiteY0-38" fmla="*/ 0 h 23019"/>
              <a:gd name="connsiteX1-39" fmla="*/ 0 w 20350"/>
              <a:gd name="connsiteY1-40" fmla="*/ 3828 h 23019"/>
              <a:gd name="connsiteX2-41" fmla="*/ 5152 w 20350"/>
              <a:gd name="connsiteY2-42" fmla="*/ 23019 h 23019"/>
              <a:gd name="connsiteX3-43" fmla="*/ 20350 w 20350"/>
              <a:gd name="connsiteY3-44" fmla="*/ 19851 h 23019"/>
              <a:gd name="connsiteX4-45" fmla="*/ 17450 w 20350"/>
              <a:gd name="connsiteY4-46" fmla="*/ 10038 h 23019"/>
              <a:gd name="connsiteX5-47" fmla="*/ 14798 w 20350"/>
              <a:gd name="connsiteY5-48" fmla="*/ 0 h 23019"/>
              <a:gd name="connsiteX0-49" fmla="*/ 14798 w 20350"/>
              <a:gd name="connsiteY0-50" fmla="*/ 0 h 23019"/>
              <a:gd name="connsiteX1-51" fmla="*/ 0 w 20350"/>
              <a:gd name="connsiteY1-52" fmla="*/ 3828 h 23019"/>
              <a:gd name="connsiteX2-53" fmla="*/ 5152 w 20350"/>
              <a:gd name="connsiteY2-54" fmla="*/ 23019 h 23019"/>
              <a:gd name="connsiteX3-55" fmla="*/ 20350 w 20350"/>
              <a:gd name="connsiteY3-56" fmla="*/ 19851 h 23019"/>
              <a:gd name="connsiteX4-57" fmla="*/ 17450 w 20350"/>
              <a:gd name="connsiteY4-58" fmla="*/ 10038 h 23019"/>
              <a:gd name="connsiteX5-59" fmla="*/ 14798 w 20350"/>
              <a:gd name="connsiteY5-60" fmla="*/ 0 h 23019"/>
              <a:gd name="connsiteX0-61" fmla="*/ 14798 w 20370"/>
              <a:gd name="connsiteY0-62" fmla="*/ 0 h 23019"/>
              <a:gd name="connsiteX1-63" fmla="*/ 0 w 20370"/>
              <a:gd name="connsiteY1-64" fmla="*/ 3828 h 23019"/>
              <a:gd name="connsiteX2-65" fmla="*/ 5152 w 20370"/>
              <a:gd name="connsiteY2-66" fmla="*/ 23019 h 23019"/>
              <a:gd name="connsiteX3-67" fmla="*/ 20370 w 20370"/>
              <a:gd name="connsiteY3-68" fmla="*/ 19550 h 23019"/>
              <a:gd name="connsiteX4-69" fmla="*/ 17450 w 20370"/>
              <a:gd name="connsiteY4-70" fmla="*/ 10038 h 23019"/>
              <a:gd name="connsiteX5-71" fmla="*/ 14798 w 20370"/>
              <a:gd name="connsiteY5-72" fmla="*/ 0 h 23019"/>
              <a:gd name="connsiteX0-73" fmla="*/ 14798 w 20370"/>
              <a:gd name="connsiteY0-74" fmla="*/ 0 h 23019"/>
              <a:gd name="connsiteX1-75" fmla="*/ 0 w 20370"/>
              <a:gd name="connsiteY1-76" fmla="*/ 3828 h 23019"/>
              <a:gd name="connsiteX2-77" fmla="*/ 5152 w 20370"/>
              <a:gd name="connsiteY2-78" fmla="*/ 23019 h 23019"/>
              <a:gd name="connsiteX3-79" fmla="*/ 20370 w 20370"/>
              <a:gd name="connsiteY3-80" fmla="*/ 19550 h 23019"/>
              <a:gd name="connsiteX4-81" fmla="*/ 17754 w 20370"/>
              <a:gd name="connsiteY4-82" fmla="*/ 9964 h 23019"/>
              <a:gd name="connsiteX5-83" fmla="*/ 14798 w 20370"/>
              <a:gd name="connsiteY5-84" fmla="*/ 0 h 23019"/>
              <a:gd name="connsiteX0-85" fmla="*/ 14907 w 20370"/>
              <a:gd name="connsiteY0-86" fmla="*/ 0 h 22650"/>
              <a:gd name="connsiteX1-87" fmla="*/ 0 w 20370"/>
              <a:gd name="connsiteY1-88" fmla="*/ 3459 h 22650"/>
              <a:gd name="connsiteX2-89" fmla="*/ 5152 w 20370"/>
              <a:gd name="connsiteY2-90" fmla="*/ 22650 h 22650"/>
              <a:gd name="connsiteX3-91" fmla="*/ 20370 w 20370"/>
              <a:gd name="connsiteY3-92" fmla="*/ 19181 h 22650"/>
              <a:gd name="connsiteX4-93" fmla="*/ 17754 w 20370"/>
              <a:gd name="connsiteY4-94" fmla="*/ 9595 h 22650"/>
              <a:gd name="connsiteX5-95" fmla="*/ 14907 w 20370"/>
              <a:gd name="connsiteY5-96" fmla="*/ 0 h 22650"/>
              <a:gd name="connsiteX0-97" fmla="*/ 14407 w 19870"/>
              <a:gd name="connsiteY0-98" fmla="*/ 0 h 22650"/>
              <a:gd name="connsiteX1-99" fmla="*/ 0 w 19870"/>
              <a:gd name="connsiteY1-100" fmla="*/ 4384 h 22650"/>
              <a:gd name="connsiteX2-101" fmla="*/ 4652 w 19870"/>
              <a:gd name="connsiteY2-102" fmla="*/ 22650 h 22650"/>
              <a:gd name="connsiteX3-103" fmla="*/ 19870 w 19870"/>
              <a:gd name="connsiteY3-104" fmla="*/ 19181 h 22650"/>
              <a:gd name="connsiteX4-105" fmla="*/ 17254 w 19870"/>
              <a:gd name="connsiteY4-106" fmla="*/ 9595 h 22650"/>
              <a:gd name="connsiteX5-107" fmla="*/ 14407 w 19870"/>
              <a:gd name="connsiteY5-108" fmla="*/ 0 h 22650"/>
              <a:gd name="connsiteX0-109" fmla="*/ 14407 w 19870"/>
              <a:gd name="connsiteY0-110" fmla="*/ 0 h 23857"/>
              <a:gd name="connsiteX1-111" fmla="*/ 0 w 19870"/>
              <a:gd name="connsiteY1-112" fmla="*/ 4384 h 23857"/>
              <a:gd name="connsiteX2-113" fmla="*/ 4935 w 19870"/>
              <a:gd name="connsiteY2-114" fmla="*/ 23857 h 23857"/>
              <a:gd name="connsiteX3-115" fmla="*/ 19870 w 19870"/>
              <a:gd name="connsiteY3-116" fmla="*/ 19181 h 23857"/>
              <a:gd name="connsiteX4-117" fmla="*/ 17254 w 19870"/>
              <a:gd name="connsiteY4-118" fmla="*/ 9595 h 23857"/>
              <a:gd name="connsiteX5-119" fmla="*/ 14407 w 19870"/>
              <a:gd name="connsiteY5-120" fmla="*/ 0 h 23857"/>
              <a:gd name="connsiteX0-121" fmla="*/ 14407 w 19870"/>
              <a:gd name="connsiteY0-122" fmla="*/ 0 h 23857"/>
              <a:gd name="connsiteX1-123" fmla="*/ 0 w 19870"/>
              <a:gd name="connsiteY1-124" fmla="*/ 4384 h 23857"/>
              <a:gd name="connsiteX2-125" fmla="*/ 4935 w 19870"/>
              <a:gd name="connsiteY2-126" fmla="*/ 23857 h 23857"/>
              <a:gd name="connsiteX3-127" fmla="*/ 19870 w 19870"/>
              <a:gd name="connsiteY3-128" fmla="*/ 19181 h 23857"/>
              <a:gd name="connsiteX4-129" fmla="*/ 17254 w 19870"/>
              <a:gd name="connsiteY4-130" fmla="*/ 9595 h 23857"/>
              <a:gd name="connsiteX5-131" fmla="*/ 14407 w 19870"/>
              <a:gd name="connsiteY5-132" fmla="*/ 0 h 23857"/>
              <a:gd name="connsiteX0-133" fmla="*/ 14407 w 19870"/>
              <a:gd name="connsiteY0-134" fmla="*/ 0 h 23663"/>
              <a:gd name="connsiteX1-135" fmla="*/ 0 w 19870"/>
              <a:gd name="connsiteY1-136" fmla="*/ 4384 h 23663"/>
              <a:gd name="connsiteX2-137" fmla="*/ 4512 w 19870"/>
              <a:gd name="connsiteY2-138" fmla="*/ 23663 h 23663"/>
              <a:gd name="connsiteX3-139" fmla="*/ 19870 w 19870"/>
              <a:gd name="connsiteY3-140" fmla="*/ 19181 h 23663"/>
              <a:gd name="connsiteX4-141" fmla="*/ 17254 w 19870"/>
              <a:gd name="connsiteY4-142" fmla="*/ 9595 h 23663"/>
              <a:gd name="connsiteX5-143" fmla="*/ 14407 w 19870"/>
              <a:gd name="connsiteY5-144" fmla="*/ 0 h 23663"/>
              <a:gd name="connsiteX0-145" fmla="*/ 14407 w 19078"/>
              <a:gd name="connsiteY0-146" fmla="*/ 0 h 23663"/>
              <a:gd name="connsiteX1-147" fmla="*/ 0 w 19078"/>
              <a:gd name="connsiteY1-148" fmla="*/ 4384 h 23663"/>
              <a:gd name="connsiteX2-149" fmla="*/ 4512 w 19078"/>
              <a:gd name="connsiteY2-150" fmla="*/ 23663 h 23663"/>
              <a:gd name="connsiteX3-151" fmla="*/ 19078 w 19078"/>
              <a:gd name="connsiteY3-152" fmla="*/ 19424 h 23663"/>
              <a:gd name="connsiteX4-153" fmla="*/ 17254 w 19078"/>
              <a:gd name="connsiteY4-154" fmla="*/ 9595 h 23663"/>
              <a:gd name="connsiteX5-155" fmla="*/ 14407 w 19078"/>
              <a:gd name="connsiteY5-156" fmla="*/ 0 h 23663"/>
              <a:gd name="connsiteX0-157" fmla="*/ 14407 w 19078"/>
              <a:gd name="connsiteY0-158" fmla="*/ 0 h 23663"/>
              <a:gd name="connsiteX1-159" fmla="*/ 0 w 19078"/>
              <a:gd name="connsiteY1-160" fmla="*/ 4384 h 23663"/>
              <a:gd name="connsiteX2-161" fmla="*/ 4512 w 19078"/>
              <a:gd name="connsiteY2-162" fmla="*/ 23663 h 23663"/>
              <a:gd name="connsiteX3-163" fmla="*/ 19078 w 19078"/>
              <a:gd name="connsiteY3-164" fmla="*/ 19424 h 23663"/>
              <a:gd name="connsiteX4-165" fmla="*/ 16878 w 19078"/>
              <a:gd name="connsiteY4-166" fmla="*/ 9602 h 23663"/>
              <a:gd name="connsiteX5-167" fmla="*/ 14407 w 19078"/>
              <a:gd name="connsiteY5-168" fmla="*/ 0 h 23663"/>
              <a:gd name="connsiteX0-169" fmla="*/ 0 w 19078"/>
              <a:gd name="connsiteY0-170" fmla="*/ 4384 h 23663"/>
              <a:gd name="connsiteX1-171" fmla="*/ 4512 w 19078"/>
              <a:gd name="connsiteY1-172" fmla="*/ 23663 h 23663"/>
              <a:gd name="connsiteX2-173" fmla="*/ 19078 w 19078"/>
              <a:gd name="connsiteY2-174" fmla="*/ 19424 h 23663"/>
              <a:gd name="connsiteX3-175" fmla="*/ 16878 w 19078"/>
              <a:gd name="connsiteY3-176" fmla="*/ 9602 h 23663"/>
              <a:gd name="connsiteX4-177" fmla="*/ 14407 w 19078"/>
              <a:gd name="connsiteY4-178" fmla="*/ 0 h 23663"/>
              <a:gd name="connsiteX5-179" fmla="*/ 587 w 19078"/>
              <a:gd name="connsiteY5-180" fmla="*/ 5055 h 23663"/>
              <a:gd name="connsiteX0-181" fmla="*/ 3925 w 18491"/>
              <a:gd name="connsiteY0-182" fmla="*/ 23663 h 23663"/>
              <a:gd name="connsiteX1-183" fmla="*/ 18491 w 18491"/>
              <a:gd name="connsiteY1-184" fmla="*/ 19424 h 23663"/>
              <a:gd name="connsiteX2-185" fmla="*/ 16291 w 18491"/>
              <a:gd name="connsiteY2-186" fmla="*/ 9602 h 23663"/>
              <a:gd name="connsiteX3-187" fmla="*/ 13820 w 18491"/>
              <a:gd name="connsiteY3-188" fmla="*/ 0 h 23663"/>
              <a:gd name="connsiteX4-189" fmla="*/ 0 w 18491"/>
              <a:gd name="connsiteY4-190" fmla="*/ 5055 h 23663"/>
              <a:gd name="connsiteX0-191" fmla="*/ 0 w 14566"/>
              <a:gd name="connsiteY0-192" fmla="*/ 23663 h 23663"/>
              <a:gd name="connsiteX1-193" fmla="*/ 14566 w 14566"/>
              <a:gd name="connsiteY1-194" fmla="*/ 19424 h 23663"/>
              <a:gd name="connsiteX2-195" fmla="*/ 12366 w 14566"/>
              <a:gd name="connsiteY2-196" fmla="*/ 9602 h 23663"/>
              <a:gd name="connsiteX3-197" fmla="*/ 9895 w 14566"/>
              <a:gd name="connsiteY3-198" fmla="*/ 0 h 23663"/>
              <a:gd name="connsiteX0-199" fmla="*/ 4671 w 4671"/>
              <a:gd name="connsiteY0-200" fmla="*/ 19424 h 19424"/>
              <a:gd name="connsiteX1-201" fmla="*/ 2471 w 4671"/>
              <a:gd name="connsiteY1-202" fmla="*/ 9602 h 19424"/>
              <a:gd name="connsiteX2-203" fmla="*/ 0 w 4671"/>
              <a:gd name="connsiteY2-204" fmla="*/ 0 h 19424"/>
              <a:gd name="connsiteX0-205" fmla="*/ 7486 w 7486"/>
              <a:gd name="connsiteY0-206" fmla="*/ 7669 h 7669"/>
              <a:gd name="connsiteX1-207" fmla="*/ 2776 w 7486"/>
              <a:gd name="connsiteY1-208" fmla="*/ 2612 h 7669"/>
              <a:gd name="connsiteX2-209" fmla="*/ 0 w 7486"/>
              <a:gd name="connsiteY2-210" fmla="*/ 0 h 7669"/>
              <a:gd name="connsiteX0-211" fmla="*/ 8267 w 8267"/>
              <a:gd name="connsiteY0-212" fmla="*/ 7620 h 7620"/>
              <a:gd name="connsiteX1-213" fmla="*/ 3708 w 8267"/>
              <a:gd name="connsiteY1-214" fmla="*/ 3406 h 7620"/>
              <a:gd name="connsiteX2-215" fmla="*/ 0 w 8267"/>
              <a:gd name="connsiteY2-216" fmla="*/ 0 h 7620"/>
              <a:gd name="connsiteX0-217" fmla="*/ 36336 w 36336"/>
              <a:gd name="connsiteY0-218" fmla="*/ 39449 h 39449"/>
              <a:gd name="connsiteX1-219" fmla="*/ 30821 w 36336"/>
              <a:gd name="connsiteY1-220" fmla="*/ 33919 h 39449"/>
              <a:gd name="connsiteX2-221" fmla="*/ 0 w 36336"/>
              <a:gd name="connsiteY2-222" fmla="*/ 0 h 3944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36336" h="39449" extrusionOk="0">
                <a:moveTo>
                  <a:pt x="36336" y="39449"/>
                </a:moveTo>
                <a:cubicBezTo>
                  <a:pt x="32770" y="36694"/>
                  <a:pt x="34872" y="36713"/>
                  <a:pt x="30821" y="33919"/>
                </a:cubicBezTo>
                <a:cubicBezTo>
                  <a:pt x="27179" y="31407"/>
                  <a:pt x="2908" y="2543"/>
                  <a:pt x="0" y="0"/>
                </a:cubicBezTo>
              </a:path>
            </a:pathLst>
          </a:custGeom>
          <a:noFill/>
          <a:ln w="38100" cap="flat">
            <a:solidFill>
              <a:srgbClr val="51BCB8"/>
            </a:solidFill>
            <a:prstDash val="solid"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defTabSz="4572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dirty="0">
              <a:solidFill>
                <a:schemeClr val="tx1">
                  <a:lumMod val="65000"/>
                  <a:lumOff val="3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grpSp>
        <p:nvGrpSpPr>
          <p:cNvPr id="3" name="Group 59"/>
          <p:cNvGrpSpPr/>
          <p:nvPr/>
        </p:nvGrpSpPr>
        <p:grpSpPr>
          <a:xfrm rot="2086424">
            <a:off x="9599498" y="3253006"/>
            <a:ext cx="1418849" cy="1430666"/>
            <a:chOff x="0" y="0"/>
            <a:chExt cx="1378195" cy="1389675"/>
          </a:xfrm>
        </p:grpSpPr>
        <p:grpSp>
          <p:nvGrpSpPr>
            <p:cNvPr id="4" name="Group 55"/>
            <p:cNvGrpSpPr/>
            <p:nvPr/>
          </p:nvGrpSpPr>
          <p:grpSpPr>
            <a:xfrm>
              <a:off x="228599" y="0"/>
              <a:ext cx="1149597" cy="1132531"/>
              <a:chOff x="0" y="0"/>
              <a:chExt cx="1149595" cy="1132530"/>
            </a:xfrm>
          </p:grpSpPr>
          <p:sp>
            <p:nvSpPr>
              <p:cNvPr id="8" name="Shape 50"/>
              <p:cNvSpPr/>
              <p:nvPr/>
            </p:nvSpPr>
            <p:spPr>
              <a:xfrm>
                <a:off x="495300" y="419100"/>
                <a:ext cx="288999" cy="34177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587" h="20953" extrusionOk="0">
                    <a:moveTo>
                      <a:pt x="310" y="19339"/>
                    </a:moveTo>
                    <a:cubicBezTo>
                      <a:pt x="1970" y="21600"/>
                      <a:pt x="8627" y="20962"/>
                      <a:pt x="10626" y="20516"/>
                    </a:cubicBezTo>
                    <a:cubicBezTo>
                      <a:pt x="14392" y="19676"/>
                      <a:pt x="17603" y="17645"/>
                      <a:pt x="19255" y="14542"/>
                    </a:cubicBezTo>
                    <a:cubicBezTo>
                      <a:pt x="21291" y="10718"/>
                      <a:pt x="21600" y="1795"/>
                      <a:pt x="15756" y="0"/>
                    </a:cubicBezTo>
                    <a:cubicBezTo>
                      <a:pt x="14569" y="3871"/>
                      <a:pt x="15031" y="8421"/>
                      <a:pt x="12815" y="11999"/>
                    </a:cubicBezTo>
                    <a:cubicBezTo>
                      <a:pt x="10327" y="16013"/>
                      <a:pt x="4821" y="17658"/>
                      <a:pt x="0" y="18694"/>
                    </a:cubicBezTo>
                    <a:cubicBezTo>
                      <a:pt x="63" y="18932"/>
                      <a:pt x="168" y="19146"/>
                      <a:pt x="310" y="19339"/>
                    </a:cubicBezTo>
                    <a:close/>
                  </a:path>
                </a:pathLst>
              </a:custGeom>
              <a:solidFill>
                <a:srgbClr val="262626"/>
              </a:solidFill>
              <a:ln w="12700" cap="flat">
                <a:solidFill>
                  <a:srgbClr val="51BCB8"/>
                </a:solidFill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endParaRPr>
              </a:p>
            </p:txBody>
          </p:sp>
          <p:grpSp>
            <p:nvGrpSpPr>
              <p:cNvPr id="9" name="Group 54"/>
              <p:cNvGrpSpPr/>
              <p:nvPr/>
            </p:nvGrpSpPr>
            <p:grpSpPr>
              <a:xfrm>
                <a:off x="-1" y="0"/>
                <a:ext cx="1149597" cy="1132531"/>
                <a:chOff x="0" y="0"/>
                <a:chExt cx="1149595" cy="1132530"/>
              </a:xfrm>
            </p:grpSpPr>
            <p:sp>
              <p:nvSpPr>
                <p:cNvPr id="10" name="Shape 51"/>
                <p:cNvSpPr/>
                <p:nvPr/>
              </p:nvSpPr>
              <p:spPr>
                <a:xfrm>
                  <a:off x="0" y="0"/>
                  <a:ext cx="1149596" cy="113253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8835" h="18188" extrusionOk="0">
                      <a:moveTo>
                        <a:pt x="5118" y="17138"/>
                      </a:moveTo>
                      <a:cubicBezTo>
                        <a:pt x="9702" y="19314"/>
                        <a:pt x="15760" y="18135"/>
                        <a:pt x="17999" y="13346"/>
                      </a:cubicBezTo>
                      <a:cubicBezTo>
                        <a:pt x="21410" y="6050"/>
                        <a:pt x="13777" y="-2286"/>
                        <a:pt x="5944" y="578"/>
                      </a:cubicBezTo>
                      <a:cubicBezTo>
                        <a:pt x="2990" y="1657"/>
                        <a:pt x="197" y="6129"/>
                        <a:pt x="12" y="9065"/>
                      </a:cubicBezTo>
                      <a:cubicBezTo>
                        <a:pt x="-190" y="12266"/>
                        <a:pt x="2170" y="15739"/>
                        <a:pt x="5118" y="17138"/>
                      </a:cubicBezTo>
                      <a:close/>
                    </a:path>
                  </a:pathLst>
                </a:custGeom>
                <a:noFill/>
                <a:ln w="38100" cap="flat">
                  <a:solidFill>
                    <a:srgbClr val="51BCB8"/>
                  </a:solidFill>
                  <a:prstDash val="solid"/>
                  <a:miter lim="400000"/>
                </a:ln>
                <a:effectLst/>
              </p:spPr>
              <p:txBody>
                <a:bodyPr wrap="square" lIns="38100" tIns="38100" rIns="38100" bIns="38100" numCol="1" anchor="ctr">
                  <a:noAutofit/>
                </a:bodyPr>
                <a:lstStyle/>
                <a:p>
                  <a:pPr defTabSz="45720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endParaRPr>
                </a:p>
              </p:txBody>
            </p:sp>
            <p:sp>
              <p:nvSpPr>
                <p:cNvPr id="11" name="Shape 52"/>
                <p:cNvSpPr/>
                <p:nvPr/>
              </p:nvSpPr>
              <p:spPr>
                <a:xfrm>
                  <a:off x="190500" y="177800"/>
                  <a:ext cx="789686" cy="77796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8835" h="18188" extrusionOk="0">
                      <a:moveTo>
                        <a:pt x="5118" y="17138"/>
                      </a:moveTo>
                      <a:cubicBezTo>
                        <a:pt x="9703" y="19314"/>
                        <a:pt x="15760" y="18135"/>
                        <a:pt x="18000" y="13346"/>
                      </a:cubicBezTo>
                      <a:cubicBezTo>
                        <a:pt x="21411" y="6050"/>
                        <a:pt x="13778" y="-2286"/>
                        <a:pt x="5945" y="577"/>
                      </a:cubicBezTo>
                      <a:cubicBezTo>
                        <a:pt x="2991" y="1657"/>
                        <a:pt x="198" y="6129"/>
                        <a:pt x="12" y="9065"/>
                      </a:cubicBezTo>
                      <a:cubicBezTo>
                        <a:pt x="-189" y="12266"/>
                        <a:pt x="2171" y="15739"/>
                        <a:pt x="5118" y="17138"/>
                      </a:cubicBezTo>
                      <a:close/>
                    </a:path>
                  </a:pathLst>
                </a:custGeom>
                <a:noFill/>
                <a:ln w="38100" cap="flat">
                  <a:solidFill>
                    <a:srgbClr val="51BCB8"/>
                  </a:solidFill>
                  <a:prstDash val="solid"/>
                  <a:miter lim="400000"/>
                </a:ln>
                <a:effectLst/>
              </p:spPr>
              <p:txBody>
                <a:bodyPr wrap="square" lIns="38100" tIns="38100" rIns="38100" bIns="38100" numCol="1" anchor="ctr">
                  <a:noAutofit/>
                </a:bodyPr>
                <a:lstStyle/>
                <a:p>
                  <a:pPr defTabSz="45720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endParaRPr>
                </a:p>
              </p:txBody>
            </p:sp>
            <p:sp>
              <p:nvSpPr>
                <p:cNvPr id="12" name="Shape 53"/>
                <p:cNvSpPr/>
                <p:nvPr/>
              </p:nvSpPr>
              <p:spPr>
                <a:xfrm>
                  <a:off x="381000" y="368300"/>
                  <a:ext cx="396756" cy="39086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8835" h="18188" extrusionOk="0">
                      <a:moveTo>
                        <a:pt x="5118" y="17138"/>
                      </a:moveTo>
                      <a:cubicBezTo>
                        <a:pt x="9702" y="19314"/>
                        <a:pt x="15760" y="18135"/>
                        <a:pt x="17999" y="13346"/>
                      </a:cubicBezTo>
                      <a:cubicBezTo>
                        <a:pt x="21410" y="6050"/>
                        <a:pt x="13777" y="-2286"/>
                        <a:pt x="5944" y="578"/>
                      </a:cubicBezTo>
                      <a:cubicBezTo>
                        <a:pt x="2991" y="1657"/>
                        <a:pt x="197" y="6129"/>
                        <a:pt x="12" y="9065"/>
                      </a:cubicBezTo>
                      <a:cubicBezTo>
                        <a:pt x="-190" y="12266"/>
                        <a:pt x="2170" y="15739"/>
                        <a:pt x="5118" y="17138"/>
                      </a:cubicBezTo>
                      <a:close/>
                    </a:path>
                  </a:pathLst>
                </a:custGeom>
                <a:noFill/>
                <a:ln w="38100" cap="flat">
                  <a:solidFill>
                    <a:srgbClr val="51BCB8"/>
                  </a:solidFill>
                  <a:prstDash val="solid"/>
                  <a:miter lim="400000"/>
                </a:ln>
                <a:effectLst/>
              </p:spPr>
              <p:txBody>
                <a:bodyPr wrap="square" lIns="38100" tIns="38100" rIns="38100" bIns="38100" numCol="1" anchor="ctr">
                  <a:noAutofit/>
                </a:bodyPr>
                <a:lstStyle/>
                <a:p>
                  <a:pPr defTabSz="45720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endParaRPr>
                </a:p>
              </p:txBody>
            </p:sp>
          </p:grpSp>
        </p:grpSp>
        <p:grpSp>
          <p:nvGrpSpPr>
            <p:cNvPr id="5" name="Group 58"/>
            <p:cNvGrpSpPr/>
            <p:nvPr/>
          </p:nvGrpSpPr>
          <p:grpSpPr>
            <a:xfrm>
              <a:off x="0" y="558800"/>
              <a:ext cx="803140" cy="830876"/>
              <a:chOff x="0" y="0"/>
              <a:chExt cx="803139" cy="830875"/>
            </a:xfrm>
          </p:grpSpPr>
          <p:sp>
            <p:nvSpPr>
              <p:cNvPr id="6" name="Shape 56"/>
              <p:cNvSpPr/>
              <p:nvPr/>
            </p:nvSpPr>
            <p:spPr>
              <a:xfrm>
                <a:off x="0" y="431800"/>
                <a:ext cx="377118" cy="3990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127" y="12126"/>
                    </a:moveTo>
                    <a:lnTo>
                      <a:pt x="0" y="9668"/>
                    </a:lnTo>
                    <a:lnTo>
                      <a:pt x="12334" y="0"/>
                    </a:lnTo>
                    <a:lnTo>
                      <a:pt x="19930" y="2881"/>
                    </a:lnTo>
                    <a:lnTo>
                      <a:pt x="21600" y="12126"/>
                    </a:lnTo>
                    <a:lnTo>
                      <a:pt x="10800" y="21600"/>
                    </a:lnTo>
                    <a:cubicBezTo>
                      <a:pt x="10800" y="21600"/>
                      <a:pt x="9127" y="12126"/>
                      <a:pt x="9127" y="12126"/>
                    </a:cubicBezTo>
                    <a:close/>
                  </a:path>
                </a:pathLst>
              </a:custGeom>
              <a:noFill/>
              <a:ln w="38100" cap="flat">
                <a:solidFill>
                  <a:srgbClr val="51BCB8"/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endParaRPr>
              </a:p>
            </p:txBody>
          </p:sp>
          <p:sp>
            <p:nvSpPr>
              <p:cNvPr id="7" name="Shape 57"/>
              <p:cNvSpPr/>
              <p:nvPr/>
            </p:nvSpPr>
            <p:spPr>
              <a:xfrm>
                <a:off x="165100" y="0"/>
                <a:ext cx="638040" cy="66196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21600" y="0"/>
                      <a:pt x="4432" y="18069"/>
                      <a:pt x="0" y="21600"/>
                    </a:cubicBezTo>
                  </a:path>
                </a:pathLst>
              </a:custGeom>
              <a:noFill/>
              <a:ln w="38100" cap="flat">
                <a:solidFill>
                  <a:srgbClr val="51BCB8"/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endParaRPr>
              </a:p>
            </p:txBody>
          </p:sp>
        </p:grpSp>
      </p:grp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6247905" y="4452897"/>
            <a:ext cx="3294168" cy="938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单击此处输入标题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  <a:p>
            <a:pPr algn="ctr">
              <a:buNone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请在这里输入您的主要叙述内容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,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请在这里输入您的主要叙述内容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3642118" y="2235029"/>
            <a:ext cx="3505220" cy="938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单击此处输入标题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  <a:p>
            <a:pPr algn="ctr">
              <a:buNone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请在这里输入您的主要叙述内容，请在这里输入您的主要叙述内容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481069" y="4613933"/>
            <a:ext cx="3294168" cy="938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单击此处输入标题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  <a:p>
            <a:pPr algn="ctr">
              <a:buNone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请在这里输入您的主要叙述内容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,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请在这里输入您的主要叙述内容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007539" y="971188"/>
            <a:ext cx="292989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b="1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j-lt"/>
                <a:ea typeface="+mj-lt"/>
              </a:rPr>
              <a:t>奔去七月刑场</a:t>
            </a:r>
          </a:p>
        </p:txBody>
      </p:sp>
      <p:pic>
        <p:nvPicPr>
          <p:cNvPr id="23" name="图片 22" descr="未标题-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V="1">
            <a:off x="1807845" y="3458845"/>
            <a:ext cx="2116455" cy="1052195"/>
          </a:xfrm>
          <a:prstGeom prst="rect">
            <a:avLst/>
          </a:prstGeom>
        </p:spPr>
      </p:pic>
      <p:pic>
        <p:nvPicPr>
          <p:cNvPr id="24" name="图片 23" descr="未标题-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5965" y="3407410"/>
            <a:ext cx="2116455" cy="1052195"/>
          </a:xfrm>
          <a:prstGeom prst="rect">
            <a:avLst/>
          </a:prstGeom>
        </p:spPr>
      </p:pic>
      <p:pic>
        <p:nvPicPr>
          <p:cNvPr id="25" name="图片 24" descr="未标题-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V="1">
            <a:off x="7314565" y="3372485"/>
            <a:ext cx="2116455" cy="10521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>
        <p:fade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3" grpId="0"/>
      <p:bldP spid="14" grpId="0"/>
      <p:bldP spid="15" grpId="0"/>
      <p:bldP spid="2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Office 主题​​">
  <a:themeElements>
    <a:clrScheme name="自定义 37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DFC1DE"/>
      </a:accent1>
      <a:accent2>
        <a:srgbClr val="D6A0DC"/>
      </a:accent2>
      <a:accent3>
        <a:srgbClr val="DEA2CD"/>
      </a:accent3>
      <a:accent4>
        <a:srgbClr val="DE88AD"/>
      </a:accent4>
      <a:accent5>
        <a:srgbClr val="C89BD1"/>
      </a:accent5>
      <a:accent6>
        <a:srgbClr val="DE88AD"/>
      </a:accent6>
      <a:hlink>
        <a:srgbClr val="DB5353"/>
      </a:hlink>
      <a:folHlink>
        <a:srgbClr val="903638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1592</Words>
  <Application>Microsoft Office PowerPoint</Application>
  <PresentationFormat>自定义</PresentationFormat>
  <Paragraphs>239</Paragraphs>
  <Slides>27</Slides>
  <Notes>26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28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7月</dc:title>
  <dc:creator>1</dc:creator>
  <cp:lastModifiedBy>微软用户</cp:lastModifiedBy>
  <cp:revision>30</cp:revision>
  <dcterms:created xsi:type="dcterms:W3CDTF">2018-06-27T06:03:00Z</dcterms:created>
  <dcterms:modified xsi:type="dcterms:W3CDTF">2018-07-06T10:35:13Z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