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19" r:id="rId2"/>
    <p:sldId id="380" r:id="rId3"/>
    <p:sldId id="267" r:id="rId4"/>
    <p:sldId id="386" r:id="rId5"/>
    <p:sldId id="407" r:id="rId6"/>
    <p:sldId id="389" r:id="rId7"/>
    <p:sldId id="411" r:id="rId8"/>
    <p:sldId id="422" r:id="rId9"/>
    <p:sldId id="320" r:id="rId10"/>
    <p:sldId id="459" r:id="rId11"/>
  </p:sldIdLst>
  <p:sldSz cx="24384000" cy="13716000"/>
  <p:notesSz cx="6858000" cy="9144000"/>
  <p:defaultTextStyle>
    <a:defPPr>
      <a:defRPr lang="en-US"/>
    </a:defPPr>
    <a:lvl1pPr marL="0" algn="l" defTabSz="243776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219200" algn="l" defTabSz="243776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2438400" algn="l" defTabSz="243776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3657600" algn="l" defTabSz="243776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4876800" algn="l" defTabSz="243776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6096000" algn="l" defTabSz="243776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7315200" algn="l" defTabSz="243776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8534400" algn="l" defTabSz="243776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9753600" algn="l" defTabSz="243776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876">
          <p15:clr>
            <a:srgbClr val="A4A3A4"/>
          </p15:clr>
        </p15:guide>
        <p15:guide id="2" pos="14484">
          <p15:clr>
            <a:srgbClr val="A4A3A4"/>
          </p15:clr>
        </p15:guide>
        <p15:guide id="3" pos="1284">
          <p15:clr>
            <a:srgbClr val="A4A3A4"/>
          </p15:clr>
        </p15:guide>
        <p15:guide id="4" orient="horz" pos="7722">
          <p15:clr>
            <a:srgbClr val="A4A3A4"/>
          </p15:clr>
        </p15:guide>
        <p15:guide id="5" orient="horz" pos="918">
          <p15:clr>
            <a:srgbClr val="A4A3A4"/>
          </p15:clr>
        </p15:guide>
        <p15:guide id="6" pos="7657">
          <p15:clr>
            <a:srgbClr val="A4A3A4"/>
          </p15:clr>
        </p15:guide>
        <p15:guide id="7" orient="horz" pos="43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5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6CF2"/>
    <a:srgbClr val="F7F7F7"/>
    <a:srgbClr val="1D1E20"/>
    <a:srgbClr val="000000"/>
    <a:srgbClr val="292929"/>
    <a:srgbClr val="00C673"/>
    <a:srgbClr val="555964"/>
    <a:srgbClr val="333230"/>
    <a:srgbClr val="D35757"/>
    <a:srgbClr val="D5B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2" autoAdjust="0"/>
    <p:restoredTop sz="86347" autoAdjust="0"/>
  </p:normalViewPr>
  <p:slideViewPr>
    <p:cSldViewPr snapToObjects="1">
      <p:cViewPr varScale="1">
        <p:scale>
          <a:sx n="70" d="100"/>
          <a:sy n="70" d="100"/>
        </p:scale>
        <p:origin x="942" y="102"/>
      </p:cViewPr>
      <p:guideLst>
        <p:guide pos="876"/>
        <p:guide pos="14484"/>
        <p:guide pos="1284"/>
        <p:guide orient="horz" pos="7722"/>
        <p:guide orient="horz" pos="918"/>
        <p:guide pos="7657"/>
        <p:guide orient="horz"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-19056"/>
    </p:cViewPr>
  </p:sorterViewPr>
  <p:notesViewPr>
    <p:cSldViewPr snapToObjects="1" showGuides="1">
      <p:cViewPr varScale="1">
        <p:scale>
          <a:sx n="52" d="100"/>
          <a:sy n="52" d="100"/>
        </p:scale>
        <p:origin x="2862" y="96"/>
      </p:cViewPr>
      <p:guideLst>
        <p:guide orient="horz" pos="2880"/>
        <p:guide pos="215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393F5F-2CB0-4229-855E-C2E0C65B7458}" type="datetimeFigureOut">
              <a:rPr lang="en-GB" smtClean="0"/>
              <a:t>13/03/2018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068334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E087A736-6CC3-4C18-98AD-86E9D9BA66F5}" type="datetimeFigureOut">
              <a:rPr lang="en-GB" smtClean="0"/>
              <a:t>13/03/2018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3C13A6D8-FB85-4A58-8BD4-8660BCD7BD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28340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2437765" rtl="0" eaLnBrk="1" latinLnBrk="0" hangingPunct="1">
      <a:defRPr sz="3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1219200" algn="l" defTabSz="2437765" rtl="0" eaLnBrk="1" latinLnBrk="0" hangingPunct="1">
      <a:defRPr sz="3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2438400" algn="l" defTabSz="2437765" rtl="0" eaLnBrk="1" latinLnBrk="0" hangingPunct="1">
      <a:defRPr sz="3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3657600" algn="l" defTabSz="2437765" rtl="0" eaLnBrk="1" latinLnBrk="0" hangingPunct="1">
      <a:defRPr sz="3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4876800" algn="l" defTabSz="2437765" rtl="0" eaLnBrk="1" latinLnBrk="0" hangingPunct="1">
      <a:defRPr sz="3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6096000" algn="l" defTabSz="2437765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7315200" algn="l" defTabSz="2437765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8534400" algn="l" defTabSz="2437765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9753600" algn="l" defTabSz="2437765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13A6D8-FB85-4A58-8BD4-8660BCD7BDC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430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13A6D8-FB85-4A58-8BD4-8660BCD7BDC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660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13A6D8-FB85-4A58-8BD4-8660BCD7BDCB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80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2192000" y="-17900"/>
            <a:ext cx="12192000" cy="137339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2192000" y="9809"/>
            <a:ext cx="12192000" cy="4759959"/>
          </a:xfrm>
          <a:prstGeom prst="rect">
            <a:avLst/>
          </a:prstGeom>
          <a:solidFill>
            <a:schemeClr val="accent5"/>
          </a:solidFill>
          <a:ln w="152400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2209962" y="4769768"/>
            <a:ext cx="6102718" cy="4759959"/>
          </a:xfrm>
          <a:prstGeom prst="rect">
            <a:avLst/>
          </a:prstGeom>
          <a:solidFill>
            <a:schemeClr val="accent5"/>
          </a:solidFill>
          <a:ln w="152400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2192000" y="-17900"/>
            <a:ext cx="12192000" cy="137339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0" y="-17900"/>
            <a:ext cx="12192000" cy="137339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911080" y="0"/>
            <a:ext cx="8280920" cy="1081844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902968" y="3249620"/>
            <a:ext cx="6840760" cy="8936972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7143725" y="1440160"/>
            <a:ext cx="5070870" cy="66247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2552040" y="7938120"/>
            <a:ext cx="6511030" cy="504056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5000312" y="593304"/>
            <a:ext cx="5070870" cy="66247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20832960" y="4553744"/>
            <a:ext cx="5256584" cy="504056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390800" y="8298160"/>
            <a:ext cx="5070870" cy="66247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191000" y="953344"/>
            <a:ext cx="5070870" cy="66247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7193138" y="10458400"/>
            <a:ext cx="5070870" cy="66247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911080" y="0"/>
            <a:ext cx="8280920" cy="981032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4712280" y="9018240"/>
            <a:ext cx="8280920" cy="469776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2110880" y="8226152"/>
            <a:ext cx="8280920" cy="548984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3992200" y="0"/>
            <a:ext cx="8280920" cy="548984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2110880" y="8226152"/>
            <a:ext cx="8280920" cy="548984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4991200" y="0"/>
            <a:ext cx="8280920" cy="548984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4000" cy="361764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4000" cy="793812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830960" y="4527073"/>
            <a:ext cx="5904656" cy="6651407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5648384" y="4527073"/>
            <a:ext cx="5904656" cy="6651407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9239672" y="4524816"/>
            <a:ext cx="5904656" cy="6651407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2648" y="1457400"/>
            <a:ext cx="21602400" cy="799288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110880" y="0"/>
            <a:ext cx="20234248" cy="104584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1097360"/>
            <a:ext cx="23353240" cy="1152128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847184" y="3761656"/>
            <a:ext cx="4680520" cy="61926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4784288" y="3761656"/>
            <a:ext cx="4680520" cy="61926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9815736" y="3761656"/>
            <a:ext cx="4680520" cy="61926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9752840" y="3761656"/>
            <a:ext cx="4680520" cy="61926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0394776" y="3247364"/>
            <a:ext cx="4680520" cy="851690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5075296" y="2537520"/>
            <a:ext cx="4680520" cy="851690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9752840" y="1817440"/>
            <a:ext cx="4680520" cy="851690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390800" y="1800200"/>
            <a:ext cx="11305256" cy="489654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1687944" y="7290048"/>
            <a:ext cx="11305256" cy="489654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390800" y="665312"/>
            <a:ext cx="11305256" cy="489654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3344128" y="3833664"/>
            <a:ext cx="11305256" cy="489654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3344128" y="-1710952"/>
            <a:ext cx="11305256" cy="489654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2537520"/>
            <a:ext cx="4343128" cy="871296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20045327" y="2537520"/>
            <a:ext cx="4343128" cy="871296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5409712" y="2537520"/>
            <a:ext cx="4343128" cy="871296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8951640" y="1104497"/>
            <a:ext cx="14401600" cy="11528961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390800" y="1457400"/>
            <a:ext cx="21602400" cy="108012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415136" y="4752528"/>
            <a:ext cx="15553728" cy="9162256"/>
          </a:xfrm>
          <a:prstGeom prst="rect">
            <a:avLst/>
          </a:prstGeom>
          <a:solidFill>
            <a:schemeClr val="accent5"/>
          </a:solidFill>
          <a:ln w="152400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7583488" y="0"/>
            <a:ext cx="16800512" cy="13715999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9311680" y="2232248"/>
            <a:ext cx="13033448" cy="693000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7583488" y="0"/>
            <a:ext cx="6768752" cy="13715999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8446766" y="2249488"/>
            <a:ext cx="5111750" cy="511175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lang="id-ID" sz="5400"/>
            </a:lvl1pPr>
          </a:lstStyle>
          <a:p>
            <a:endParaRPr lang="id-ID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20113698" y="-1134888"/>
            <a:ext cx="5111750" cy="511175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lang="id-ID" sz="5400"/>
            </a:lvl1pPr>
          </a:lstStyle>
          <a:p>
            <a:endParaRPr lang="id-ID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14279414" y="8658200"/>
            <a:ext cx="5111750" cy="511175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lang="id-ID" sz="5400"/>
            </a:lvl1pPr>
          </a:lstStyle>
          <a:p>
            <a:endParaRPr lang="id-ID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8446766" y="8010128"/>
            <a:ext cx="5111750" cy="691276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lang="id-ID" sz="5400"/>
            </a:lvl1pPr>
          </a:lstStyle>
          <a:p>
            <a:endParaRPr lang="id-ID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14279414" y="1096542"/>
            <a:ext cx="5111750" cy="691276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lang="id-ID" sz="5400"/>
            </a:lvl1pPr>
          </a:lstStyle>
          <a:p>
            <a:endParaRPr lang="id-ID" dirty="0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20113698" y="4624934"/>
            <a:ext cx="5111750" cy="691276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lang="id-ID"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 noChangeAspect="1"/>
          </p:cNvSpPr>
          <p:nvPr>
            <p:ph type="pic" sz="quarter" idx="11"/>
          </p:nvPr>
        </p:nvSpPr>
        <p:spPr>
          <a:xfrm>
            <a:off x="8159552" y="449288"/>
            <a:ext cx="7560230" cy="61722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3" name="Picture Placeholder 4"/>
          <p:cNvSpPr>
            <a:spLocks noGrp="1" noChangeAspect="1"/>
          </p:cNvSpPr>
          <p:nvPr>
            <p:ph type="pic" sz="quarter" idx="12"/>
          </p:nvPr>
        </p:nvSpPr>
        <p:spPr>
          <a:xfrm>
            <a:off x="16194579" y="449288"/>
            <a:ext cx="7560230" cy="61722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4" name="Picture Placeholder 4"/>
          <p:cNvSpPr>
            <a:spLocks noGrp="1" noChangeAspect="1"/>
          </p:cNvSpPr>
          <p:nvPr>
            <p:ph type="pic" sz="quarter" idx="13"/>
          </p:nvPr>
        </p:nvSpPr>
        <p:spPr>
          <a:xfrm>
            <a:off x="8159552" y="7074024"/>
            <a:ext cx="7560230" cy="61722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4"/>
          </p:nvPr>
        </p:nvSpPr>
        <p:spPr>
          <a:xfrm>
            <a:off x="16188930" y="7074024"/>
            <a:ext cx="7560230" cy="61722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8015536" y="1227584"/>
            <a:ext cx="5040154" cy="54864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8817142" y="1204036"/>
            <a:ext cx="5040154" cy="54864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3416339" y="1227584"/>
            <a:ext cx="5040154" cy="54864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8015536" y="7060232"/>
            <a:ext cx="5040154" cy="54864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8817142" y="7036684"/>
            <a:ext cx="5040154" cy="54864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13416339" y="7060232"/>
            <a:ext cx="5040154" cy="54864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767064" y="0"/>
            <a:ext cx="8424936" cy="13715999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1097360"/>
            <a:ext cx="5431159" cy="1152128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2881217" y="1097360"/>
            <a:ext cx="11500467" cy="792088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1" y="1"/>
            <a:ext cx="7871519" cy="13716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10535816" y="737320"/>
            <a:ext cx="410445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90650" y="1457400"/>
            <a:ext cx="10801350" cy="10818515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2241360" y="0"/>
            <a:ext cx="6071320" cy="685800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8312680" y="6858000"/>
            <a:ext cx="6071320" cy="685800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241360" cy="1371600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0754056" y="73732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id-ID"/>
              <a:t> </a:t>
            </a:r>
            <a:fld id="{A0012661-A7C6-484E-80FE-CF2630C25222}" type="slidenum">
              <a:rPr lang="id-ID" smtClean="0"/>
              <a:t>‹#›</a:t>
            </a:fld>
            <a:endParaRPr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-9632"/>
            <a:ext cx="8046720" cy="13924415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8046720" y="-9632"/>
            <a:ext cx="8046720" cy="13924415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6088222" y="-9632"/>
            <a:ext cx="8295778" cy="13924415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-9631"/>
            <a:ext cx="9311680" cy="1370939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311680" y="0"/>
            <a:ext cx="15134812" cy="404968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  <p:sp>
        <p:nvSpPr>
          <p:cNvPr id="11" name="Picture Placeholder 8"/>
          <p:cNvSpPr>
            <a:spLocks noGrp="1" noChangeAspect="1"/>
          </p:cNvSpPr>
          <p:nvPr>
            <p:ph type="pic" sz="quarter" idx="15"/>
          </p:nvPr>
        </p:nvSpPr>
        <p:spPr>
          <a:xfrm>
            <a:off x="9311680" y="4059320"/>
            <a:ext cx="7536160" cy="4824505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/>
          </a:p>
        </p:txBody>
      </p:sp>
      <p:sp>
        <p:nvSpPr>
          <p:cNvPr id="12" name="Picture Placeholder 8"/>
          <p:cNvSpPr>
            <a:spLocks noGrp="1" noChangeAspect="1"/>
          </p:cNvSpPr>
          <p:nvPr>
            <p:ph type="pic" sz="quarter" idx="16"/>
          </p:nvPr>
        </p:nvSpPr>
        <p:spPr>
          <a:xfrm>
            <a:off x="16847840" y="8893457"/>
            <a:ext cx="7536160" cy="4824505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0754056" y="73732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id-ID"/>
              <a:t> </a:t>
            </a:r>
            <a:fld id="{A0012661-A7C6-484E-80FE-CF2630C25222}" type="slidenum">
              <a:rPr lang="id-ID" smtClean="0"/>
              <a:t>‹#›</a:t>
            </a:fld>
            <a:endParaRPr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-9631"/>
            <a:ext cx="8046720" cy="521144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8046719" y="-9631"/>
            <a:ext cx="8304888" cy="13725632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4327" y="5201817"/>
            <a:ext cx="8032393" cy="851418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6337280" y="0"/>
            <a:ext cx="8046720" cy="851418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6337280" y="8514183"/>
            <a:ext cx="8046720" cy="521144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4337720"/>
            <a:ext cx="8046720" cy="576064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8046720" y="4337720"/>
            <a:ext cx="8046720" cy="576064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6088222" y="4337720"/>
            <a:ext cx="8295778" cy="576064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5129808"/>
            <a:ext cx="8046720" cy="576064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8046720" y="5129808"/>
            <a:ext cx="8046720" cy="576064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6088222" y="5129808"/>
            <a:ext cx="8295778" cy="576064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10391800" y="737320"/>
            <a:ext cx="223224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0754056" y="73732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id-ID"/>
              <a:t> </a:t>
            </a:r>
            <a:fld id="{A0012661-A7C6-484E-80FE-CF2630C25222}" type="slidenum">
              <a:rPr lang="id-ID" smtClean="0"/>
              <a:t>‹#›</a:t>
            </a:fld>
            <a:endParaRPr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12192000" y="0"/>
            <a:ext cx="12192000" cy="4526280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ctr" defTabSz="2438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id-ID"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id-ID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12192000" y="4526280"/>
            <a:ext cx="12192000" cy="4526280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ctr" defTabSz="2438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id-ID"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id-ID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12192000" y="9017358"/>
            <a:ext cx="12192000" cy="4698642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ctr" defTabSz="2438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id-ID"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id-ID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10391800" y="737320"/>
            <a:ext cx="223224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0754056" y="73732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id-ID"/>
              <a:t> </a:t>
            </a:r>
            <a:fld id="{A0012661-A7C6-484E-80FE-CF2630C25222}" type="slidenum">
              <a:rPr lang="id-ID" smtClean="0"/>
              <a:t>‹#›</a:t>
            </a:fld>
            <a:endParaRPr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24384000" cy="4547565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ctr" defTabSz="2438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id-ID"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id-ID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12191999" y="4547565"/>
            <a:ext cx="12192001" cy="4504995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ctr" defTabSz="2438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id-ID"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id-ID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-17304" y="9052560"/>
            <a:ext cx="12209303" cy="4698642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ctr" defTabSz="2438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id-ID"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pPr marL="0" marR="0" lvl="0" indent="0" algn="ctr" defTabSz="2438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id-ID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4481736"/>
            <a:ext cx="6071320" cy="4608512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71320" y="4489764"/>
            <a:ext cx="6071320" cy="4608512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8182152" y="4496905"/>
            <a:ext cx="6201847" cy="4593343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lang="id-ID" sz="4000" dirty="0"/>
            </a:lvl1pPr>
          </a:lstStyle>
          <a:p>
            <a:endParaRPr lang="id-ID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8182152" y="9080264"/>
            <a:ext cx="6201847" cy="4635736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2142640" y="4481002"/>
            <a:ext cx="6071320" cy="923499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-69051" y="9090248"/>
            <a:ext cx="12211691" cy="463378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3200112" y="265196"/>
            <a:ext cx="5295822" cy="3784492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3200112" y="4337720"/>
            <a:ext cx="5295822" cy="907300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18777498" y="9614341"/>
            <a:ext cx="5295822" cy="3784492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18777498" y="265196"/>
            <a:ext cx="5295822" cy="907300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90650" y="0"/>
            <a:ext cx="10801350" cy="13716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2199430" y="0"/>
            <a:ext cx="12184569" cy="6930008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3200112" y="265196"/>
            <a:ext cx="5295822" cy="3784492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3200112" y="4337720"/>
            <a:ext cx="5295822" cy="907300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18777498" y="9614341"/>
            <a:ext cx="5295822" cy="3784492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18777498" y="265196"/>
            <a:ext cx="5295822" cy="907300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7622726" y="9626236"/>
            <a:ext cx="5295822" cy="3784492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7622726" y="265196"/>
            <a:ext cx="5295822" cy="907300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1246784" y="1176950"/>
            <a:ext cx="5223273" cy="11362118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6849224" y="8522312"/>
            <a:ext cx="10780658" cy="4016773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6849225" y="1176950"/>
            <a:ext cx="10780658" cy="6934780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18009049" y="5604270"/>
            <a:ext cx="5223273" cy="6934798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18009049" y="1176926"/>
            <a:ext cx="5223273" cy="4016773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1246784" y="1176950"/>
            <a:ext cx="5223273" cy="11362118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6849224" y="1176950"/>
            <a:ext cx="5223273" cy="6934780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6849224" y="8522312"/>
            <a:ext cx="5223273" cy="4016773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2406609" y="1176950"/>
            <a:ext cx="5223273" cy="11362118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18009049" y="5604270"/>
            <a:ext cx="5223273" cy="6934798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18009049" y="1176926"/>
            <a:ext cx="5223273" cy="4016773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1246784" y="1176950"/>
            <a:ext cx="5223273" cy="6934780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6849224" y="1176950"/>
            <a:ext cx="5223273" cy="6934780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1246784" y="8522312"/>
            <a:ext cx="10825713" cy="4016773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2406609" y="1176950"/>
            <a:ext cx="5223273" cy="6113098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18009049" y="5604270"/>
            <a:ext cx="5223273" cy="6934798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18009049" y="1176926"/>
            <a:ext cx="5223273" cy="4016773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22"/>
          </p:nvPr>
        </p:nvSpPr>
        <p:spPr>
          <a:xfrm>
            <a:off x="12406609" y="7650088"/>
            <a:ext cx="5223273" cy="4888980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678682" y="4265712"/>
            <a:ext cx="6840910" cy="432048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8771545" y="4265712"/>
            <a:ext cx="6840910" cy="432048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5864408" y="4266037"/>
            <a:ext cx="6840910" cy="4320155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678682" y="8802216"/>
            <a:ext cx="6840910" cy="432048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771545" y="8802216"/>
            <a:ext cx="6840910" cy="432048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5864408" y="8802541"/>
            <a:ext cx="6840910" cy="4320155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0754056" y="73732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id-ID"/>
              <a:t> </a:t>
            </a:r>
            <a:fld id="{A0012661-A7C6-484E-80FE-CF2630C25222}" type="slidenum">
              <a:rPr lang="id-ID" smtClean="0"/>
              <a:t>‹#›</a:t>
            </a:fld>
            <a:endParaRPr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56" y="-129233"/>
            <a:ext cx="23969309" cy="13482736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-121368" y="-54768"/>
            <a:ext cx="12408024" cy="5777695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84" y="3113584"/>
            <a:ext cx="9721080" cy="8910989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822848" y="3671645"/>
            <a:ext cx="8496944" cy="5219634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80" y="4225208"/>
            <a:ext cx="10369152" cy="63511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968" y="4225207"/>
            <a:ext cx="10369152" cy="63511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950" y="3689648"/>
            <a:ext cx="12278100" cy="7520335"/>
          </a:xfrm>
          <a:prstGeom prst="rect">
            <a:avLst/>
          </a:prstGeom>
        </p:spPr>
      </p:pic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988717" y="4729263"/>
            <a:ext cx="8406566" cy="51845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630862" y="5161212"/>
            <a:ext cx="3097090" cy="43211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8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16656050" y="5161212"/>
            <a:ext cx="3097213" cy="43211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800" y="6706828"/>
            <a:ext cx="2564978" cy="52637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3848" y="4650550"/>
            <a:ext cx="12891565" cy="78960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280" y="6113170"/>
            <a:ext cx="4647362" cy="6321352"/>
          </a:xfrm>
          <a:prstGeom prst="rect">
            <a:avLst/>
          </a:prstGeom>
        </p:spPr>
      </p:pic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2912725" y="5741506"/>
            <a:ext cx="8712200" cy="54721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208437" y="6641976"/>
            <a:ext cx="3652044" cy="48316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1531352" y="7286234"/>
            <a:ext cx="2293243" cy="403626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2191850" y="1457325"/>
            <a:ext cx="10801350" cy="10801275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832" y="-2935088"/>
            <a:ext cx="7818339" cy="10634518"/>
          </a:xfrm>
          <a:prstGeom prst="rect">
            <a:avLst/>
          </a:prstGeom>
        </p:spPr>
      </p:pic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513263" y="-2093063"/>
            <a:ext cx="6119812" cy="820831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8304" y="6808658"/>
            <a:ext cx="7818339" cy="10634518"/>
          </a:xfrm>
          <a:prstGeom prst="rect">
            <a:avLst/>
          </a:prstGeom>
        </p:spPr>
      </p:pic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5762735" y="7650683"/>
            <a:ext cx="6119812" cy="820831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>
            <a:off x="8663608" y="2897560"/>
            <a:ext cx="3296028" cy="6769482"/>
            <a:chOff x="3739073" y="951230"/>
            <a:chExt cx="1665853" cy="342138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9073" y="951230"/>
              <a:ext cx="1665853" cy="3421380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3850640" y="1361440"/>
              <a:ext cx="1442720" cy="256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6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8867908" y="3569001"/>
            <a:ext cx="2887428" cy="5256584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515149" y="4153766"/>
            <a:ext cx="7818339" cy="10634518"/>
          </a:xfrm>
          <a:prstGeom prst="rect">
            <a:avLst/>
          </a:prstGeom>
        </p:spPr>
      </p:pic>
      <p:sp>
        <p:nvSpPr>
          <p:cNvPr id="1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3316856" y="6421585"/>
            <a:ext cx="8136904" cy="61206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9815736" y="1917773"/>
            <a:ext cx="4824536" cy="9908779"/>
            <a:chOff x="3739073" y="951230"/>
            <a:chExt cx="1665853" cy="34213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9073" y="951230"/>
              <a:ext cx="1665853" cy="342138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850640" y="1361440"/>
              <a:ext cx="1442720" cy="256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6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10103768" y="2985840"/>
            <a:ext cx="4226451" cy="7694285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15864408" y="1917773"/>
            <a:ext cx="4824536" cy="9908779"/>
            <a:chOff x="3739073" y="951230"/>
            <a:chExt cx="1665853" cy="34213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9073" y="951230"/>
              <a:ext cx="1665853" cy="342138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850640" y="1361440"/>
              <a:ext cx="1442720" cy="256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6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16152440" y="2985840"/>
            <a:ext cx="4226451" cy="7694285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0316" y="6782365"/>
            <a:ext cx="7818339" cy="10634518"/>
          </a:xfrm>
          <a:prstGeom prst="rect">
            <a:avLst/>
          </a:prstGeom>
        </p:spPr>
      </p:pic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3374747" y="7624390"/>
            <a:ext cx="6119812" cy="820831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grpSp>
        <p:nvGrpSpPr>
          <p:cNvPr id="5" name="Group 4"/>
          <p:cNvGrpSpPr/>
          <p:nvPr userDrawn="1"/>
        </p:nvGrpSpPr>
        <p:grpSpPr>
          <a:xfrm rot="16200000" flipH="1">
            <a:off x="20624741" y="-334995"/>
            <a:ext cx="3296028" cy="6769482"/>
            <a:chOff x="3739073" y="951230"/>
            <a:chExt cx="1665853" cy="34213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9073" y="951230"/>
              <a:ext cx="1665853" cy="3421380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3850640" y="1361440"/>
              <a:ext cx="1442720" cy="256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8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9608824" y="1622476"/>
            <a:ext cx="5065805" cy="2854542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469" y="1889448"/>
            <a:ext cx="7818339" cy="10634518"/>
          </a:xfrm>
          <a:prstGeom prst="rect">
            <a:avLst/>
          </a:prstGeom>
        </p:spPr>
      </p:pic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479900" y="2731473"/>
            <a:ext cx="6119812" cy="820831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33" y="4985792"/>
            <a:ext cx="9594693" cy="13050718"/>
          </a:xfrm>
          <a:prstGeom prst="rect">
            <a:avLst/>
          </a:prstGeom>
        </p:spPr>
      </p:pic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8436872" y="6065912"/>
            <a:ext cx="7510255" cy="1007327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18044" y="1673424"/>
            <a:ext cx="19398076" cy="11881320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-697432" y="3401616"/>
            <a:ext cx="10031760" cy="8136904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2" name="Rectangle 1"/>
          <p:cNvSpPr/>
          <p:nvPr userDrawn="1"/>
        </p:nvSpPr>
        <p:spPr bwMode="auto">
          <a:xfrm>
            <a:off x="10463808" y="737320"/>
            <a:ext cx="410445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7904" y="1673424"/>
            <a:ext cx="19398076" cy="11881320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452172" y="3401616"/>
            <a:ext cx="10031760" cy="8136904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2" name="Rectangle 1"/>
          <p:cNvSpPr/>
          <p:nvPr userDrawn="1"/>
        </p:nvSpPr>
        <p:spPr bwMode="auto">
          <a:xfrm>
            <a:off x="10463808" y="737320"/>
            <a:ext cx="410445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768" y="1673424"/>
            <a:ext cx="19398076" cy="11881320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227036" y="3401616"/>
            <a:ext cx="10031760" cy="8136904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2" name="Rectangle 1"/>
          <p:cNvSpPr/>
          <p:nvPr userDrawn="1"/>
        </p:nvSpPr>
        <p:spPr bwMode="auto">
          <a:xfrm>
            <a:off x="10463808" y="737320"/>
            <a:ext cx="410445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13716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2192000" y="-17900"/>
            <a:ext cx="12192000" cy="137339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13716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104321" y="9405664"/>
            <a:ext cx="6087679" cy="4293096"/>
          </a:xfrm>
          <a:prstGeom prst="rect">
            <a:avLst/>
          </a:prstGeom>
          <a:solidFill>
            <a:schemeClr val="accent5"/>
          </a:solidFill>
          <a:ln w="152400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0" y="5129808"/>
            <a:ext cx="6071320" cy="8586192"/>
          </a:xfrm>
          <a:prstGeom prst="rect">
            <a:avLst/>
          </a:prstGeom>
          <a:solidFill>
            <a:schemeClr val="accent5"/>
          </a:solidFill>
          <a:ln w="152400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</p:sldLayoutIdLst>
  <p:hf sldNum="0" hdr="0" ftr="0" dt="0"/>
  <p:txStyles>
    <p:titleStyle>
      <a:lvl1pPr algn="ctr" defTabSz="2438400" rtl="0" eaLnBrk="1" latinLnBrk="0" hangingPunct="1">
        <a:spcBef>
          <a:spcPct val="0"/>
        </a:spcBef>
        <a:buNone/>
        <a:defRPr sz="117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00" indent="-9144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8535" kern="1200">
          <a:solidFill>
            <a:schemeClr val="tx1"/>
          </a:solidFill>
          <a:latin typeface="+mn-lt"/>
          <a:ea typeface="+mn-ea"/>
          <a:cs typeface="+mn-cs"/>
        </a:defRPr>
      </a:lvl1pPr>
      <a:lvl2pPr marL="1981200" indent="-7620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7465" kern="1200">
          <a:solidFill>
            <a:schemeClr val="tx1"/>
          </a:solidFill>
          <a:latin typeface="+mn-lt"/>
          <a:ea typeface="+mn-ea"/>
          <a:cs typeface="+mn-cs"/>
        </a:defRPr>
      </a:lvl2pPr>
      <a:lvl3pPr marL="3048000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200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5335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0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»"/>
        <a:defRPr sz="5335" kern="1200">
          <a:solidFill>
            <a:schemeClr val="tx1"/>
          </a:solidFill>
          <a:latin typeface="+mn-lt"/>
          <a:ea typeface="+mn-ea"/>
          <a:cs typeface="+mn-cs"/>
        </a:defRPr>
      </a:lvl5pPr>
      <a:lvl6pPr marL="6705600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335" kern="1200">
          <a:solidFill>
            <a:schemeClr val="tx1"/>
          </a:solidFill>
          <a:latin typeface="+mn-lt"/>
          <a:ea typeface="+mn-ea"/>
          <a:cs typeface="+mn-cs"/>
        </a:defRPr>
      </a:lvl6pPr>
      <a:lvl7pPr marL="7924800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335" kern="1200">
          <a:solidFill>
            <a:schemeClr val="tx1"/>
          </a:solidFill>
          <a:latin typeface="+mn-lt"/>
          <a:ea typeface="+mn-ea"/>
          <a:cs typeface="+mn-cs"/>
        </a:defRPr>
      </a:lvl7pPr>
      <a:lvl8pPr marL="9144000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335" kern="1200">
          <a:solidFill>
            <a:schemeClr val="tx1"/>
          </a:solidFill>
          <a:latin typeface="+mn-lt"/>
          <a:ea typeface="+mn-ea"/>
          <a:cs typeface="+mn-cs"/>
        </a:defRPr>
      </a:lvl8pPr>
      <a:lvl9pPr marL="10363200" indent="-609600" algn="l" defTabSz="2438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3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2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4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6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2.jpeg"/><Relationship Id="rId5" Type="http://schemas.openxmlformats.org/officeDocument/2006/relationships/image" Target="../media/image1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12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8" name="Rectangle 7"/>
          <p:cNvSpPr/>
          <p:nvPr/>
        </p:nvSpPr>
        <p:spPr bwMode="auto">
          <a:xfrm>
            <a:off x="8843628" y="809328"/>
            <a:ext cx="6696744" cy="2088232"/>
          </a:xfrm>
          <a:prstGeom prst="rect">
            <a:avLst/>
          </a:prstGeom>
          <a:solidFill>
            <a:schemeClr val="bg1"/>
          </a:solidFill>
          <a:ln w="152400">
            <a:solidFill>
              <a:schemeClr val="accent6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8843628" y="2897560"/>
            <a:ext cx="6696744" cy="4608512"/>
          </a:xfrm>
          <a:prstGeom prst="rect">
            <a:avLst/>
          </a:prstGeom>
          <a:solidFill>
            <a:schemeClr val="bg1"/>
          </a:solidFill>
          <a:ln w="152400">
            <a:solidFill>
              <a:schemeClr val="accent6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9358946" y="3113584"/>
            <a:ext cx="5666108" cy="3806477"/>
            <a:chOff x="15099272" y="3473624"/>
            <a:chExt cx="5666108" cy="3806477"/>
          </a:xfrm>
        </p:grpSpPr>
        <p:sp>
          <p:nvSpPr>
            <p:cNvPr id="6" name="TextBox 5"/>
            <p:cNvSpPr txBox="1"/>
            <p:nvPr/>
          </p:nvSpPr>
          <p:spPr>
            <a:xfrm>
              <a:off x="15935891" y="3473624"/>
              <a:ext cx="3992880" cy="1315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id-ID" sz="7500" b="1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作品展示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15099272" y="4971777"/>
              <a:ext cx="5666108" cy="230832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Ut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wisi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enim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ad minim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veniam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,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quis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nostrud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exerci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tation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ullamcorper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suscipit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lobortis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nisl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ut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aliquip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ex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ea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commodo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consequat</a:t>
              </a:r>
              <a:r>
                <a:rPr lang="id-ID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sed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diam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nonummy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nibh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euismod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tincidunt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ut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laoreet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dolore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magna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aliquam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erat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volutpat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. 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666096" y="1230197"/>
            <a:ext cx="3051810" cy="1245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sz="75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极简历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 t="-30000"/>
            </a:stretch>
          </a:blipFill>
        </p:spPr>
      </p:sp>
      <p:sp>
        <p:nvSpPr>
          <p:cNvPr id="9" name="Rectangle 8"/>
          <p:cNvSpPr/>
          <p:nvPr/>
        </p:nvSpPr>
        <p:spPr bwMode="auto">
          <a:xfrm>
            <a:off x="11111805" y="3689648"/>
            <a:ext cx="2160390" cy="2160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31646" y="4503510"/>
            <a:ext cx="12298680" cy="4770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id-ID" sz="10000" spc="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谢谢您的浏览</a:t>
            </a:r>
          </a:p>
          <a:p>
            <a:pPr algn="ctr"/>
            <a:r>
              <a:rPr lang="zh-CN" altLang="id-ID" sz="10000" spc="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这里就是我们所有的</a:t>
            </a:r>
          </a:p>
          <a:p>
            <a:pPr algn="ctr"/>
            <a:r>
              <a:rPr lang="zh-CN" altLang="id-ID" sz="10000" spc="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作品、项目、图片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11111805" y="9810328"/>
            <a:ext cx="2160390" cy="2160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94856" y="3576404"/>
            <a:ext cx="13609512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id-ID" sz="15000" spc="3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焦点</a:t>
            </a:r>
          </a:p>
          <a:p>
            <a:pPr>
              <a:lnSpc>
                <a:spcPct val="80000"/>
              </a:lnSpc>
            </a:pPr>
            <a:r>
              <a:rPr lang="zh-CN" altLang="id-ID" sz="15000" spc="3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作品展示</a:t>
            </a:r>
          </a:p>
        </p:txBody>
      </p:sp>
      <p:sp>
        <p:nvSpPr>
          <p:cNvPr id="4" name="Rectangle 3"/>
          <p:cNvSpPr/>
          <p:nvPr/>
        </p:nvSpPr>
        <p:spPr>
          <a:xfrm>
            <a:off x="2038872" y="7790036"/>
            <a:ext cx="8640960" cy="230832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Lorem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ipsum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consectetuer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sed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diam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nonummy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nibh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euismod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tincidunt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laoreet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dolore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erat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volutpat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wisi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enim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ad minim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veniam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quis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nostrud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exerci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tation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ullamcorper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suscipit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lobortis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nisl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aliquip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ex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commodo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consequat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wisi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enim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ad minim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veniam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quis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nostrud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exerci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tation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3"/>
            <a:stretch>
              <a:fillRect l="-50000"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r="-60000"/>
            </a:stretch>
          </a:blipFill>
        </p:spPr>
      </p:sp>
      <p:sp>
        <p:nvSpPr>
          <p:cNvPr id="17" name="Rectangle 16"/>
          <p:cNvSpPr/>
          <p:nvPr/>
        </p:nvSpPr>
        <p:spPr bwMode="auto">
          <a:xfrm>
            <a:off x="8807624" y="5275441"/>
            <a:ext cx="10801200" cy="3528392"/>
          </a:xfrm>
          <a:prstGeom prst="rect">
            <a:avLst/>
          </a:prstGeom>
          <a:solidFill>
            <a:schemeClr val="tx1"/>
          </a:solidFill>
          <a:ln w="2540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265927" y="6608750"/>
            <a:ext cx="7884594" cy="86177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id-ID" sz="5000" i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“We just make cool design</a:t>
            </a:r>
            <a:r>
              <a:rPr lang="id-ID" sz="5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46784" y="2825552"/>
            <a:ext cx="3992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id-ID" sz="75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图片</a:t>
            </a:r>
          </a:p>
          <a:p>
            <a:pPr>
              <a:lnSpc>
                <a:spcPct val="80000"/>
              </a:lnSpc>
            </a:pPr>
            <a:r>
              <a:rPr lang="zh-CN" altLang="id-ID" sz="75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标签展示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18792" y="6876291"/>
            <a:ext cx="5544615" cy="230832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consectetuer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sed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diam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nonummy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nibh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euismod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tincidunt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laoreet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dolore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erat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volutpat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wisi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enim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ad minim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veniam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quis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nostrud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exerci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tation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ullamcorper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suscipit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lobortis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nisl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aliquip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ex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commodo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consequat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wisi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enim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ad minim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veniam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quis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nostrud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exerci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tation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1390650" y="6174071"/>
            <a:ext cx="2160390" cy="2160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l="-50000"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3"/>
            <a:stretch>
              <a:fillRect l="-50000"/>
            </a:stretch>
          </a:blipFill>
        </p:spPr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4"/>
            <a:stretch>
              <a:fillRect l="-50000"/>
            </a:stretch>
          </a:blipFill>
        </p:spPr>
      </p:sp>
      <p:sp>
        <p:nvSpPr>
          <p:cNvPr id="2" name="TextBox 1"/>
          <p:cNvSpPr txBox="1"/>
          <p:nvPr/>
        </p:nvSpPr>
        <p:spPr>
          <a:xfrm>
            <a:off x="8290563" y="1477432"/>
            <a:ext cx="7802880" cy="1315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id-ID" sz="75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三张图片并排展示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202197" y="2939951"/>
            <a:ext cx="3979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STORY ABOUT US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830960" y="9666312"/>
            <a:ext cx="5904656" cy="1512168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11080" y="9976120"/>
            <a:ext cx="3600400" cy="905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Sasha Smith</a:t>
            </a:r>
          </a:p>
          <a:p>
            <a:pPr algn="ctr"/>
            <a:r>
              <a:rPr lang="id-ID" sz="1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Art Director</a:t>
            </a:r>
          </a:p>
          <a:p>
            <a:pPr algn="ctr"/>
            <a:r>
              <a:rPr lang="id-ID" sz="1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@</a:t>
            </a:r>
            <a:r>
              <a:rPr lang="en-US" altLang="id-ID" sz="1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docer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9234954" y="9666312"/>
            <a:ext cx="5904656" cy="1512168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315074" y="9976120"/>
            <a:ext cx="3600400" cy="905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Alan Walker</a:t>
            </a:r>
          </a:p>
          <a:p>
            <a:pPr algn="ctr"/>
            <a:r>
              <a:rPr lang="id-ID" sz="1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Graphic Designer</a:t>
            </a:r>
          </a:p>
          <a:p>
            <a:pPr algn="ctr"/>
            <a:r>
              <a:rPr lang="id-ID" sz="1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@</a:t>
            </a:r>
            <a:r>
              <a:rPr lang="en-US" altLang="id-ID" sz="1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docer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15648384" y="9664055"/>
            <a:ext cx="5904656" cy="1512168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728504" y="9973863"/>
            <a:ext cx="3600400" cy="905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Mark Wilson</a:t>
            </a:r>
          </a:p>
          <a:p>
            <a:pPr algn="ctr"/>
            <a:r>
              <a:rPr lang="id-ID" sz="1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Illustrator</a:t>
            </a:r>
          </a:p>
          <a:p>
            <a:pPr algn="ctr"/>
            <a:r>
              <a:rPr lang="id-ID" sz="1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@</a:t>
            </a:r>
            <a:r>
              <a:rPr lang="en-US" altLang="id-ID" sz="1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docer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 bwMode="auto">
          <a:xfrm>
            <a:off x="7439472" y="0"/>
            <a:ext cx="16944528" cy="1371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46784" y="2825552"/>
            <a:ext cx="3992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id-ID" sz="75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六图</a:t>
            </a:r>
          </a:p>
          <a:p>
            <a:pPr>
              <a:lnSpc>
                <a:spcPct val="80000"/>
              </a:lnSpc>
            </a:pPr>
            <a:r>
              <a:rPr lang="zh-CN" altLang="id-ID" sz="75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并排展示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18793" y="6876291"/>
            <a:ext cx="4824536" cy="230832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Lorem ipsum dolor sit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amet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consectetuer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adipiscing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elit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sed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diam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nonummy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nibh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euismod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tincidunt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laoreet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dolore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magna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aliquam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erat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volutpat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wisi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enim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ad minim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veniam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quis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nostrud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exerci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tation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ullamcorper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suscipit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lobortis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nisl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aliquip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ex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ea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commodo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consequat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Ut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wisi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enim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ad minim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veniam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quis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nostrud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exerci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tation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1390650" y="6174071"/>
            <a:ext cx="2160390" cy="2160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l="-5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3"/>
            <a:stretch>
              <a:fillRect l="-50000"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4"/>
            <a:stretch>
              <a:fillRect l="-50000"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>
          <a:blipFill rotWithShape="1">
            <a:blip r:embed="rId5"/>
            <a:stretch>
              <a:fillRect l="-50000"/>
            </a:stretch>
          </a:blipFill>
        </p:spPr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blipFill rotWithShape="1">
            <a:blip r:embed="rId6"/>
            <a:stretch>
              <a:fillRect l="-50000"/>
            </a:stretch>
          </a:blipFill>
        </p:spPr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blipFill rotWithShape="1">
            <a:blip r:embed="rId7"/>
            <a:stretch>
              <a:fillRect l="-50000"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9" b="17109"/>
          <a:stretch>
            <a:fillRect/>
          </a:stretch>
        </p:blipFill>
        <p:spPr/>
      </p:pic>
      <p:sp>
        <p:nvSpPr>
          <p:cNvPr id="12" name="Rectangle 11"/>
          <p:cNvSpPr/>
          <p:nvPr/>
        </p:nvSpPr>
        <p:spPr bwMode="auto">
          <a:xfrm>
            <a:off x="0" y="1097360"/>
            <a:ext cx="23353240" cy="1152128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04875" y="4907281"/>
            <a:ext cx="1336675" cy="390144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zh-CN" altLang="id-ID" sz="75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背景展示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3"/>
            <a:stretch>
              <a:fillRect l="-30000" r="-3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blipFill rotWithShape="1">
            <a:blip r:embed="rId4"/>
            <a:stretch>
              <a:fillRect l="-30000" r="-30000"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5"/>
            <a:stretch>
              <a:fillRect l="-30000" r="-30000"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>
          <a:blipFill rotWithShape="1">
            <a:blip r:embed="rId6"/>
            <a:stretch>
              <a:fillRect l="-30000" r="-30000"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30000" r="-30000"/>
            </a:stretch>
          </a:blipFill>
        </p:spPr>
      </p:sp>
      <p:sp>
        <p:nvSpPr>
          <p:cNvPr id="5" name="Rectangle 4"/>
          <p:cNvSpPr/>
          <p:nvPr/>
        </p:nvSpPr>
        <p:spPr bwMode="auto">
          <a:xfrm>
            <a:off x="0" y="0"/>
            <a:ext cx="2830960" cy="13716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8672" y="1924288"/>
            <a:ext cx="20157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3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Story</a:t>
            </a:r>
          </a:p>
          <a:p>
            <a:pPr algn="r"/>
            <a:r>
              <a:rPr lang="id-ID" sz="3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About Us.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47543" y="5633864"/>
            <a:ext cx="1783080" cy="405384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zh-CN" altLang="id-ID" sz="1040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编号</a:t>
            </a:r>
            <a:r>
              <a:rPr lang="en-US" altLang="id-ID" sz="1040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id-ID" sz="1040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4635585" y="8514184"/>
            <a:ext cx="7312258" cy="3806477"/>
            <a:chOff x="14352240" y="8514184"/>
            <a:chExt cx="7312258" cy="3806477"/>
          </a:xfrm>
        </p:grpSpPr>
        <p:sp>
          <p:nvSpPr>
            <p:cNvPr id="11" name="TextBox 10"/>
            <p:cNvSpPr txBox="1"/>
            <p:nvPr/>
          </p:nvSpPr>
          <p:spPr>
            <a:xfrm>
              <a:off x="14352240" y="8514184"/>
              <a:ext cx="5897880" cy="1245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id-ID" sz="75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作品展示页面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4352240" y="10012337"/>
              <a:ext cx="7312258" cy="230832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Ut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wisi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enim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ad minim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veniam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,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quis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nostrud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exerci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tation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ullamcorper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suscipit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lobortis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nisl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ut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aliquip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ex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ea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commodo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consequat</a:t>
              </a:r>
              <a:r>
                <a:rPr lang="id-ID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sed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diam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nonummy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nibh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euismod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tincidunt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ut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laoreet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dolore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magna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aliquam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erat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volutpat</a:t>
              </a:r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.</a:t>
              </a:r>
              <a:r>
                <a:rPr lang="en-US" sz="2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31169" y="0"/>
            <a:ext cx="12192000" cy="13716000"/>
          </a:xfrm>
          <a:prstGeom prst="rect">
            <a:avLst/>
          </a:prstGeom>
          <a:solidFill>
            <a:schemeClr val="accent6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id-ID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l="-30000" r="-30000"/>
            </a:stretch>
          </a:blipFill>
        </p:spPr>
      </p:sp>
      <p:sp>
        <p:nvSpPr>
          <p:cNvPr id="4" name="TextBox 3"/>
          <p:cNvSpPr txBox="1"/>
          <p:nvPr/>
        </p:nvSpPr>
        <p:spPr>
          <a:xfrm>
            <a:off x="13488144" y="3401616"/>
            <a:ext cx="9433048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id-ID" sz="100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左侧大图</a:t>
            </a:r>
          </a:p>
          <a:p>
            <a:pPr>
              <a:lnSpc>
                <a:spcPct val="90000"/>
              </a:lnSpc>
            </a:pPr>
            <a:r>
              <a:rPr lang="zh-CN" altLang="id-ID" sz="100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作品展示页面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551463" y="2410634"/>
            <a:ext cx="21112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ABOUT US</a:t>
            </a:r>
          </a:p>
        </p:txBody>
      </p:sp>
      <p:sp>
        <p:nvSpPr>
          <p:cNvPr id="6" name="Rectangle 5"/>
          <p:cNvSpPr/>
          <p:nvPr/>
        </p:nvSpPr>
        <p:spPr>
          <a:xfrm>
            <a:off x="13568841" y="8582124"/>
            <a:ext cx="7264119" cy="230832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consectetuer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sed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diam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nonummy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nibh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euismod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tincidunt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laoreet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dolore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erat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volutpat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wisi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enim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ad minim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veniam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quis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nostrud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exerci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tation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ullamcorper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suscipit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lobortis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nisl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aliquip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ex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commodo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consequat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wisi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enim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ad minim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veniam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quis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nostrud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exerci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tation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3632160" y="3245876"/>
            <a:ext cx="72008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415219" y="5192605"/>
            <a:ext cx="9361562" cy="3312890"/>
            <a:chOff x="1415219" y="5192605"/>
            <a:chExt cx="9361562" cy="3312890"/>
          </a:xfrm>
        </p:grpSpPr>
        <p:sp>
          <p:nvSpPr>
            <p:cNvPr id="10" name="Rectangle 9"/>
            <p:cNvSpPr/>
            <p:nvPr/>
          </p:nvSpPr>
          <p:spPr bwMode="auto">
            <a:xfrm>
              <a:off x="1415219" y="5192605"/>
              <a:ext cx="3312890" cy="3312890"/>
            </a:xfrm>
            <a:prstGeom prst="rect">
              <a:avLst/>
            </a:prstGeom>
            <a:noFill/>
            <a:ln w="152400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id-ID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4714869" y="5192605"/>
              <a:ext cx="6061912" cy="3312890"/>
            </a:xfrm>
            <a:prstGeom prst="rect">
              <a:avLst/>
            </a:prstGeom>
            <a:noFill/>
            <a:ln w="152400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id-ID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5083529" y="5859956"/>
              <a:ext cx="5324593" cy="1978189"/>
              <a:chOff x="9455696" y="10352419"/>
              <a:chExt cx="5324593" cy="1978189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9455696" y="10853280"/>
                <a:ext cx="5324593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000" dirty="0" err="1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Etiam</a:t>
                </a:r>
                <a:r>
                  <a:rPr lang="en-US" sz="200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porta</a:t>
                </a:r>
                <a:r>
                  <a:rPr lang="en-US" sz="200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sem</a:t>
                </a:r>
                <a:r>
                  <a:rPr lang="en-US" sz="200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malesuada</a:t>
                </a:r>
                <a:r>
                  <a:rPr lang="en-US" sz="200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 magna </a:t>
                </a:r>
                <a:r>
                  <a:rPr lang="en-US" sz="2000" dirty="0" err="1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mollis</a:t>
                </a:r>
                <a:r>
                  <a:rPr lang="en-US" sz="200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euismod</a:t>
                </a:r>
                <a:r>
                  <a:rPr lang="en-US" sz="200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. Cum </a:t>
                </a:r>
                <a:r>
                  <a:rPr lang="en-US" sz="2000" dirty="0" err="1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sociis</a:t>
                </a:r>
                <a:r>
                  <a:rPr lang="en-US" sz="200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natoque</a:t>
                </a:r>
                <a:r>
                  <a:rPr lang="en-US" sz="200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penatibus</a:t>
                </a:r>
                <a:r>
                  <a:rPr lang="en-US" sz="200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 et </a:t>
                </a:r>
                <a:r>
                  <a:rPr lang="en-US" sz="2000" dirty="0" err="1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magnis</a:t>
                </a:r>
                <a:r>
                  <a:rPr lang="en-US" sz="200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 dis parturient </a:t>
                </a:r>
                <a:r>
                  <a:rPr lang="en-US" sz="2000" dirty="0" err="1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montes</a:t>
                </a:r>
                <a:r>
                  <a:rPr lang="en-US" sz="200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Source Sans Pro" charset="0"/>
                  </a:rPr>
                  <a:t>.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9813661" y="10352419"/>
                <a:ext cx="4608662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id-ID" sz="2000" spc="10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Smart Ideas</a:t>
                </a:r>
              </a:p>
            </p:txBody>
          </p:sp>
        </p:grpSp>
        <p:sp>
          <p:nvSpPr>
            <p:cNvPr id="13" name="Freeform 27"/>
            <p:cNvSpPr>
              <a:spLocks noChangeAspect="1" noEditPoints="1"/>
            </p:cNvSpPr>
            <p:nvPr/>
          </p:nvSpPr>
          <p:spPr bwMode="auto">
            <a:xfrm>
              <a:off x="2487387" y="6301412"/>
              <a:ext cx="1168554" cy="1095276"/>
            </a:xfrm>
            <a:custGeom>
              <a:avLst/>
              <a:gdLst>
                <a:gd name="T0" fmla="*/ 100 w 128"/>
                <a:gd name="T1" fmla="*/ 40 h 120"/>
                <a:gd name="T2" fmla="*/ 28 w 128"/>
                <a:gd name="T3" fmla="*/ 40 h 120"/>
                <a:gd name="T4" fmla="*/ 24 w 128"/>
                <a:gd name="T5" fmla="*/ 44 h 120"/>
                <a:gd name="T6" fmla="*/ 28 w 128"/>
                <a:gd name="T7" fmla="*/ 48 h 120"/>
                <a:gd name="T8" fmla="*/ 100 w 128"/>
                <a:gd name="T9" fmla="*/ 48 h 120"/>
                <a:gd name="T10" fmla="*/ 104 w 128"/>
                <a:gd name="T11" fmla="*/ 44 h 120"/>
                <a:gd name="T12" fmla="*/ 100 w 128"/>
                <a:gd name="T13" fmla="*/ 40 h 120"/>
                <a:gd name="T14" fmla="*/ 116 w 128"/>
                <a:gd name="T15" fmla="*/ 0 h 120"/>
                <a:gd name="T16" fmla="*/ 12 w 128"/>
                <a:gd name="T17" fmla="*/ 0 h 120"/>
                <a:gd name="T18" fmla="*/ 0 w 128"/>
                <a:gd name="T19" fmla="*/ 12 h 120"/>
                <a:gd name="T20" fmla="*/ 0 w 128"/>
                <a:gd name="T21" fmla="*/ 80 h 120"/>
                <a:gd name="T22" fmla="*/ 12 w 128"/>
                <a:gd name="T23" fmla="*/ 92 h 120"/>
                <a:gd name="T24" fmla="*/ 28 w 128"/>
                <a:gd name="T25" fmla="*/ 92 h 120"/>
                <a:gd name="T26" fmla="*/ 28 w 128"/>
                <a:gd name="T27" fmla="*/ 109 h 120"/>
                <a:gd name="T28" fmla="*/ 44 w 128"/>
                <a:gd name="T29" fmla="*/ 114 h 120"/>
                <a:gd name="T30" fmla="*/ 68 w 128"/>
                <a:gd name="T31" fmla="*/ 92 h 120"/>
                <a:gd name="T32" fmla="*/ 116 w 128"/>
                <a:gd name="T33" fmla="*/ 92 h 120"/>
                <a:gd name="T34" fmla="*/ 128 w 128"/>
                <a:gd name="T35" fmla="*/ 80 h 120"/>
                <a:gd name="T36" fmla="*/ 128 w 128"/>
                <a:gd name="T37" fmla="*/ 12 h 120"/>
                <a:gd name="T38" fmla="*/ 116 w 128"/>
                <a:gd name="T39" fmla="*/ 0 h 120"/>
                <a:gd name="T40" fmla="*/ 120 w 128"/>
                <a:gd name="T41" fmla="*/ 76 h 120"/>
                <a:gd name="T42" fmla="*/ 112 w 128"/>
                <a:gd name="T43" fmla="*/ 84 h 120"/>
                <a:gd name="T44" fmla="*/ 66 w 128"/>
                <a:gd name="T45" fmla="*/ 84 h 120"/>
                <a:gd name="T46" fmla="*/ 39 w 128"/>
                <a:gd name="T47" fmla="*/ 108 h 120"/>
                <a:gd name="T48" fmla="*/ 36 w 128"/>
                <a:gd name="T49" fmla="*/ 92 h 120"/>
                <a:gd name="T50" fmla="*/ 36 w 128"/>
                <a:gd name="T51" fmla="*/ 92 h 120"/>
                <a:gd name="T52" fmla="*/ 36 w 128"/>
                <a:gd name="T53" fmla="*/ 84 h 120"/>
                <a:gd name="T54" fmla="*/ 16 w 128"/>
                <a:gd name="T55" fmla="*/ 84 h 120"/>
                <a:gd name="T56" fmla="*/ 8 w 128"/>
                <a:gd name="T57" fmla="*/ 76 h 120"/>
                <a:gd name="T58" fmla="*/ 8 w 128"/>
                <a:gd name="T59" fmla="*/ 16 h 120"/>
                <a:gd name="T60" fmla="*/ 16 w 128"/>
                <a:gd name="T61" fmla="*/ 8 h 120"/>
                <a:gd name="T62" fmla="*/ 112 w 128"/>
                <a:gd name="T63" fmla="*/ 8 h 120"/>
                <a:gd name="T64" fmla="*/ 120 w 128"/>
                <a:gd name="T65" fmla="*/ 16 h 120"/>
                <a:gd name="T66" fmla="*/ 120 w 128"/>
                <a:gd name="T67" fmla="*/ 76 h 120"/>
                <a:gd name="T68" fmla="*/ 100 w 128"/>
                <a:gd name="T69" fmla="*/ 24 h 120"/>
                <a:gd name="T70" fmla="*/ 28 w 128"/>
                <a:gd name="T71" fmla="*/ 24 h 120"/>
                <a:gd name="T72" fmla="*/ 24 w 128"/>
                <a:gd name="T73" fmla="*/ 28 h 120"/>
                <a:gd name="T74" fmla="*/ 28 w 128"/>
                <a:gd name="T75" fmla="*/ 32 h 120"/>
                <a:gd name="T76" fmla="*/ 100 w 128"/>
                <a:gd name="T77" fmla="*/ 32 h 120"/>
                <a:gd name="T78" fmla="*/ 104 w 128"/>
                <a:gd name="T79" fmla="*/ 28 h 120"/>
                <a:gd name="T80" fmla="*/ 100 w 128"/>
                <a:gd name="T81" fmla="*/ 24 h 120"/>
                <a:gd name="T82" fmla="*/ 72 w 128"/>
                <a:gd name="T83" fmla="*/ 56 h 120"/>
                <a:gd name="T84" fmla="*/ 28 w 128"/>
                <a:gd name="T85" fmla="*/ 56 h 120"/>
                <a:gd name="T86" fmla="*/ 24 w 128"/>
                <a:gd name="T87" fmla="*/ 60 h 120"/>
                <a:gd name="T88" fmla="*/ 28 w 128"/>
                <a:gd name="T89" fmla="*/ 64 h 120"/>
                <a:gd name="T90" fmla="*/ 72 w 128"/>
                <a:gd name="T91" fmla="*/ 64 h 120"/>
                <a:gd name="T92" fmla="*/ 76 w 128"/>
                <a:gd name="T93" fmla="*/ 60 h 120"/>
                <a:gd name="T94" fmla="*/ 72 w 128"/>
                <a:gd name="T95" fmla="*/ 5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" h="120">
                  <a:moveTo>
                    <a:pt x="100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6" y="40"/>
                    <a:pt x="24" y="42"/>
                    <a:pt x="24" y="44"/>
                  </a:cubicBezTo>
                  <a:cubicBezTo>
                    <a:pt x="24" y="46"/>
                    <a:pt x="26" y="48"/>
                    <a:pt x="28" y="48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02" y="48"/>
                    <a:pt x="104" y="46"/>
                    <a:pt x="104" y="44"/>
                  </a:cubicBezTo>
                  <a:cubicBezTo>
                    <a:pt x="104" y="42"/>
                    <a:pt x="102" y="40"/>
                    <a:pt x="100" y="40"/>
                  </a:cubicBezTo>
                  <a:close/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7"/>
                    <a:pt x="5" y="92"/>
                    <a:pt x="12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9" y="114"/>
                    <a:pt x="35" y="120"/>
                    <a:pt x="44" y="114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23" y="92"/>
                    <a:pt x="128" y="87"/>
                    <a:pt x="128" y="80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76"/>
                  </a:moveTo>
                  <a:cubicBezTo>
                    <a:pt x="120" y="81"/>
                    <a:pt x="116" y="84"/>
                    <a:pt x="112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5" y="113"/>
                    <a:pt x="36" y="99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2" y="84"/>
                    <a:pt x="8" y="81"/>
                    <a:pt x="8" y="7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cubicBezTo>
                    <a:pt x="120" y="76"/>
                    <a:pt x="120" y="76"/>
                    <a:pt x="120" y="76"/>
                  </a:cubicBezTo>
                  <a:close/>
                  <a:moveTo>
                    <a:pt x="100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6" y="24"/>
                    <a:pt x="24" y="26"/>
                    <a:pt x="24" y="28"/>
                  </a:cubicBezTo>
                  <a:cubicBezTo>
                    <a:pt x="24" y="30"/>
                    <a:pt x="26" y="32"/>
                    <a:pt x="28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2" y="32"/>
                    <a:pt x="104" y="30"/>
                    <a:pt x="104" y="28"/>
                  </a:cubicBezTo>
                  <a:cubicBezTo>
                    <a:pt x="104" y="26"/>
                    <a:pt x="102" y="24"/>
                    <a:pt x="100" y="24"/>
                  </a:cubicBezTo>
                  <a:close/>
                  <a:moveTo>
                    <a:pt x="72" y="56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26" y="56"/>
                    <a:pt x="24" y="58"/>
                    <a:pt x="24" y="60"/>
                  </a:cubicBezTo>
                  <a:cubicBezTo>
                    <a:pt x="24" y="63"/>
                    <a:pt x="26" y="64"/>
                    <a:pt x="28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4" y="64"/>
                    <a:pt x="76" y="63"/>
                    <a:pt x="76" y="60"/>
                  </a:cubicBezTo>
                  <a:cubicBezTo>
                    <a:pt x="76" y="58"/>
                    <a:pt x="74" y="56"/>
                    <a:pt x="72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966864" y="3401616"/>
            <a:ext cx="9433048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id-ID" sz="100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四张</a:t>
            </a:r>
          </a:p>
          <a:p>
            <a:pPr>
              <a:lnSpc>
                <a:spcPct val="90000"/>
              </a:lnSpc>
            </a:pPr>
            <a:r>
              <a:rPr lang="zh-CN" altLang="id-ID" sz="100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小图非并排</a:t>
            </a:r>
          </a:p>
          <a:p>
            <a:pPr>
              <a:lnSpc>
                <a:spcPct val="90000"/>
              </a:lnSpc>
            </a:pPr>
            <a:r>
              <a:rPr lang="zh-CN" altLang="id-ID" sz="100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作品展示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30183" y="2410634"/>
            <a:ext cx="21112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ABOUT US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047561" y="8582124"/>
            <a:ext cx="7264119" cy="230832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amet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consectetuer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adipiscing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sed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diam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nonummy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nibh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euismod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tincidunt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laoreet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dolore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magna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erat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volutpat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wisi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enim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ad minim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veniam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quis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nostrud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exerci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tation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ullamcorper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suscipit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lobortis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nisl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aliquip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ex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commodo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consequat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Ut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wisi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enim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ad minim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veniam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quis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nostrud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exerci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tation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2110880" y="3245876"/>
            <a:ext cx="720080" cy="0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/>
          <p:cNvSpPr>
            <a:spLocks noGrp="1"/>
          </p:cNvSpPr>
          <p:nvPr>
            <p:ph type="pic" sz="quarter" idx="18"/>
          </p:nvPr>
        </p:nvSpPr>
        <p:spPr>
          <a:blipFill rotWithShape="1">
            <a:blip r:embed="rId2"/>
            <a:stretch>
              <a:fillRect l="-30000" r="-3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21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9"/>
          </p:nvPr>
        </p:nvSpPr>
        <p:spPr>
          <a:blipFill rotWithShape="1">
            <a:blip r:embed="rId4"/>
            <a:stretch>
              <a:fillRect l="-30000" r="-30000"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22"/>
          </p:nvPr>
        </p:nvSpPr>
        <p:spPr>
          <a:blipFill rotWithShape="1">
            <a:blip r:embed="rId5"/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3">
      <a:dk1>
        <a:srgbClr val="27282D"/>
      </a:dk1>
      <a:lt1>
        <a:srgbClr val="FFFFFF"/>
      </a:lt1>
      <a:dk2>
        <a:srgbClr val="424859"/>
      </a:dk2>
      <a:lt2>
        <a:srgbClr val="EAEAEA"/>
      </a:lt2>
      <a:accent1>
        <a:srgbClr val="D5BE95"/>
      </a:accent1>
      <a:accent2>
        <a:srgbClr val="076CF2"/>
      </a:accent2>
      <a:accent3>
        <a:srgbClr val="00C673"/>
      </a:accent3>
      <a:accent4>
        <a:srgbClr val="CECABE"/>
      </a:accent4>
      <a:accent5>
        <a:srgbClr val="555964"/>
      </a:accent5>
      <a:accent6>
        <a:srgbClr val="333230"/>
      </a:accent6>
      <a:hlink>
        <a:srgbClr val="01E0AD"/>
      </a:hlink>
      <a:folHlink>
        <a:srgbClr val="70C3D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</a:ln>
      </a:spPr>
      <a:bodyPr vert="horz" wrap="square" lIns="91440" tIns="45720" rIns="91440" bIns="45720" numCol="1" rtlCol="0" anchor="t" anchorCtr="0" compatLnSpc="1"/>
      <a:lstStyle>
        <a:defPPr algn="ctr"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</Words>
  <Application>Microsoft Office PowerPoint</Application>
  <PresentationFormat>自定义</PresentationFormat>
  <Paragraphs>47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Lucida Grande</vt:lpstr>
      <vt:lpstr>Montserrat</vt:lpstr>
      <vt:lpstr>Source Sans Pro</vt:lpstr>
      <vt:lpstr>黑体</vt:lpstr>
      <vt:lpstr>Arial</vt:lpstr>
      <vt:lpstr>Calibri</vt:lpstr>
      <vt:lpstr>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dhika</dc:creator>
  <cp:lastModifiedBy>Microsoft</cp:lastModifiedBy>
  <cp:revision>1793</cp:revision>
  <dcterms:created xsi:type="dcterms:W3CDTF">2014-09-22T13:21:00Z</dcterms:created>
  <dcterms:modified xsi:type="dcterms:W3CDTF">2018-03-13T15:08:20Z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