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5" r:id="rId1"/>
  </p:sldMasterIdLst>
  <p:notesMasterIdLst>
    <p:notesMasterId r:id="rId33"/>
  </p:notesMasterIdLst>
  <p:handoutMasterIdLst>
    <p:handoutMasterId r:id="rId34"/>
  </p:handoutMasterIdLst>
  <p:sldIdLst>
    <p:sldId id="16697" r:id="rId2"/>
    <p:sldId id="16699" r:id="rId3"/>
    <p:sldId id="16701" r:id="rId4"/>
    <p:sldId id="16708" r:id="rId5"/>
    <p:sldId id="16710" r:id="rId6"/>
    <p:sldId id="16725" r:id="rId7"/>
    <p:sldId id="16728" r:id="rId8"/>
    <p:sldId id="16720" r:id="rId9"/>
    <p:sldId id="16721" r:id="rId10"/>
    <p:sldId id="16702" r:id="rId11"/>
    <p:sldId id="16706" r:id="rId12"/>
    <p:sldId id="16714" r:id="rId13"/>
    <p:sldId id="16712" r:id="rId14"/>
    <p:sldId id="16733" r:id="rId15"/>
    <p:sldId id="16726" r:id="rId16"/>
    <p:sldId id="16727" r:id="rId17"/>
    <p:sldId id="16703" r:id="rId18"/>
    <p:sldId id="16707" r:id="rId19"/>
    <p:sldId id="16709" r:id="rId20"/>
    <p:sldId id="16713" r:id="rId21"/>
    <p:sldId id="16731" r:id="rId22"/>
    <p:sldId id="16716" r:id="rId23"/>
    <p:sldId id="16717" r:id="rId24"/>
    <p:sldId id="16704" r:id="rId25"/>
    <p:sldId id="16711" r:id="rId26"/>
    <p:sldId id="16715" r:id="rId27"/>
    <p:sldId id="16719" r:id="rId28"/>
    <p:sldId id="16729" r:id="rId29"/>
    <p:sldId id="16730" r:id="rId30"/>
    <p:sldId id="16732" r:id="rId31"/>
    <p:sldId id="16698" r:id="rId32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FFFF"/>
    <a:srgbClr val="231815"/>
    <a:srgbClr val="E26B17"/>
    <a:srgbClr val="C58132"/>
    <a:srgbClr val="1E8EC9"/>
    <a:srgbClr val="D10267"/>
    <a:srgbClr val="99014A"/>
    <a:srgbClr val="CE2E2C"/>
    <a:srgbClr val="E26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27" autoAdjust="0"/>
    <p:restoredTop sz="95274" autoAdjust="0"/>
  </p:normalViewPr>
  <p:slideViewPr>
    <p:cSldViewPr>
      <p:cViewPr>
        <p:scale>
          <a:sx n="50" d="100"/>
          <a:sy n="50" d="100"/>
        </p:scale>
        <p:origin x="1614" y="65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29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281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9E2DB-5211-475A-A572-BC0F4C1EBAD1}" type="datetimeFigureOut">
              <a:rPr lang="zh-CN" altLang="en-US" smtClean="0"/>
              <a:t>2017/9/17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CE634-C312-44D9-B6A2-480DEE8B0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66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032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967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065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2804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416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3536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>
                <a:solidFill>
                  <a:prstClr val="black"/>
                </a:solidFill>
              </a:rPr>
              <a:pPr/>
              <a:t>15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6090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6800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173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0178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ACECF-13A4-49C3-B819-E09F9EC134D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030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0515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2071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8244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4938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5119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6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4586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692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9331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9551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599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0460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237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106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774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726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>
                <a:solidFill>
                  <a:prstClr val="black"/>
                </a:solidFill>
              </a:rPr>
              <a:pPr/>
              <a:t>6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4478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8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2444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57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115715" name="Header Placeholder 3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859479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52400" y="170288"/>
            <a:ext cx="12553950" cy="689207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024036"/>
            <a:ext cx="12858751" cy="6208613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C227-3E6F-4078-BB08-2654D0AE0502}" type="datetimeFigureOut">
              <a:rPr lang="zh-CN" altLang="en-US" smtClean="0"/>
              <a:t>2017/9/17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27EB-AB73-4860-A1B1-B2B84940B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664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38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701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0014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672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148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9535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257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490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803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218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C227-3E6F-4078-BB08-2654D0AE0502}" type="datetimeFigureOut">
              <a:rPr lang="zh-CN" altLang="en-US" smtClean="0"/>
              <a:t>2017/9/17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27EB-AB73-4860-A1B1-B2B84940B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462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951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24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3018" y="290513"/>
            <a:ext cx="11572715" cy="12049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3018" y="1687514"/>
            <a:ext cx="11572715" cy="4772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12F86-CEC4-49EB-8B7F-249AAA44CCD9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EE52F29-FB64-4B43-91C8-3826701FA6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567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07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67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pad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14" y="1865941"/>
            <a:ext cx="5815917" cy="4712113"/>
          </a:xfrm>
          <a:prstGeom prst="rect">
            <a:avLst/>
          </a:prstGeom>
        </p:spPr>
      </p:pic>
      <p:sp>
        <p:nvSpPr>
          <p:cNvPr id="34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075569" y="2135461"/>
            <a:ext cx="5277870" cy="2999700"/>
          </a:xfrm>
          <a:prstGeom prst="rect">
            <a:avLst/>
          </a:prstGeom>
        </p:spPr>
        <p:txBody>
          <a:bodyPr vert="horz" lIns="243756" tIns="121879" rIns="243756" bIns="121879" anchor="ctr"/>
          <a:lstStyle>
            <a:lvl1pPr marL="0" indent="0" algn="ctr">
              <a:buNone/>
              <a:defRPr sz="1266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r>
              <a:rPr lang="en-US" dirty="0" smtClean="0"/>
              <a:t>Drag picture here</a:t>
            </a:r>
            <a:endParaRPr lang="en-US" dirty="0"/>
          </a:p>
        </p:txBody>
      </p:sp>
      <p:sp>
        <p:nvSpPr>
          <p:cNvPr id="63" name="Text Placeholder 2"/>
          <p:cNvSpPr>
            <a:spLocks noGrp="1"/>
          </p:cNvSpPr>
          <p:nvPr>
            <p:ph type="body" sz="quarter" idx="55" hasCustomPrompt="1"/>
          </p:nvPr>
        </p:nvSpPr>
        <p:spPr>
          <a:xfrm>
            <a:off x="7530449" y="2995155"/>
            <a:ext cx="4525876" cy="2146220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l">
              <a:lnSpc>
                <a:spcPct val="150000"/>
              </a:lnSpc>
              <a:buNone/>
              <a:defRPr sz="1002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et. </a:t>
            </a:r>
          </a:p>
        </p:txBody>
      </p:sp>
      <p:sp>
        <p:nvSpPr>
          <p:cNvPr id="64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7530447" y="2653418"/>
            <a:ext cx="4523431" cy="240931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66" b="1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251857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610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1827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098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4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38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47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08964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37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03924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8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65702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08964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37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03924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8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3703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150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54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6C227-3E6F-4078-BB08-2654D0AE0502}" type="datetimeFigureOut">
              <a:rPr lang="zh-CN" altLang="en-US" smtClean="0"/>
              <a:t>2017/9/17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427EB-AB73-4860-A1B1-B2B84940B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2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9" r:id="rId2"/>
    <p:sldLayoutId id="2147483719" r:id="rId3"/>
    <p:sldLayoutId id="2147483720" r:id="rId4"/>
    <p:sldLayoutId id="2147483721" r:id="rId5"/>
    <p:sldLayoutId id="2147483723" r:id="rId6"/>
    <p:sldLayoutId id="2147483725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57" r:id="rId13"/>
    <p:sldLayoutId id="2147483761" r:id="rId14"/>
    <p:sldLayoutId id="2147483762" r:id="rId15"/>
    <p:sldLayoutId id="2147483763" r:id="rId16"/>
    <p:sldLayoutId id="2147483764" r:id="rId17"/>
    <p:sldLayoutId id="2147483765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  <p:sldLayoutId id="2147483773" r:id="rId25"/>
    <p:sldLayoutId id="2147483774" r:id="rId26"/>
    <p:sldLayoutId id="2147483776" r:id="rId27"/>
    <p:sldLayoutId id="2147483777" r:id="rId2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.xml"/><Relationship Id="rId7" Type="http://schemas.openxmlformats.org/officeDocument/2006/relationships/image" Target="../media/image12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1.jp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4.jpg"/><Relationship Id="rId5" Type="http://schemas.openxmlformats.org/officeDocument/2006/relationships/image" Target="../media/image16.jp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8.png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8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247" r="-62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84"/>
          <p:cNvSpPr txBox="1"/>
          <p:nvPr/>
        </p:nvSpPr>
        <p:spPr>
          <a:xfrm>
            <a:off x="3371850" y="5114358"/>
            <a:ext cx="6115050" cy="2462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US" altLang="zh-CN" sz="1600" smtClean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19 THE GREAT PARTY AND GOVERNMENT WORK REPORT</a:t>
            </a:r>
            <a:endParaRPr lang="zh-CN" altLang="en-US" sz="1600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6" name="TextBox 84"/>
          <p:cNvSpPr txBox="1"/>
          <p:nvPr/>
        </p:nvSpPr>
        <p:spPr>
          <a:xfrm>
            <a:off x="2476500" y="4050609"/>
            <a:ext cx="7905750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6600" smtClean="0">
                <a:latin typeface="Impact" panose="020B0806030902050204" pitchFamily="34" charset="0"/>
                <a:ea typeface="方正尚酷简体" panose="03000509000000000000" pitchFamily="65" charset="-122"/>
              </a:rPr>
              <a:t>十九大党政工作报告</a:t>
            </a:r>
            <a:endParaRPr lang="zh-CN" altLang="en-US" sz="6600" dirty="0">
              <a:latin typeface="Impact" panose="020B0806030902050204" pitchFamily="34" charset="0"/>
              <a:ea typeface="方正尚酷简体" panose="03000509000000000000" pitchFamily="65" charset="-122"/>
            </a:endParaRPr>
          </a:p>
        </p:txBody>
      </p:sp>
      <p:pic>
        <p:nvPicPr>
          <p:cNvPr id="2" name="党旗更鲜艳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9380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56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3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7" grpId="0" animBg="1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3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7" grpId="0" animBg="1"/>
          <p:bldP spid="5" grpId="0"/>
          <p:bldP spid="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247" r="-62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305" y="539955"/>
            <a:ext cx="2000140" cy="2063387"/>
          </a:xfrm>
          <a:prstGeom prst="rect">
            <a:avLst/>
          </a:prstGeom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709334" y="2966460"/>
            <a:ext cx="482427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chemeClr val="accent2"/>
                </a:solidFill>
                <a:ea typeface="微软雅黑" panose="020B0503020204020204" pitchFamily="34" charset="-122"/>
              </a:rPr>
              <a:t>请</a:t>
            </a:r>
            <a:r>
              <a:rPr lang="zh-CN" altLang="en-US" sz="44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替换文字内容</a:t>
            </a:r>
            <a:endParaRPr lang="en-US" altLang="zh-CN" sz="4400" b="1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5761228" y="3914044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41157" y="2591827"/>
            <a:ext cx="2888975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7506" b="1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17506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7989956" y="3924020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5761228" y="4391174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7989956" y="4401152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4264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5" r="5085"/>
          <a:stretch/>
        </p:blipFill>
        <p:spPr>
          <a:xfrm>
            <a:off x="484922" y="2001987"/>
            <a:ext cx="5750061" cy="4048659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grpSp>
        <p:nvGrpSpPr>
          <p:cNvPr id="75" name="Group 65"/>
          <p:cNvGrpSpPr/>
          <p:nvPr/>
        </p:nvGrpSpPr>
        <p:grpSpPr>
          <a:xfrm>
            <a:off x="6307449" y="3374662"/>
            <a:ext cx="555326" cy="418275"/>
            <a:chOff x="550885" y="1190671"/>
            <a:chExt cx="3840309" cy="2892537"/>
          </a:xfrm>
          <a:solidFill>
            <a:schemeClr val="accent2"/>
          </a:solidFill>
        </p:grpSpPr>
        <p:sp>
          <p:nvSpPr>
            <p:cNvPr id="76" name="Freeform 14"/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79" name="Freeform 17"/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1" name="Freeform 19"/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Group 119"/>
          <p:cNvGrpSpPr/>
          <p:nvPr/>
        </p:nvGrpSpPr>
        <p:grpSpPr>
          <a:xfrm>
            <a:off x="6442309" y="4868438"/>
            <a:ext cx="275012" cy="284008"/>
            <a:chOff x="1227138" y="271463"/>
            <a:chExt cx="679450" cy="701675"/>
          </a:xfrm>
          <a:solidFill>
            <a:schemeClr val="accent3"/>
          </a:solidFill>
        </p:grpSpPr>
        <p:sp>
          <p:nvSpPr>
            <p:cNvPr id="83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4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5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6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Group 12"/>
          <p:cNvGrpSpPr>
            <a:grpSpLocks noChangeAspect="1"/>
          </p:cNvGrpSpPr>
          <p:nvPr/>
        </p:nvGrpSpPr>
        <p:grpSpPr bwMode="auto">
          <a:xfrm>
            <a:off x="6416152" y="1998222"/>
            <a:ext cx="338353" cy="306914"/>
            <a:chOff x="2535" y="1120"/>
            <a:chExt cx="635" cy="576"/>
          </a:xfrm>
          <a:solidFill>
            <a:schemeClr val="accent1"/>
          </a:solidFill>
        </p:grpSpPr>
        <p:sp>
          <p:nvSpPr>
            <p:cNvPr id="88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9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3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4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6827793" y="1943930"/>
            <a:ext cx="18266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99" name="直接连接符 98"/>
          <p:cNvCxnSpPr/>
          <p:nvPr/>
        </p:nvCxnSpPr>
        <p:spPr>
          <a:xfrm>
            <a:off x="6943905" y="2435284"/>
            <a:ext cx="33149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PA_矩形 75"/>
          <p:cNvSpPr/>
          <p:nvPr>
            <p:custDataLst>
              <p:tags r:id="rId1"/>
            </p:custDataLst>
          </p:nvPr>
        </p:nvSpPr>
        <p:spPr>
          <a:xfrm>
            <a:off x="6827793" y="2461463"/>
            <a:ext cx="527357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827793" y="3376050"/>
            <a:ext cx="18266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102" name="直接连接符 101"/>
          <p:cNvCxnSpPr/>
          <p:nvPr/>
        </p:nvCxnSpPr>
        <p:spPr>
          <a:xfrm>
            <a:off x="6943905" y="3854474"/>
            <a:ext cx="33149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PA_矩形 75"/>
          <p:cNvSpPr/>
          <p:nvPr>
            <p:custDataLst>
              <p:tags r:id="rId2"/>
            </p:custDataLst>
          </p:nvPr>
        </p:nvSpPr>
        <p:spPr>
          <a:xfrm>
            <a:off x="6827793" y="3880653"/>
            <a:ext cx="527357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827793" y="4801013"/>
            <a:ext cx="18266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6943905" y="5292367"/>
            <a:ext cx="33149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PA_矩形 75"/>
          <p:cNvSpPr/>
          <p:nvPr>
            <p:custDataLst>
              <p:tags r:id="rId3"/>
            </p:custDataLst>
          </p:nvPr>
        </p:nvSpPr>
        <p:spPr>
          <a:xfrm>
            <a:off x="6827793" y="5318546"/>
            <a:ext cx="527357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3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436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8" grpId="0"/>
          <p:bldP spid="100" grpId="0"/>
          <p:bldP spid="101" grpId="0"/>
          <p:bldP spid="103" grpId="0"/>
          <p:bldP spid="104" grpId="0"/>
          <p:bldP spid="10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8" grpId="0"/>
          <p:bldP spid="100" grpId="0"/>
          <p:bldP spid="101" grpId="0"/>
          <p:bldP spid="103" grpId="0"/>
          <p:bldP spid="104" grpId="0"/>
          <p:bldP spid="10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 descr="0x786"/>
          <p:cNvSpPr>
            <a:spLocks noChangeArrowheads="1"/>
          </p:cNvSpPr>
          <p:nvPr/>
        </p:nvSpPr>
        <p:spPr bwMode="auto">
          <a:xfrm>
            <a:off x="1081502" y="1105304"/>
            <a:ext cx="5059841" cy="266632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288" r="-3288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6392" name="Rectangle 8" descr="u=1617022354,2789598155&amp;fm=21&amp;gp=0"/>
          <p:cNvSpPr>
            <a:spLocks noChangeArrowheads="1"/>
          </p:cNvSpPr>
          <p:nvPr/>
        </p:nvSpPr>
        <p:spPr bwMode="auto">
          <a:xfrm>
            <a:off x="6789415" y="1105304"/>
            <a:ext cx="5059841" cy="266632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10" r="-2810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1031442" y="4681609"/>
            <a:ext cx="473273" cy="388441"/>
            <a:chOff x="0" y="0"/>
            <a:chExt cx="212" cy="174"/>
          </a:xfrm>
          <a:solidFill>
            <a:schemeClr val="accent2"/>
          </a:solidFill>
        </p:grpSpPr>
        <p:sp>
          <p:nvSpPr>
            <p:cNvPr id="16399" name="Freeform 15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6400" name="Oval 16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1727958" y="4614219"/>
            <a:ext cx="28243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>
            <a:off x="1696704" y="4692771"/>
            <a:ext cx="0" cy="366117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1018048" y="5097538"/>
            <a:ext cx="452640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MARKETING 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TEAM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6406860" y="4356437"/>
            <a:ext cx="55393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6406860" y="396445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6860" y="5604212"/>
            <a:ext cx="55393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06860" y="521222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矩形 13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764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2" grpId="0" animBg="1"/>
      <p:bldP spid="16401" grpId="0"/>
      <p:bldP spid="16405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4360" y="1456862"/>
            <a:ext cx="10254449" cy="2822457"/>
            <a:chOff x="1217274" y="1456862"/>
            <a:chExt cx="10254449" cy="2822457"/>
          </a:xfrm>
        </p:grpSpPr>
        <p:sp>
          <p:nvSpPr>
            <p:cNvPr id="14" name="矩形 13"/>
            <p:cNvSpPr/>
            <p:nvPr/>
          </p:nvSpPr>
          <p:spPr>
            <a:xfrm>
              <a:off x="4672873" y="1456862"/>
              <a:ext cx="6798850" cy="2822457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5130" b="-1555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17274" y="1456862"/>
              <a:ext cx="3455599" cy="2822457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95533" y="2007406"/>
              <a:ext cx="3299081" cy="1721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04360" y="4321600"/>
            <a:ext cx="10254449" cy="1809167"/>
            <a:chOff x="1217274" y="4321600"/>
            <a:chExt cx="10254449" cy="1809167"/>
          </a:xfrm>
        </p:grpSpPr>
        <p:sp>
          <p:nvSpPr>
            <p:cNvPr id="15" name="矩形 14"/>
            <p:cNvSpPr/>
            <p:nvPr/>
          </p:nvSpPr>
          <p:spPr>
            <a:xfrm>
              <a:off x="1217274" y="4321600"/>
              <a:ext cx="3509757" cy="1799219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054" r="-105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27031" y="4321600"/>
              <a:ext cx="6744692" cy="1809167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126266" y="4626019"/>
              <a:ext cx="594622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025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479976" y="2017486"/>
            <a:ext cx="3914324" cy="4078060"/>
            <a:chOff x="2825749" y="2120770"/>
            <a:chExt cx="3465283" cy="3610236"/>
          </a:xfrm>
        </p:grpSpPr>
        <p:sp>
          <p:nvSpPr>
            <p:cNvPr id="3" name="Freeform 18"/>
            <p:cNvSpPr>
              <a:spLocks/>
            </p:cNvSpPr>
            <p:nvPr/>
          </p:nvSpPr>
          <p:spPr bwMode="auto">
            <a:xfrm>
              <a:off x="2825749" y="5015300"/>
              <a:ext cx="3465283" cy="715706"/>
            </a:xfrm>
            <a:custGeom>
              <a:avLst/>
              <a:gdLst>
                <a:gd name="T0" fmla="*/ 0 w 1530"/>
                <a:gd name="T1" fmla="*/ 0 h 316"/>
                <a:gd name="T2" fmla="*/ 1530 w 1530"/>
                <a:gd name="T3" fmla="*/ 0 h 316"/>
                <a:gd name="T4" fmla="*/ 1530 w 1530"/>
                <a:gd name="T5" fmla="*/ 214 h 316"/>
                <a:gd name="T6" fmla="*/ 1524 w 1530"/>
                <a:gd name="T7" fmla="*/ 228 h 316"/>
                <a:gd name="T8" fmla="*/ 1504 w 1530"/>
                <a:gd name="T9" fmla="*/ 241 h 316"/>
                <a:gd name="T10" fmla="*/ 1469 w 1530"/>
                <a:gd name="T11" fmla="*/ 253 h 316"/>
                <a:gd name="T12" fmla="*/ 1427 w 1530"/>
                <a:gd name="T13" fmla="*/ 265 h 316"/>
                <a:gd name="T14" fmla="*/ 1372 w 1530"/>
                <a:gd name="T15" fmla="*/ 275 h 316"/>
                <a:gd name="T16" fmla="*/ 1307 w 1530"/>
                <a:gd name="T17" fmla="*/ 285 h 316"/>
                <a:gd name="T18" fmla="*/ 1232 w 1530"/>
                <a:gd name="T19" fmla="*/ 296 h 316"/>
                <a:gd name="T20" fmla="*/ 1151 w 1530"/>
                <a:gd name="T21" fmla="*/ 302 h 316"/>
                <a:gd name="T22" fmla="*/ 1063 w 1530"/>
                <a:gd name="T23" fmla="*/ 308 h 316"/>
                <a:gd name="T24" fmla="*/ 968 w 1530"/>
                <a:gd name="T25" fmla="*/ 312 h 316"/>
                <a:gd name="T26" fmla="*/ 869 w 1530"/>
                <a:gd name="T27" fmla="*/ 316 h 316"/>
                <a:gd name="T28" fmla="*/ 765 w 1530"/>
                <a:gd name="T29" fmla="*/ 316 h 316"/>
                <a:gd name="T30" fmla="*/ 662 w 1530"/>
                <a:gd name="T31" fmla="*/ 316 h 316"/>
                <a:gd name="T32" fmla="*/ 562 w 1530"/>
                <a:gd name="T33" fmla="*/ 312 h 316"/>
                <a:gd name="T34" fmla="*/ 467 w 1530"/>
                <a:gd name="T35" fmla="*/ 308 h 316"/>
                <a:gd name="T36" fmla="*/ 380 w 1530"/>
                <a:gd name="T37" fmla="*/ 302 h 316"/>
                <a:gd name="T38" fmla="*/ 298 w 1530"/>
                <a:gd name="T39" fmla="*/ 296 h 316"/>
                <a:gd name="T40" fmla="*/ 223 w 1530"/>
                <a:gd name="T41" fmla="*/ 285 h 316"/>
                <a:gd name="T42" fmla="*/ 158 w 1530"/>
                <a:gd name="T43" fmla="*/ 275 h 316"/>
                <a:gd name="T44" fmla="*/ 104 w 1530"/>
                <a:gd name="T45" fmla="*/ 265 h 316"/>
                <a:gd name="T46" fmla="*/ 59 w 1530"/>
                <a:gd name="T47" fmla="*/ 253 h 316"/>
                <a:gd name="T48" fmla="*/ 27 w 1530"/>
                <a:gd name="T49" fmla="*/ 241 h 316"/>
                <a:gd name="T50" fmla="*/ 6 w 1530"/>
                <a:gd name="T51" fmla="*/ 228 h 316"/>
                <a:gd name="T52" fmla="*/ 0 w 1530"/>
                <a:gd name="T53" fmla="*/ 214 h 316"/>
                <a:gd name="T54" fmla="*/ 0 w 1530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0" h="316">
                  <a:moveTo>
                    <a:pt x="0" y="0"/>
                  </a:moveTo>
                  <a:lnTo>
                    <a:pt x="1530" y="0"/>
                  </a:lnTo>
                  <a:lnTo>
                    <a:pt x="1530" y="214"/>
                  </a:lnTo>
                  <a:lnTo>
                    <a:pt x="1524" y="228"/>
                  </a:lnTo>
                  <a:lnTo>
                    <a:pt x="1504" y="241"/>
                  </a:lnTo>
                  <a:lnTo>
                    <a:pt x="1469" y="253"/>
                  </a:lnTo>
                  <a:lnTo>
                    <a:pt x="1427" y="265"/>
                  </a:lnTo>
                  <a:lnTo>
                    <a:pt x="1372" y="275"/>
                  </a:lnTo>
                  <a:lnTo>
                    <a:pt x="1307" y="285"/>
                  </a:lnTo>
                  <a:lnTo>
                    <a:pt x="1232" y="296"/>
                  </a:lnTo>
                  <a:lnTo>
                    <a:pt x="1151" y="302"/>
                  </a:lnTo>
                  <a:lnTo>
                    <a:pt x="1063" y="308"/>
                  </a:lnTo>
                  <a:lnTo>
                    <a:pt x="968" y="312"/>
                  </a:lnTo>
                  <a:lnTo>
                    <a:pt x="869" y="316"/>
                  </a:lnTo>
                  <a:lnTo>
                    <a:pt x="765" y="316"/>
                  </a:lnTo>
                  <a:lnTo>
                    <a:pt x="662" y="316"/>
                  </a:lnTo>
                  <a:lnTo>
                    <a:pt x="562" y="312"/>
                  </a:lnTo>
                  <a:lnTo>
                    <a:pt x="467" y="308"/>
                  </a:lnTo>
                  <a:lnTo>
                    <a:pt x="380" y="302"/>
                  </a:lnTo>
                  <a:lnTo>
                    <a:pt x="298" y="296"/>
                  </a:lnTo>
                  <a:lnTo>
                    <a:pt x="223" y="285"/>
                  </a:lnTo>
                  <a:lnTo>
                    <a:pt x="158" y="275"/>
                  </a:lnTo>
                  <a:lnTo>
                    <a:pt x="104" y="265"/>
                  </a:lnTo>
                  <a:lnTo>
                    <a:pt x="59" y="253"/>
                  </a:lnTo>
                  <a:lnTo>
                    <a:pt x="27" y="241"/>
                  </a:lnTo>
                  <a:lnTo>
                    <a:pt x="6" y="228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9"/>
            <p:cNvSpPr>
              <a:spLocks/>
            </p:cNvSpPr>
            <p:nvPr/>
          </p:nvSpPr>
          <p:spPr bwMode="auto">
            <a:xfrm>
              <a:off x="2825749" y="4779752"/>
              <a:ext cx="3465283" cy="462038"/>
            </a:xfrm>
            <a:custGeom>
              <a:avLst/>
              <a:gdLst>
                <a:gd name="T0" fmla="*/ 765 w 1530"/>
                <a:gd name="T1" fmla="*/ 0 h 204"/>
                <a:gd name="T2" fmla="*/ 869 w 1530"/>
                <a:gd name="T3" fmla="*/ 0 h 204"/>
                <a:gd name="T4" fmla="*/ 968 w 1530"/>
                <a:gd name="T5" fmla="*/ 2 h 204"/>
                <a:gd name="T6" fmla="*/ 1063 w 1530"/>
                <a:gd name="T7" fmla="*/ 8 h 204"/>
                <a:gd name="T8" fmla="*/ 1151 w 1530"/>
                <a:gd name="T9" fmla="*/ 12 h 204"/>
                <a:gd name="T10" fmla="*/ 1232 w 1530"/>
                <a:gd name="T11" fmla="*/ 21 h 204"/>
                <a:gd name="T12" fmla="*/ 1307 w 1530"/>
                <a:gd name="T13" fmla="*/ 29 h 204"/>
                <a:gd name="T14" fmla="*/ 1372 w 1530"/>
                <a:gd name="T15" fmla="*/ 39 h 204"/>
                <a:gd name="T16" fmla="*/ 1427 w 1530"/>
                <a:gd name="T17" fmla="*/ 51 h 204"/>
                <a:gd name="T18" fmla="*/ 1469 w 1530"/>
                <a:gd name="T19" fmla="*/ 61 h 204"/>
                <a:gd name="T20" fmla="*/ 1504 w 1530"/>
                <a:gd name="T21" fmla="*/ 76 h 204"/>
                <a:gd name="T22" fmla="*/ 1524 w 1530"/>
                <a:gd name="T23" fmla="*/ 88 h 204"/>
                <a:gd name="T24" fmla="*/ 1530 w 1530"/>
                <a:gd name="T25" fmla="*/ 102 h 204"/>
                <a:gd name="T26" fmla="*/ 1524 w 1530"/>
                <a:gd name="T27" fmla="*/ 116 h 204"/>
                <a:gd name="T28" fmla="*/ 1504 w 1530"/>
                <a:gd name="T29" fmla="*/ 129 h 204"/>
                <a:gd name="T30" fmla="*/ 1469 w 1530"/>
                <a:gd name="T31" fmla="*/ 143 h 204"/>
                <a:gd name="T32" fmla="*/ 1427 w 1530"/>
                <a:gd name="T33" fmla="*/ 153 h 204"/>
                <a:gd name="T34" fmla="*/ 1372 w 1530"/>
                <a:gd name="T35" fmla="*/ 165 h 204"/>
                <a:gd name="T36" fmla="*/ 1307 w 1530"/>
                <a:gd name="T37" fmla="*/ 175 h 204"/>
                <a:gd name="T38" fmla="*/ 1232 w 1530"/>
                <a:gd name="T39" fmla="*/ 184 h 204"/>
                <a:gd name="T40" fmla="*/ 1151 w 1530"/>
                <a:gd name="T41" fmla="*/ 190 h 204"/>
                <a:gd name="T42" fmla="*/ 1063 w 1530"/>
                <a:gd name="T43" fmla="*/ 196 h 204"/>
                <a:gd name="T44" fmla="*/ 968 w 1530"/>
                <a:gd name="T45" fmla="*/ 202 h 204"/>
                <a:gd name="T46" fmla="*/ 869 w 1530"/>
                <a:gd name="T47" fmla="*/ 204 h 204"/>
                <a:gd name="T48" fmla="*/ 765 w 1530"/>
                <a:gd name="T49" fmla="*/ 204 h 204"/>
                <a:gd name="T50" fmla="*/ 662 w 1530"/>
                <a:gd name="T51" fmla="*/ 204 h 204"/>
                <a:gd name="T52" fmla="*/ 562 w 1530"/>
                <a:gd name="T53" fmla="*/ 202 h 204"/>
                <a:gd name="T54" fmla="*/ 467 w 1530"/>
                <a:gd name="T55" fmla="*/ 196 h 204"/>
                <a:gd name="T56" fmla="*/ 380 w 1530"/>
                <a:gd name="T57" fmla="*/ 190 h 204"/>
                <a:gd name="T58" fmla="*/ 298 w 1530"/>
                <a:gd name="T59" fmla="*/ 184 h 204"/>
                <a:gd name="T60" fmla="*/ 223 w 1530"/>
                <a:gd name="T61" fmla="*/ 175 h 204"/>
                <a:gd name="T62" fmla="*/ 158 w 1530"/>
                <a:gd name="T63" fmla="*/ 165 h 204"/>
                <a:gd name="T64" fmla="*/ 104 w 1530"/>
                <a:gd name="T65" fmla="*/ 153 h 204"/>
                <a:gd name="T66" fmla="*/ 59 w 1530"/>
                <a:gd name="T67" fmla="*/ 143 h 204"/>
                <a:gd name="T68" fmla="*/ 27 w 1530"/>
                <a:gd name="T69" fmla="*/ 129 h 204"/>
                <a:gd name="T70" fmla="*/ 6 w 1530"/>
                <a:gd name="T71" fmla="*/ 116 h 204"/>
                <a:gd name="T72" fmla="*/ 0 w 1530"/>
                <a:gd name="T73" fmla="*/ 102 h 204"/>
                <a:gd name="T74" fmla="*/ 6 w 1530"/>
                <a:gd name="T75" fmla="*/ 88 h 204"/>
                <a:gd name="T76" fmla="*/ 27 w 1530"/>
                <a:gd name="T77" fmla="*/ 76 h 204"/>
                <a:gd name="T78" fmla="*/ 59 w 1530"/>
                <a:gd name="T79" fmla="*/ 61 h 204"/>
                <a:gd name="T80" fmla="*/ 104 w 1530"/>
                <a:gd name="T81" fmla="*/ 51 h 204"/>
                <a:gd name="T82" fmla="*/ 158 w 1530"/>
                <a:gd name="T83" fmla="*/ 39 h 204"/>
                <a:gd name="T84" fmla="*/ 223 w 1530"/>
                <a:gd name="T85" fmla="*/ 29 h 204"/>
                <a:gd name="T86" fmla="*/ 298 w 1530"/>
                <a:gd name="T87" fmla="*/ 21 h 204"/>
                <a:gd name="T88" fmla="*/ 380 w 1530"/>
                <a:gd name="T89" fmla="*/ 12 h 204"/>
                <a:gd name="T90" fmla="*/ 467 w 1530"/>
                <a:gd name="T91" fmla="*/ 8 h 204"/>
                <a:gd name="T92" fmla="*/ 562 w 1530"/>
                <a:gd name="T93" fmla="*/ 2 h 204"/>
                <a:gd name="T94" fmla="*/ 662 w 1530"/>
                <a:gd name="T95" fmla="*/ 0 h 204"/>
                <a:gd name="T96" fmla="*/ 765 w 1530"/>
                <a:gd name="T9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0" h="204">
                  <a:moveTo>
                    <a:pt x="765" y="0"/>
                  </a:moveTo>
                  <a:lnTo>
                    <a:pt x="869" y="0"/>
                  </a:lnTo>
                  <a:lnTo>
                    <a:pt x="968" y="2"/>
                  </a:lnTo>
                  <a:lnTo>
                    <a:pt x="1063" y="8"/>
                  </a:lnTo>
                  <a:lnTo>
                    <a:pt x="1151" y="12"/>
                  </a:lnTo>
                  <a:lnTo>
                    <a:pt x="1232" y="21"/>
                  </a:lnTo>
                  <a:lnTo>
                    <a:pt x="1307" y="29"/>
                  </a:lnTo>
                  <a:lnTo>
                    <a:pt x="1372" y="39"/>
                  </a:lnTo>
                  <a:lnTo>
                    <a:pt x="1427" y="51"/>
                  </a:lnTo>
                  <a:lnTo>
                    <a:pt x="1469" y="61"/>
                  </a:lnTo>
                  <a:lnTo>
                    <a:pt x="1504" y="76"/>
                  </a:lnTo>
                  <a:lnTo>
                    <a:pt x="1524" y="88"/>
                  </a:lnTo>
                  <a:lnTo>
                    <a:pt x="1530" y="102"/>
                  </a:lnTo>
                  <a:lnTo>
                    <a:pt x="1524" y="116"/>
                  </a:lnTo>
                  <a:lnTo>
                    <a:pt x="1504" y="129"/>
                  </a:lnTo>
                  <a:lnTo>
                    <a:pt x="1469" y="143"/>
                  </a:lnTo>
                  <a:lnTo>
                    <a:pt x="1427" y="153"/>
                  </a:lnTo>
                  <a:lnTo>
                    <a:pt x="1372" y="165"/>
                  </a:lnTo>
                  <a:lnTo>
                    <a:pt x="1307" y="175"/>
                  </a:lnTo>
                  <a:lnTo>
                    <a:pt x="1232" y="184"/>
                  </a:lnTo>
                  <a:lnTo>
                    <a:pt x="1151" y="190"/>
                  </a:lnTo>
                  <a:lnTo>
                    <a:pt x="1063" y="196"/>
                  </a:lnTo>
                  <a:lnTo>
                    <a:pt x="968" y="202"/>
                  </a:lnTo>
                  <a:lnTo>
                    <a:pt x="869" y="204"/>
                  </a:lnTo>
                  <a:lnTo>
                    <a:pt x="765" y="204"/>
                  </a:lnTo>
                  <a:lnTo>
                    <a:pt x="662" y="204"/>
                  </a:lnTo>
                  <a:lnTo>
                    <a:pt x="562" y="202"/>
                  </a:lnTo>
                  <a:lnTo>
                    <a:pt x="467" y="196"/>
                  </a:lnTo>
                  <a:lnTo>
                    <a:pt x="380" y="190"/>
                  </a:lnTo>
                  <a:lnTo>
                    <a:pt x="298" y="184"/>
                  </a:lnTo>
                  <a:lnTo>
                    <a:pt x="223" y="175"/>
                  </a:lnTo>
                  <a:lnTo>
                    <a:pt x="158" y="165"/>
                  </a:lnTo>
                  <a:lnTo>
                    <a:pt x="104" y="153"/>
                  </a:lnTo>
                  <a:lnTo>
                    <a:pt x="59" y="143"/>
                  </a:lnTo>
                  <a:lnTo>
                    <a:pt x="27" y="129"/>
                  </a:lnTo>
                  <a:lnTo>
                    <a:pt x="6" y="116"/>
                  </a:lnTo>
                  <a:lnTo>
                    <a:pt x="0" y="102"/>
                  </a:lnTo>
                  <a:lnTo>
                    <a:pt x="6" y="88"/>
                  </a:lnTo>
                  <a:lnTo>
                    <a:pt x="27" y="76"/>
                  </a:lnTo>
                  <a:lnTo>
                    <a:pt x="59" y="61"/>
                  </a:lnTo>
                  <a:lnTo>
                    <a:pt x="104" y="51"/>
                  </a:lnTo>
                  <a:lnTo>
                    <a:pt x="158" y="39"/>
                  </a:lnTo>
                  <a:lnTo>
                    <a:pt x="223" y="29"/>
                  </a:lnTo>
                  <a:lnTo>
                    <a:pt x="298" y="21"/>
                  </a:lnTo>
                  <a:lnTo>
                    <a:pt x="380" y="12"/>
                  </a:lnTo>
                  <a:lnTo>
                    <a:pt x="467" y="8"/>
                  </a:lnTo>
                  <a:lnTo>
                    <a:pt x="562" y="2"/>
                  </a:lnTo>
                  <a:lnTo>
                    <a:pt x="662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065827" y="4544203"/>
              <a:ext cx="2987392" cy="604727"/>
            </a:xfrm>
            <a:custGeom>
              <a:avLst/>
              <a:gdLst>
                <a:gd name="T0" fmla="*/ 0 w 1319"/>
                <a:gd name="T1" fmla="*/ 0 h 267"/>
                <a:gd name="T2" fmla="*/ 1319 w 1319"/>
                <a:gd name="T3" fmla="*/ 0 h 267"/>
                <a:gd name="T4" fmla="*/ 1319 w 1319"/>
                <a:gd name="T5" fmla="*/ 177 h 267"/>
                <a:gd name="T6" fmla="*/ 1310 w 1319"/>
                <a:gd name="T7" fmla="*/ 192 h 267"/>
                <a:gd name="T8" fmla="*/ 1290 w 1319"/>
                <a:gd name="T9" fmla="*/ 204 h 267"/>
                <a:gd name="T10" fmla="*/ 1258 w 1319"/>
                <a:gd name="T11" fmla="*/ 216 h 267"/>
                <a:gd name="T12" fmla="*/ 1213 w 1319"/>
                <a:gd name="T13" fmla="*/ 226 h 267"/>
                <a:gd name="T14" fmla="*/ 1156 w 1319"/>
                <a:gd name="T15" fmla="*/ 237 h 267"/>
                <a:gd name="T16" fmla="*/ 1091 w 1319"/>
                <a:gd name="T17" fmla="*/ 245 h 267"/>
                <a:gd name="T18" fmla="*/ 1018 w 1319"/>
                <a:gd name="T19" fmla="*/ 253 h 267"/>
                <a:gd name="T20" fmla="*/ 937 w 1319"/>
                <a:gd name="T21" fmla="*/ 259 h 267"/>
                <a:gd name="T22" fmla="*/ 850 w 1319"/>
                <a:gd name="T23" fmla="*/ 263 h 267"/>
                <a:gd name="T24" fmla="*/ 757 w 1319"/>
                <a:gd name="T25" fmla="*/ 265 h 267"/>
                <a:gd name="T26" fmla="*/ 659 w 1319"/>
                <a:gd name="T27" fmla="*/ 267 h 267"/>
                <a:gd name="T28" fmla="*/ 562 w 1319"/>
                <a:gd name="T29" fmla="*/ 265 h 267"/>
                <a:gd name="T30" fmla="*/ 468 w 1319"/>
                <a:gd name="T31" fmla="*/ 263 h 267"/>
                <a:gd name="T32" fmla="*/ 381 w 1319"/>
                <a:gd name="T33" fmla="*/ 259 h 267"/>
                <a:gd name="T34" fmla="*/ 300 w 1319"/>
                <a:gd name="T35" fmla="*/ 253 h 267"/>
                <a:gd name="T36" fmla="*/ 227 w 1319"/>
                <a:gd name="T37" fmla="*/ 245 h 267"/>
                <a:gd name="T38" fmla="*/ 162 w 1319"/>
                <a:gd name="T39" fmla="*/ 237 h 267"/>
                <a:gd name="T40" fmla="*/ 105 w 1319"/>
                <a:gd name="T41" fmla="*/ 226 h 267"/>
                <a:gd name="T42" fmla="*/ 61 w 1319"/>
                <a:gd name="T43" fmla="*/ 216 h 267"/>
                <a:gd name="T44" fmla="*/ 28 w 1319"/>
                <a:gd name="T45" fmla="*/ 204 h 267"/>
                <a:gd name="T46" fmla="*/ 6 w 1319"/>
                <a:gd name="T47" fmla="*/ 192 h 267"/>
                <a:gd name="T48" fmla="*/ 0 w 1319"/>
                <a:gd name="T49" fmla="*/ 177 h 267"/>
                <a:gd name="T50" fmla="*/ 0 w 1319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9" h="267">
                  <a:moveTo>
                    <a:pt x="0" y="0"/>
                  </a:moveTo>
                  <a:lnTo>
                    <a:pt x="1319" y="0"/>
                  </a:lnTo>
                  <a:lnTo>
                    <a:pt x="1319" y="177"/>
                  </a:lnTo>
                  <a:lnTo>
                    <a:pt x="1310" y="192"/>
                  </a:lnTo>
                  <a:lnTo>
                    <a:pt x="1290" y="204"/>
                  </a:lnTo>
                  <a:lnTo>
                    <a:pt x="1258" y="216"/>
                  </a:lnTo>
                  <a:lnTo>
                    <a:pt x="1213" y="226"/>
                  </a:lnTo>
                  <a:lnTo>
                    <a:pt x="1156" y="237"/>
                  </a:lnTo>
                  <a:lnTo>
                    <a:pt x="1091" y="245"/>
                  </a:lnTo>
                  <a:lnTo>
                    <a:pt x="1018" y="253"/>
                  </a:lnTo>
                  <a:lnTo>
                    <a:pt x="937" y="259"/>
                  </a:lnTo>
                  <a:lnTo>
                    <a:pt x="850" y="263"/>
                  </a:lnTo>
                  <a:lnTo>
                    <a:pt x="757" y="265"/>
                  </a:lnTo>
                  <a:lnTo>
                    <a:pt x="659" y="267"/>
                  </a:lnTo>
                  <a:lnTo>
                    <a:pt x="562" y="265"/>
                  </a:lnTo>
                  <a:lnTo>
                    <a:pt x="468" y="263"/>
                  </a:lnTo>
                  <a:lnTo>
                    <a:pt x="381" y="259"/>
                  </a:lnTo>
                  <a:lnTo>
                    <a:pt x="300" y="253"/>
                  </a:lnTo>
                  <a:lnTo>
                    <a:pt x="227" y="245"/>
                  </a:lnTo>
                  <a:lnTo>
                    <a:pt x="162" y="237"/>
                  </a:lnTo>
                  <a:lnTo>
                    <a:pt x="105" y="226"/>
                  </a:lnTo>
                  <a:lnTo>
                    <a:pt x="61" y="216"/>
                  </a:lnTo>
                  <a:lnTo>
                    <a:pt x="28" y="204"/>
                  </a:lnTo>
                  <a:lnTo>
                    <a:pt x="6" y="192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3065827" y="4342629"/>
              <a:ext cx="2987392" cy="400886"/>
            </a:xfrm>
            <a:custGeom>
              <a:avLst/>
              <a:gdLst>
                <a:gd name="T0" fmla="*/ 659 w 1319"/>
                <a:gd name="T1" fmla="*/ 0 h 177"/>
                <a:gd name="T2" fmla="*/ 757 w 1319"/>
                <a:gd name="T3" fmla="*/ 2 h 177"/>
                <a:gd name="T4" fmla="*/ 850 w 1319"/>
                <a:gd name="T5" fmla="*/ 4 h 177"/>
                <a:gd name="T6" fmla="*/ 937 w 1319"/>
                <a:gd name="T7" fmla="*/ 8 h 177"/>
                <a:gd name="T8" fmla="*/ 1018 w 1319"/>
                <a:gd name="T9" fmla="*/ 14 h 177"/>
                <a:gd name="T10" fmla="*/ 1091 w 1319"/>
                <a:gd name="T11" fmla="*/ 22 h 177"/>
                <a:gd name="T12" fmla="*/ 1156 w 1319"/>
                <a:gd name="T13" fmla="*/ 30 h 177"/>
                <a:gd name="T14" fmla="*/ 1213 w 1319"/>
                <a:gd name="T15" fmla="*/ 40 h 177"/>
                <a:gd name="T16" fmla="*/ 1258 w 1319"/>
                <a:gd name="T17" fmla="*/ 50 h 177"/>
                <a:gd name="T18" fmla="*/ 1290 w 1319"/>
                <a:gd name="T19" fmla="*/ 63 h 177"/>
                <a:gd name="T20" fmla="*/ 1310 w 1319"/>
                <a:gd name="T21" fmla="*/ 75 h 177"/>
                <a:gd name="T22" fmla="*/ 1319 w 1319"/>
                <a:gd name="T23" fmla="*/ 89 h 177"/>
                <a:gd name="T24" fmla="*/ 1310 w 1319"/>
                <a:gd name="T25" fmla="*/ 101 h 177"/>
                <a:gd name="T26" fmla="*/ 1290 w 1319"/>
                <a:gd name="T27" fmla="*/ 114 h 177"/>
                <a:gd name="T28" fmla="*/ 1258 w 1319"/>
                <a:gd name="T29" fmla="*/ 126 h 177"/>
                <a:gd name="T30" fmla="*/ 1213 w 1319"/>
                <a:gd name="T31" fmla="*/ 136 h 177"/>
                <a:gd name="T32" fmla="*/ 1156 w 1319"/>
                <a:gd name="T33" fmla="*/ 146 h 177"/>
                <a:gd name="T34" fmla="*/ 1091 w 1319"/>
                <a:gd name="T35" fmla="*/ 156 h 177"/>
                <a:gd name="T36" fmla="*/ 1018 w 1319"/>
                <a:gd name="T37" fmla="*/ 163 h 177"/>
                <a:gd name="T38" fmla="*/ 937 w 1319"/>
                <a:gd name="T39" fmla="*/ 169 h 177"/>
                <a:gd name="T40" fmla="*/ 850 w 1319"/>
                <a:gd name="T41" fmla="*/ 173 h 177"/>
                <a:gd name="T42" fmla="*/ 757 w 1319"/>
                <a:gd name="T43" fmla="*/ 177 h 177"/>
                <a:gd name="T44" fmla="*/ 659 w 1319"/>
                <a:gd name="T45" fmla="*/ 177 h 177"/>
                <a:gd name="T46" fmla="*/ 562 w 1319"/>
                <a:gd name="T47" fmla="*/ 177 h 177"/>
                <a:gd name="T48" fmla="*/ 468 w 1319"/>
                <a:gd name="T49" fmla="*/ 173 h 177"/>
                <a:gd name="T50" fmla="*/ 381 w 1319"/>
                <a:gd name="T51" fmla="*/ 169 h 177"/>
                <a:gd name="T52" fmla="*/ 300 w 1319"/>
                <a:gd name="T53" fmla="*/ 163 h 177"/>
                <a:gd name="T54" fmla="*/ 227 w 1319"/>
                <a:gd name="T55" fmla="*/ 156 h 177"/>
                <a:gd name="T56" fmla="*/ 162 w 1319"/>
                <a:gd name="T57" fmla="*/ 146 h 177"/>
                <a:gd name="T58" fmla="*/ 105 w 1319"/>
                <a:gd name="T59" fmla="*/ 136 h 177"/>
                <a:gd name="T60" fmla="*/ 61 w 1319"/>
                <a:gd name="T61" fmla="*/ 126 h 177"/>
                <a:gd name="T62" fmla="*/ 28 w 1319"/>
                <a:gd name="T63" fmla="*/ 114 h 177"/>
                <a:gd name="T64" fmla="*/ 6 w 1319"/>
                <a:gd name="T65" fmla="*/ 101 h 177"/>
                <a:gd name="T66" fmla="*/ 0 w 1319"/>
                <a:gd name="T67" fmla="*/ 89 h 177"/>
                <a:gd name="T68" fmla="*/ 6 w 1319"/>
                <a:gd name="T69" fmla="*/ 75 h 177"/>
                <a:gd name="T70" fmla="*/ 28 w 1319"/>
                <a:gd name="T71" fmla="*/ 63 h 177"/>
                <a:gd name="T72" fmla="*/ 61 w 1319"/>
                <a:gd name="T73" fmla="*/ 50 h 177"/>
                <a:gd name="T74" fmla="*/ 105 w 1319"/>
                <a:gd name="T75" fmla="*/ 40 h 177"/>
                <a:gd name="T76" fmla="*/ 162 w 1319"/>
                <a:gd name="T77" fmla="*/ 30 h 177"/>
                <a:gd name="T78" fmla="*/ 227 w 1319"/>
                <a:gd name="T79" fmla="*/ 22 h 177"/>
                <a:gd name="T80" fmla="*/ 300 w 1319"/>
                <a:gd name="T81" fmla="*/ 14 h 177"/>
                <a:gd name="T82" fmla="*/ 381 w 1319"/>
                <a:gd name="T83" fmla="*/ 8 h 177"/>
                <a:gd name="T84" fmla="*/ 468 w 1319"/>
                <a:gd name="T85" fmla="*/ 4 h 177"/>
                <a:gd name="T86" fmla="*/ 562 w 1319"/>
                <a:gd name="T87" fmla="*/ 2 h 177"/>
                <a:gd name="T88" fmla="*/ 659 w 1319"/>
                <a:gd name="T8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9" h="177">
                  <a:moveTo>
                    <a:pt x="659" y="0"/>
                  </a:moveTo>
                  <a:lnTo>
                    <a:pt x="757" y="2"/>
                  </a:lnTo>
                  <a:lnTo>
                    <a:pt x="850" y="4"/>
                  </a:lnTo>
                  <a:lnTo>
                    <a:pt x="937" y="8"/>
                  </a:lnTo>
                  <a:lnTo>
                    <a:pt x="1018" y="14"/>
                  </a:lnTo>
                  <a:lnTo>
                    <a:pt x="1091" y="22"/>
                  </a:lnTo>
                  <a:lnTo>
                    <a:pt x="1156" y="30"/>
                  </a:lnTo>
                  <a:lnTo>
                    <a:pt x="1213" y="40"/>
                  </a:lnTo>
                  <a:lnTo>
                    <a:pt x="1258" y="50"/>
                  </a:lnTo>
                  <a:lnTo>
                    <a:pt x="1290" y="63"/>
                  </a:lnTo>
                  <a:lnTo>
                    <a:pt x="1310" y="75"/>
                  </a:lnTo>
                  <a:lnTo>
                    <a:pt x="1319" y="89"/>
                  </a:lnTo>
                  <a:lnTo>
                    <a:pt x="1310" y="101"/>
                  </a:lnTo>
                  <a:lnTo>
                    <a:pt x="1290" y="114"/>
                  </a:lnTo>
                  <a:lnTo>
                    <a:pt x="1258" y="126"/>
                  </a:lnTo>
                  <a:lnTo>
                    <a:pt x="1213" y="136"/>
                  </a:lnTo>
                  <a:lnTo>
                    <a:pt x="1156" y="146"/>
                  </a:lnTo>
                  <a:lnTo>
                    <a:pt x="1091" y="156"/>
                  </a:lnTo>
                  <a:lnTo>
                    <a:pt x="1018" y="163"/>
                  </a:lnTo>
                  <a:lnTo>
                    <a:pt x="937" y="169"/>
                  </a:lnTo>
                  <a:lnTo>
                    <a:pt x="850" y="173"/>
                  </a:lnTo>
                  <a:lnTo>
                    <a:pt x="757" y="177"/>
                  </a:lnTo>
                  <a:lnTo>
                    <a:pt x="659" y="177"/>
                  </a:lnTo>
                  <a:lnTo>
                    <a:pt x="562" y="177"/>
                  </a:lnTo>
                  <a:lnTo>
                    <a:pt x="468" y="173"/>
                  </a:lnTo>
                  <a:lnTo>
                    <a:pt x="381" y="169"/>
                  </a:lnTo>
                  <a:lnTo>
                    <a:pt x="300" y="163"/>
                  </a:lnTo>
                  <a:lnTo>
                    <a:pt x="227" y="156"/>
                  </a:lnTo>
                  <a:lnTo>
                    <a:pt x="162" y="146"/>
                  </a:lnTo>
                  <a:lnTo>
                    <a:pt x="105" y="136"/>
                  </a:lnTo>
                  <a:lnTo>
                    <a:pt x="61" y="126"/>
                  </a:lnTo>
                  <a:lnTo>
                    <a:pt x="28" y="114"/>
                  </a:lnTo>
                  <a:lnTo>
                    <a:pt x="6" y="101"/>
                  </a:lnTo>
                  <a:lnTo>
                    <a:pt x="0" y="89"/>
                  </a:lnTo>
                  <a:lnTo>
                    <a:pt x="6" y="75"/>
                  </a:lnTo>
                  <a:lnTo>
                    <a:pt x="28" y="63"/>
                  </a:lnTo>
                  <a:lnTo>
                    <a:pt x="61" y="50"/>
                  </a:lnTo>
                  <a:lnTo>
                    <a:pt x="105" y="40"/>
                  </a:lnTo>
                  <a:lnTo>
                    <a:pt x="162" y="30"/>
                  </a:lnTo>
                  <a:lnTo>
                    <a:pt x="227" y="22"/>
                  </a:lnTo>
                  <a:lnTo>
                    <a:pt x="300" y="14"/>
                  </a:lnTo>
                  <a:lnTo>
                    <a:pt x="381" y="8"/>
                  </a:lnTo>
                  <a:lnTo>
                    <a:pt x="468" y="4"/>
                  </a:lnTo>
                  <a:lnTo>
                    <a:pt x="562" y="2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3290052" y="4143318"/>
              <a:ext cx="2536678" cy="520925"/>
            </a:xfrm>
            <a:custGeom>
              <a:avLst/>
              <a:gdLst>
                <a:gd name="T0" fmla="*/ 0 w 1120"/>
                <a:gd name="T1" fmla="*/ 0 h 230"/>
                <a:gd name="T2" fmla="*/ 1120 w 1120"/>
                <a:gd name="T3" fmla="*/ 0 h 230"/>
                <a:gd name="T4" fmla="*/ 1120 w 1120"/>
                <a:gd name="T5" fmla="*/ 153 h 230"/>
                <a:gd name="T6" fmla="*/ 1114 w 1120"/>
                <a:gd name="T7" fmla="*/ 167 h 230"/>
                <a:gd name="T8" fmla="*/ 1092 w 1120"/>
                <a:gd name="T9" fmla="*/ 177 h 230"/>
                <a:gd name="T10" fmla="*/ 1057 w 1120"/>
                <a:gd name="T11" fmla="*/ 189 h 230"/>
                <a:gd name="T12" fmla="*/ 1013 w 1120"/>
                <a:gd name="T13" fmla="*/ 200 h 230"/>
                <a:gd name="T14" fmla="*/ 956 w 1120"/>
                <a:gd name="T15" fmla="*/ 208 h 230"/>
                <a:gd name="T16" fmla="*/ 891 w 1120"/>
                <a:gd name="T17" fmla="*/ 216 h 230"/>
                <a:gd name="T18" fmla="*/ 818 w 1120"/>
                <a:gd name="T19" fmla="*/ 222 h 230"/>
                <a:gd name="T20" fmla="*/ 737 w 1120"/>
                <a:gd name="T21" fmla="*/ 226 h 230"/>
                <a:gd name="T22" fmla="*/ 651 w 1120"/>
                <a:gd name="T23" fmla="*/ 230 h 230"/>
                <a:gd name="T24" fmla="*/ 560 w 1120"/>
                <a:gd name="T25" fmla="*/ 230 h 230"/>
                <a:gd name="T26" fmla="*/ 469 w 1120"/>
                <a:gd name="T27" fmla="*/ 230 h 230"/>
                <a:gd name="T28" fmla="*/ 384 w 1120"/>
                <a:gd name="T29" fmla="*/ 226 h 230"/>
                <a:gd name="T30" fmla="*/ 302 w 1120"/>
                <a:gd name="T31" fmla="*/ 222 h 230"/>
                <a:gd name="T32" fmla="*/ 229 w 1120"/>
                <a:gd name="T33" fmla="*/ 216 h 230"/>
                <a:gd name="T34" fmla="*/ 164 w 1120"/>
                <a:gd name="T35" fmla="*/ 208 h 230"/>
                <a:gd name="T36" fmla="*/ 108 w 1120"/>
                <a:gd name="T37" fmla="*/ 200 h 230"/>
                <a:gd name="T38" fmla="*/ 63 w 1120"/>
                <a:gd name="T39" fmla="*/ 189 h 230"/>
                <a:gd name="T40" fmla="*/ 29 w 1120"/>
                <a:gd name="T41" fmla="*/ 177 h 230"/>
                <a:gd name="T42" fmla="*/ 6 w 1120"/>
                <a:gd name="T43" fmla="*/ 167 h 230"/>
                <a:gd name="T44" fmla="*/ 0 w 1120"/>
                <a:gd name="T45" fmla="*/ 153 h 230"/>
                <a:gd name="T46" fmla="*/ 0 w 1120"/>
                <a:gd name="T4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230">
                  <a:moveTo>
                    <a:pt x="0" y="0"/>
                  </a:moveTo>
                  <a:lnTo>
                    <a:pt x="1120" y="0"/>
                  </a:lnTo>
                  <a:lnTo>
                    <a:pt x="1120" y="153"/>
                  </a:lnTo>
                  <a:lnTo>
                    <a:pt x="1114" y="167"/>
                  </a:lnTo>
                  <a:lnTo>
                    <a:pt x="1092" y="177"/>
                  </a:lnTo>
                  <a:lnTo>
                    <a:pt x="1057" y="189"/>
                  </a:lnTo>
                  <a:lnTo>
                    <a:pt x="1013" y="200"/>
                  </a:lnTo>
                  <a:lnTo>
                    <a:pt x="956" y="208"/>
                  </a:lnTo>
                  <a:lnTo>
                    <a:pt x="891" y="216"/>
                  </a:lnTo>
                  <a:lnTo>
                    <a:pt x="818" y="222"/>
                  </a:lnTo>
                  <a:lnTo>
                    <a:pt x="737" y="226"/>
                  </a:lnTo>
                  <a:lnTo>
                    <a:pt x="651" y="230"/>
                  </a:lnTo>
                  <a:lnTo>
                    <a:pt x="560" y="230"/>
                  </a:lnTo>
                  <a:lnTo>
                    <a:pt x="469" y="230"/>
                  </a:lnTo>
                  <a:lnTo>
                    <a:pt x="384" y="226"/>
                  </a:lnTo>
                  <a:lnTo>
                    <a:pt x="302" y="222"/>
                  </a:lnTo>
                  <a:lnTo>
                    <a:pt x="229" y="216"/>
                  </a:lnTo>
                  <a:lnTo>
                    <a:pt x="164" y="208"/>
                  </a:lnTo>
                  <a:lnTo>
                    <a:pt x="108" y="200"/>
                  </a:lnTo>
                  <a:lnTo>
                    <a:pt x="63" y="189"/>
                  </a:lnTo>
                  <a:lnTo>
                    <a:pt x="29" y="177"/>
                  </a:lnTo>
                  <a:lnTo>
                    <a:pt x="6" y="167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3290052" y="3966657"/>
              <a:ext cx="2536678" cy="346529"/>
            </a:xfrm>
            <a:custGeom>
              <a:avLst/>
              <a:gdLst>
                <a:gd name="T0" fmla="*/ 560 w 1120"/>
                <a:gd name="T1" fmla="*/ 0 h 153"/>
                <a:gd name="T2" fmla="*/ 651 w 1120"/>
                <a:gd name="T3" fmla="*/ 0 h 153"/>
                <a:gd name="T4" fmla="*/ 737 w 1120"/>
                <a:gd name="T5" fmla="*/ 4 h 153"/>
                <a:gd name="T6" fmla="*/ 818 w 1120"/>
                <a:gd name="T7" fmla="*/ 9 h 153"/>
                <a:gd name="T8" fmla="*/ 891 w 1120"/>
                <a:gd name="T9" fmla="*/ 15 h 153"/>
                <a:gd name="T10" fmla="*/ 956 w 1120"/>
                <a:gd name="T11" fmla="*/ 23 h 153"/>
                <a:gd name="T12" fmla="*/ 1013 w 1120"/>
                <a:gd name="T13" fmla="*/ 31 h 153"/>
                <a:gd name="T14" fmla="*/ 1057 w 1120"/>
                <a:gd name="T15" fmla="*/ 41 h 153"/>
                <a:gd name="T16" fmla="*/ 1092 w 1120"/>
                <a:gd name="T17" fmla="*/ 53 h 153"/>
                <a:gd name="T18" fmla="*/ 1114 w 1120"/>
                <a:gd name="T19" fmla="*/ 64 h 153"/>
                <a:gd name="T20" fmla="*/ 1120 w 1120"/>
                <a:gd name="T21" fmla="*/ 76 h 153"/>
                <a:gd name="T22" fmla="*/ 1114 w 1120"/>
                <a:gd name="T23" fmla="*/ 90 h 153"/>
                <a:gd name="T24" fmla="*/ 1092 w 1120"/>
                <a:gd name="T25" fmla="*/ 100 h 153"/>
                <a:gd name="T26" fmla="*/ 1057 w 1120"/>
                <a:gd name="T27" fmla="*/ 113 h 153"/>
                <a:gd name="T28" fmla="*/ 1013 w 1120"/>
                <a:gd name="T29" fmla="*/ 123 h 153"/>
                <a:gd name="T30" fmla="*/ 956 w 1120"/>
                <a:gd name="T31" fmla="*/ 131 h 153"/>
                <a:gd name="T32" fmla="*/ 891 w 1120"/>
                <a:gd name="T33" fmla="*/ 139 h 153"/>
                <a:gd name="T34" fmla="*/ 818 w 1120"/>
                <a:gd name="T35" fmla="*/ 145 h 153"/>
                <a:gd name="T36" fmla="*/ 737 w 1120"/>
                <a:gd name="T37" fmla="*/ 149 h 153"/>
                <a:gd name="T38" fmla="*/ 651 w 1120"/>
                <a:gd name="T39" fmla="*/ 153 h 153"/>
                <a:gd name="T40" fmla="*/ 560 w 1120"/>
                <a:gd name="T41" fmla="*/ 153 h 153"/>
                <a:gd name="T42" fmla="*/ 469 w 1120"/>
                <a:gd name="T43" fmla="*/ 153 h 153"/>
                <a:gd name="T44" fmla="*/ 384 w 1120"/>
                <a:gd name="T45" fmla="*/ 149 h 153"/>
                <a:gd name="T46" fmla="*/ 302 w 1120"/>
                <a:gd name="T47" fmla="*/ 145 h 153"/>
                <a:gd name="T48" fmla="*/ 229 w 1120"/>
                <a:gd name="T49" fmla="*/ 139 h 153"/>
                <a:gd name="T50" fmla="*/ 164 w 1120"/>
                <a:gd name="T51" fmla="*/ 131 h 153"/>
                <a:gd name="T52" fmla="*/ 108 w 1120"/>
                <a:gd name="T53" fmla="*/ 123 h 153"/>
                <a:gd name="T54" fmla="*/ 63 w 1120"/>
                <a:gd name="T55" fmla="*/ 113 h 153"/>
                <a:gd name="T56" fmla="*/ 29 w 1120"/>
                <a:gd name="T57" fmla="*/ 100 h 153"/>
                <a:gd name="T58" fmla="*/ 6 w 1120"/>
                <a:gd name="T59" fmla="*/ 90 h 153"/>
                <a:gd name="T60" fmla="*/ 0 w 1120"/>
                <a:gd name="T61" fmla="*/ 76 h 153"/>
                <a:gd name="T62" fmla="*/ 6 w 1120"/>
                <a:gd name="T63" fmla="*/ 64 h 153"/>
                <a:gd name="T64" fmla="*/ 29 w 1120"/>
                <a:gd name="T65" fmla="*/ 53 h 153"/>
                <a:gd name="T66" fmla="*/ 63 w 1120"/>
                <a:gd name="T67" fmla="*/ 41 h 153"/>
                <a:gd name="T68" fmla="*/ 108 w 1120"/>
                <a:gd name="T69" fmla="*/ 31 h 153"/>
                <a:gd name="T70" fmla="*/ 164 w 1120"/>
                <a:gd name="T71" fmla="*/ 23 h 153"/>
                <a:gd name="T72" fmla="*/ 229 w 1120"/>
                <a:gd name="T73" fmla="*/ 15 h 153"/>
                <a:gd name="T74" fmla="*/ 302 w 1120"/>
                <a:gd name="T75" fmla="*/ 9 h 153"/>
                <a:gd name="T76" fmla="*/ 384 w 1120"/>
                <a:gd name="T77" fmla="*/ 4 h 153"/>
                <a:gd name="T78" fmla="*/ 469 w 1120"/>
                <a:gd name="T79" fmla="*/ 0 h 153"/>
                <a:gd name="T80" fmla="*/ 560 w 1120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0" h="153">
                  <a:moveTo>
                    <a:pt x="560" y="0"/>
                  </a:moveTo>
                  <a:lnTo>
                    <a:pt x="651" y="0"/>
                  </a:lnTo>
                  <a:lnTo>
                    <a:pt x="737" y="4"/>
                  </a:lnTo>
                  <a:lnTo>
                    <a:pt x="818" y="9"/>
                  </a:lnTo>
                  <a:lnTo>
                    <a:pt x="891" y="15"/>
                  </a:lnTo>
                  <a:lnTo>
                    <a:pt x="956" y="23"/>
                  </a:lnTo>
                  <a:lnTo>
                    <a:pt x="1013" y="31"/>
                  </a:lnTo>
                  <a:lnTo>
                    <a:pt x="1057" y="41"/>
                  </a:lnTo>
                  <a:lnTo>
                    <a:pt x="1092" y="53"/>
                  </a:lnTo>
                  <a:lnTo>
                    <a:pt x="1114" y="64"/>
                  </a:lnTo>
                  <a:lnTo>
                    <a:pt x="1120" y="76"/>
                  </a:lnTo>
                  <a:lnTo>
                    <a:pt x="1114" y="90"/>
                  </a:lnTo>
                  <a:lnTo>
                    <a:pt x="1092" y="100"/>
                  </a:lnTo>
                  <a:lnTo>
                    <a:pt x="1057" y="113"/>
                  </a:lnTo>
                  <a:lnTo>
                    <a:pt x="1013" y="123"/>
                  </a:lnTo>
                  <a:lnTo>
                    <a:pt x="956" y="131"/>
                  </a:lnTo>
                  <a:lnTo>
                    <a:pt x="891" y="139"/>
                  </a:lnTo>
                  <a:lnTo>
                    <a:pt x="818" y="145"/>
                  </a:lnTo>
                  <a:lnTo>
                    <a:pt x="737" y="149"/>
                  </a:lnTo>
                  <a:lnTo>
                    <a:pt x="651" y="153"/>
                  </a:lnTo>
                  <a:lnTo>
                    <a:pt x="560" y="153"/>
                  </a:lnTo>
                  <a:lnTo>
                    <a:pt x="469" y="153"/>
                  </a:lnTo>
                  <a:lnTo>
                    <a:pt x="384" y="149"/>
                  </a:lnTo>
                  <a:lnTo>
                    <a:pt x="302" y="145"/>
                  </a:lnTo>
                  <a:lnTo>
                    <a:pt x="229" y="139"/>
                  </a:lnTo>
                  <a:lnTo>
                    <a:pt x="164" y="131"/>
                  </a:lnTo>
                  <a:lnTo>
                    <a:pt x="108" y="123"/>
                  </a:lnTo>
                  <a:lnTo>
                    <a:pt x="63" y="113"/>
                  </a:lnTo>
                  <a:lnTo>
                    <a:pt x="29" y="100"/>
                  </a:lnTo>
                  <a:lnTo>
                    <a:pt x="6" y="90"/>
                  </a:lnTo>
                  <a:lnTo>
                    <a:pt x="0" y="76"/>
                  </a:lnTo>
                  <a:lnTo>
                    <a:pt x="6" y="64"/>
                  </a:lnTo>
                  <a:lnTo>
                    <a:pt x="29" y="53"/>
                  </a:lnTo>
                  <a:lnTo>
                    <a:pt x="63" y="41"/>
                  </a:lnTo>
                  <a:lnTo>
                    <a:pt x="108" y="31"/>
                  </a:lnTo>
                  <a:lnTo>
                    <a:pt x="164" y="23"/>
                  </a:lnTo>
                  <a:lnTo>
                    <a:pt x="229" y="15"/>
                  </a:lnTo>
                  <a:lnTo>
                    <a:pt x="302" y="9"/>
                  </a:lnTo>
                  <a:lnTo>
                    <a:pt x="384" y="4"/>
                  </a:lnTo>
                  <a:lnTo>
                    <a:pt x="469" y="0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3496157" y="3805849"/>
              <a:ext cx="2124468" cy="434859"/>
            </a:xfrm>
            <a:custGeom>
              <a:avLst/>
              <a:gdLst>
                <a:gd name="T0" fmla="*/ 0 w 938"/>
                <a:gd name="T1" fmla="*/ 0 h 192"/>
                <a:gd name="T2" fmla="*/ 938 w 938"/>
                <a:gd name="T3" fmla="*/ 0 h 192"/>
                <a:gd name="T4" fmla="*/ 938 w 938"/>
                <a:gd name="T5" fmla="*/ 128 h 192"/>
                <a:gd name="T6" fmla="*/ 930 w 938"/>
                <a:gd name="T7" fmla="*/ 139 h 192"/>
                <a:gd name="T8" fmla="*/ 907 w 938"/>
                <a:gd name="T9" fmla="*/ 151 h 192"/>
                <a:gd name="T10" fmla="*/ 873 w 938"/>
                <a:gd name="T11" fmla="*/ 159 h 192"/>
                <a:gd name="T12" fmla="*/ 828 w 938"/>
                <a:gd name="T13" fmla="*/ 169 h 192"/>
                <a:gd name="T14" fmla="*/ 771 w 938"/>
                <a:gd name="T15" fmla="*/ 177 h 192"/>
                <a:gd name="T16" fmla="*/ 705 w 938"/>
                <a:gd name="T17" fmla="*/ 184 h 192"/>
                <a:gd name="T18" fmla="*/ 634 w 938"/>
                <a:gd name="T19" fmla="*/ 188 h 192"/>
                <a:gd name="T20" fmla="*/ 552 w 938"/>
                <a:gd name="T21" fmla="*/ 192 h 192"/>
                <a:gd name="T22" fmla="*/ 469 w 938"/>
                <a:gd name="T23" fmla="*/ 192 h 192"/>
                <a:gd name="T24" fmla="*/ 384 w 938"/>
                <a:gd name="T25" fmla="*/ 192 h 192"/>
                <a:gd name="T26" fmla="*/ 305 w 938"/>
                <a:gd name="T27" fmla="*/ 188 h 192"/>
                <a:gd name="T28" fmla="*/ 232 w 938"/>
                <a:gd name="T29" fmla="*/ 184 h 192"/>
                <a:gd name="T30" fmla="*/ 167 w 938"/>
                <a:gd name="T31" fmla="*/ 177 h 192"/>
                <a:gd name="T32" fmla="*/ 110 w 938"/>
                <a:gd name="T33" fmla="*/ 169 h 192"/>
                <a:gd name="T34" fmla="*/ 65 w 938"/>
                <a:gd name="T35" fmla="*/ 159 h 192"/>
                <a:gd name="T36" fmla="*/ 31 w 938"/>
                <a:gd name="T37" fmla="*/ 151 h 192"/>
                <a:gd name="T38" fmla="*/ 9 w 938"/>
                <a:gd name="T39" fmla="*/ 139 h 192"/>
                <a:gd name="T40" fmla="*/ 0 w 938"/>
                <a:gd name="T41" fmla="*/ 128 h 192"/>
                <a:gd name="T42" fmla="*/ 0 w 938"/>
                <a:gd name="T4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8" h="192">
                  <a:moveTo>
                    <a:pt x="0" y="0"/>
                  </a:moveTo>
                  <a:lnTo>
                    <a:pt x="938" y="0"/>
                  </a:lnTo>
                  <a:lnTo>
                    <a:pt x="938" y="128"/>
                  </a:lnTo>
                  <a:lnTo>
                    <a:pt x="930" y="139"/>
                  </a:lnTo>
                  <a:lnTo>
                    <a:pt x="907" y="151"/>
                  </a:lnTo>
                  <a:lnTo>
                    <a:pt x="873" y="159"/>
                  </a:lnTo>
                  <a:lnTo>
                    <a:pt x="828" y="169"/>
                  </a:lnTo>
                  <a:lnTo>
                    <a:pt x="771" y="177"/>
                  </a:lnTo>
                  <a:lnTo>
                    <a:pt x="705" y="184"/>
                  </a:lnTo>
                  <a:lnTo>
                    <a:pt x="634" y="188"/>
                  </a:lnTo>
                  <a:lnTo>
                    <a:pt x="552" y="192"/>
                  </a:lnTo>
                  <a:lnTo>
                    <a:pt x="469" y="192"/>
                  </a:lnTo>
                  <a:lnTo>
                    <a:pt x="384" y="192"/>
                  </a:lnTo>
                  <a:lnTo>
                    <a:pt x="305" y="188"/>
                  </a:lnTo>
                  <a:lnTo>
                    <a:pt x="232" y="184"/>
                  </a:lnTo>
                  <a:lnTo>
                    <a:pt x="167" y="177"/>
                  </a:lnTo>
                  <a:lnTo>
                    <a:pt x="110" y="169"/>
                  </a:lnTo>
                  <a:lnTo>
                    <a:pt x="65" y="159"/>
                  </a:lnTo>
                  <a:lnTo>
                    <a:pt x="31" y="151"/>
                  </a:lnTo>
                  <a:lnTo>
                    <a:pt x="9" y="139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3496157" y="3658632"/>
              <a:ext cx="2124468" cy="289906"/>
            </a:xfrm>
            <a:custGeom>
              <a:avLst/>
              <a:gdLst>
                <a:gd name="T0" fmla="*/ 469 w 938"/>
                <a:gd name="T1" fmla="*/ 0 h 128"/>
                <a:gd name="T2" fmla="*/ 552 w 938"/>
                <a:gd name="T3" fmla="*/ 0 h 128"/>
                <a:gd name="T4" fmla="*/ 634 w 938"/>
                <a:gd name="T5" fmla="*/ 4 h 128"/>
                <a:gd name="T6" fmla="*/ 705 w 938"/>
                <a:gd name="T7" fmla="*/ 8 h 128"/>
                <a:gd name="T8" fmla="*/ 771 w 938"/>
                <a:gd name="T9" fmla="*/ 14 h 128"/>
                <a:gd name="T10" fmla="*/ 828 w 938"/>
                <a:gd name="T11" fmla="*/ 22 h 128"/>
                <a:gd name="T12" fmla="*/ 873 w 938"/>
                <a:gd name="T13" fmla="*/ 30 h 128"/>
                <a:gd name="T14" fmla="*/ 907 w 938"/>
                <a:gd name="T15" fmla="*/ 41 h 128"/>
                <a:gd name="T16" fmla="*/ 930 w 938"/>
                <a:gd name="T17" fmla="*/ 51 h 128"/>
                <a:gd name="T18" fmla="*/ 938 w 938"/>
                <a:gd name="T19" fmla="*/ 63 h 128"/>
                <a:gd name="T20" fmla="*/ 930 w 938"/>
                <a:gd name="T21" fmla="*/ 75 h 128"/>
                <a:gd name="T22" fmla="*/ 907 w 938"/>
                <a:gd name="T23" fmla="*/ 85 h 128"/>
                <a:gd name="T24" fmla="*/ 873 w 938"/>
                <a:gd name="T25" fmla="*/ 96 h 128"/>
                <a:gd name="T26" fmla="*/ 828 w 938"/>
                <a:gd name="T27" fmla="*/ 104 h 128"/>
                <a:gd name="T28" fmla="*/ 771 w 938"/>
                <a:gd name="T29" fmla="*/ 112 h 128"/>
                <a:gd name="T30" fmla="*/ 705 w 938"/>
                <a:gd name="T31" fmla="*/ 118 h 128"/>
                <a:gd name="T32" fmla="*/ 634 w 938"/>
                <a:gd name="T33" fmla="*/ 124 h 128"/>
                <a:gd name="T34" fmla="*/ 552 w 938"/>
                <a:gd name="T35" fmla="*/ 126 h 128"/>
                <a:gd name="T36" fmla="*/ 469 w 938"/>
                <a:gd name="T37" fmla="*/ 128 h 128"/>
                <a:gd name="T38" fmla="*/ 384 w 938"/>
                <a:gd name="T39" fmla="*/ 126 h 128"/>
                <a:gd name="T40" fmla="*/ 305 w 938"/>
                <a:gd name="T41" fmla="*/ 124 h 128"/>
                <a:gd name="T42" fmla="*/ 232 w 938"/>
                <a:gd name="T43" fmla="*/ 118 h 128"/>
                <a:gd name="T44" fmla="*/ 167 w 938"/>
                <a:gd name="T45" fmla="*/ 112 h 128"/>
                <a:gd name="T46" fmla="*/ 110 w 938"/>
                <a:gd name="T47" fmla="*/ 104 h 128"/>
                <a:gd name="T48" fmla="*/ 65 w 938"/>
                <a:gd name="T49" fmla="*/ 96 h 128"/>
                <a:gd name="T50" fmla="*/ 31 w 938"/>
                <a:gd name="T51" fmla="*/ 85 h 128"/>
                <a:gd name="T52" fmla="*/ 9 w 938"/>
                <a:gd name="T53" fmla="*/ 75 h 128"/>
                <a:gd name="T54" fmla="*/ 0 w 938"/>
                <a:gd name="T55" fmla="*/ 63 h 128"/>
                <a:gd name="T56" fmla="*/ 9 w 938"/>
                <a:gd name="T57" fmla="*/ 51 h 128"/>
                <a:gd name="T58" fmla="*/ 31 w 938"/>
                <a:gd name="T59" fmla="*/ 41 h 128"/>
                <a:gd name="T60" fmla="*/ 65 w 938"/>
                <a:gd name="T61" fmla="*/ 30 h 128"/>
                <a:gd name="T62" fmla="*/ 110 w 938"/>
                <a:gd name="T63" fmla="*/ 22 h 128"/>
                <a:gd name="T64" fmla="*/ 167 w 938"/>
                <a:gd name="T65" fmla="*/ 14 h 128"/>
                <a:gd name="T66" fmla="*/ 232 w 938"/>
                <a:gd name="T67" fmla="*/ 8 h 128"/>
                <a:gd name="T68" fmla="*/ 305 w 938"/>
                <a:gd name="T69" fmla="*/ 4 h 128"/>
                <a:gd name="T70" fmla="*/ 384 w 938"/>
                <a:gd name="T71" fmla="*/ 0 h 128"/>
                <a:gd name="T72" fmla="*/ 469 w 938"/>
                <a:gd name="T7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128">
                  <a:moveTo>
                    <a:pt x="469" y="0"/>
                  </a:moveTo>
                  <a:lnTo>
                    <a:pt x="552" y="0"/>
                  </a:lnTo>
                  <a:lnTo>
                    <a:pt x="634" y="4"/>
                  </a:lnTo>
                  <a:lnTo>
                    <a:pt x="705" y="8"/>
                  </a:lnTo>
                  <a:lnTo>
                    <a:pt x="771" y="14"/>
                  </a:lnTo>
                  <a:lnTo>
                    <a:pt x="828" y="22"/>
                  </a:lnTo>
                  <a:lnTo>
                    <a:pt x="873" y="30"/>
                  </a:lnTo>
                  <a:lnTo>
                    <a:pt x="907" y="41"/>
                  </a:lnTo>
                  <a:lnTo>
                    <a:pt x="930" y="51"/>
                  </a:lnTo>
                  <a:lnTo>
                    <a:pt x="938" y="63"/>
                  </a:lnTo>
                  <a:lnTo>
                    <a:pt x="930" y="75"/>
                  </a:lnTo>
                  <a:lnTo>
                    <a:pt x="907" y="85"/>
                  </a:lnTo>
                  <a:lnTo>
                    <a:pt x="873" y="96"/>
                  </a:lnTo>
                  <a:lnTo>
                    <a:pt x="828" y="104"/>
                  </a:lnTo>
                  <a:lnTo>
                    <a:pt x="771" y="112"/>
                  </a:lnTo>
                  <a:lnTo>
                    <a:pt x="705" y="118"/>
                  </a:lnTo>
                  <a:lnTo>
                    <a:pt x="634" y="124"/>
                  </a:lnTo>
                  <a:lnTo>
                    <a:pt x="552" y="126"/>
                  </a:lnTo>
                  <a:lnTo>
                    <a:pt x="469" y="128"/>
                  </a:lnTo>
                  <a:lnTo>
                    <a:pt x="384" y="126"/>
                  </a:lnTo>
                  <a:lnTo>
                    <a:pt x="305" y="124"/>
                  </a:lnTo>
                  <a:lnTo>
                    <a:pt x="232" y="118"/>
                  </a:lnTo>
                  <a:lnTo>
                    <a:pt x="167" y="112"/>
                  </a:lnTo>
                  <a:lnTo>
                    <a:pt x="110" y="104"/>
                  </a:lnTo>
                  <a:lnTo>
                    <a:pt x="65" y="96"/>
                  </a:lnTo>
                  <a:lnTo>
                    <a:pt x="31" y="85"/>
                  </a:lnTo>
                  <a:lnTo>
                    <a:pt x="9" y="75"/>
                  </a:lnTo>
                  <a:lnTo>
                    <a:pt x="0" y="63"/>
                  </a:lnTo>
                  <a:lnTo>
                    <a:pt x="9" y="51"/>
                  </a:lnTo>
                  <a:lnTo>
                    <a:pt x="31" y="41"/>
                  </a:lnTo>
                  <a:lnTo>
                    <a:pt x="65" y="30"/>
                  </a:lnTo>
                  <a:lnTo>
                    <a:pt x="110" y="22"/>
                  </a:lnTo>
                  <a:lnTo>
                    <a:pt x="167" y="14"/>
                  </a:lnTo>
                  <a:lnTo>
                    <a:pt x="232" y="8"/>
                  </a:lnTo>
                  <a:lnTo>
                    <a:pt x="305" y="4"/>
                  </a:lnTo>
                  <a:lnTo>
                    <a:pt x="384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3690937" y="3445732"/>
              <a:ext cx="1737172" cy="430329"/>
            </a:xfrm>
            <a:custGeom>
              <a:avLst/>
              <a:gdLst>
                <a:gd name="T0" fmla="*/ 0 w 767"/>
                <a:gd name="T1" fmla="*/ 0 h 190"/>
                <a:gd name="T2" fmla="*/ 767 w 767"/>
                <a:gd name="T3" fmla="*/ 0 h 190"/>
                <a:gd name="T4" fmla="*/ 767 w 767"/>
                <a:gd name="T5" fmla="*/ 133 h 190"/>
                <a:gd name="T6" fmla="*/ 761 w 767"/>
                <a:gd name="T7" fmla="*/ 143 h 190"/>
                <a:gd name="T8" fmla="*/ 742 w 767"/>
                <a:gd name="T9" fmla="*/ 151 h 190"/>
                <a:gd name="T10" fmla="*/ 714 w 767"/>
                <a:gd name="T11" fmla="*/ 161 h 190"/>
                <a:gd name="T12" fmla="*/ 675 w 767"/>
                <a:gd name="T13" fmla="*/ 169 h 190"/>
                <a:gd name="T14" fmla="*/ 631 w 767"/>
                <a:gd name="T15" fmla="*/ 175 h 190"/>
                <a:gd name="T16" fmla="*/ 576 w 767"/>
                <a:gd name="T17" fmla="*/ 181 h 190"/>
                <a:gd name="T18" fmla="*/ 517 w 767"/>
                <a:gd name="T19" fmla="*/ 186 h 190"/>
                <a:gd name="T20" fmla="*/ 452 w 767"/>
                <a:gd name="T21" fmla="*/ 188 h 190"/>
                <a:gd name="T22" fmla="*/ 383 w 767"/>
                <a:gd name="T23" fmla="*/ 190 h 190"/>
                <a:gd name="T24" fmla="*/ 314 w 767"/>
                <a:gd name="T25" fmla="*/ 188 h 190"/>
                <a:gd name="T26" fmla="*/ 249 w 767"/>
                <a:gd name="T27" fmla="*/ 186 h 190"/>
                <a:gd name="T28" fmla="*/ 190 w 767"/>
                <a:gd name="T29" fmla="*/ 181 h 190"/>
                <a:gd name="T30" fmla="*/ 136 w 767"/>
                <a:gd name="T31" fmla="*/ 175 h 190"/>
                <a:gd name="T32" fmla="*/ 91 w 767"/>
                <a:gd name="T33" fmla="*/ 169 h 190"/>
                <a:gd name="T34" fmla="*/ 52 w 767"/>
                <a:gd name="T35" fmla="*/ 161 h 190"/>
                <a:gd name="T36" fmla="*/ 24 w 767"/>
                <a:gd name="T37" fmla="*/ 151 h 190"/>
                <a:gd name="T38" fmla="*/ 6 w 767"/>
                <a:gd name="T39" fmla="*/ 143 h 190"/>
                <a:gd name="T40" fmla="*/ 0 w 767"/>
                <a:gd name="T41" fmla="*/ 133 h 190"/>
                <a:gd name="T42" fmla="*/ 0 w 767"/>
                <a:gd name="T4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7" h="190">
                  <a:moveTo>
                    <a:pt x="0" y="0"/>
                  </a:moveTo>
                  <a:lnTo>
                    <a:pt x="767" y="0"/>
                  </a:lnTo>
                  <a:lnTo>
                    <a:pt x="767" y="133"/>
                  </a:lnTo>
                  <a:lnTo>
                    <a:pt x="761" y="143"/>
                  </a:lnTo>
                  <a:lnTo>
                    <a:pt x="742" y="151"/>
                  </a:lnTo>
                  <a:lnTo>
                    <a:pt x="714" y="161"/>
                  </a:lnTo>
                  <a:lnTo>
                    <a:pt x="675" y="169"/>
                  </a:lnTo>
                  <a:lnTo>
                    <a:pt x="631" y="175"/>
                  </a:lnTo>
                  <a:lnTo>
                    <a:pt x="576" y="181"/>
                  </a:lnTo>
                  <a:lnTo>
                    <a:pt x="517" y="186"/>
                  </a:lnTo>
                  <a:lnTo>
                    <a:pt x="452" y="188"/>
                  </a:lnTo>
                  <a:lnTo>
                    <a:pt x="383" y="190"/>
                  </a:lnTo>
                  <a:lnTo>
                    <a:pt x="314" y="188"/>
                  </a:lnTo>
                  <a:lnTo>
                    <a:pt x="249" y="186"/>
                  </a:lnTo>
                  <a:lnTo>
                    <a:pt x="190" y="181"/>
                  </a:lnTo>
                  <a:lnTo>
                    <a:pt x="136" y="175"/>
                  </a:lnTo>
                  <a:lnTo>
                    <a:pt x="91" y="169"/>
                  </a:lnTo>
                  <a:lnTo>
                    <a:pt x="52" y="161"/>
                  </a:lnTo>
                  <a:lnTo>
                    <a:pt x="24" y="151"/>
                  </a:lnTo>
                  <a:lnTo>
                    <a:pt x="6" y="143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3690937" y="3316632"/>
              <a:ext cx="1737172" cy="253668"/>
            </a:xfrm>
            <a:custGeom>
              <a:avLst/>
              <a:gdLst>
                <a:gd name="T0" fmla="*/ 383 w 767"/>
                <a:gd name="T1" fmla="*/ 0 h 112"/>
                <a:gd name="T2" fmla="*/ 452 w 767"/>
                <a:gd name="T3" fmla="*/ 0 h 112"/>
                <a:gd name="T4" fmla="*/ 517 w 767"/>
                <a:gd name="T5" fmla="*/ 4 h 112"/>
                <a:gd name="T6" fmla="*/ 576 w 767"/>
                <a:gd name="T7" fmla="*/ 8 h 112"/>
                <a:gd name="T8" fmla="*/ 631 w 767"/>
                <a:gd name="T9" fmla="*/ 12 h 112"/>
                <a:gd name="T10" fmla="*/ 675 w 767"/>
                <a:gd name="T11" fmla="*/ 20 h 112"/>
                <a:gd name="T12" fmla="*/ 714 w 767"/>
                <a:gd name="T13" fmla="*/ 29 h 112"/>
                <a:gd name="T14" fmla="*/ 742 w 767"/>
                <a:gd name="T15" fmla="*/ 37 h 112"/>
                <a:gd name="T16" fmla="*/ 761 w 767"/>
                <a:gd name="T17" fmla="*/ 47 h 112"/>
                <a:gd name="T18" fmla="*/ 767 w 767"/>
                <a:gd name="T19" fmla="*/ 57 h 112"/>
                <a:gd name="T20" fmla="*/ 761 w 767"/>
                <a:gd name="T21" fmla="*/ 67 h 112"/>
                <a:gd name="T22" fmla="*/ 742 w 767"/>
                <a:gd name="T23" fmla="*/ 75 h 112"/>
                <a:gd name="T24" fmla="*/ 714 w 767"/>
                <a:gd name="T25" fmla="*/ 86 h 112"/>
                <a:gd name="T26" fmla="*/ 675 w 767"/>
                <a:gd name="T27" fmla="*/ 94 h 112"/>
                <a:gd name="T28" fmla="*/ 631 w 767"/>
                <a:gd name="T29" fmla="*/ 100 h 112"/>
                <a:gd name="T30" fmla="*/ 576 w 767"/>
                <a:gd name="T31" fmla="*/ 106 h 112"/>
                <a:gd name="T32" fmla="*/ 517 w 767"/>
                <a:gd name="T33" fmla="*/ 110 h 112"/>
                <a:gd name="T34" fmla="*/ 452 w 767"/>
                <a:gd name="T35" fmla="*/ 112 h 112"/>
                <a:gd name="T36" fmla="*/ 383 w 767"/>
                <a:gd name="T37" fmla="*/ 112 h 112"/>
                <a:gd name="T38" fmla="*/ 314 w 767"/>
                <a:gd name="T39" fmla="*/ 112 h 112"/>
                <a:gd name="T40" fmla="*/ 249 w 767"/>
                <a:gd name="T41" fmla="*/ 110 h 112"/>
                <a:gd name="T42" fmla="*/ 190 w 767"/>
                <a:gd name="T43" fmla="*/ 106 h 112"/>
                <a:gd name="T44" fmla="*/ 136 w 767"/>
                <a:gd name="T45" fmla="*/ 100 h 112"/>
                <a:gd name="T46" fmla="*/ 91 w 767"/>
                <a:gd name="T47" fmla="*/ 94 h 112"/>
                <a:gd name="T48" fmla="*/ 52 w 767"/>
                <a:gd name="T49" fmla="*/ 86 h 112"/>
                <a:gd name="T50" fmla="*/ 24 w 767"/>
                <a:gd name="T51" fmla="*/ 75 h 112"/>
                <a:gd name="T52" fmla="*/ 6 w 767"/>
                <a:gd name="T53" fmla="*/ 67 h 112"/>
                <a:gd name="T54" fmla="*/ 0 w 767"/>
                <a:gd name="T55" fmla="*/ 57 h 112"/>
                <a:gd name="T56" fmla="*/ 6 w 767"/>
                <a:gd name="T57" fmla="*/ 47 h 112"/>
                <a:gd name="T58" fmla="*/ 24 w 767"/>
                <a:gd name="T59" fmla="*/ 37 h 112"/>
                <a:gd name="T60" fmla="*/ 52 w 767"/>
                <a:gd name="T61" fmla="*/ 29 h 112"/>
                <a:gd name="T62" fmla="*/ 91 w 767"/>
                <a:gd name="T63" fmla="*/ 20 h 112"/>
                <a:gd name="T64" fmla="*/ 136 w 767"/>
                <a:gd name="T65" fmla="*/ 12 h 112"/>
                <a:gd name="T66" fmla="*/ 190 w 767"/>
                <a:gd name="T67" fmla="*/ 8 h 112"/>
                <a:gd name="T68" fmla="*/ 249 w 767"/>
                <a:gd name="T69" fmla="*/ 4 h 112"/>
                <a:gd name="T70" fmla="*/ 314 w 767"/>
                <a:gd name="T71" fmla="*/ 0 h 112"/>
                <a:gd name="T72" fmla="*/ 383 w 767"/>
                <a:gd name="T7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7" h="112">
                  <a:moveTo>
                    <a:pt x="383" y="0"/>
                  </a:moveTo>
                  <a:lnTo>
                    <a:pt x="452" y="0"/>
                  </a:lnTo>
                  <a:lnTo>
                    <a:pt x="517" y="4"/>
                  </a:lnTo>
                  <a:lnTo>
                    <a:pt x="576" y="8"/>
                  </a:lnTo>
                  <a:lnTo>
                    <a:pt x="631" y="12"/>
                  </a:lnTo>
                  <a:lnTo>
                    <a:pt x="675" y="20"/>
                  </a:lnTo>
                  <a:lnTo>
                    <a:pt x="714" y="29"/>
                  </a:lnTo>
                  <a:lnTo>
                    <a:pt x="742" y="37"/>
                  </a:lnTo>
                  <a:lnTo>
                    <a:pt x="761" y="47"/>
                  </a:lnTo>
                  <a:lnTo>
                    <a:pt x="767" y="57"/>
                  </a:lnTo>
                  <a:lnTo>
                    <a:pt x="761" y="67"/>
                  </a:lnTo>
                  <a:lnTo>
                    <a:pt x="742" y="75"/>
                  </a:lnTo>
                  <a:lnTo>
                    <a:pt x="714" y="86"/>
                  </a:lnTo>
                  <a:lnTo>
                    <a:pt x="675" y="94"/>
                  </a:lnTo>
                  <a:lnTo>
                    <a:pt x="631" y="100"/>
                  </a:lnTo>
                  <a:lnTo>
                    <a:pt x="576" y="106"/>
                  </a:lnTo>
                  <a:lnTo>
                    <a:pt x="517" y="110"/>
                  </a:lnTo>
                  <a:lnTo>
                    <a:pt x="452" y="112"/>
                  </a:lnTo>
                  <a:lnTo>
                    <a:pt x="383" y="112"/>
                  </a:lnTo>
                  <a:lnTo>
                    <a:pt x="314" y="112"/>
                  </a:lnTo>
                  <a:lnTo>
                    <a:pt x="249" y="110"/>
                  </a:lnTo>
                  <a:lnTo>
                    <a:pt x="190" y="106"/>
                  </a:lnTo>
                  <a:lnTo>
                    <a:pt x="136" y="100"/>
                  </a:lnTo>
                  <a:lnTo>
                    <a:pt x="91" y="94"/>
                  </a:lnTo>
                  <a:lnTo>
                    <a:pt x="52" y="86"/>
                  </a:lnTo>
                  <a:lnTo>
                    <a:pt x="24" y="75"/>
                  </a:lnTo>
                  <a:lnTo>
                    <a:pt x="6" y="67"/>
                  </a:lnTo>
                  <a:lnTo>
                    <a:pt x="0" y="57"/>
                  </a:lnTo>
                  <a:lnTo>
                    <a:pt x="6" y="47"/>
                  </a:lnTo>
                  <a:lnTo>
                    <a:pt x="24" y="37"/>
                  </a:lnTo>
                  <a:lnTo>
                    <a:pt x="52" y="29"/>
                  </a:lnTo>
                  <a:lnTo>
                    <a:pt x="91" y="20"/>
                  </a:lnTo>
                  <a:lnTo>
                    <a:pt x="136" y="12"/>
                  </a:lnTo>
                  <a:lnTo>
                    <a:pt x="190" y="8"/>
                  </a:lnTo>
                  <a:lnTo>
                    <a:pt x="249" y="4"/>
                  </a:lnTo>
                  <a:lnTo>
                    <a:pt x="314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4035201" y="2120770"/>
              <a:ext cx="1046380" cy="1302313"/>
            </a:xfrm>
            <a:custGeom>
              <a:avLst/>
              <a:gdLst>
                <a:gd name="T0" fmla="*/ 231 w 462"/>
                <a:gd name="T1" fmla="*/ 0 h 575"/>
                <a:gd name="T2" fmla="*/ 284 w 462"/>
                <a:gd name="T3" fmla="*/ 6 h 575"/>
                <a:gd name="T4" fmla="*/ 333 w 462"/>
                <a:gd name="T5" fmla="*/ 25 h 575"/>
                <a:gd name="T6" fmla="*/ 375 w 462"/>
                <a:gd name="T7" fmla="*/ 51 h 575"/>
                <a:gd name="T8" fmla="*/ 412 w 462"/>
                <a:gd name="T9" fmla="*/ 88 h 575"/>
                <a:gd name="T10" fmla="*/ 438 w 462"/>
                <a:gd name="T11" fmla="*/ 131 h 575"/>
                <a:gd name="T12" fmla="*/ 456 w 462"/>
                <a:gd name="T13" fmla="*/ 180 h 575"/>
                <a:gd name="T14" fmla="*/ 462 w 462"/>
                <a:gd name="T15" fmla="*/ 233 h 575"/>
                <a:gd name="T16" fmla="*/ 462 w 462"/>
                <a:gd name="T17" fmla="*/ 575 h 575"/>
                <a:gd name="T18" fmla="*/ 0 w 462"/>
                <a:gd name="T19" fmla="*/ 575 h 575"/>
                <a:gd name="T20" fmla="*/ 0 w 462"/>
                <a:gd name="T21" fmla="*/ 233 h 575"/>
                <a:gd name="T22" fmla="*/ 6 w 462"/>
                <a:gd name="T23" fmla="*/ 180 h 575"/>
                <a:gd name="T24" fmla="*/ 22 w 462"/>
                <a:gd name="T25" fmla="*/ 131 h 575"/>
                <a:gd name="T26" fmla="*/ 51 w 462"/>
                <a:gd name="T27" fmla="*/ 88 h 575"/>
                <a:gd name="T28" fmla="*/ 87 w 462"/>
                <a:gd name="T29" fmla="*/ 51 h 575"/>
                <a:gd name="T30" fmla="*/ 130 w 462"/>
                <a:gd name="T31" fmla="*/ 25 h 575"/>
                <a:gd name="T32" fmla="*/ 178 w 462"/>
                <a:gd name="T33" fmla="*/ 6 h 575"/>
                <a:gd name="T34" fmla="*/ 231 w 462"/>
                <a:gd name="T3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575">
                  <a:moveTo>
                    <a:pt x="231" y="0"/>
                  </a:moveTo>
                  <a:lnTo>
                    <a:pt x="284" y="6"/>
                  </a:lnTo>
                  <a:lnTo>
                    <a:pt x="333" y="25"/>
                  </a:lnTo>
                  <a:lnTo>
                    <a:pt x="375" y="51"/>
                  </a:lnTo>
                  <a:lnTo>
                    <a:pt x="412" y="88"/>
                  </a:lnTo>
                  <a:lnTo>
                    <a:pt x="438" y="131"/>
                  </a:lnTo>
                  <a:lnTo>
                    <a:pt x="456" y="180"/>
                  </a:lnTo>
                  <a:lnTo>
                    <a:pt x="462" y="233"/>
                  </a:lnTo>
                  <a:lnTo>
                    <a:pt x="462" y="575"/>
                  </a:lnTo>
                  <a:lnTo>
                    <a:pt x="0" y="575"/>
                  </a:lnTo>
                  <a:lnTo>
                    <a:pt x="0" y="233"/>
                  </a:lnTo>
                  <a:lnTo>
                    <a:pt x="6" y="180"/>
                  </a:lnTo>
                  <a:lnTo>
                    <a:pt x="22" y="131"/>
                  </a:lnTo>
                  <a:lnTo>
                    <a:pt x="51" y="88"/>
                  </a:lnTo>
                  <a:lnTo>
                    <a:pt x="87" y="51"/>
                  </a:lnTo>
                  <a:lnTo>
                    <a:pt x="130" y="25"/>
                  </a:lnTo>
                  <a:lnTo>
                    <a:pt x="178" y="6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505887" y="3002464"/>
            <a:ext cx="1862502" cy="3093082"/>
            <a:chOff x="2846333" y="3123382"/>
            <a:chExt cx="1648841" cy="2738252"/>
          </a:xfrm>
        </p:grpSpPr>
        <p:sp>
          <p:nvSpPr>
            <p:cNvPr id="5" name="Freeform 20"/>
            <p:cNvSpPr>
              <a:spLocks/>
            </p:cNvSpPr>
            <p:nvPr/>
          </p:nvSpPr>
          <p:spPr bwMode="auto">
            <a:xfrm>
              <a:off x="2846333" y="5345239"/>
              <a:ext cx="1648841" cy="516395"/>
            </a:xfrm>
            <a:custGeom>
              <a:avLst/>
              <a:gdLst>
                <a:gd name="T0" fmla="*/ 0 w 728"/>
                <a:gd name="T1" fmla="*/ 0 h 228"/>
                <a:gd name="T2" fmla="*/ 114 w 728"/>
                <a:gd name="T3" fmla="*/ 8 h 228"/>
                <a:gd name="T4" fmla="*/ 235 w 728"/>
                <a:gd name="T5" fmla="*/ 12 h 228"/>
                <a:gd name="T6" fmla="*/ 365 w 728"/>
                <a:gd name="T7" fmla="*/ 12 h 228"/>
                <a:gd name="T8" fmla="*/ 495 w 728"/>
                <a:gd name="T9" fmla="*/ 12 h 228"/>
                <a:gd name="T10" fmla="*/ 617 w 728"/>
                <a:gd name="T11" fmla="*/ 8 h 228"/>
                <a:gd name="T12" fmla="*/ 728 w 728"/>
                <a:gd name="T13" fmla="*/ 0 h 228"/>
                <a:gd name="T14" fmla="*/ 728 w 728"/>
                <a:gd name="T15" fmla="*/ 216 h 228"/>
                <a:gd name="T16" fmla="*/ 617 w 728"/>
                <a:gd name="T17" fmla="*/ 222 h 228"/>
                <a:gd name="T18" fmla="*/ 495 w 728"/>
                <a:gd name="T19" fmla="*/ 226 h 228"/>
                <a:gd name="T20" fmla="*/ 365 w 728"/>
                <a:gd name="T21" fmla="*/ 228 h 228"/>
                <a:gd name="T22" fmla="*/ 235 w 728"/>
                <a:gd name="T23" fmla="*/ 226 h 228"/>
                <a:gd name="T24" fmla="*/ 114 w 728"/>
                <a:gd name="T25" fmla="*/ 222 h 228"/>
                <a:gd name="T26" fmla="*/ 0 w 728"/>
                <a:gd name="T27" fmla="*/ 216 h 228"/>
                <a:gd name="T28" fmla="*/ 0 w 728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228">
                  <a:moveTo>
                    <a:pt x="0" y="0"/>
                  </a:moveTo>
                  <a:lnTo>
                    <a:pt x="114" y="8"/>
                  </a:lnTo>
                  <a:lnTo>
                    <a:pt x="235" y="12"/>
                  </a:lnTo>
                  <a:lnTo>
                    <a:pt x="365" y="12"/>
                  </a:lnTo>
                  <a:lnTo>
                    <a:pt x="495" y="12"/>
                  </a:lnTo>
                  <a:lnTo>
                    <a:pt x="617" y="8"/>
                  </a:lnTo>
                  <a:lnTo>
                    <a:pt x="728" y="0"/>
                  </a:lnTo>
                  <a:lnTo>
                    <a:pt x="728" y="216"/>
                  </a:lnTo>
                  <a:lnTo>
                    <a:pt x="617" y="222"/>
                  </a:lnTo>
                  <a:lnTo>
                    <a:pt x="495" y="226"/>
                  </a:lnTo>
                  <a:lnTo>
                    <a:pt x="365" y="228"/>
                  </a:lnTo>
                  <a:lnTo>
                    <a:pt x="235" y="226"/>
                  </a:lnTo>
                  <a:lnTo>
                    <a:pt x="114" y="222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2846333" y="5216141"/>
              <a:ext cx="1648841" cy="156278"/>
            </a:xfrm>
            <a:custGeom>
              <a:avLst/>
              <a:gdLst>
                <a:gd name="T0" fmla="*/ 91 w 728"/>
                <a:gd name="T1" fmla="*/ 0 h 69"/>
                <a:gd name="T2" fmla="*/ 176 w 728"/>
                <a:gd name="T3" fmla="*/ 4 h 69"/>
                <a:gd name="T4" fmla="*/ 268 w 728"/>
                <a:gd name="T5" fmla="*/ 8 h 69"/>
                <a:gd name="T6" fmla="*/ 365 w 728"/>
                <a:gd name="T7" fmla="*/ 10 h 69"/>
                <a:gd name="T8" fmla="*/ 461 w 728"/>
                <a:gd name="T9" fmla="*/ 8 h 69"/>
                <a:gd name="T10" fmla="*/ 554 w 728"/>
                <a:gd name="T11" fmla="*/ 4 h 69"/>
                <a:gd name="T12" fmla="*/ 639 w 728"/>
                <a:gd name="T13" fmla="*/ 0 h 69"/>
                <a:gd name="T14" fmla="*/ 728 w 728"/>
                <a:gd name="T15" fmla="*/ 57 h 69"/>
                <a:gd name="T16" fmla="*/ 625 w 728"/>
                <a:gd name="T17" fmla="*/ 63 h 69"/>
                <a:gd name="T18" fmla="*/ 513 w 728"/>
                <a:gd name="T19" fmla="*/ 67 h 69"/>
                <a:gd name="T20" fmla="*/ 396 w 728"/>
                <a:gd name="T21" fmla="*/ 69 h 69"/>
                <a:gd name="T22" fmla="*/ 365 w 728"/>
                <a:gd name="T23" fmla="*/ 69 h 69"/>
                <a:gd name="T24" fmla="*/ 335 w 728"/>
                <a:gd name="T25" fmla="*/ 69 h 69"/>
                <a:gd name="T26" fmla="*/ 217 w 728"/>
                <a:gd name="T27" fmla="*/ 67 h 69"/>
                <a:gd name="T28" fmla="*/ 105 w 728"/>
                <a:gd name="T29" fmla="*/ 63 h 69"/>
                <a:gd name="T30" fmla="*/ 0 w 728"/>
                <a:gd name="T31" fmla="*/ 57 h 69"/>
                <a:gd name="T32" fmla="*/ 91 w 72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8" h="69">
                  <a:moveTo>
                    <a:pt x="91" y="0"/>
                  </a:moveTo>
                  <a:lnTo>
                    <a:pt x="176" y="4"/>
                  </a:lnTo>
                  <a:lnTo>
                    <a:pt x="268" y="8"/>
                  </a:lnTo>
                  <a:lnTo>
                    <a:pt x="365" y="10"/>
                  </a:lnTo>
                  <a:lnTo>
                    <a:pt x="461" y="8"/>
                  </a:lnTo>
                  <a:lnTo>
                    <a:pt x="554" y="4"/>
                  </a:lnTo>
                  <a:lnTo>
                    <a:pt x="639" y="0"/>
                  </a:lnTo>
                  <a:lnTo>
                    <a:pt x="728" y="57"/>
                  </a:lnTo>
                  <a:lnTo>
                    <a:pt x="625" y="63"/>
                  </a:lnTo>
                  <a:lnTo>
                    <a:pt x="513" y="67"/>
                  </a:lnTo>
                  <a:lnTo>
                    <a:pt x="396" y="69"/>
                  </a:lnTo>
                  <a:lnTo>
                    <a:pt x="365" y="69"/>
                  </a:lnTo>
                  <a:lnTo>
                    <a:pt x="335" y="69"/>
                  </a:lnTo>
                  <a:lnTo>
                    <a:pt x="217" y="67"/>
                  </a:lnTo>
                  <a:lnTo>
                    <a:pt x="105" y="63"/>
                  </a:lnTo>
                  <a:lnTo>
                    <a:pt x="0" y="5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2961843" y="4851493"/>
              <a:ext cx="1424617" cy="441654"/>
            </a:xfrm>
            <a:custGeom>
              <a:avLst/>
              <a:gdLst>
                <a:gd name="T0" fmla="*/ 0 w 629"/>
                <a:gd name="T1" fmla="*/ 0 h 195"/>
                <a:gd name="T2" fmla="*/ 97 w 629"/>
                <a:gd name="T3" fmla="*/ 6 h 195"/>
                <a:gd name="T4" fmla="*/ 203 w 629"/>
                <a:gd name="T5" fmla="*/ 10 h 195"/>
                <a:gd name="T6" fmla="*/ 314 w 629"/>
                <a:gd name="T7" fmla="*/ 10 h 195"/>
                <a:gd name="T8" fmla="*/ 426 w 629"/>
                <a:gd name="T9" fmla="*/ 10 h 195"/>
                <a:gd name="T10" fmla="*/ 531 w 629"/>
                <a:gd name="T11" fmla="*/ 6 h 195"/>
                <a:gd name="T12" fmla="*/ 629 w 629"/>
                <a:gd name="T13" fmla="*/ 0 h 195"/>
                <a:gd name="T14" fmla="*/ 629 w 629"/>
                <a:gd name="T15" fmla="*/ 185 h 195"/>
                <a:gd name="T16" fmla="*/ 531 w 629"/>
                <a:gd name="T17" fmla="*/ 191 h 195"/>
                <a:gd name="T18" fmla="*/ 426 w 629"/>
                <a:gd name="T19" fmla="*/ 195 h 195"/>
                <a:gd name="T20" fmla="*/ 314 w 629"/>
                <a:gd name="T21" fmla="*/ 195 h 195"/>
                <a:gd name="T22" fmla="*/ 203 w 629"/>
                <a:gd name="T23" fmla="*/ 195 h 195"/>
                <a:gd name="T24" fmla="*/ 97 w 629"/>
                <a:gd name="T25" fmla="*/ 191 h 195"/>
                <a:gd name="T26" fmla="*/ 0 w 629"/>
                <a:gd name="T27" fmla="*/ 185 h 195"/>
                <a:gd name="T28" fmla="*/ 0 w 629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95">
                  <a:moveTo>
                    <a:pt x="0" y="0"/>
                  </a:moveTo>
                  <a:lnTo>
                    <a:pt x="97" y="6"/>
                  </a:lnTo>
                  <a:lnTo>
                    <a:pt x="203" y="10"/>
                  </a:lnTo>
                  <a:lnTo>
                    <a:pt x="314" y="10"/>
                  </a:lnTo>
                  <a:lnTo>
                    <a:pt x="426" y="10"/>
                  </a:lnTo>
                  <a:lnTo>
                    <a:pt x="531" y="6"/>
                  </a:lnTo>
                  <a:lnTo>
                    <a:pt x="629" y="0"/>
                  </a:lnTo>
                  <a:lnTo>
                    <a:pt x="629" y="185"/>
                  </a:lnTo>
                  <a:lnTo>
                    <a:pt x="531" y="191"/>
                  </a:lnTo>
                  <a:lnTo>
                    <a:pt x="426" y="195"/>
                  </a:lnTo>
                  <a:lnTo>
                    <a:pt x="314" y="195"/>
                  </a:lnTo>
                  <a:lnTo>
                    <a:pt x="203" y="195"/>
                  </a:lnTo>
                  <a:lnTo>
                    <a:pt x="97" y="191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2961843" y="4735984"/>
              <a:ext cx="1424617" cy="138159"/>
            </a:xfrm>
            <a:custGeom>
              <a:avLst/>
              <a:gdLst>
                <a:gd name="T0" fmla="*/ 77 w 629"/>
                <a:gd name="T1" fmla="*/ 0 h 61"/>
                <a:gd name="T2" fmla="*/ 190 w 629"/>
                <a:gd name="T3" fmla="*/ 6 h 61"/>
                <a:gd name="T4" fmla="*/ 314 w 629"/>
                <a:gd name="T5" fmla="*/ 10 h 61"/>
                <a:gd name="T6" fmla="*/ 438 w 629"/>
                <a:gd name="T7" fmla="*/ 6 h 61"/>
                <a:gd name="T8" fmla="*/ 552 w 629"/>
                <a:gd name="T9" fmla="*/ 0 h 61"/>
                <a:gd name="T10" fmla="*/ 629 w 629"/>
                <a:gd name="T11" fmla="*/ 51 h 61"/>
                <a:gd name="T12" fmla="*/ 537 w 629"/>
                <a:gd name="T13" fmla="*/ 57 h 61"/>
                <a:gd name="T14" fmla="*/ 442 w 629"/>
                <a:gd name="T15" fmla="*/ 59 h 61"/>
                <a:gd name="T16" fmla="*/ 341 w 629"/>
                <a:gd name="T17" fmla="*/ 61 h 61"/>
                <a:gd name="T18" fmla="*/ 314 w 629"/>
                <a:gd name="T19" fmla="*/ 61 h 61"/>
                <a:gd name="T20" fmla="*/ 288 w 629"/>
                <a:gd name="T21" fmla="*/ 61 h 61"/>
                <a:gd name="T22" fmla="*/ 186 w 629"/>
                <a:gd name="T23" fmla="*/ 59 h 61"/>
                <a:gd name="T24" fmla="*/ 91 w 629"/>
                <a:gd name="T25" fmla="*/ 57 h 61"/>
                <a:gd name="T26" fmla="*/ 0 w 629"/>
                <a:gd name="T27" fmla="*/ 51 h 61"/>
                <a:gd name="T28" fmla="*/ 77 w 629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61">
                  <a:moveTo>
                    <a:pt x="77" y="0"/>
                  </a:moveTo>
                  <a:lnTo>
                    <a:pt x="190" y="6"/>
                  </a:lnTo>
                  <a:lnTo>
                    <a:pt x="314" y="10"/>
                  </a:lnTo>
                  <a:lnTo>
                    <a:pt x="438" y="6"/>
                  </a:lnTo>
                  <a:lnTo>
                    <a:pt x="552" y="0"/>
                  </a:lnTo>
                  <a:lnTo>
                    <a:pt x="629" y="51"/>
                  </a:lnTo>
                  <a:lnTo>
                    <a:pt x="537" y="57"/>
                  </a:lnTo>
                  <a:lnTo>
                    <a:pt x="442" y="59"/>
                  </a:lnTo>
                  <a:lnTo>
                    <a:pt x="341" y="61"/>
                  </a:lnTo>
                  <a:lnTo>
                    <a:pt x="314" y="61"/>
                  </a:lnTo>
                  <a:lnTo>
                    <a:pt x="288" y="61"/>
                  </a:lnTo>
                  <a:lnTo>
                    <a:pt x="186" y="59"/>
                  </a:lnTo>
                  <a:lnTo>
                    <a:pt x="91" y="57"/>
                  </a:lnTo>
                  <a:lnTo>
                    <a:pt x="0" y="5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066028" y="4425693"/>
              <a:ext cx="1209452" cy="382767"/>
            </a:xfrm>
            <a:custGeom>
              <a:avLst/>
              <a:gdLst>
                <a:gd name="T0" fmla="*/ 0 w 534"/>
                <a:gd name="T1" fmla="*/ 0 h 169"/>
                <a:gd name="T2" fmla="*/ 84 w 534"/>
                <a:gd name="T3" fmla="*/ 4 h 169"/>
                <a:gd name="T4" fmla="*/ 173 w 534"/>
                <a:gd name="T5" fmla="*/ 8 h 169"/>
                <a:gd name="T6" fmla="*/ 268 w 534"/>
                <a:gd name="T7" fmla="*/ 8 h 169"/>
                <a:gd name="T8" fmla="*/ 364 w 534"/>
                <a:gd name="T9" fmla="*/ 8 h 169"/>
                <a:gd name="T10" fmla="*/ 453 w 534"/>
                <a:gd name="T11" fmla="*/ 4 h 169"/>
                <a:gd name="T12" fmla="*/ 534 w 534"/>
                <a:gd name="T13" fmla="*/ 0 h 169"/>
                <a:gd name="T14" fmla="*/ 534 w 534"/>
                <a:gd name="T15" fmla="*/ 161 h 169"/>
                <a:gd name="T16" fmla="*/ 453 w 534"/>
                <a:gd name="T17" fmla="*/ 165 h 169"/>
                <a:gd name="T18" fmla="*/ 364 w 534"/>
                <a:gd name="T19" fmla="*/ 169 h 169"/>
                <a:gd name="T20" fmla="*/ 268 w 534"/>
                <a:gd name="T21" fmla="*/ 169 h 169"/>
                <a:gd name="T22" fmla="*/ 173 w 534"/>
                <a:gd name="T23" fmla="*/ 169 h 169"/>
                <a:gd name="T24" fmla="*/ 84 w 534"/>
                <a:gd name="T25" fmla="*/ 165 h 169"/>
                <a:gd name="T26" fmla="*/ 0 w 534"/>
                <a:gd name="T27" fmla="*/ 161 h 169"/>
                <a:gd name="T28" fmla="*/ 0 w 534"/>
                <a:gd name="T2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169">
                  <a:moveTo>
                    <a:pt x="0" y="0"/>
                  </a:moveTo>
                  <a:lnTo>
                    <a:pt x="84" y="4"/>
                  </a:lnTo>
                  <a:lnTo>
                    <a:pt x="173" y="8"/>
                  </a:lnTo>
                  <a:lnTo>
                    <a:pt x="268" y="8"/>
                  </a:lnTo>
                  <a:lnTo>
                    <a:pt x="364" y="8"/>
                  </a:lnTo>
                  <a:lnTo>
                    <a:pt x="453" y="4"/>
                  </a:lnTo>
                  <a:lnTo>
                    <a:pt x="534" y="0"/>
                  </a:lnTo>
                  <a:lnTo>
                    <a:pt x="534" y="161"/>
                  </a:lnTo>
                  <a:lnTo>
                    <a:pt x="453" y="165"/>
                  </a:lnTo>
                  <a:lnTo>
                    <a:pt x="364" y="169"/>
                  </a:lnTo>
                  <a:lnTo>
                    <a:pt x="268" y="169"/>
                  </a:lnTo>
                  <a:lnTo>
                    <a:pt x="173" y="169"/>
                  </a:lnTo>
                  <a:lnTo>
                    <a:pt x="84" y="165"/>
                  </a:lnTo>
                  <a:lnTo>
                    <a:pt x="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3066028" y="4323774"/>
              <a:ext cx="1209452" cy="120040"/>
            </a:xfrm>
            <a:custGeom>
              <a:avLst/>
              <a:gdLst>
                <a:gd name="T0" fmla="*/ 67 w 534"/>
                <a:gd name="T1" fmla="*/ 0 h 53"/>
                <a:gd name="T2" fmla="*/ 163 w 534"/>
                <a:gd name="T3" fmla="*/ 6 h 53"/>
                <a:gd name="T4" fmla="*/ 268 w 534"/>
                <a:gd name="T5" fmla="*/ 8 h 53"/>
                <a:gd name="T6" fmla="*/ 374 w 534"/>
                <a:gd name="T7" fmla="*/ 6 h 53"/>
                <a:gd name="T8" fmla="*/ 469 w 534"/>
                <a:gd name="T9" fmla="*/ 0 h 53"/>
                <a:gd name="T10" fmla="*/ 534 w 534"/>
                <a:gd name="T11" fmla="*/ 45 h 53"/>
                <a:gd name="T12" fmla="*/ 459 w 534"/>
                <a:gd name="T13" fmla="*/ 49 h 53"/>
                <a:gd name="T14" fmla="*/ 376 w 534"/>
                <a:gd name="T15" fmla="*/ 51 h 53"/>
                <a:gd name="T16" fmla="*/ 290 w 534"/>
                <a:gd name="T17" fmla="*/ 53 h 53"/>
                <a:gd name="T18" fmla="*/ 268 w 534"/>
                <a:gd name="T19" fmla="*/ 53 h 53"/>
                <a:gd name="T20" fmla="*/ 246 w 534"/>
                <a:gd name="T21" fmla="*/ 53 h 53"/>
                <a:gd name="T22" fmla="*/ 159 w 534"/>
                <a:gd name="T23" fmla="*/ 51 h 53"/>
                <a:gd name="T24" fmla="*/ 77 w 534"/>
                <a:gd name="T25" fmla="*/ 49 h 53"/>
                <a:gd name="T26" fmla="*/ 0 w 534"/>
                <a:gd name="T27" fmla="*/ 45 h 53"/>
                <a:gd name="T28" fmla="*/ 67 w 534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53">
                  <a:moveTo>
                    <a:pt x="67" y="0"/>
                  </a:moveTo>
                  <a:lnTo>
                    <a:pt x="163" y="6"/>
                  </a:lnTo>
                  <a:lnTo>
                    <a:pt x="268" y="8"/>
                  </a:lnTo>
                  <a:lnTo>
                    <a:pt x="374" y="6"/>
                  </a:lnTo>
                  <a:lnTo>
                    <a:pt x="469" y="0"/>
                  </a:lnTo>
                  <a:lnTo>
                    <a:pt x="534" y="45"/>
                  </a:lnTo>
                  <a:lnTo>
                    <a:pt x="459" y="49"/>
                  </a:lnTo>
                  <a:lnTo>
                    <a:pt x="376" y="51"/>
                  </a:lnTo>
                  <a:lnTo>
                    <a:pt x="290" y="53"/>
                  </a:lnTo>
                  <a:lnTo>
                    <a:pt x="268" y="53"/>
                  </a:lnTo>
                  <a:lnTo>
                    <a:pt x="246" y="53"/>
                  </a:lnTo>
                  <a:lnTo>
                    <a:pt x="159" y="51"/>
                  </a:lnTo>
                  <a:lnTo>
                    <a:pt x="77" y="49"/>
                  </a:lnTo>
                  <a:lnTo>
                    <a:pt x="0" y="4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3167948" y="4061046"/>
              <a:ext cx="1010141" cy="323880"/>
            </a:xfrm>
            <a:custGeom>
              <a:avLst/>
              <a:gdLst>
                <a:gd name="T0" fmla="*/ 0 w 446"/>
                <a:gd name="T1" fmla="*/ 0 h 143"/>
                <a:gd name="T2" fmla="*/ 69 w 446"/>
                <a:gd name="T3" fmla="*/ 4 h 143"/>
                <a:gd name="T4" fmla="*/ 144 w 446"/>
                <a:gd name="T5" fmla="*/ 6 h 143"/>
                <a:gd name="T6" fmla="*/ 223 w 446"/>
                <a:gd name="T7" fmla="*/ 8 h 143"/>
                <a:gd name="T8" fmla="*/ 302 w 446"/>
                <a:gd name="T9" fmla="*/ 6 h 143"/>
                <a:gd name="T10" fmla="*/ 377 w 446"/>
                <a:gd name="T11" fmla="*/ 4 h 143"/>
                <a:gd name="T12" fmla="*/ 446 w 446"/>
                <a:gd name="T13" fmla="*/ 0 h 143"/>
                <a:gd name="T14" fmla="*/ 446 w 446"/>
                <a:gd name="T15" fmla="*/ 135 h 143"/>
                <a:gd name="T16" fmla="*/ 377 w 446"/>
                <a:gd name="T17" fmla="*/ 139 h 143"/>
                <a:gd name="T18" fmla="*/ 302 w 446"/>
                <a:gd name="T19" fmla="*/ 141 h 143"/>
                <a:gd name="T20" fmla="*/ 223 w 446"/>
                <a:gd name="T21" fmla="*/ 143 h 143"/>
                <a:gd name="T22" fmla="*/ 144 w 446"/>
                <a:gd name="T23" fmla="*/ 141 h 143"/>
                <a:gd name="T24" fmla="*/ 69 w 446"/>
                <a:gd name="T25" fmla="*/ 139 h 143"/>
                <a:gd name="T26" fmla="*/ 0 w 446"/>
                <a:gd name="T27" fmla="*/ 135 h 143"/>
                <a:gd name="T28" fmla="*/ 0 w 446"/>
                <a:gd name="T2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143">
                  <a:moveTo>
                    <a:pt x="0" y="0"/>
                  </a:moveTo>
                  <a:lnTo>
                    <a:pt x="69" y="4"/>
                  </a:lnTo>
                  <a:lnTo>
                    <a:pt x="144" y="6"/>
                  </a:lnTo>
                  <a:lnTo>
                    <a:pt x="223" y="8"/>
                  </a:lnTo>
                  <a:lnTo>
                    <a:pt x="302" y="6"/>
                  </a:lnTo>
                  <a:lnTo>
                    <a:pt x="377" y="4"/>
                  </a:lnTo>
                  <a:lnTo>
                    <a:pt x="446" y="0"/>
                  </a:lnTo>
                  <a:lnTo>
                    <a:pt x="446" y="135"/>
                  </a:lnTo>
                  <a:lnTo>
                    <a:pt x="377" y="139"/>
                  </a:lnTo>
                  <a:lnTo>
                    <a:pt x="302" y="141"/>
                  </a:lnTo>
                  <a:lnTo>
                    <a:pt x="223" y="143"/>
                  </a:lnTo>
                  <a:lnTo>
                    <a:pt x="144" y="141"/>
                  </a:lnTo>
                  <a:lnTo>
                    <a:pt x="69" y="139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3167948" y="3977245"/>
              <a:ext cx="1010141" cy="101921"/>
            </a:xfrm>
            <a:custGeom>
              <a:avLst/>
              <a:gdLst>
                <a:gd name="T0" fmla="*/ 55 w 446"/>
                <a:gd name="T1" fmla="*/ 0 h 45"/>
                <a:gd name="T2" fmla="*/ 136 w 446"/>
                <a:gd name="T3" fmla="*/ 4 h 45"/>
                <a:gd name="T4" fmla="*/ 223 w 446"/>
                <a:gd name="T5" fmla="*/ 7 h 45"/>
                <a:gd name="T6" fmla="*/ 310 w 446"/>
                <a:gd name="T7" fmla="*/ 4 h 45"/>
                <a:gd name="T8" fmla="*/ 392 w 446"/>
                <a:gd name="T9" fmla="*/ 0 h 45"/>
                <a:gd name="T10" fmla="*/ 446 w 446"/>
                <a:gd name="T11" fmla="*/ 37 h 45"/>
                <a:gd name="T12" fmla="*/ 349 w 446"/>
                <a:gd name="T13" fmla="*/ 41 h 45"/>
                <a:gd name="T14" fmla="*/ 241 w 446"/>
                <a:gd name="T15" fmla="*/ 45 h 45"/>
                <a:gd name="T16" fmla="*/ 223 w 446"/>
                <a:gd name="T17" fmla="*/ 45 h 45"/>
                <a:gd name="T18" fmla="*/ 205 w 446"/>
                <a:gd name="T19" fmla="*/ 45 h 45"/>
                <a:gd name="T20" fmla="*/ 97 w 446"/>
                <a:gd name="T21" fmla="*/ 41 h 45"/>
                <a:gd name="T22" fmla="*/ 0 w 446"/>
                <a:gd name="T23" fmla="*/ 37 h 45"/>
                <a:gd name="T24" fmla="*/ 55 w 446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5">
                  <a:moveTo>
                    <a:pt x="55" y="0"/>
                  </a:moveTo>
                  <a:lnTo>
                    <a:pt x="136" y="4"/>
                  </a:lnTo>
                  <a:lnTo>
                    <a:pt x="223" y="7"/>
                  </a:lnTo>
                  <a:lnTo>
                    <a:pt x="310" y="4"/>
                  </a:lnTo>
                  <a:lnTo>
                    <a:pt x="392" y="0"/>
                  </a:lnTo>
                  <a:lnTo>
                    <a:pt x="446" y="37"/>
                  </a:lnTo>
                  <a:lnTo>
                    <a:pt x="349" y="41"/>
                  </a:lnTo>
                  <a:lnTo>
                    <a:pt x="241" y="45"/>
                  </a:lnTo>
                  <a:lnTo>
                    <a:pt x="223" y="45"/>
                  </a:lnTo>
                  <a:lnTo>
                    <a:pt x="205" y="45"/>
                  </a:lnTo>
                  <a:lnTo>
                    <a:pt x="97" y="41"/>
                  </a:lnTo>
                  <a:lnTo>
                    <a:pt x="0" y="3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>
              <a:off x="3260809" y="3123382"/>
              <a:ext cx="826686" cy="577546"/>
            </a:xfrm>
            <a:custGeom>
              <a:avLst/>
              <a:gdLst>
                <a:gd name="connsiteX0" fmla="*/ 412211 w 826686"/>
                <a:gd name="connsiteY0" fmla="*/ 0 h 577546"/>
                <a:gd name="connsiteX1" fmla="*/ 683998 w 826686"/>
                <a:gd name="connsiteY1" fmla="*/ 163072 h 577546"/>
                <a:gd name="connsiteX2" fmla="*/ 564884 w 826686"/>
                <a:gd name="connsiteY2" fmla="*/ 163072 h 577546"/>
                <a:gd name="connsiteX3" fmla="*/ 826686 w 826686"/>
                <a:gd name="connsiteY3" fmla="*/ 563957 h 577546"/>
                <a:gd name="connsiteX4" fmla="*/ 647760 w 826686"/>
                <a:gd name="connsiteY4" fmla="*/ 573016 h 577546"/>
                <a:gd name="connsiteX5" fmla="*/ 443919 w 826686"/>
                <a:gd name="connsiteY5" fmla="*/ 577546 h 577546"/>
                <a:gd name="connsiteX6" fmla="*/ 412211 w 826686"/>
                <a:gd name="connsiteY6" fmla="*/ 577546 h 577546"/>
                <a:gd name="connsiteX7" fmla="*/ 375972 w 826686"/>
                <a:gd name="connsiteY7" fmla="*/ 577546 h 577546"/>
                <a:gd name="connsiteX8" fmla="*/ 178927 w 826686"/>
                <a:gd name="connsiteY8" fmla="*/ 573016 h 577546"/>
                <a:gd name="connsiteX9" fmla="*/ 0 w 826686"/>
                <a:gd name="connsiteY9" fmla="*/ 563957 h 577546"/>
                <a:gd name="connsiteX10" fmla="*/ 259757 w 826686"/>
                <a:gd name="connsiteY10" fmla="*/ 163072 h 577546"/>
                <a:gd name="connsiteX11" fmla="*/ 135894 w 826686"/>
                <a:gd name="connsiteY11" fmla="*/ 163072 h 5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686" h="577546">
                  <a:moveTo>
                    <a:pt x="412211" y="0"/>
                  </a:moveTo>
                  <a:lnTo>
                    <a:pt x="683998" y="163072"/>
                  </a:lnTo>
                  <a:lnTo>
                    <a:pt x="564884" y="163072"/>
                  </a:lnTo>
                  <a:lnTo>
                    <a:pt x="826686" y="563957"/>
                  </a:lnTo>
                  <a:lnTo>
                    <a:pt x="647760" y="573016"/>
                  </a:lnTo>
                  <a:lnTo>
                    <a:pt x="443919" y="577546"/>
                  </a:lnTo>
                  <a:lnTo>
                    <a:pt x="412211" y="577546"/>
                  </a:lnTo>
                  <a:lnTo>
                    <a:pt x="375972" y="577546"/>
                  </a:lnTo>
                  <a:lnTo>
                    <a:pt x="178927" y="573016"/>
                  </a:lnTo>
                  <a:lnTo>
                    <a:pt x="0" y="563957"/>
                  </a:lnTo>
                  <a:lnTo>
                    <a:pt x="259757" y="163072"/>
                  </a:lnTo>
                  <a:lnTo>
                    <a:pt x="135894" y="163072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3260809" y="3687339"/>
              <a:ext cx="826686" cy="328410"/>
            </a:xfrm>
            <a:custGeom>
              <a:avLst/>
              <a:gdLst>
                <a:gd name="T0" fmla="*/ 0 w 365"/>
                <a:gd name="T1" fmla="*/ 0 h 145"/>
                <a:gd name="T2" fmla="*/ 87 w 365"/>
                <a:gd name="T3" fmla="*/ 6 h 145"/>
                <a:gd name="T4" fmla="*/ 182 w 365"/>
                <a:gd name="T5" fmla="*/ 6 h 145"/>
                <a:gd name="T6" fmla="*/ 278 w 365"/>
                <a:gd name="T7" fmla="*/ 6 h 145"/>
                <a:gd name="T8" fmla="*/ 365 w 365"/>
                <a:gd name="T9" fmla="*/ 0 h 145"/>
                <a:gd name="T10" fmla="*/ 365 w 365"/>
                <a:gd name="T11" fmla="*/ 139 h 145"/>
                <a:gd name="T12" fmla="*/ 278 w 365"/>
                <a:gd name="T13" fmla="*/ 143 h 145"/>
                <a:gd name="T14" fmla="*/ 182 w 365"/>
                <a:gd name="T15" fmla="*/ 145 h 145"/>
                <a:gd name="T16" fmla="*/ 87 w 365"/>
                <a:gd name="T17" fmla="*/ 143 h 145"/>
                <a:gd name="T18" fmla="*/ 0 w 365"/>
                <a:gd name="T19" fmla="*/ 139 h 145"/>
                <a:gd name="T20" fmla="*/ 0 w 365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145">
                  <a:moveTo>
                    <a:pt x="0" y="0"/>
                  </a:moveTo>
                  <a:lnTo>
                    <a:pt x="87" y="6"/>
                  </a:lnTo>
                  <a:lnTo>
                    <a:pt x="182" y="6"/>
                  </a:lnTo>
                  <a:lnTo>
                    <a:pt x="278" y="6"/>
                  </a:lnTo>
                  <a:lnTo>
                    <a:pt x="365" y="0"/>
                  </a:lnTo>
                  <a:lnTo>
                    <a:pt x="365" y="139"/>
                  </a:lnTo>
                  <a:lnTo>
                    <a:pt x="278" y="143"/>
                  </a:lnTo>
                  <a:lnTo>
                    <a:pt x="182" y="145"/>
                  </a:lnTo>
                  <a:lnTo>
                    <a:pt x="87" y="143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2584606" y="3630851"/>
            <a:ext cx="3924558" cy="667738"/>
            <a:chOff x="5898258" y="3477440"/>
            <a:chExt cx="3474343" cy="591137"/>
          </a:xfrm>
          <a:solidFill>
            <a:schemeClr val="bg2">
              <a:lumMod val="75000"/>
            </a:schemeClr>
          </a:solidFill>
        </p:grpSpPr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5898258" y="3957597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1 h 49"/>
                <a:gd name="T8" fmla="*/ 47 w 49"/>
                <a:gd name="T9" fmla="*/ 19 h 49"/>
                <a:gd name="T10" fmla="*/ 49 w 49"/>
                <a:gd name="T11" fmla="*/ 25 h 49"/>
                <a:gd name="T12" fmla="*/ 47 w 49"/>
                <a:gd name="T13" fmla="*/ 33 h 49"/>
                <a:gd name="T14" fmla="*/ 45 w 49"/>
                <a:gd name="T15" fmla="*/ 41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1 w 49"/>
                <a:gd name="T25" fmla="*/ 45 h 49"/>
                <a:gd name="T26" fmla="*/ 5 w 49"/>
                <a:gd name="T27" fmla="*/ 41 h 49"/>
                <a:gd name="T28" fmla="*/ 0 w 49"/>
                <a:gd name="T29" fmla="*/ 33 h 49"/>
                <a:gd name="T30" fmla="*/ 0 w 49"/>
                <a:gd name="T31" fmla="*/ 25 h 49"/>
                <a:gd name="T32" fmla="*/ 0 w 49"/>
                <a:gd name="T33" fmla="*/ 19 h 49"/>
                <a:gd name="T34" fmla="*/ 5 w 49"/>
                <a:gd name="T35" fmla="*/ 11 h 49"/>
                <a:gd name="T36" fmla="*/ 11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1"/>
                  </a:lnTo>
                  <a:lnTo>
                    <a:pt x="47" y="19"/>
                  </a:lnTo>
                  <a:lnTo>
                    <a:pt x="49" y="25"/>
                  </a:lnTo>
                  <a:lnTo>
                    <a:pt x="47" y="33"/>
                  </a:lnTo>
                  <a:lnTo>
                    <a:pt x="45" y="41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1" y="45"/>
                  </a:lnTo>
                  <a:lnTo>
                    <a:pt x="5" y="41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5945820" y="3477440"/>
              <a:ext cx="3426781" cy="545839"/>
            </a:xfrm>
            <a:custGeom>
              <a:avLst/>
              <a:gdLst>
                <a:gd name="T0" fmla="*/ 270 w 1513"/>
                <a:gd name="T1" fmla="*/ 0 h 241"/>
                <a:gd name="T2" fmla="*/ 1513 w 1513"/>
                <a:gd name="T3" fmla="*/ 0 h 241"/>
                <a:gd name="T4" fmla="*/ 1513 w 1513"/>
                <a:gd name="T5" fmla="*/ 11 h 241"/>
                <a:gd name="T6" fmla="*/ 270 w 1513"/>
                <a:gd name="T7" fmla="*/ 11 h 241"/>
                <a:gd name="T8" fmla="*/ 249 w 1513"/>
                <a:gd name="T9" fmla="*/ 15 h 241"/>
                <a:gd name="T10" fmla="*/ 229 w 1513"/>
                <a:gd name="T11" fmla="*/ 23 h 241"/>
                <a:gd name="T12" fmla="*/ 213 w 1513"/>
                <a:gd name="T13" fmla="*/ 35 h 241"/>
                <a:gd name="T14" fmla="*/ 8 w 1513"/>
                <a:gd name="T15" fmla="*/ 241 h 241"/>
                <a:gd name="T16" fmla="*/ 0 w 1513"/>
                <a:gd name="T17" fmla="*/ 235 h 241"/>
                <a:gd name="T18" fmla="*/ 205 w 1513"/>
                <a:gd name="T19" fmla="*/ 27 h 241"/>
                <a:gd name="T20" fmla="*/ 225 w 1513"/>
                <a:gd name="T21" fmla="*/ 13 h 241"/>
                <a:gd name="T22" fmla="*/ 245 w 1513"/>
                <a:gd name="T23" fmla="*/ 4 h 241"/>
                <a:gd name="T24" fmla="*/ 270 w 1513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3" h="241">
                  <a:moveTo>
                    <a:pt x="270" y="0"/>
                  </a:moveTo>
                  <a:lnTo>
                    <a:pt x="1513" y="0"/>
                  </a:lnTo>
                  <a:lnTo>
                    <a:pt x="1513" y="11"/>
                  </a:lnTo>
                  <a:lnTo>
                    <a:pt x="270" y="11"/>
                  </a:lnTo>
                  <a:lnTo>
                    <a:pt x="249" y="15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8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5" y="13"/>
                  </a:lnTo>
                  <a:lnTo>
                    <a:pt x="245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83906" y="3058642"/>
            <a:ext cx="4072943" cy="667738"/>
            <a:chOff x="5766895" y="3085613"/>
            <a:chExt cx="3605706" cy="591137"/>
          </a:xfrm>
          <a:solidFill>
            <a:schemeClr val="bg2">
              <a:lumMod val="75000"/>
            </a:schemeClr>
          </a:solidFill>
        </p:grpSpPr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5766895" y="3565770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0 w 48"/>
                <a:gd name="T3" fmla="*/ 0 h 49"/>
                <a:gd name="T4" fmla="*/ 38 w 48"/>
                <a:gd name="T5" fmla="*/ 4 h 49"/>
                <a:gd name="T6" fmla="*/ 42 w 48"/>
                <a:gd name="T7" fmla="*/ 10 h 49"/>
                <a:gd name="T8" fmla="*/ 46 w 48"/>
                <a:gd name="T9" fmla="*/ 16 h 49"/>
                <a:gd name="T10" fmla="*/ 48 w 48"/>
                <a:gd name="T11" fmla="*/ 25 h 49"/>
                <a:gd name="T12" fmla="*/ 46 w 48"/>
                <a:gd name="T13" fmla="*/ 33 h 49"/>
                <a:gd name="T14" fmla="*/ 42 w 48"/>
                <a:gd name="T15" fmla="*/ 39 h 49"/>
                <a:gd name="T16" fmla="*/ 38 w 48"/>
                <a:gd name="T17" fmla="*/ 43 h 49"/>
                <a:gd name="T18" fmla="*/ 30 w 48"/>
                <a:gd name="T19" fmla="*/ 47 h 49"/>
                <a:gd name="T20" fmla="*/ 24 w 48"/>
                <a:gd name="T21" fmla="*/ 49 h 49"/>
                <a:gd name="T22" fmla="*/ 16 w 48"/>
                <a:gd name="T23" fmla="*/ 47 h 49"/>
                <a:gd name="T24" fmla="*/ 10 w 48"/>
                <a:gd name="T25" fmla="*/ 43 h 49"/>
                <a:gd name="T26" fmla="*/ 4 w 48"/>
                <a:gd name="T27" fmla="*/ 39 h 49"/>
                <a:gd name="T28" fmla="*/ 0 w 48"/>
                <a:gd name="T29" fmla="*/ 33 h 49"/>
                <a:gd name="T30" fmla="*/ 0 w 48"/>
                <a:gd name="T31" fmla="*/ 25 h 49"/>
                <a:gd name="T32" fmla="*/ 0 w 48"/>
                <a:gd name="T33" fmla="*/ 16 h 49"/>
                <a:gd name="T34" fmla="*/ 4 w 48"/>
                <a:gd name="T35" fmla="*/ 10 h 49"/>
                <a:gd name="T36" fmla="*/ 10 w 48"/>
                <a:gd name="T37" fmla="*/ 4 h 49"/>
                <a:gd name="T38" fmla="*/ 16 w 48"/>
                <a:gd name="T39" fmla="*/ 0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0" y="0"/>
                  </a:lnTo>
                  <a:lnTo>
                    <a:pt x="38" y="4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8" y="25"/>
                  </a:lnTo>
                  <a:lnTo>
                    <a:pt x="46" y="33"/>
                  </a:lnTo>
                  <a:lnTo>
                    <a:pt x="42" y="39"/>
                  </a:lnTo>
                  <a:lnTo>
                    <a:pt x="38" y="43"/>
                  </a:lnTo>
                  <a:lnTo>
                    <a:pt x="30" y="47"/>
                  </a:lnTo>
                  <a:lnTo>
                    <a:pt x="24" y="49"/>
                  </a:lnTo>
                  <a:lnTo>
                    <a:pt x="16" y="47"/>
                  </a:lnTo>
                  <a:lnTo>
                    <a:pt x="10" y="43"/>
                  </a:lnTo>
                  <a:lnTo>
                    <a:pt x="4" y="39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5812193" y="3085613"/>
              <a:ext cx="3560408" cy="545839"/>
            </a:xfrm>
            <a:custGeom>
              <a:avLst/>
              <a:gdLst>
                <a:gd name="T0" fmla="*/ 270 w 1572"/>
                <a:gd name="T1" fmla="*/ 0 h 241"/>
                <a:gd name="T2" fmla="*/ 1572 w 1572"/>
                <a:gd name="T3" fmla="*/ 0 h 241"/>
                <a:gd name="T4" fmla="*/ 1572 w 1572"/>
                <a:gd name="T5" fmla="*/ 10 h 241"/>
                <a:gd name="T6" fmla="*/ 270 w 1572"/>
                <a:gd name="T7" fmla="*/ 10 h 241"/>
                <a:gd name="T8" fmla="*/ 247 w 1572"/>
                <a:gd name="T9" fmla="*/ 12 h 241"/>
                <a:gd name="T10" fmla="*/ 229 w 1572"/>
                <a:gd name="T11" fmla="*/ 21 h 241"/>
                <a:gd name="T12" fmla="*/ 213 w 1572"/>
                <a:gd name="T13" fmla="*/ 33 h 241"/>
                <a:gd name="T14" fmla="*/ 8 w 1572"/>
                <a:gd name="T15" fmla="*/ 241 h 241"/>
                <a:gd name="T16" fmla="*/ 0 w 1572"/>
                <a:gd name="T17" fmla="*/ 232 h 241"/>
                <a:gd name="T18" fmla="*/ 205 w 1572"/>
                <a:gd name="T19" fmla="*/ 27 h 241"/>
                <a:gd name="T20" fmla="*/ 223 w 1572"/>
                <a:gd name="T21" fmla="*/ 10 h 241"/>
                <a:gd name="T22" fmla="*/ 245 w 1572"/>
                <a:gd name="T23" fmla="*/ 2 h 241"/>
                <a:gd name="T24" fmla="*/ 270 w 1572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2" h="241">
                  <a:moveTo>
                    <a:pt x="270" y="0"/>
                  </a:moveTo>
                  <a:lnTo>
                    <a:pt x="1572" y="0"/>
                  </a:lnTo>
                  <a:lnTo>
                    <a:pt x="1572" y="10"/>
                  </a:lnTo>
                  <a:lnTo>
                    <a:pt x="270" y="10"/>
                  </a:lnTo>
                  <a:lnTo>
                    <a:pt x="247" y="12"/>
                  </a:lnTo>
                  <a:lnTo>
                    <a:pt x="229" y="21"/>
                  </a:lnTo>
                  <a:lnTo>
                    <a:pt x="213" y="33"/>
                  </a:lnTo>
                  <a:lnTo>
                    <a:pt x="8" y="241"/>
                  </a:lnTo>
                  <a:lnTo>
                    <a:pt x="0" y="232"/>
                  </a:lnTo>
                  <a:lnTo>
                    <a:pt x="205" y="27"/>
                  </a:lnTo>
                  <a:lnTo>
                    <a:pt x="223" y="10"/>
                  </a:lnTo>
                  <a:lnTo>
                    <a:pt x="245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79574" y="4203060"/>
            <a:ext cx="3778730" cy="667738"/>
            <a:chOff x="6027357" y="3912299"/>
            <a:chExt cx="3345244" cy="591137"/>
          </a:xfrm>
          <a:solidFill>
            <a:schemeClr val="bg2">
              <a:lumMod val="75000"/>
            </a:schemeClr>
          </a:solidFill>
        </p:grpSpPr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6027357" y="4392456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0 h 49"/>
                <a:gd name="T8" fmla="*/ 49 w 49"/>
                <a:gd name="T9" fmla="*/ 18 h 49"/>
                <a:gd name="T10" fmla="*/ 49 w 49"/>
                <a:gd name="T11" fmla="*/ 24 h 49"/>
                <a:gd name="T12" fmla="*/ 49 w 49"/>
                <a:gd name="T13" fmla="*/ 33 h 49"/>
                <a:gd name="T14" fmla="*/ 45 w 49"/>
                <a:gd name="T15" fmla="*/ 39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2 w 49"/>
                <a:gd name="T29" fmla="*/ 33 h 49"/>
                <a:gd name="T30" fmla="*/ 0 w 49"/>
                <a:gd name="T31" fmla="*/ 24 h 49"/>
                <a:gd name="T32" fmla="*/ 2 w 49"/>
                <a:gd name="T33" fmla="*/ 18 h 49"/>
                <a:gd name="T34" fmla="*/ 4 w 49"/>
                <a:gd name="T35" fmla="*/ 10 h 49"/>
                <a:gd name="T36" fmla="*/ 10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0"/>
                  </a:lnTo>
                  <a:lnTo>
                    <a:pt x="49" y="18"/>
                  </a:lnTo>
                  <a:lnTo>
                    <a:pt x="49" y="24"/>
                  </a:lnTo>
                  <a:lnTo>
                    <a:pt x="49" y="33"/>
                  </a:lnTo>
                  <a:lnTo>
                    <a:pt x="45" y="39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2" y="33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10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6074920" y="3912299"/>
              <a:ext cx="3297681" cy="543574"/>
            </a:xfrm>
            <a:custGeom>
              <a:avLst/>
              <a:gdLst>
                <a:gd name="T0" fmla="*/ 269 w 1456"/>
                <a:gd name="T1" fmla="*/ 0 h 240"/>
                <a:gd name="T2" fmla="*/ 1456 w 1456"/>
                <a:gd name="T3" fmla="*/ 0 h 240"/>
                <a:gd name="T4" fmla="*/ 1456 w 1456"/>
                <a:gd name="T5" fmla="*/ 10 h 240"/>
                <a:gd name="T6" fmla="*/ 269 w 1456"/>
                <a:gd name="T7" fmla="*/ 10 h 240"/>
                <a:gd name="T8" fmla="*/ 249 w 1456"/>
                <a:gd name="T9" fmla="*/ 14 h 240"/>
                <a:gd name="T10" fmla="*/ 229 w 1456"/>
                <a:gd name="T11" fmla="*/ 22 h 240"/>
                <a:gd name="T12" fmla="*/ 213 w 1456"/>
                <a:gd name="T13" fmla="*/ 35 h 240"/>
                <a:gd name="T14" fmla="*/ 8 w 1456"/>
                <a:gd name="T15" fmla="*/ 240 h 240"/>
                <a:gd name="T16" fmla="*/ 0 w 1456"/>
                <a:gd name="T17" fmla="*/ 234 h 240"/>
                <a:gd name="T18" fmla="*/ 207 w 1456"/>
                <a:gd name="T19" fmla="*/ 26 h 240"/>
                <a:gd name="T20" fmla="*/ 225 w 1456"/>
                <a:gd name="T21" fmla="*/ 12 h 240"/>
                <a:gd name="T22" fmla="*/ 247 w 1456"/>
                <a:gd name="T23" fmla="*/ 4 h 240"/>
                <a:gd name="T24" fmla="*/ 269 w 1456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6" h="240">
                  <a:moveTo>
                    <a:pt x="269" y="0"/>
                  </a:moveTo>
                  <a:lnTo>
                    <a:pt x="1456" y="0"/>
                  </a:lnTo>
                  <a:lnTo>
                    <a:pt x="1456" y="10"/>
                  </a:lnTo>
                  <a:lnTo>
                    <a:pt x="269" y="10"/>
                  </a:lnTo>
                  <a:lnTo>
                    <a:pt x="249" y="14"/>
                  </a:lnTo>
                  <a:lnTo>
                    <a:pt x="229" y="22"/>
                  </a:lnTo>
                  <a:lnTo>
                    <a:pt x="213" y="35"/>
                  </a:lnTo>
                  <a:lnTo>
                    <a:pt x="8" y="240"/>
                  </a:lnTo>
                  <a:lnTo>
                    <a:pt x="0" y="234"/>
                  </a:lnTo>
                  <a:lnTo>
                    <a:pt x="207" y="26"/>
                  </a:lnTo>
                  <a:lnTo>
                    <a:pt x="225" y="12"/>
                  </a:lnTo>
                  <a:lnTo>
                    <a:pt x="247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2856683" y="4775269"/>
            <a:ext cx="3663603" cy="667738"/>
            <a:chOff x="6129277" y="4392456"/>
            <a:chExt cx="3243324" cy="591137"/>
          </a:xfrm>
          <a:solidFill>
            <a:schemeClr val="bg2">
              <a:lumMod val="75000"/>
            </a:schemeClr>
          </a:solidFill>
        </p:grpSpPr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6129277" y="4872613"/>
              <a:ext cx="110980" cy="110980"/>
            </a:xfrm>
            <a:custGeom>
              <a:avLst/>
              <a:gdLst>
                <a:gd name="T0" fmla="*/ 24 w 49"/>
                <a:gd name="T1" fmla="*/ 0 h 49"/>
                <a:gd name="T2" fmla="*/ 30 w 49"/>
                <a:gd name="T3" fmla="*/ 2 h 49"/>
                <a:gd name="T4" fmla="*/ 38 w 49"/>
                <a:gd name="T5" fmla="*/ 4 h 49"/>
                <a:gd name="T6" fmla="*/ 43 w 49"/>
                <a:gd name="T7" fmla="*/ 10 h 49"/>
                <a:gd name="T8" fmla="*/ 47 w 49"/>
                <a:gd name="T9" fmla="*/ 16 h 49"/>
                <a:gd name="T10" fmla="*/ 49 w 49"/>
                <a:gd name="T11" fmla="*/ 24 h 49"/>
                <a:gd name="T12" fmla="*/ 47 w 49"/>
                <a:gd name="T13" fmla="*/ 32 h 49"/>
                <a:gd name="T14" fmla="*/ 43 w 49"/>
                <a:gd name="T15" fmla="*/ 39 h 49"/>
                <a:gd name="T16" fmla="*/ 38 w 49"/>
                <a:gd name="T17" fmla="*/ 45 h 49"/>
                <a:gd name="T18" fmla="*/ 30 w 49"/>
                <a:gd name="T19" fmla="*/ 49 h 49"/>
                <a:gd name="T20" fmla="*/ 24 w 49"/>
                <a:gd name="T21" fmla="*/ 49 h 49"/>
                <a:gd name="T22" fmla="*/ 16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0 w 49"/>
                <a:gd name="T29" fmla="*/ 32 h 49"/>
                <a:gd name="T30" fmla="*/ 0 w 49"/>
                <a:gd name="T31" fmla="*/ 24 h 49"/>
                <a:gd name="T32" fmla="*/ 0 w 49"/>
                <a:gd name="T33" fmla="*/ 16 h 49"/>
                <a:gd name="T34" fmla="*/ 4 w 49"/>
                <a:gd name="T35" fmla="*/ 10 h 49"/>
                <a:gd name="T36" fmla="*/ 10 w 49"/>
                <a:gd name="T37" fmla="*/ 4 h 49"/>
                <a:gd name="T38" fmla="*/ 16 w 49"/>
                <a:gd name="T39" fmla="*/ 2 h 49"/>
                <a:gd name="T40" fmla="*/ 24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4" y="0"/>
                  </a:moveTo>
                  <a:lnTo>
                    <a:pt x="30" y="2"/>
                  </a:lnTo>
                  <a:lnTo>
                    <a:pt x="38" y="4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49" y="24"/>
                  </a:lnTo>
                  <a:lnTo>
                    <a:pt x="47" y="32"/>
                  </a:lnTo>
                  <a:lnTo>
                    <a:pt x="43" y="39"/>
                  </a:lnTo>
                  <a:lnTo>
                    <a:pt x="38" y="45"/>
                  </a:lnTo>
                  <a:lnTo>
                    <a:pt x="30" y="49"/>
                  </a:lnTo>
                  <a:lnTo>
                    <a:pt x="24" y="49"/>
                  </a:lnTo>
                  <a:lnTo>
                    <a:pt x="16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6174575" y="4392456"/>
              <a:ext cx="3198026" cy="543574"/>
            </a:xfrm>
            <a:custGeom>
              <a:avLst/>
              <a:gdLst>
                <a:gd name="T0" fmla="*/ 270 w 1412"/>
                <a:gd name="T1" fmla="*/ 0 h 240"/>
                <a:gd name="T2" fmla="*/ 1412 w 1412"/>
                <a:gd name="T3" fmla="*/ 0 h 240"/>
                <a:gd name="T4" fmla="*/ 1412 w 1412"/>
                <a:gd name="T5" fmla="*/ 10 h 240"/>
                <a:gd name="T6" fmla="*/ 270 w 1412"/>
                <a:gd name="T7" fmla="*/ 10 h 240"/>
                <a:gd name="T8" fmla="*/ 248 w 1412"/>
                <a:gd name="T9" fmla="*/ 12 h 240"/>
                <a:gd name="T10" fmla="*/ 229 w 1412"/>
                <a:gd name="T11" fmla="*/ 20 h 240"/>
                <a:gd name="T12" fmla="*/ 213 w 1412"/>
                <a:gd name="T13" fmla="*/ 35 h 240"/>
                <a:gd name="T14" fmla="*/ 6 w 1412"/>
                <a:gd name="T15" fmla="*/ 240 h 240"/>
                <a:gd name="T16" fmla="*/ 0 w 1412"/>
                <a:gd name="T17" fmla="*/ 232 h 240"/>
                <a:gd name="T18" fmla="*/ 205 w 1412"/>
                <a:gd name="T19" fmla="*/ 26 h 240"/>
                <a:gd name="T20" fmla="*/ 223 w 1412"/>
                <a:gd name="T21" fmla="*/ 12 h 240"/>
                <a:gd name="T22" fmla="*/ 246 w 1412"/>
                <a:gd name="T23" fmla="*/ 2 h 240"/>
                <a:gd name="T24" fmla="*/ 270 w 1412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2" h="240">
                  <a:moveTo>
                    <a:pt x="270" y="0"/>
                  </a:moveTo>
                  <a:lnTo>
                    <a:pt x="1412" y="0"/>
                  </a:lnTo>
                  <a:lnTo>
                    <a:pt x="1412" y="10"/>
                  </a:lnTo>
                  <a:lnTo>
                    <a:pt x="270" y="10"/>
                  </a:lnTo>
                  <a:lnTo>
                    <a:pt x="248" y="12"/>
                  </a:lnTo>
                  <a:lnTo>
                    <a:pt x="229" y="20"/>
                  </a:lnTo>
                  <a:lnTo>
                    <a:pt x="213" y="35"/>
                  </a:lnTo>
                  <a:lnTo>
                    <a:pt x="6" y="240"/>
                  </a:lnTo>
                  <a:lnTo>
                    <a:pt x="0" y="232"/>
                  </a:lnTo>
                  <a:lnTo>
                    <a:pt x="205" y="26"/>
                  </a:lnTo>
                  <a:lnTo>
                    <a:pt x="223" y="12"/>
                  </a:lnTo>
                  <a:lnTo>
                    <a:pt x="246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97483" y="5433001"/>
            <a:ext cx="3507542" cy="667738"/>
            <a:chOff x="6267435" y="4913381"/>
            <a:chExt cx="3105166" cy="591137"/>
          </a:xfrm>
          <a:solidFill>
            <a:schemeClr val="bg2">
              <a:lumMod val="75000"/>
            </a:schemeClr>
          </a:solidFill>
        </p:grpSpPr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6267435" y="5393538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2 w 48"/>
                <a:gd name="T3" fmla="*/ 2 h 49"/>
                <a:gd name="T4" fmla="*/ 40 w 48"/>
                <a:gd name="T5" fmla="*/ 6 h 49"/>
                <a:gd name="T6" fmla="*/ 44 w 48"/>
                <a:gd name="T7" fmla="*/ 10 h 49"/>
                <a:gd name="T8" fmla="*/ 48 w 48"/>
                <a:gd name="T9" fmla="*/ 19 h 49"/>
                <a:gd name="T10" fmla="*/ 48 w 48"/>
                <a:gd name="T11" fmla="*/ 25 h 49"/>
                <a:gd name="T12" fmla="*/ 48 w 48"/>
                <a:gd name="T13" fmla="*/ 33 h 49"/>
                <a:gd name="T14" fmla="*/ 44 w 48"/>
                <a:gd name="T15" fmla="*/ 39 h 49"/>
                <a:gd name="T16" fmla="*/ 40 w 48"/>
                <a:gd name="T17" fmla="*/ 45 h 49"/>
                <a:gd name="T18" fmla="*/ 32 w 48"/>
                <a:gd name="T19" fmla="*/ 49 h 49"/>
                <a:gd name="T20" fmla="*/ 24 w 48"/>
                <a:gd name="T21" fmla="*/ 49 h 49"/>
                <a:gd name="T22" fmla="*/ 18 w 48"/>
                <a:gd name="T23" fmla="*/ 49 h 49"/>
                <a:gd name="T24" fmla="*/ 10 w 48"/>
                <a:gd name="T25" fmla="*/ 45 h 49"/>
                <a:gd name="T26" fmla="*/ 6 w 48"/>
                <a:gd name="T27" fmla="*/ 39 h 49"/>
                <a:gd name="T28" fmla="*/ 2 w 48"/>
                <a:gd name="T29" fmla="*/ 33 h 49"/>
                <a:gd name="T30" fmla="*/ 0 w 48"/>
                <a:gd name="T31" fmla="*/ 25 h 49"/>
                <a:gd name="T32" fmla="*/ 2 w 48"/>
                <a:gd name="T33" fmla="*/ 19 h 49"/>
                <a:gd name="T34" fmla="*/ 6 w 48"/>
                <a:gd name="T35" fmla="*/ 10 h 49"/>
                <a:gd name="T36" fmla="*/ 10 w 48"/>
                <a:gd name="T37" fmla="*/ 6 h 49"/>
                <a:gd name="T38" fmla="*/ 18 w 48"/>
                <a:gd name="T39" fmla="*/ 2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2" y="2"/>
                  </a:lnTo>
                  <a:lnTo>
                    <a:pt x="40" y="6"/>
                  </a:lnTo>
                  <a:lnTo>
                    <a:pt x="44" y="10"/>
                  </a:lnTo>
                  <a:lnTo>
                    <a:pt x="48" y="19"/>
                  </a:lnTo>
                  <a:lnTo>
                    <a:pt x="48" y="25"/>
                  </a:lnTo>
                  <a:lnTo>
                    <a:pt x="48" y="33"/>
                  </a:lnTo>
                  <a:lnTo>
                    <a:pt x="44" y="39"/>
                  </a:lnTo>
                  <a:lnTo>
                    <a:pt x="40" y="45"/>
                  </a:lnTo>
                  <a:lnTo>
                    <a:pt x="32" y="49"/>
                  </a:lnTo>
                  <a:lnTo>
                    <a:pt x="24" y="49"/>
                  </a:lnTo>
                  <a:lnTo>
                    <a:pt x="18" y="49"/>
                  </a:lnTo>
                  <a:lnTo>
                    <a:pt x="10" y="45"/>
                  </a:lnTo>
                  <a:lnTo>
                    <a:pt x="6" y="39"/>
                  </a:lnTo>
                  <a:lnTo>
                    <a:pt x="2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6317263" y="4913381"/>
              <a:ext cx="3055338" cy="545839"/>
            </a:xfrm>
            <a:custGeom>
              <a:avLst/>
              <a:gdLst>
                <a:gd name="T0" fmla="*/ 270 w 1349"/>
                <a:gd name="T1" fmla="*/ 0 h 241"/>
                <a:gd name="T2" fmla="*/ 1349 w 1349"/>
                <a:gd name="T3" fmla="*/ 0 h 241"/>
                <a:gd name="T4" fmla="*/ 1349 w 1349"/>
                <a:gd name="T5" fmla="*/ 10 h 241"/>
                <a:gd name="T6" fmla="*/ 270 w 1349"/>
                <a:gd name="T7" fmla="*/ 10 h 241"/>
                <a:gd name="T8" fmla="*/ 248 w 1349"/>
                <a:gd name="T9" fmla="*/ 14 h 241"/>
                <a:gd name="T10" fmla="*/ 229 w 1349"/>
                <a:gd name="T11" fmla="*/ 23 h 241"/>
                <a:gd name="T12" fmla="*/ 213 w 1349"/>
                <a:gd name="T13" fmla="*/ 35 h 241"/>
                <a:gd name="T14" fmla="*/ 6 w 1349"/>
                <a:gd name="T15" fmla="*/ 241 h 241"/>
                <a:gd name="T16" fmla="*/ 0 w 1349"/>
                <a:gd name="T17" fmla="*/ 235 h 241"/>
                <a:gd name="T18" fmla="*/ 205 w 1349"/>
                <a:gd name="T19" fmla="*/ 27 h 241"/>
                <a:gd name="T20" fmla="*/ 223 w 1349"/>
                <a:gd name="T21" fmla="*/ 12 h 241"/>
                <a:gd name="T22" fmla="*/ 246 w 1349"/>
                <a:gd name="T23" fmla="*/ 4 h 241"/>
                <a:gd name="T24" fmla="*/ 270 w 1349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9" h="241">
                  <a:moveTo>
                    <a:pt x="270" y="0"/>
                  </a:moveTo>
                  <a:lnTo>
                    <a:pt x="1349" y="0"/>
                  </a:lnTo>
                  <a:lnTo>
                    <a:pt x="1349" y="10"/>
                  </a:lnTo>
                  <a:lnTo>
                    <a:pt x="270" y="10"/>
                  </a:lnTo>
                  <a:lnTo>
                    <a:pt x="248" y="14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6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3" y="12"/>
                  </a:lnTo>
                  <a:lnTo>
                    <a:pt x="246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Box 23"/>
          <p:cNvSpPr txBox="1"/>
          <p:nvPr/>
        </p:nvSpPr>
        <p:spPr>
          <a:xfrm>
            <a:off x="1799771" y="3014967"/>
            <a:ext cx="2876253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644699" y="2611090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1277257" y="5216241"/>
            <a:ext cx="2876253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2122185" y="4812364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7622942" y="2404961"/>
            <a:ext cx="289764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7622942" y="2001084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19628" y="3653923"/>
            <a:ext cx="289764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8319628" y="3250046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8609914" y="5836878"/>
            <a:ext cx="2897641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609914" y="5433001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7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0789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25 Rectángulo"/>
          <p:cNvSpPr/>
          <p:nvPr/>
        </p:nvSpPr>
        <p:spPr bwMode="auto">
          <a:xfrm rot="18954276">
            <a:off x="9440465" y="1619778"/>
            <a:ext cx="2144976" cy="214486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7" name="26 Grupo"/>
          <p:cNvGrpSpPr/>
          <p:nvPr/>
        </p:nvGrpSpPr>
        <p:grpSpPr>
          <a:xfrm>
            <a:off x="10723910" y="1349556"/>
            <a:ext cx="962649" cy="3626392"/>
            <a:chOff x="11247602" y="4729594"/>
            <a:chExt cx="1825687" cy="6877886"/>
          </a:xfrm>
          <a:solidFill>
            <a:schemeClr val="accent4"/>
          </a:solidFill>
        </p:grpSpPr>
        <p:sp>
          <p:nvSpPr>
            <p:cNvPr id="28" name="19 Rectángulo"/>
            <p:cNvSpPr>
              <a:spLocks noChangeAspect="1"/>
            </p:cNvSpPr>
            <p:nvPr/>
          </p:nvSpPr>
          <p:spPr bwMode="auto">
            <a:xfrm rot="10800000" flipH="1">
              <a:off x="11247602" y="4729594"/>
              <a:ext cx="1825687" cy="6877886"/>
            </a:xfrm>
            <a:custGeom>
              <a:avLst/>
              <a:gdLst/>
              <a:ahLst/>
              <a:cxnLst/>
              <a:rect l="l" t="t" r="r" b="b"/>
              <a:pathLst>
                <a:path w="1825687" h="6877886">
                  <a:moveTo>
                    <a:pt x="142971" y="6877845"/>
                  </a:moveTo>
                  <a:cubicBezTo>
                    <a:pt x="210090" y="6879026"/>
                    <a:pt x="296201" y="6855052"/>
                    <a:pt x="399893" y="6770503"/>
                  </a:cubicBezTo>
                  <a:cubicBezTo>
                    <a:pt x="607278" y="6601405"/>
                    <a:pt x="1565131" y="5656843"/>
                    <a:pt x="1568151" y="5532170"/>
                  </a:cubicBezTo>
                  <a:cubicBezTo>
                    <a:pt x="1570653" y="5428935"/>
                    <a:pt x="1568941" y="5086367"/>
                    <a:pt x="1568261" y="4801734"/>
                  </a:cubicBezTo>
                  <a:lnTo>
                    <a:pt x="1569466" y="4801734"/>
                  </a:lnTo>
                  <a:lnTo>
                    <a:pt x="1569466" y="1814977"/>
                  </a:lnTo>
                  <a:lnTo>
                    <a:pt x="1571212" y="1814977"/>
                  </a:lnTo>
                  <a:cubicBezTo>
                    <a:pt x="1572253" y="1625221"/>
                    <a:pt x="1570102" y="1257626"/>
                    <a:pt x="1570058" y="1009784"/>
                  </a:cubicBezTo>
                  <a:lnTo>
                    <a:pt x="1782647" y="1009784"/>
                  </a:lnTo>
                  <a:cubicBezTo>
                    <a:pt x="1795103" y="1009784"/>
                    <a:pt x="1806311" y="1003951"/>
                    <a:pt x="1813843" y="994409"/>
                  </a:cubicBezTo>
                  <a:lnTo>
                    <a:pt x="1814111" y="994409"/>
                  </a:lnTo>
                  <a:lnTo>
                    <a:pt x="1814999" y="993446"/>
                  </a:lnTo>
                  <a:lnTo>
                    <a:pt x="1825687" y="966162"/>
                  </a:lnTo>
                  <a:cubicBezTo>
                    <a:pt x="1825706" y="962870"/>
                    <a:pt x="1825324" y="959573"/>
                    <a:pt x="1824531" y="956352"/>
                  </a:cubicBezTo>
                  <a:cubicBezTo>
                    <a:pt x="1824495" y="954962"/>
                    <a:pt x="1824247" y="953618"/>
                    <a:pt x="1823817" y="952330"/>
                  </a:cubicBezTo>
                  <a:cubicBezTo>
                    <a:pt x="1823840" y="950821"/>
                    <a:pt x="1823377" y="949477"/>
                    <a:pt x="1822654" y="948246"/>
                  </a:cubicBezTo>
                  <a:cubicBezTo>
                    <a:pt x="1819731" y="938516"/>
                    <a:pt x="1813779" y="930307"/>
                    <a:pt x="1805640" y="925474"/>
                  </a:cubicBezTo>
                  <a:lnTo>
                    <a:pt x="969068" y="11980"/>
                  </a:lnTo>
                  <a:cubicBezTo>
                    <a:pt x="961764" y="4008"/>
                    <a:pt x="952186" y="13"/>
                    <a:pt x="942603" y="0"/>
                  </a:cubicBezTo>
                  <a:cubicBezTo>
                    <a:pt x="933020" y="-14"/>
                    <a:pt x="923432" y="3957"/>
                    <a:pt x="916112" y="11911"/>
                  </a:cubicBezTo>
                  <a:lnTo>
                    <a:pt x="72665" y="928434"/>
                  </a:lnTo>
                  <a:cubicBezTo>
                    <a:pt x="67024" y="932825"/>
                    <a:pt x="62836" y="939050"/>
                    <a:pt x="60274" y="946173"/>
                  </a:cubicBezTo>
                  <a:cubicBezTo>
                    <a:pt x="59733" y="947104"/>
                    <a:pt x="59374" y="948117"/>
                    <a:pt x="59392" y="949268"/>
                  </a:cubicBezTo>
                  <a:cubicBezTo>
                    <a:pt x="58184" y="952618"/>
                    <a:pt x="57527" y="956209"/>
                    <a:pt x="57474" y="959939"/>
                  </a:cubicBezTo>
                  <a:cubicBezTo>
                    <a:pt x="57063" y="960952"/>
                    <a:pt x="57044" y="961990"/>
                    <a:pt x="57188" y="963026"/>
                  </a:cubicBezTo>
                  <a:cubicBezTo>
                    <a:pt x="57174" y="963166"/>
                    <a:pt x="57162" y="963306"/>
                    <a:pt x="57149" y="963445"/>
                  </a:cubicBezTo>
                  <a:cubicBezTo>
                    <a:pt x="57149" y="989037"/>
                    <a:pt x="76194" y="1009784"/>
                    <a:pt x="99690" y="1009784"/>
                  </a:cubicBezTo>
                  <a:lnTo>
                    <a:pt x="312735" y="1009784"/>
                  </a:lnTo>
                  <a:cubicBezTo>
                    <a:pt x="312735" y="1009875"/>
                    <a:pt x="312735" y="1009965"/>
                    <a:pt x="312734" y="1010057"/>
                  </a:cubicBezTo>
                  <a:lnTo>
                    <a:pt x="324571" y="1010057"/>
                  </a:lnTo>
                  <a:lnTo>
                    <a:pt x="324571" y="1786399"/>
                  </a:lnTo>
                  <a:lnTo>
                    <a:pt x="322854" y="1786399"/>
                  </a:lnTo>
                  <a:lnTo>
                    <a:pt x="322854" y="4801734"/>
                  </a:lnTo>
                  <a:lnTo>
                    <a:pt x="322508" y="4801734"/>
                  </a:lnTo>
                  <a:lnTo>
                    <a:pt x="322508" y="6509734"/>
                  </a:lnTo>
                  <a:lnTo>
                    <a:pt x="98345" y="6736028"/>
                  </a:lnTo>
                  <a:lnTo>
                    <a:pt x="9548" y="6824825"/>
                  </a:lnTo>
                  <a:lnTo>
                    <a:pt x="9596" y="6824832"/>
                  </a:lnTo>
                  <a:lnTo>
                    <a:pt x="0" y="6834253"/>
                  </a:lnTo>
                  <a:cubicBezTo>
                    <a:pt x="27725" y="6850327"/>
                    <a:pt x="75853" y="6876664"/>
                    <a:pt x="142971" y="687784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69900" dist="304800" dir="6000000" sx="89000" sy="89000" algn="ctr" rotWithShape="0">
                <a:srgbClr val="000000">
                  <a:alpha val="60000"/>
                </a:srgbClr>
              </a:outerShdw>
            </a:effectLst>
            <a:extLst/>
          </p:spPr>
          <p:txBody>
            <a:bodyPr vert="horz" wrap="square" lIns="0" tIns="0" rIns="0" bIns="0" rtlCol="0" anchor="ctr">
              <a:scene3d>
                <a:camera prst="orthographicFront">
                  <a:rot lat="0" lon="0" rev="10799999"/>
                </a:camera>
                <a:lightRig rig="threePt" dir="t"/>
              </a:scene3d>
            </a:bodyPr>
            <a:lstStyle/>
            <a:p>
              <a:pPr algn="ctr" defTabSz="1252902"/>
              <a:endParaRPr lang="es-MX" sz="3234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Helvetica" panose="020B0604020202020204" pitchFamily="34" charset="0"/>
              </a:endParaRPr>
            </a:p>
          </p:txBody>
        </p:sp>
        <p:sp>
          <p:nvSpPr>
            <p:cNvPr id="29" name="34 Rectángulo redondeado"/>
            <p:cNvSpPr/>
            <p:nvPr/>
          </p:nvSpPr>
          <p:spPr bwMode="auto">
            <a:xfrm rot="5400000">
              <a:off x="11266318" y="4794266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1252902"/>
              <a:endParaRPr lang="es-SV" sz="984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20 Rectángulo"/>
          <p:cNvSpPr/>
          <p:nvPr/>
        </p:nvSpPr>
        <p:spPr bwMode="auto">
          <a:xfrm rot="18954276">
            <a:off x="7751881" y="1619778"/>
            <a:ext cx="2144976" cy="214486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21 Grupo"/>
          <p:cNvGrpSpPr/>
          <p:nvPr/>
        </p:nvGrpSpPr>
        <p:grpSpPr>
          <a:xfrm>
            <a:off x="9036282" y="1349556"/>
            <a:ext cx="962649" cy="3626392"/>
            <a:chOff x="11247602" y="4729594"/>
            <a:chExt cx="1825687" cy="6877886"/>
          </a:xfrm>
          <a:solidFill>
            <a:schemeClr val="accent3"/>
          </a:solidFill>
        </p:grpSpPr>
        <p:sp>
          <p:nvSpPr>
            <p:cNvPr id="23" name="19 Rectángulo"/>
            <p:cNvSpPr>
              <a:spLocks noChangeAspect="1"/>
            </p:cNvSpPr>
            <p:nvPr/>
          </p:nvSpPr>
          <p:spPr bwMode="auto">
            <a:xfrm rot="10800000" flipH="1">
              <a:off x="11247602" y="4729594"/>
              <a:ext cx="1825687" cy="6877886"/>
            </a:xfrm>
            <a:custGeom>
              <a:avLst/>
              <a:gdLst/>
              <a:ahLst/>
              <a:cxnLst/>
              <a:rect l="l" t="t" r="r" b="b"/>
              <a:pathLst>
                <a:path w="1825687" h="6877886">
                  <a:moveTo>
                    <a:pt x="142971" y="6877845"/>
                  </a:moveTo>
                  <a:cubicBezTo>
                    <a:pt x="210090" y="6879026"/>
                    <a:pt x="296201" y="6855052"/>
                    <a:pt x="399893" y="6770503"/>
                  </a:cubicBezTo>
                  <a:cubicBezTo>
                    <a:pt x="607278" y="6601405"/>
                    <a:pt x="1565131" y="5656843"/>
                    <a:pt x="1568151" y="5532170"/>
                  </a:cubicBezTo>
                  <a:cubicBezTo>
                    <a:pt x="1570653" y="5428935"/>
                    <a:pt x="1568941" y="5086367"/>
                    <a:pt x="1568261" y="4801734"/>
                  </a:cubicBezTo>
                  <a:lnTo>
                    <a:pt x="1569466" y="4801734"/>
                  </a:lnTo>
                  <a:lnTo>
                    <a:pt x="1569466" y="1814977"/>
                  </a:lnTo>
                  <a:lnTo>
                    <a:pt x="1571212" y="1814977"/>
                  </a:lnTo>
                  <a:cubicBezTo>
                    <a:pt x="1572253" y="1625221"/>
                    <a:pt x="1570102" y="1257626"/>
                    <a:pt x="1570058" y="1009784"/>
                  </a:cubicBezTo>
                  <a:lnTo>
                    <a:pt x="1782647" y="1009784"/>
                  </a:lnTo>
                  <a:cubicBezTo>
                    <a:pt x="1795103" y="1009784"/>
                    <a:pt x="1806311" y="1003951"/>
                    <a:pt x="1813843" y="994409"/>
                  </a:cubicBezTo>
                  <a:lnTo>
                    <a:pt x="1814111" y="994409"/>
                  </a:lnTo>
                  <a:lnTo>
                    <a:pt x="1814999" y="993446"/>
                  </a:lnTo>
                  <a:lnTo>
                    <a:pt x="1825687" y="966162"/>
                  </a:lnTo>
                  <a:cubicBezTo>
                    <a:pt x="1825706" y="962870"/>
                    <a:pt x="1825324" y="959573"/>
                    <a:pt x="1824531" y="956352"/>
                  </a:cubicBezTo>
                  <a:cubicBezTo>
                    <a:pt x="1824495" y="954962"/>
                    <a:pt x="1824247" y="953618"/>
                    <a:pt x="1823817" y="952330"/>
                  </a:cubicBezTo>
                  <a:cubicBezTo>
                    <a:pt x="1823840" y="950821"/>
                    <a:pt x="1823377" y="949477"/>
                    <a:pt x="1822654" y="948246"/>
                  </a:cubicBezTo>
                  <a:cubicBezTo>
                    <a:pt x="1819731" y="938516"/>
                    <a:pt x="1813779" y="930307"/>
                    <a:pt x="1805640" y="925474"/>
                  </a:cubicBezTo>
                  <a:lnTo>
                    <a:pt x="969068" y="11980"/>
                  </a:lnTo>
                  <a:cubicBezTo>
                    <a:pt x="961764" y="4008"/>
                    <a:pt x="952186" y="13"/>
                    <a:pt x="942603" y="0"/>
                  </a:cubicBezTo>
                  <a:cubicBezTo>
                    <a:pt x="933020" y="-14"/>
                    <a:pt x="923432" y="3957"/>
                    <a:pt x="916112" y="11911"/>
                  </a:cubicBezTo>
                  <a:lnTo>
                    <a:pt x="72665" y="928434"/>
                  </a:lnTo>
                  <a:cubicBezTo>
                    <a:pt x="67024" y="932825"/>
                    <a:pt x="62836" y="939050"/>
                    <a:pt x="60274" y="946173"/>
                  </a:cubicBezTo>
                  <a:cubicBezTo>
                    <a:pt x="59733" y="947104"/>
                    <a:pt x="59374" y="948117"/>
                    <a:pt x="59392" y="949268"/>
                  </a:cubicBezTo>
                  <a:cubicBezTo>
                    <a:pt x="58184" y="952618"/>
                    <a:pt x="57527" y="956209"/>
                    <a:pt x="57474" y="959939"/>
                  </a:cubicBezTo>
                  <a:cubicBezTo>
                    <a:pt x="57063" y="960952"/>
                    <a:pt x="57044" y="961990"/>
                    <a:pt x="57188" y="963026"/>
                  </a:cubicBezTo>
                  <a:cubicBezTo>
                    <a:pt x="57174" y="963166"/>
                    <a:pt x="57162" y="963306"/>
                    <a:pt x="57149" y="963445"/>
                  </a:cubicBezTo>
                  <a:cubicBezTo>
                    <a:pt x="57149" y="989037"/>
                    <a:pt x="76194" y="1009784"/>
                    <a:pt x="99690" y="1009784"/>
                  </a:cubicBezTo>
                  <a:lnTo>
                    <a:pt x="312735" y="1009784"/>
                  </a:lnTo>
                  <a:cubicBezTo>
                    <a:pt x="312735" y="1009875"/>
                    <a:pt x="312735" y="1009965"/>
                    <a:pt x="312734" y="1010057"/>
                  </a:cubicBezTo>
                  <a:lnTo>
                    <a:pt x="324571" y="1010057"/>
                  </a:lnTo>
                  <a:lnTo>
                    <a:pt x="324571" y="1786399"/>
                  </a:lnTo>
                  <a:lnTo>
                    <a:pt x="322854" y="1786399"/>
                  </a:lnTo>
                  <a:lnTo>
                    <a:pt x="322854" y="4801734"/>
                  </a:lnTo>
                  <a:lnTo>
                    <a:pt x="322508" y="4801734"/>
                  </a:lnTo>
                  <a:lnTo>
                    <a:pt x="322508" y="6509734"/>
                  </a:lnTo>
                  <a:lnTo>
                    <a:pt x="98345" y="6736028"/>
                  </a:lnTo>
                  <a:lnTo>
                    <a:pt x="9548" y="6824825"/>
                  </a:lnTo>
                  <a:lnTo>
                    <a:pt x="9596" y="6824832"/>
                  </a:lnTo>
                  <a:lnTo>
                    <a:pt x="0" y="6834253"/>
                  </a:lnTo>
                  <a:cubicBezTo>
                    <a:pt x="27725" y="6850327"/>
                    <a:pt x="75853" y="6876664"/>
                    <a:pt x="142971" y="687784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69900" dist="304800" dir="6000000" sx="89000" sy="89000" algn="ctr" rotWithShape="0">
                <a:srgbClr val="000000">
                  <a:alpha val="60000"/>
                </a:srgbClr>
              </a:outerShdw>
            </a:effectLst>
            <a:extLst/>
          </p:spPr>
          <p:txBody>
            <a:bodyPr vert="horz" wrap="square" lIns="0" tIns="0" rIns="0" bIns="0" rtlCol="0" anchor="ctr">
              <a:scene3d>
                <a:camera prst="orthographicFront">
                  <a:rot lat="0" lon="0" rev="10799999"/>
                </a:camera>
                <a:lightRig rig="threePt" dir="t"/>
              </a:scene3d>
            </a:bodyPr>
            <a:lstStyle/>
            <a:p>
              <a:pPr algn="ctr" defTabSz="1252902"/>
              <a:endParaRPr lang="es-SV" sz="3234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Helvetica" panose="020B0604020202020204" pitchFamily="34" charset="0"/>
              </a:endParaRPr>
            </a:p>
          </p:txBody>
        </p:sp>
        <p:sp>
          <p:nvSpPr>
            <p:cNvPr id="24" name="34 Rectángulo redondeado"/>
            <p:cNvSpPr/>
            <p:nvPr/>
          </p:nvSpPr>
          <p:spPr bwMode="auto">
            <a:xfrm rot="5400000">
              <a:off x="11266318" y="4794266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1252902"/>
              <a:endParaRPr lang="es-SV" sz="984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7 Rectángulo"/>
          <p:cNvSpPr/>
          <p:nvPr/>
        </p:nvSpPr>
        <p:spPr bwMode="auto">
          <a:xfrm rot="18954276">
            <a:off x="6063294" y="1619778"/>
            <a:ext cx="2144976" cy="214486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6 Rectángulo"/>
          <p:cNvSpPr/>
          <p:nvPr/>
        </p:nvSpPr>
        <p:spPr bwMode="auto">
          <a:xfrm rot="18954276">
            <a:off x="4374707" y="1619778"/>
            <a:ext cx="2144976" cy="214486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16 Grupo"/>
          <p:cNvGrpSpPr/>
          <p:nvPr/>
        </p:nvGrpSpPr>
        <p:grpSpPr>
          <a:xfrm>
            <a:off x="5662918" y="1350811"/>
            <a:ext cx="962649" cy="3626392"/>
            <a:chOff x="11247602" y="4729594"/>
            <a:chExt cx="1825687" cy="6877886"/>
          </a:xfrm>
          <a:solidFill>
            <a:schemeClr val="accent1"/>
          </a:solidFill>
        </p:grpSpPr>
        <p:sp>
          <p:nvSpPr>
            <p:cNvPr id="12" name="19 Rectángulo"/>
            <p:cNvSpPr>
              <a:spLocks noChangeAspect="1"/>
            </p:cNvSpPr>
            <p:nvPr/>
          </p:nvSpPr>
          <p:spPr bwMode="auto">
            <a:xfrm rot="10800000" flipH="1">
              <a:off x="11247602" y="4729594"/>
              <a:ext cx="1825687" cy="6877886"/>
            </a:xfrm>
            <a:custGeom>
              <a:avLst/>
              <a:gdLst/>
              <a:ahLst/>
              <a:cxnLst/>
              <a:rect l="l" t="t" r="r" b="b"/>
              <a:pathLst>
                <a:path w="1825687" h="6877886">
                  <a:moveTo>
                    <a:pt x="142971" y="6877845"/>
                  </a:moveTo>
                  <a:cubicBezTo>
                    <a:pt x="210090" y="6879026"/>
                    <a:pt x="296201" y="6855052"/>
                    <a:pt x="399893" y="6770503"/>
                  </a:cubicBezTo>
                  <a:cubicBezTo>
                    <a:pt x="607278" y="6601405"/>
                    <a:pt x="1565131" y="5656843"/>
                    <a:pt x="1568151" y="5532170"/>
                  </a:cubicBezTo>
                  <a:cubicBezTo>
                    <a:pt x="1570653" y="5428935"/>
                    <a:pt x="1568941" y="5086367"/>
                    <a:pt x="1568261" y="4801734"/>
                  </a:cubicBezTo>
                  <a:lnTo>
                    <a:pt x="1569466" y="4801734"/>
                  </a:lnTo>
                  <a:lnTo>
                    <a:pt x="1569466" y="1814977"/>
                  </a:lnTo>
                  <a:lnTo>
                    <a:pt x="1571212" y="1814977"/>
                  </a:lnTo>
                  <a:cubicBezTo>
                    <a:pt x="1572253" y="1625221"/>
                    <a:pt x="1570102" y="1257626"/>
                    <a:pt x="1570058" y="1009784"/>
                  </a:cubicBezTo>
                  <a:lnTo>
                    <a:pt x="1782647" y="1009784"/>
                  </a:lnTo>
                  <a:cubicBezTo>
                    <a:pt x="1795103" y="1009784"/>
                    <a:pt x="1806311" y="1003951"/>
                    <a:pt x="1813843" y="994409"/>
                  </a:cubicBezTo>
                  <a:lnTo>
                    <a:pt x="1814111" y="994409"/>
                  </a:lnTo>
                  <a:lnTo>
                    <a:pt x="1814999" y="993446"/>
                  </a:lnTo>
                  <a:lnTo>
                    <a:pt x="1825687" y="966162"/>
                  </a:lnTo>
                  <a:cubicBezTo>
                    <a:pt x="1825706" y="962870"/>
                    <a:pt x="1825324" y="959573"/>
                    <a:pt x="1824531" y="956352"/>
                  </a:cubicBezTo>
                  <a:cubicBezTo>
                    <a:pt x="1824495" y="954962"/>
                    <a:pt x="1824247" y="953618"/>
                    <a:pt x="1823817" y="952330"/>
                  </a:cubicBezTo>
                  <a:cubicBezTo>
                    <a:pt x="1823840" y="950821"/>
                    <a:pt x="1823377" y="949477"/>
                    <a:pt x="1822654" y="948246"/>
                  </a:cubicBezTo>
                  <a:cubicBezTo>
                    <a:pt x="1819731" y="938516"/>
                    <a:pt x="1813779" y="930307"/>
                    <a:pt x="1805640" y="925474"/>
                  </a:cubicBezTo>
                  <a:lnTo>
                    <a:pt x="969068" y="11980"/>
                  </a:lnTo>
                  <a:cubicBezTo>
                    <a:pt x="961764" y="4008"/>
                    <a:pt x="952186" y="13"/>
                    <a:pt x="942603" y="0"/>
                  </a:cubicBezTo>
                  <a:cubicBezTo>
                    <a:pt x="933020" y="-14"/>
                    <a:pt x="923432" y="3957"/>
                    <a:pt x="916112" y="11911"/>
                  </a:cubicBezTo>
                  <a:lnTo>
                    <a:pt x="72665" y="928434"/>
                  </a:lnTo>
                  <a:cubicBezTo>
                    <a:pt x="67024" y="932825"/>
                    <a:pt x="62836" y="939050"/>
                    <a:pt x="60274" y="946173"/>
                  </a:cubicBezTo>
                  <a:cubicBezTo>
                    <a:pt x="59733" y="947104"/>
                    <a:pt x="59374" y="948117"/>
                    <a:pt x="59392" y="949268"/>
                  </a:cubicBezTo>
                  <a:cubicBezTo>
                    <a:pt x="58184" y="952618"/>
                    <a:pt x="57527" y="956209"/>
                    <a:pt x="57474" y="959939"/>
                  </a:cubicBezTo>
                  <a:cubicBezTo>
                    <a:pt x="57063" y="960952"/>
                    <a:pt x="57044" y="961990"/>
                    <a:pt x="57188" y="963026"/>
                  </a:cubicBezTo>
                  <a:cubicBezTo>
                    <a:pt x="57174" y="963166"/>
                    <a:pt x="57162" y="963306"/>
                    <a:pt x="57149" y="963445"/>
                  </a:cubicBezTo>
                  <a:cubicBezTo>
                    <a:pt x="57149" y="989037"/>
                    <a:pt x="76194" y="1009784"/>
                    <a:pt x="99690" y="1009784"/>
                  </a:cubicBezTo>
                  <a:lnTo>
                    <a:pt x="312735" y="1009784"/>
                  </a:lnTo>
                  <a:cubicBezTo>
                    <a:pt x="312735" y="1009875"/>
                    <a:pt x="312735" y="1009965"/>
                    <a:pt x="312734" y="1010057"/>
                  </a:cubicBezTo>
                  <a:lnTo>
                    <a:pt x="324571" y="1010057"/>
                  </a:lnTo>
                  <a:lnTo>
                    <a:pt x="324571" y="1786399"/>
                  </a:lnTo>
                  <a:lnTo>
                    <a:pt x="322854" y="1786399"/>
                  </a:lnTo>
                  <a:lnTo>
                    <a:pt x="322854" y="4801734"/>
                  </a:lnTo>
                  <a:lnTo>
                    <a:pt x="322508" y="4801734"/>
                  </a:lnTo>
                  <a:lnTo>
                    <a:pt x="322508" y="6509734"/>
                  </a:lnTo>
                  <a:lnTo>
                    <a:pt x="98345" y="6736028"/>
                  </a:lnTo>
                  <a:lnTo>
                    <a:pt x="9548" y="6824825"/>
                  </a:lnTo>
                  <a:lnTo>
                    <a:pt x="9596" y="6824832"/>
                  </a:lnTo>
                  <a:lnTo>
                    <a:pt x="0" y="6834253"/>
                  </a:lnTo>
                  <a:cubicBezTo>
                    <a:pt x="27725" y="6850327"/>
                    <a:pt x="75853" y="6876664"/>
                    <a:pt x="142971" y="687784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69900" dist="304800" dir="6000000" sx="89000" sy="89000" algn="ctr" rotWithShape="0">
                <a:srgbClr val="000000">
                  <a:alpha val="60000"/>
                </a:srgbClr>
              </a:outerShdw>
            </a:effectLst>
            <a:extLst/>
          </p:spPr>
          <p:txBody>
            <a:bodyPr vert="horz" wrap="square" lIns="0" tIns="0" rIns="0" bIns="0" rtlCol="0" anchor="ctr">
              <a:scene3d>
                <a:camera prst="orthographicFront">
                  <a:rot lat="0" lon="0" rev="10799999"/>
                </a:camera>
                <a:lightRig rig="threePt" dir="t"/>
              </a:scene3d>
            </a:bodyPr>
            <a:lstStyle/>
            <a:p>
              <a:pPr algn="ctr" defTabSz="1252902"/>
              <a:endParaRPr lang="es-SV" sz="3094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6" name="34 Rectángulo redondeado"/>
            <p:cNvSpPr/>
            <p:nvPr/>
          </p:nvSpPr>
          <p:spPr bwMode="auto">
            <a:xfrm rot="5400000">
              <a:off x="11266318" y="4796647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1252902"/>
              <a:endParaRPr lang="es-SV" sz="984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17 Grupo"/>
          <p:cNvGrpSpPr/>
          <p:nvPr/>
        </p:nvGrpSpPr>
        <p:grpSpPr>
          <a:xfrm>
            <a:off x="7348059" y="1349556"/>
            <a:ext cx="962649" cy="3626392"/>
            <a:chOff x="11247602" y="4729594"/>
            <a:chExt cx="1825687" cy="6877886"/>
          </a:xfrm>
          <a:solidFill>
            <a:schemeClr val="accent2"/>
          </a:solidFill>
        </p:grpSpPr>
        <p:sp>
          <p:nvSpPr>
            <p:cNvPr id="19" name="19 Rectángulo"/>
            <p:cNvSpPr>
              <a:spLocks noChangeAspect="1"/>
            </p:cNvSpPr>
            <p:nvPr/>
          </p:nvSpPr>
          <p:spPr bwMode="auto">
            <a:xfrm rot="10800000" flipH="1">
              <a:off x="11247602" y="4729594"/>
              <a:ext cx="1825687" cy="6877886"/>
            </a:xfrm>
            <a:custGeom>
              <a:avLst/>
              <a:gdLst/>
              <a:ahLst/>
              <a:cxnLst/>
              <a:rect l="l" t="t" r="r" b="b"/>
              <a:pathLst>
                <a:path w="1825687" h="6877886">
                  <a:moveTo>
                    <a:pt x="142971" y="6877845"/>
                  </a:moveTo>
                  <a:cubicBezTo>
                    <a:pt x="210090" y="6879026"/>
                    <a:pt x="296201" y="6855052"/>
                    <a:pt x="399893" y="6770503"/>
                  </a:cubicBezTo>
                  <a:cubicBezTo>
                    <a:pt x="607278" y="6601405"/>
                    <a:pt x="1565131" y="5656843"/>
                    <a:pt x="1568151" y="5532170"/>
                  </a:cubicBezTo>
                  <a:cubicBezTo>
                    <a:pt x="1570653" y="5428935"/>
                    <a:pt x="1568941" y="5086367"/>
                    <a:pt x="1568261" y="4801734"/>
                  </a:cubicBezTo>
                  <a:lnTo>
                    <a:pt x="1569466" y="4801734"/>
                  </a:lnTo>
                  <a:lnTo>
                    <a:pt x="1569466" y="1814977"/>
                  </a:lnTo>
                  <a:lnTo>
                    <a:pt x="1571212" y="1814977"/>
                  </a:lnTo>
                  <a:cubicBezTo>
                    <a:pt x="1572253" y="1625221"/>
                    <a:pt x="1570102" y="1257626"/>
                    <a:pt x="1570058" y="1009784"/>
                  </a:cubicBezTo>
                  <a:lnTo>
                    <a:pt x="1782647" y="1009784"/>
                  </a:lnTo>
                  <a:cubicBezTo>
                    <a:pt x="1795103" y="1009784"/>
                    <a:pt x="1806311" y="1003951"/>
                    <a:pt x="1813843" y="994409"/>
                  </a:cubicBezTo>
                  <a:lnTo>
                    <a:pt x="1814111" y="994409"/>
                  </a:lnTo>
                  <a:lnTo>
                    <a:pt x="1814999" y="993446"/>
                  </a:lnTo>
                  <a:lnTo>
                    <a:pt x="1825687" y="966162"/>
                  </a:lnTo>
                  <a:cubicBezTo>
                    <a:pt x="1825706" y="962870"/>
                    <a:pt x="1825324" y="959573"/>
                    <a:pt x="1824531" y="956352"/>
                  </a:cubicBezTo>
                  <a:cubicBezTo>
                    <a:pt x="1824495" y="954962"/>
                    <a:pt x="1824247" y="953618"/>
                    <a:pt x="1823817" y="952330"/>
                  </a:cubicBezTo>
                  <a:cubicBezTo>
                    <a:pt x="1823840" y="950821"/>
                    <a:pt x="1823377" y="949477"/>
                    <a:pt x="1822654" y="948246"/>
                  </a:cubicBezTo>
                  <a:cubicBezTo>
                    <a:pt x="1819731" y="938516"/>
                    <a:pt x="1813779" y="930307"/>
                    <a:pt x="1805640" y="925474"/>
                  </a:cubicBezTo>
                  <a:lnTo>
                    <a:pt x="969068" y="11980"/>
                  </a:lnTo>
                  <a:cubicBezTo>
                    <a:pt x="961764" y="4008"/>
                    <a:pt x="952186" y="13"/>
                    <a:pt x="942603" y="0"/>
                  </a:cubicBezTo>
                  <a:cubicBezTo>
                    <a:pt x="933020" y="-14"/>
                    <a:pt x="923432" y="3957"/>
                    <a:pt x="916112" y="11911"/>
                  </a:cubicBezTo>
                  <a:lnTo>
                    <a:pt x="72665" y="928434"/>
                  </a:lnTo>
                  <a:cubicBezTo>
                    <a:pt x="67024" y="932825"/>
                    <a:pt x="62836" y="939050"/>
                    <a:pt x="60274" y="946173"/>
                  </a:cubicBezTo>
                  <a:cubicBezTo>
                    <a:pt x="59733" y="947104"/>
                    <a:pt x="59374" y="948117"/>
                    <a:pt x="59392" y="949268"/>
                  </a:cubicBezTo>
                  <a:cubicBezTo>
                    <a:pt x="58184" y="952618"/>
                    <a:pt x="57527" y="956209"/>
                    <a:pt x="57474" y="959939"/>
                  </a:cubicBezTo>
                  <a:cubicBezTo>
                    <a:pt x="57063" y="960952"/>
                    <a:pt x="57044" y="961990"/>
                    <a:pt x="57188" y="963026"/>
                  </a:cubicBezTo>
                  <a:cubicBezTo>
                    <a:pt x="57174" y="963166"/>
                    <a:pt x="57162" y="963306"/>
                    <a:pt x="57149" y="963445"/>
                  </a:cubicBezTo>
                  <a:cubicBezTo>
                    <a:pt x="57149" y="989037"/>
                    <a:pt x="76194" y="1009784"/>
                    <a:pt x="99690" y="1009784"/>
                  </a:cubicBezTo>
                  <a:lnTo>
                    <a:pt x="312735" y="1009784"/>
                  </a:lnTo>
                  <a:cubicBezTo>
                    <a:pt x="312735" y="1009875"/>
                    <a:pt x="312735" y="1009965"/>
                    <a:pt x="312734" y="1010057"/>
                  </a:cubicBezTo>
                  <a:lnTo>
                    <a:pt x="324571" y="1010057"/>
                  </a:lnTo>
                  <a:lnTo>
                    <a:pt x="324571" y="1786399"/>
                  </a:lnTo>
                  <a:lnTo>
                    <a:pt x="322854" y="1786399"/>
                  </a:lnTo>
                  <a:lnTo>
                    <a:pt x="322854" y="4801734"/>
                  </a:lnTo>
                  <a:lnTo>
                    <a:pt x="322508" y="4801734"/>
                  </a:lnTo>
                  <a:lnTo>
                    <a:pt x="322508" y="6509734"/>
                  </a:lnTo>
                  <a:lnTo>
                    <a:pt x="98345" y="6736028"/>
                  </a:lnTo>
                  <a:lnTo>
                    <a:pt x="9548" y="6824825"/>
                  </a:lnTo>
                  <a:lnTo>
                    <a:pt x="9596" y="6824832"/>
                  </a:lnTo>
                  <a:lnTo>
                    <a:pt x="0" y="6834253"/>
                  </a:lnTo>
                  <a:cubicBezTo>
                    <a:pt x="27725" y="6850327"/>
                    <a:pt x="75853" y="6876664"/>
                    <a:pt x="142971" y="687784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69900" dist="304800" dir="6000000" sx="89000" sy="89000" algn="ctr" rotWithShape="0">
                <a:srgbClr val="000000">
                  <a:alpha val="60000"/>
                </a:srgbClr>
              </a:outerShdw>
            </a:effectLst>
            <a:extLst/>
          </p:spPr>
          <p:txBody>
            <a:bodyPr vert="horz" wrap="square" lIns="0" tIns="0" rIns="0" bIns="0" rtlCol="0" anchor="ctr">
              <a:scene3d>
                <a:camera prst="orthographicFront">
                  <a:rot lat="0" lon="0" rev="10799999"/>
                </a:camera>
                <a:lightRig rig="threePt" dir="t"/>
              </a:scene3d>
            </a:bodyPr>
            <a:lstStyle/>
            <a:p>
              <a:pPr algn="ctr" defTabSz="1252902"/>
              <a:endParaRPr lang="es-SV" sz="3234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Helvetica" panose="020B0604020202020204" pitchFamily="34" charset="0"/>
              </a:endParaRPr>
            </a:p>
          </p:txBody>
        </p:sp>
        <p:sp>
          <p:nvSpPr>
            <p:cNvPr id="20" name="34 Rectángulo redondeado"/>
            <p:cNvSpPr/>
            <p:nvPr/>
          </p:nvSpPr>
          <p:spPr bwMode="auto">
            <a:xfrm rot="5400000">
              <a:off x="11266318" y="4796647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1252902"/>
              <a:endParaRPr lang="es-SV" sz="984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box 1"/>
          <p:cNvSpPr/>
          <p:nvPr/>
        </p:nvSpPr>
        <p:spPr>
          <a:xfrm>
            <a:off x="5376029" y="5565517"/>
            <a:ext cx="1562527" cy="957482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32" name="Textbox 1"/>
          <p:cNvSpPr/>
          <p:nvPr/>
        </p:nvSpPr>
        <p:spPr>
          <a:xfrm>
            <a:off x="7060009" y="5565515"/>
            <a:ext cx="1536569" cy="957482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33" name="Textbox 1"/>
          <p:cNvSpPr/>
          <p:nvPr/>
        </p:nvSpPr>
        <p:spPr>
          <a:xfrm>
            <a:off x="8715089" y="5565517"/>
            <a:ext cx="1566244" cy="957482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34" name="Textbox 1"/>
          <p:cNvSpPr/>
          <p:nvPr/>
        </p:nvSpPr>
        <p:spPr>
          <a:xfrm>
            <a:off x="10379938" y="5565517"/>
            <a:ext cx="1667402" cy="957482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grpSp>
        <p:nvGrpSpPr>
          <p:cNvPr id="35" name="Group 4"/>
          <p:cNvGrpSpPr>
            <a:grpSpLocks noChangeAspect="1"/>
          </p:cNvGrpSpPr>
          <p:nvPr/>
        </p:nvGrpSpPr>
        <p:grpSpPr bwMode="auto">
          <a:xfrm>
            <a:off x="8708571" y="2455061"/>
            <a:ext cx="246210" cy="357982"/>
            <a:chOff x="14052" y="2464"/>
            <a:chExt cx="1099" cy="1598"/>
          </a:xfrm>
          <a:solidFill>
            <a:schemeClr val="bg1"/>
          </a:solidFill>
        </p:grpSpPr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Freeform 12"/>
          <p:cNvSpPr>
            <a:spLocks noChangeAspect="1" noEditPoints="1"/>
          </p:cNvSpPr>
          <p:nvPr/>
        </p:nvSpPr>
        <p:spPr bwMode="auto">
          <a:xfrm>
            <a:off x="6983111" y="2455061"/>
            <a:ext cx="361810" cy="357983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7441" tIns="23681" rIns="47441" bIns="23681" numCol="1" anchor="t" anchorCtr="0" compatLnSpc="1">
            <a:prstTxWarp prst="textNoShape">
              <a:avLst/>
            </a:prstTxWarp>
          </a:bodyPr>
          <a:lstStyle/>
          <a:p>
            <a:pPr defTabSz="1252902"/>
            <a:endParaRPr lang="es-ES" sz="98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9" name="Group 15"/>
          <p:cNvGrpSpPr>
            <a:grpSpLocks noChangeAspect="1"/>
          </p:cNvGrpSpPr>
          <p:nvPr/>
        </p:nvGrpSpPr>
        <p:grpSpPr bwMode="auto">
          <a:xfrm>
            <a:off x="5257542" y="2455061"/>
            <a:ext cx="361810" cy="357983"/>
            <a:chOff x="12172" y="2923"/>
            <a:chExt cx="1615" cy="1598"/>
          </a:xfrm>
          <a:solidFill>
            <a:schemeClr val="bg1"/>
          </a:solidFill>
        </p:grpSpPr>
        <p:sp>
          <p:nvSpPr>
            <p:cNvPr id="40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Group 27"/>
          <p:cNvGrpSpPr>
            <a:grpSpLocks noChangeAspect="1"/>
          </p:cNvGrpSpPr>
          <p:nvPr/>
        </p:nvGrpSpPr>
        <p:grpSpPr bwMode="auto">
          <a:xfrm>
            <a:off x="10318648" y="2455061"/>
            <a:ext cx="361588" cy="357983"/>
            <a:chOff x="12867" y="5760"/>
            <a:chExt cx="1614" cy="1598"/>
          </a:xfrm>
          <a:solidFill>
            <a:schemeClr val="bg1"/>
          </a:solidFill>
        </p:grpSpPr>
        <p:sp>
          <p:nvSpPr>
            <p:cNvPr id="43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2" rIns="128580" bIns="64292" numCol="1" anchor="t" anchorCtr="0" compatLnSpc="1">
              <a:prstTxWarp prst="textNoShape">
                <a:avLst/>
              </a:prstTxWarp>
            </a:bodyPr>
            <a:lstStyle/>
            <a:p>
              <a:pPr defTabSz="1252902"/>
              <a:endParaRPr lang="es-ES" sz="984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Textbox 1"/>
          <p:cNvSpPr/>
          <p:nvPr/>
        </p:nvSpPr>
        <p:spPr>
          <a:xfrm>
            <a:off x="805754" y="1954910"/>
            <a:ext cx="3085195" cy="2065478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替换文字内容，点击添加相关标题文字，修改文字内容，也可以直接复制你的内容到此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请替换文字内容，点击添加相关标题文字，修改文字内容，也可以直接复制你的内容到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替换文字内容，点击添加相关标题文字，修改文字内容，也可以直接复制你的内容到此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53 Elipse"/>
          <p:cNvSpPr>
            <a:spLocks noChangeAspect="1"/>
          </p:cNvSpPr>
          <p:nvPr/>
        </p:nvSpPr>
        <p:spPr bwMode="auto">
          <a:xfrm>
            <a:off x="5872072" y="5026355"/>
            <a:ext cx="571448" cy="571418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lIns="0" tIns="0" rIns="0" bIns="0" rtlCol="0" anchor="ctr"/>
          <a:lstStyle/>
          <a:p>
            <a:pPr algn="ctr" defTabSz="1252902"/>
            <a:r>
              <a:rPr lang="en-US" sz="22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53" name="54 Elipse"/>
          <p:cNvSpPr>
            <a:spLocks noChangeAspect="1"/>
          </p:cNvSpPr>
          <p:nvPr/>
        </p:nvSpPr>
        <p:spPr bwMode="auto">
          <a:xfrm>
            <a:off x="7560532" y="5026355"/>
            <a:ext cx="571448" cy="571418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  <a:extLst/>
        </p:spPr>
        <p:txBody>
          <a:bodyPr lIns="0" tIns="0" rIns="0" bIns="0" rtlCol="0" anchor="ctr"/>
          <a:lstStyle/>
          <a:p>
            <a:pPr algn="ctr" defTabSz="1252902"/>
            <a:r>
              <a:rPr lang="en-US" sz="22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54" name="55 Elipse"/>
          <p:cNvSpPr>
            <a:spLocks noChangeAspect="1"/>
          </p:cNvSpPr>
          <p:nvPr/>
        </p:nvSpPr>
        <p:spPr bwMode="auto">
          <a:xfrm>
            <a:off x="9248992" y="5026355"/>
            <a:ext cx="571448" cy="571418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  <a:extLst/>
        </p:spPr>
        <p:txBody>
          <a:bodyPr lIns="0" tIns="0" rIns="0" bIns="0" rtlCol="0" anchor="ctr"/>
          <a:lstStyle/>
          <a:p>
            <a:pPr algn="ctr" defTabSz="1252902"/>
            <a:r>
              <a:rPr lang="en-US" sz="22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55" name="56 Elipse"/>
          <p:cNvSpPr>
            <a:spLocks noChangeAspect="1"/>
          </p:cNvSpPr>
          <p:nvPr/>
        </p:nvSpPr>
        <p:spPr bwMode="auto">
          <a:xfrm>
            <a:off x="10937452" y="5026355"/>
            <a:ext cx="571448" cy="571418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  <a:extLst/>
        </p:spPr>
        <p:txBody>
          <a:bodyPr lIns="0" tIns="0" rIns="0" bIns="0" rtlCol="0" anchor="ctr"/>
          <a:lstStyle/>
          <a:p>
            <a:pPr algn="ctr" defTabSz="1252902"/>
            <a:r>
              <a:rPr lang="en-US" sz="22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46" name="矩形 45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7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1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973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350"/>
                            </p:stCondLst>
                            <p:childTnLst>
                              <p:par>
                                <p:cTn id="6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85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1" grpId="0" animBg="1"/>
      <p:bldP spid="8" grpId="0" animBg="1"/>
      <p:bldP spid="7" grpId="0" animBg="1"/>
      <p:bldP spid="31" grpId="0"/>
      <p:bldP spid="32" grpId="0"/>
      <p:bldP spid="33" grpId="0"/>
      <p:bldP spid="34" grpId="0"/>
      <p:bldP spid="38" grpId="0" animBg="1"/>
      <p:bldP spid="48" grpId="0"/>
      <p:bldP spid="52" grpId="0" animBg="1"/>
      <p:bldP spid="53" grpId="0" animBg="1"/>
      <p:bldP spid="54" grpId="0" animBg="1"/>
      <p:bldP spid="5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952035" y="3937923"/>
            <a:ext cx="11906715" cy="0"/>
          </a:xfrm>
          <a:prstGeom prst="line">
            <a:avLst/>
          </a:prstGeom>
          <a:ln w="952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936967" y="3048910"/>
            <a:ext cx="452041" cy="889013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343804" y="2928365"/>
            <a:ext cx="165749" cy="16574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60580" y="2073254"/>
            <a:ext cx="678061" cy="67806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43803" y="1956477"/>
            <a:ext cx="911616" cy="911616"/>
            <a:chOff x="857250" y="1893093"/>
            <a:chExt cx="864394" cy="864394"/>
          </a:xfrm>
        </p:grpSpPr>
        <p:sp>
          <p:nvSpPr>
            <p:cNvPr id="11" name="弧形 10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372195" y="2022046"/>
            <a:ext cx="2189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436235" y="3955534"/>
            <a:ext cx="452041" cy="889013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V="1">
            <a:off x="2353361" y="4783052"/>
            <a:ext cx="165749" cy="1657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731796" y="5142142"/>
            <a:ext cx="678061" cy="67806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15019" y="5025365"/>
            <a:ext cx="911616" cy="911616"/>
            <a:chOff x="857250" y="1893093"/>
            <a:chExt cx="864394" cy="864394"/>
          </a:xfrm>
        </p:grpSpPr>
        <p:sp>
          <p:nvSpPr>
            <p:cNvPr id="18" name="弧形 17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643411" y="5090934"/>
            <a:ext cx="2189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6354740" y="3048910"/>
            <a:ext cx="452041" cy="889013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761576" y="2928365"/>
            <a:ext cx="165749" cy="1657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878353" y="2073254"/>
            <a:ext cx="678061" cy="6780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761576" y="1956477"/>
            <a:ext cx="911616" cy="911616"/>
            <a:chOff x="857250" y="1893093"/>
            <a:chExt cx="864394" cy="864394"/>
          </a:xfrm>
        </p:grpSpPr>
        <p:sp>
          <p:nvSpPr>
            <p:cNvPr id="25" name="弧形 24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789968" y="2022046"/>
            <a:ext cx="21719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854008" y="3955534"/>
            <a:ext cx="452041" cy="889013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flipV="1">
            <a:off x="7771134" y="4783052"/>
            <a:ext cx="165749" cy="16574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149569" y="5142142"/>
            <a:ext cx="678061" cy="6780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032791" y="5025365"/>
            <a:ext cx="911616" cy="911616"/>
            <a:chOff x="857250" y="1893093"/>
            <a:chExt cx="864394" cy="864394"/>
          </a:xfrm>
        </p:grpSpPr>
        <p:sp>
          <p:nvSpPr>
            <p:cNvPr id="32" name="弧形 3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弧形 32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061184" y="5090934"/>
            <a:ext cx="21719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35" name="矩形 34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702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25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5" grpId="0" animBg="1"/>
      <p:bldP spid="16" grpId="0" animBg="1"/>
      <p:bldP spid="20" grpId="0"/>
      <p:bldP spid="22" grpId="0" animBg="1"/>
      <p:bldP spid="23" grpId="0" animBg="1"/>
      <p:bldP spid="27" grpId="0"/>
      <p:bldP spid="29" grpId="0" animBg="1"/>
      <p:bldP spid="30" grpId="0" animBg="1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247" r="-62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305" y="539955"/>
            <a:ext cx="2000140" cy="2063387"/>
          </a:xfrm>
          <a:prstGeom prst="rect">
            <a:avLst/>
          </a:prstGeom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709334" y="2966460"/>
            <a:ext cx="482427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chemeClr val="accent3"/>
                </a:solidFill>
                <a:ea typeface="微软雅黑" panose="020B0503020204020204" pitchFamily="34" charset="-122"/>
              </a:rPr>
              <a:t>请</a:t>
            </a:r>
            <a:r>
              <a:rPr lang="zh-CN" altLang="en-US" sz="4400" b="1" dirty="0">
                <a:solidFill>
                  <a:schemeClr val="accent3"/>
                </a:solidFill>
                <a:ea typeface="微软雅黑" panose="020B0503020204020204" pitchFamily="34" charset="-122"/>
              </a:rPr>
              <a:t>替换文字内容</a:t>
            </a:r>
            <a:endParaRPr lang="en-US" altLang="zh-CN" sz="4400" b="1" dirty="0">
              <a:solidFill>
                <a:schemeClr val="accent3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5761228" y="3914044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4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41157" y="2591827"/>
            <a:ext cx="2888975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7506" b="1" smtClean="0">
                <a:solidFill>
                  <a:schemeClr val="accent3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17506" b="1" dirty="0">
              <a:solidFill>
                <a:schemeClr val="accent3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7989956" y="3924020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4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5761228" y="4391174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4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7989956" y="4401152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4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354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002120" y="1028390"/>
            <a:ext cx="3538448" cy="3538448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797" r="-127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543287" y="1028390"/>
            <a:ext cx="3538448" cy="3538448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1830" r="-486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577449" y="2797614"/>
            <a:ext cx="3676293" cy="618280"/>
          </a:xfrm>
          <a:prstGeom prst="ellipse">
            <a:avLst/>
          </a:prstGeom>
          <a:solidFill>
            <a:schemeClr val="accent3">
              <a:alpha val="94000"/>
            </a:schemeClr>
          </a:solidFill>
        </p:spPr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65"/>
          <p:cNvGrpSpPr/>
          <p:nvPr/>
        </p:nvGrpSpPr>
        <p:grpSpPr>
          <a:xfrm>
            <a:off x="5773926" y="1673520"/>
            <a:ext cx="1351116" cy="1017665"/>
            <a:chOff x="550780" y="1190415"/>
            <a:chExt cx="3839454" cy="2891900"/>
          </a:xfrm>
          <a:solidFill>
            <a:schemeClr val="accent3"/>
          </a:solidFill>
        </p:grpSpPr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2425246" y="2977610"/>
              <a:ext cx="149198" cy="239669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2558576" y="3147443"/>
              <a:ext cx="1589" cy="15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2174468" y="2596680"/>
              <a:ext cx="120626" cy="214274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2560158" y="3144265"/>
              <a:ext cx="1589" cy="3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550780" y="1190415"/>
              <a:ext cx="3839454" cy="2891900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2559050" y="3149601"/>
              <a:ext cx="1589" cy="15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5676011" y="2846683"/>
            <a:ext cx="1479169" cy="52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53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53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716326" y="4777189"/>
            <a:ext cx="21100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PA_矩形 75"/>
          <p:cNvSpPr/>
          <p:nvPr>
            <p:custDataLst>
              <p:tags r:id="rId1"/>
            </p:custDataLst>
          </p:nvPr>
        </p:nvSpPr>
        <p:spPr>
          <a:xfrm>
            <a:off x="1922369" y="5301254"/>
            <a:ext cx="3697950" cy="11676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238998" y="4777189"/>
            <a:ext cx="2147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PA_矩形 75"/>
          <p:cNvSpPr/>
          <p:nvPr>
            <p:custDataLst>
              <p:tags r:id="rId2"/>
            </p:custDataLst>
          </p:nvPr>
        </p:nvSpPr>
        <p:spPr>
          <a:xfrm>
            <a:off x="7463536" y="5311642"/>
            <a:ext cx="3697950" cy="11676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3626053" y="5263238"/>
            <a:ext cx="29058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9167220" y="5263238"/>
            <a:ext cx="29058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01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8" grpId="0" animBg="1"/>
          <p:bldP spid="9" grpId="0" animBg="1"/>
          <p:bldP spid="58" grpId="0"/>
          <p:bldP spid="61" grpId="0"/>
          <p:bldP spid="63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8" grpId="0" animBg="1"/>
          <p:bldP spid="9" grpId="0" animBg="1"/>
          <p:bldP spid="58" grpId="0"/>
          <p:bldP spid="61" grpId="0"/>
          <p:bldP spid="63" grpId="0"/>
          <p:bldP spid="48" grpId="0"/>
          <p:bldP spid="4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26158" y="1968682"/>
            <a:ext cx="7116836" cy="4381361"/>
            <a:chOff x="1297291" y="195486"/>
            <a:chExt cx="5892335" cy="362751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7291" y="195486"/>
              <a:ext cx="5892335" cy="362751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2191889" y="600634"/>
              <a:ext cx="4176464" cy="24546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369291" y="2458023"/>
            <a:ext cx="4909794" cy="752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4" rIns="96429" bIns="48214" rtlCol="0"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a typeface="微软雅黑" panose="020B0503020204020204" pitchFamily="34" charset="-122"/>
              </a:rPr>
              <a:t>YOUR TITLE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31" name="矩形 1030"/>
          <p:cNvSpPr/>
          <p:nvPr/>
        </p:nvSpPr>
        <p:spPr>
          <a:xfrm>
            <a:off x="1406666" y="2458023"/>
            <a:ext cx="5044385" cy="296479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078" b="-283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7369291" y="3393232"/>
            <a:ext cx="4909794" cy="1572857"/>
          </a:xfrm>
          <a:prstGeom prst="rect">
            <a:avLst/>
          </a:prstGeom>
          <a:noFill/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282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247" r="-62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688" y="1698600"/>
            <a:ext cx="2499129" cy="2578150"/>
          </a:xfrm>
          <a:prstGeom prst="rect">
            <a:avLst/>
          </a:prstGeom>
        </p:spPr>
      </p:pic>
      <p:sp>
        <p:nvSpPr>
          <p:cNvPr id="19" name="TextBox 10"/>
          <p:cNvSpPr txBox="1"/>
          <p:nvPr/>
        </p:nvSpPr>
        <p:spPr>
          <a:xfrm>
            <a:off x="4949754" y="1647306"/>
            <a:ext cx="1569532" cy="2680739"/>
          </a:xfrm>
          <a:prstGeom prst="rect">
            <a:avLst/>
          </a:prstGeom>
          <a:noFill/>
        </p:spPr>
        <p:txBody>
          <a:bodyPr vert="eaVert" wrap="square" lIns="0" tIns="0" rIns="0" bIns="0">
            <a:spAutoFit/>
          </a:bodyPr>
          <a:lstStyle/>
          <a:p>
            <a:pPr algn="ctr"/>
            <a:r>
              <a:rPr lang="en-US" altLang="zh-CN" sz="5400">
                <a:solidFill>
                  <a:schemeClr val="tx2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CONTENTS </a:t>
            </a:r>
          </a:p>
          <a:p>
            <a:pPr algn="ctr"/>
            <a:r>
              <a:rPr lang="zh-CN" altLang="en-US" sz="4799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799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4"/>
          <p:cNvSpPr txBox="1"/>
          <p:nvPr/>
        </p:nvSpPr>
        <p:spPr>
          <a:xfrm>
            <a:off x="7095122" y="1610106"/>
            <a:ext cx="296943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01 </a:t>
            </a:r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4"/>
          <p:cNvSpPr txBox="1"/>
          <p:nvPr/>
        </p:nvSpPr>
        <p:spPr>
          <a:xfrm>
            <a:off x="7095122" y="2420419"/>
            <a:ext cx="296943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02 </a:t>
            </a:r>
            <a:r>
              <a:rPr lang="zh-CN" altLang="en-US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7095122" y="3230733"/>
            <a:ext cx="296943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3"/>
                </a:solidFill>
                <a:ea typeface="微软雅黑" panose="020B0503020204020204" pitchFamily="34" charset="-122"/>
              </a:rPr>
              <a:t>03 </a:t>
            </a:r>
            <a:r>
              <a:rPr lang="zh-CN" altLang="en-US" sz="2800" dirty="0">
                <a:solidFill>
                  <a:schemeClr val="accent3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7095122" y="4041045"/>
            <a:ext cx="296943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4"/>
                </a:solidFill>
                <a:ea typeface="微软雅黑" panose="020B0503020204020204" pitchFamily="34" charset="-122"/>
              </a:rPr>
              <a:t>04 </a:t>
            </a:r>
            <a:r>
              <a:rPr lang="zh-CN" altLang="en-US" sz="2800" dirty="0">
                <a:solidFill>
                  <a:schemeClr val="accent4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459798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4" r="8604"/>
          <a:stretch/>
        </p:blipFill>
        <p:spPr>
          <a:xfrm>
            <a:off x="1075568" y="2163351"/>
            <a:ext cx="5209792" cy="297470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grpSp>
        <p:nvGrpSpPr>
          <p:cNvPr id="12" name="Group 11"/>
          <p:cNvGrpSpPr/>
          <p:nvPr/>
        </p:nvGrpSpPr>
        <p:grpSpPr>
          <a:xfrm>
            <a:off x="7205259" y="2163351"/>
            <a:ext cx="730280" cy="730280"/>
            <a:chOff x="3962400" y="2419350"/>
            <a:chExt cx="685800" cy="685800"/>
          </a:xfrm>
        </p:grpSpPr>
        <p:sp>
          <p:nvSpPr>
            <p:cNvPr id="13" name="Rounded Rectangle 12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425617" y="2346855"/>
            <a:ext cx="289566" cy="363274"/>
            <a:chOff x="3740150" y="1146175"/>
            <a:chExt cx="174625" cy="219075"/>
          </a:xfrm>
          <a:solidFill>
            <a:schemeClr val="accent1"/>
          </a:solidFill>
        </p:grpSpPr>
        <p:sp>
          <p:nvSpPr>
            <p:cNvPr id="16" name="Freeform 53"/>
            <p:cNvSpPr>
              <a:spLocks noEditPoints="1"/>
            </p:cNvSpPr>
            <p:nvPr/>
          </p:nvSpPr>
          <p:spPr bwMode="auto">
            <a:xfrm>
              <a:off x="3740150" y="1146175"/>
              <a:ext cx="174625" cy="219075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55" y="0"/>
                </a:cxn>
                <a:cxn ang="0">
                  <a:pos x="53" y="5"/>
                </a:cxn>
                <a:cxn ang="0">
                  <a:pos x="49" y="1"/>
                </a:cxn>
                <a:cxn ang="0">
                  <a:pos x="45" y="1"/>
                </a:cxn>
                <a:cxn ang="0">
                  <a:pos x="40" y="5"/>
                </a:cxn>
                <a:cxn ang="0">
                  <a:pos x="38" y="0"/>
                </a:cxn>
                <a:cxn ang="0">
                  <a:pos x="36" y="5"/>
                </a:cxn>
                <a:cxn ang="0">
                  <a:pos x="31" y="1"/>
                </a:cxn>
                <a:cxn ang="0">
                  <a:pos x="28" y="1"/>
                </a:cxn>
                <a:cxn ang="0">
                  <a:pos x="23" y="5"/>
                </a:cxn>
                <a:cxn ang="0">
                  <a:pos x="21" y="0"/>
                </a:cxn>
                <a:cxn ang="0">
                  <a:pos x="19" y="5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6" y="5"/>
                </a:cxn>
                <a:cxn ang="0">
                  <a:pos x="0" y="80"/>
                </a:cxn>
                <a:cxn ang="0">
                  <a:pos x="62" y="85"/>
                </a:cxn>
                <a:cxn ang="0">
                  <a:pos x="68" y="10"/>
                </a:cxn>
                <a:cxn ang="0">
                  <a:pos x="6" y="80"/>
                </a:cxn>
                <a:cxn ang="0">
                  <a:pos x="44" y="24"/>
                </a:cxn>
                <a:cxn ang="0">
                  <a:pos x="44" y="20"/>
                </a:cxn>
                <a:cxn ang="0">
                  <a:pos x="6" y="10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0"/>
                </a:cxn>
                <a:cxn ang="0">
                  <a:pos x="21" y="16"/>
                </a:cxn>
                <a:cxn ang="0">
                  <a:pos x="23" y="10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6" y="10"/>
                </a:cxn>
                <a:cxn ang="0">
                  <a:pos x="38" y="16"/>
                </a:cxn>
                <a:cxn ang="0">
                  <a:pos x="40" y="10"/>
                </a:cxn>
                <a:cxn ang="0">
                  <a:pos x="45" y="14"/>
                </a:cxn>
                <a:cxn ang="0">
                  <a:pos x="49" y="14"/>
                </a:cxn>
                <a:cxn ang="0">
                  <a:pos x="53" y="10"/>
                </a:cxn>
                <a:cxn ang="0">
                  <a:pos x="55" y="16"/>
                </a:cxn>
                <a:cxn ang="0">
                  <a:pos x="57" y="10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62" y="24"/>
                </a:cxn>
                <a:cxn ang="0">
                  <a:pos x="6" y="80"/>
                </a:cxn>
              </a:cxnLst>
              <a:rect l="0" t="0" r="r" b="b"/>
              <a:pathLst>
                <a:path w="68" h="85">
                  <a:moveTo>
                    <a:pt x="62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5" y="0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6" y="0"/>
                    <a:pt x="36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3" y="85"/>
                    <a:pt x="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5" y="85"/>
                    <a:pt x="68" y="83"/>
                    <a:pt x="68" y="8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7"/>
                    <a:pt x="65" y="5"/>
                    <a:pt x="62" y="5"/>
                  </a:cubicBezTo>
                  <a:close/>
                  <a:moveTo>
                    <a:pt x="6" y="80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6"/>
                    <a:pt x="12" y="16"/>
                  </a:cubicBezTo>
                  <a:cubicBezTo>
                    <a:pt x="13" y="16"/>
                    <a:pt x="14" y="15"/>
                    <a:pt x="14" y="1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20" y="16"/>
                    <a:pt x="21" y="16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9" y="16"/>
                    <a:pt x="30" y="16"/>
                  </a:cubicBezTo>
                  <a:cubicBezTo>
                    <a:pt x="31" y="16"/>
                    <a:pt x="31" y="15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7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6"/>
                    <a:pt x="47" y="16"/>
                  </a:cubicBezTo>
                  <a:cubicBezTo>
                    <a:pt x="48" y="16"/>
                    <a:pt x="49" y="15"/>
                    <a:pt x="49" y="14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5"/>
                    <a:pt x="54" y="16"/>
                    <a:pt x="55" y="16"/>
                  </a:cubicBezTo>
                  <a:cubicBezTo>
                    <a:pt x="56" y="16"/>
                    <a:pt x="57" y="15"/>
                    <a:pt x="57" y="14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21"/>
                    <a:pt x="52" y="22"/>
                  </a:cubicBezTo>
                  <a:cubicBezTo>
                    <a:pt x="52" y="23"/>
                    <a:pt x="53" y="24"/>
                    <a:pt x="54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80"/>
                    <a:pt x="62" y="80"/>
                    <a:pt x="62" y="80"/>
                  </a:cubicBezTo>
                  <a:lnTo>
                    <a:pt x="6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4"/>
            <p:cNvSpPr>
              <a:spLocks/>
            </p:cNvSpPr>
            <p:nvPr/>
          </p:nvSpPr>
          <p:spPr bwMode="auto">
            <a:xfrm>
              <a:off x="3816350" y="1236663"/>
              <a:ext cx="65088" cy="1111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3773488" y="1236663"/>
              <a:ext cx="25400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6"/>
            <p:cNvSpPr>
              <a:spLocks/>
            </p:cNvSpPr>
            <p:nvPr/>
          </p:nvSpPr>
          <p:spPr bwMode="auto">
            <a:xfrm>
              <a:off x="3816350" y="12620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57"/>
            <p:cNvSpPr>
              <a:spLocks/>
            </p:cNvSpPr>
            <p:nvPr/>
          </p:nvSpPr>
          <p:spPr bwMode="auto">
            <a:xfrm>
              <a:off x="3773488" y="12620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8"/>
            <p:cNvSpPr>
              <a:spLocks/>
            </p:cNvSpPr>
            <p:nvPr/>
          </p:nvSpPr>
          <p:spPr bwMode="auto">
            <a:xfrm>
              <a:off x="3816350" y="12874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9"/>
            <p:cNvSpPr>
              <a:spLocks/>
            </p:cNvSpPr>
            <p:nvPr/>
          </p:nvSpPr>
          <p:spPr bwMode="auto">
            <a:xfrm>
              <a:off x="3773488" y="12874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60"/>
            <p:cNvSpPr>
              <a:spLocks/>
            </p:cNvSpPr>
            <p:nvPr/>
          </p:nvSpPr>
          <p:spPr bwMode="auto">
            <a:xfrm>
              <a:off x="3816350" y="1314450"/>
              <a:ext cx="65088" cy="95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61"/>
            <p:cNvSpPr>
              <a:spLocks/>
            </p:cNvSpPr>
            <p:nvPr/>
          </p:nvSpPr>
          <p:spPr bwMode="auto">
            <a:xfrm>
              <a:off x="3773488" y="1314450"/>
              <a:ext cx="25400" cy="95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27"/>
          <p:cNvGrpSpPr/>
          <p:nvPr/>
        </p:nvGrpSpPr>
        <p:grpSpPr>
          <a:xfrm>
            <a:off x="7205259" y="3287037"/>
            <a:ext cx="730280" cy="730280"/>
            <a:chOff x="3962400" y="2419350"/>
            <a:chExt cx="685800" cy="685800"/>
          </a:xfrm>
        </p:grpSpPr>
        <p:sp>
          <p:nvSpPr>
            <p:cNvPr id="26" name="Rounded Rectangle 28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Oval 29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30"/>
          <p:cNvGrpSpPr/>
          <p:nvPr/>
        </p:nvGrpSpPr>
        <p:grpSpPr>
          <a:xfrm>
            <a:off x="7205259" y="4410722"/>
            <a:ext cx="730280" cy="730280"/>
            <a:chOff x="3962400" y="2419350"/>
            <a:chExt cx="685800" cy="685800"/>
          </a:xfrm>
        </p:grpSpPr>
        <p:sp>
          <p:nvSpPr>
            <p:cNvPr id="29" name="Rounded Rectangle 31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Oval 32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Freeform 122"/>
          <p:cNvSpPr>
            <a:spLocks noEditPoints="1"/>
          </p:cNvSpPr>
          <p:nvPr/>
        </p:nvSpPr>
        <p:spPr bwMode="auto">
          <a:xfrm>
            <a:off x="7381700" y="3486666"/>
            <a:ext cx="377398" cy="336376"/>
          </a:xfrm>
          <a:custGeom>
            <a:avLst/>
            <a:gdLst/>
            <a:ahLst/>
            <a:cxnLst>
              <a:cxn ang="0">
                <a:pos x="84" y="19"/>
              </a:cxn>
              <a:cxn ang="0">
                <a:pos x="74" y="3"/>
              </a:cxn>
              <a:cxn ang="0">
                <a:pos x="69" y="0"/>
              </a:cxn>
              <a:cxn ang="0">
                <a:pos x="16" y="0"/>
              </a:cxn>
              <a:cxn ang="0">
                <a:pos x="11" y="3"/>
              </a:cxn>
              <a:cxn ang="0">
                <a:pos x="1" y="19"/>
              </a:cxn>
              <a:cxn ang="0">
                <a:pos x="1" y="25"/>
              </a:cxn>
              <a:cxn ang="0">
                <a:pos x="38" y="74"/>
              </a:cxn>
              <a:cxn ang="0">
                <a:pos x="43" y="76"/>
              </a:cxn>
              <a:cxn ang="0">
                <a:pos x="47" y="74"/>
              </a:cxn>
              <a:cxn ang="0">
                <a:pos x="84" y="25"/>
              </a:cxn>
              <a:cxn ang="0">
                <a:pos x="84" y="19"/>
              </a:cxn>
              <a:cxn ang="0">
                <a:pos x="43" y="6"/>
              </a:cxn>
              <a:cxn ang="0">
                <a:pos x="53" y="20"/>
              </a:cxn>
              <a:cxn ang="0">
                <a:pos x="32" y="20"/>
              </a:cxn>
              <a:cxn ang="0">
                <a:pos x="42" y="6"/>
              </a:cxn>
              <a:cxn ang="0">
                <a:pos x="43" y="6"/>
              </a:cxn>
              <a:cxn ang="0">
                <a:pos x="54" y="23"/>
              </a:cxn>
              <a:cxn ang="0">
                <a:pos x="43" y="64"/>
              </a:cxn>
              <a:cxn ang="0">
                <a:pos x="31" y="23"/>
              </a:cxn>
              <a:cxn ang="0">
                <a:pos x="54" y="23"/>
              </a:cxn>
              <a:cxn ang="0">
                <a:pos x="47" y="6"/>
              </a:cxn>
              <a:cxn ang="0">
                <a:pos x="65" y="6"/>
              </a:cxn>
              <a:cxn ang="0">
                <a:pos x="56" y="18"/>
              </a:cxn>
              <a:cxn ang="0">
                <a:pos x="47" y="6"/>
              </a:cxn>
              <a:cxn ang="0">
                <a:pos x="16" y="6"/>
              </a:cxn>
              <a:cxn ang="0">
                <a:pos x="38" y="6"/>
              </a:cxn>
              <a:cxn ang="0">
                <a:pos x="29" y="18"/>
              </a:cxn>
              <a:cxn ang="0">
                <a:pos x="23" y="10"/>
              </a:cxn>
              <a:cxn ang="0">
                <a:pos x="20" y="10"/>
              </a:cxn>
              <a:cxn ang="0">
                <a:pos x="20" y="12"/>
              </a:cxn>
              <a:cxn ang="0">
                <a:pos x="26" y="20"/>
              </a:cxn>
              <a:cxn ang="0">
                <a:pos x="7" y="20"/>
              </a:cxn>
              <a:cxn ang="0">
                <a:pos x="16" y="6"/>
              </a:cxn>
              <a:cxn ang="0">
                <a:pos x="7" y="23"/>
              </a:cxn>
              <a:cxn ang="0">
                <a:pos x="28" y="23"/>
              </a:cxn>
              <a:cxn ang="0">
                <a:pos x="40" y="67"/>
              </a:cxn>
              <a:cxn ang="0">
                <a:pos x="7" y="23"/>
              </a:cxn>
              <a:cxn ang="0">
                <a:pos x="46" y="67"/>
              </a:cxn>
              <a:cxn ang="0">
                <a:pos x="58" y="23"/>
              </a:cxn>
              <a:cxn ang="0">
                <a:pos x="61" y="23"/>
              </a:cxn>
              <a:cxn ang="0">
                <a:pos x="63" y="22"/>
              </a:cxn>
              <a:cxn ang="0">
                <a:pos x="61" y="20"/>
              </a:cxn>
              <a:cxn ang="0">
                <a:pos x="60" y="20"/>
              </a:cxn>
              <a:cxn ang="0">
                <a:pos x="70" y="6"/>
              </a:cxn>
              <a:cxn ang="0">
                <a:pos x="79" y="20"/>
              </a:cxn>
              <a:cxn ang="0">
                <a:pos x="72" y="20"/>
              </a:cxn>
              <a:cxn ang="0">
                <a:pos x="71" y="22"/>
              </a:cxn>
              <a:cxn ang="0">
                <a:pos x="72" y="23"/>
              </a:cxn>
              <a:cxn ang="0">
                <a:pos x="78" y="23"/>
              </a:cxn>
              <a:cxn ang="0">
                <a:pos x="46" y="67"/>
              </a:cxn>
            </a:cxnLst>
            <a:rect l="0" t="0" r="r" b="b"/>
            <a:pathLst>
              <a:path w="85" h="76">
                <a:moveTo>
                  <a:pt x="84" y="19"/>
                </a:moveTo>
                <a:cubicBezTo>
                  <a:pt x="74" y="3"/>
                  <a:pt x="74" y="3"/>
                  <a:pt x="74" y="3"/>
                </a:cubicBezTo>
                <a:cubicBezTo>
                  <a:pt x="73" y="1"/>
                  <a:pt x="71" y="0"/>
                  <a:pt x="6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1"/>
                  <a:pt x="11" y="3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0"/>
                  <a:pt x="0" y="23"/>
                  <a:pt x="1" y="25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6"/>
                  <a:pt x="41" y="76"/>
                  <a:pt x="43" y="76"/>
                </a:cubicBezTo>
                <a:cubicBezTo>
                  <a:pt x="44" y="76"/>
                  <a:pt x="46" y="76"/>
                  <a:pt x="47" y="74"/>
                </a:cubicBezTo>
                <a:cubicBezTo>
                  <a:pt x="84" y="25"/>
                  <a:pt x="84" y="25"/>
                  <a:pt x="84" y="25"/>
                </a:cubicBezTo>
                <a:cubicBezTo>
                  <a:pt x="85" y="23"/>
                  <a:pt x="85" y="20"/>
                  <a:pt x="84" y="19"/>
                </a:cubicBezTo>
                <a:close/>
                <a:moveTo>
                  <a:pt x="43" y="6"/>
                </a:moveTo>
                <a:cubicBezTo>
                  <a:pt x="53" y="20"/>
                  <a:pt x="53" y="20"/>
                  <a:pt x="5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42" y="6"/>
                  <a:pt x="42" y="6"/>
                  <a:pt x="42" y="6"/>
                </a:cubicBezTo>
                <a:lnTo>
                  <a:pt x="43" y="6"/>
                </a:lnTo>
                <a:close/>
                <a:moveTo>
                  <a:pt x="54" y="23"/>
                </a:moveTo>
                <a:cubicBezTo>
                  <a:pt x="43" y="64"/>
                  <a:pt x="43" y="64"/>
                  <a:pt x="43" y="64"/>
                </a:cubicBezTo>
                <a:cubicBezTo>
                  <a:pt x="31" y="23"/>
                  <a:pt x="31" y="23"/>
                  <a:pt x="31" y="23"/>
                </a:cubicBezTo>
                <a:lnTo>
                  <a:pt x="54" y="23"/>
                </a:lnTo>
                <a:close/>
                <a:moveTo>
                  <a:pt x="47" y="6"/>
                </a:moveTo>
                <a:cubicBezTo>
                  <a:pt x="65" y="6"/>
                  <a:pt x="65" y="6"/>
                  <a:pt x="65" y="6"/>
                </a:cubicBezTo>
                <a:cubicBezTo>
                  <a:pt x="56" y="18"/>
                  <a:pt x="56" y="18"/>
                  <a:pt x="56" y="18"/>
                </a:cubicBezTo>
                <a:lnTo>
                  <a:pt x="47" y="6"/>
                </a:lnTo>
                <a:close/>
                <a:moveTo>
                  <a:pt x="16" y="6"/>
                </a:moveTo>
                <a:cubicBezTo>
                  <a:pt x="38" y="6"/>
                  <a:pt x="38" y="6"/>
                  <a:pt x="38" y="6"/>
                </a:cubicBezTo>
                <a:cubicBezTo>
                  <a:pt x="29" y="18"/>
                  <a:pt x="29" y="18"/>
                  <a:pt x="29" y="18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9"/>
                  <a:pt x="21" y="9"/>
                  <a:pt x="20" y="10"/>
                </a:cubicBezTo>
                <a:cubicBezTo>
                  <a:pt x="20" y="10"/>
                  <a:pt x="19" y="11"/>
                  <a:pt x="20" y="12"/>
                </a:cubicBezTo>
                <a:cubicBezTo>
                  <a:pt x="26" y="20"/>
                  <a:pt x="26" y="20"/>
                  <a:pt x="26" y="20"/>
                </a:cubicBezTo>
                <a:cubicBezTo>
                  <a:pt x="7" y="20"/>
                  <a:pt x="7" y="20"/>
                  <a:pt x="7" y="20"/>
                </a:cubicBezTo>
                <a:lnTo>
                  <a:pt x="16" y="6"/>
                </a:lnTo>
                <a:close/>
                <a:moveTo>
                  <a:pt x="7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40" y="67"/>
                  <a:pt x="40" y="67"/>
                  <a:pt x="40" y="67"/>
                </a:cubicBezTo>
                <a:lnTo>
                  <a:pt x="7" y="23"/>
                </a:lnTo>
                <a:close/>
                <a:moveTo>
                  <a:pt x="46" y="67"/>
                </a:moveTo>
                <a:cubicBezTo>
                  <a:pt x="58" y="23"/>
                  <a:pt x="58" y="23"/>
                  <a:pt x="58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3"/>
                  <a:pt x="63" y="22"/>
                  <a:pt x="63" y="22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70" y="6"/>
                  <a:pt x="70" y="6"/>
                  <a:pt x="70" y="6"/>
                </a:cubicBezTo>
                <a:cubicBezTo>
                  <a:pt x="79" y="20"/>
                  <a:pt x="79" y="20"/>
                  <a:pt x="79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20"/>
                  <a:pt x="71" y="21"/>
                  <a:pt x="71" y="22"/>
                </a:cubicBezTo>
                <a:cubicBezTo>
                  <a:pt x="71" y="22"/>
                  <a:pt x="71" y="23"/>
                  <a:pt x="72" y="23"/>
                </a:cubicBezTo>
                <a:cubicBezTo>
                  <a:pt x="78" y="23"/>
                  <a:pt x="78" y="23"/>
                  <a:pt x="78" y="23"/>
                </a:cubicBezTo>
                <a:lnTo>
                  <a:pt x="46" y="6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微软雅黑" panose="020B0503020204020204" pitchFamily="34" charset="-122"/>
            </a:endParaRPr>
          </a:p>
        </p:txBody>
      </p:sp>
      <p:grpSp>
        <p:nvGrpSpPr>
          <p:cNvPr id="32" name="Group 37"/>
          <p:cNvGrpSpPr/>
          <p:nvPr/>
        </p:nvGrpSpPr>
        <p:grpSpPr>
          <a:xfrm>
            <a:off x="7392269" y="4598869"/>
            <a:ext cx="356258" cy="358858"/>
            <a:chOff x="1905000" y="3457575"/>
            <a:chExt cx="217488" cy="219075"/>
          </a:xfrm>
          <a:solidFill>
            <a:schemeClr val="accent3"/>
          </a:solidFill>
        </p:grpSpPr>
        <p:sp>
          <p:nvSpPr>
            <p:cNvPr id="33" name="Freeform 44"/>
            <p:cNvSpPr>
              <a:spLocks noEditPoints="1"/>
            </p:cNvSpPr>
            <p:nvPr/>
          </p:nvSpPr>
          <p:spPr bwMode="auto">
            <a:xfrm>
              <a:off x="1905000" y="3457575"/>
              <a:ext cx="217488" cy="219075"/>
            </a:xfrm>
            <a:custGeom>
              <a:avLst/>
              <a:gdLst/>
              <a:ahLst/>
              <a:cxnLst>
                <a:cxn ang="0">
                  <a:pos x="76" y="9"/>
                </a:cxn>
                <a:cxn ang="0">
                  <a:pos x="53" y="0"/>
                </a:cxn>
                <a:cxn ang="0">
                  <a:pos x="30" y="9"/>
                </a:cxn>
                <a:cxn ang="0">
                  <a:pos x="21" y="32"/>
                </a:cxn>
                <a:cxn ang="0">
                  <a:pos x="25" y="48"/>
                </a:cxn>
                <a:cxn ang="0">
                  <a:pos x="1" y="73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8" y="85"/>
                </a:cxn>
                <a:cxn ang="0">
                  <a:pos x="10" y="85"/>
                </a:cxn>
                <a:cxn ang="0">
                  <a:pos x="12" y="85"/>
                </a:cxn>
                <a:cxn ang="0">
                  <a:pos x="37" y="60"/>
                </a:cxn>
                <a:cxn ang="0">
                  <a:pos x="53" y="64"/>
                </a:cxn>
                <a:cxn ang="0">
                  <a:pos x="76" y="55"/>
                </a:cxn>
                <a:cxn ang="0">
                  <a:pos x="85" y="32"/>
                </a:cxn>
                <a:cxn ang="0">
                  <a:pos x="76" y="9"/>
                </a:cxn>
                <a:cxn ang="0">
                  <a:pos x="10" y="79"/>
                </a:cxn>
                <a:cxn ang="0">
                  <a:pos x="6" y="75"/>
                </a:cxn>
                <a:cxn ang="0">
                  <a:pos x="28" y="53"/>
                </a:cxn>
                <a:cxn ang="0">
                  <a:pos x="30" y="55"/>
                </a:cxn>
                <a:cxn ang="0">
                  <a:pos x="32" y="57"/>
                </a:cxn>
                <a:cxn ang="0">
                  <a:pos x="10" y="79"/>
                </a:cxn>
                <a:cxn ang="0">
                  <a:pos x="72" y="51"/>
                </a:cxn>
                <a:cxn ang="0">
                  <a:pos x="53" y="59"/>
                </a:cxn>
                <a:cxn ang="0">
                  <a:pos x="34" y="51"/>
                </a:cxn>
                <a:cxn ang="0">
                  <a:pos x="26" y="32"/>
                </a:cxn>
                <a:cxn ang="0">
                  <a:pos x="34" y="13"/>
                </a:cxn>
                <a:cxn ang="0">
                  <a:pos x="53" y="5"/>
                </a:cxn>
                <a:cxn ang="0">
                  <a:pos x="72" y="13"/>
                </a:cxn>
                <a:cxn ang="0">
                  <a:pos x="80" y="32"/>
                </a:cxn>
                <a:cxn ang="0">
                  <a:pos x="72" y="51"/>
                </a:cxn>
              </a:cxnLst>
              <a:rect l="0" t="0" r="r" b="b"/>
              <a:pathLst>
                <a:path w="85" h="85">
                  <a:moveTo>
                    <a:pt x="76" y="9"/>
                  </a:moveTo>
                  <a:cubicBezTo>
                    <a:pt x="70" y="3"/>
                    <a:pt x="62" y="0"/>
                    <a:pt x="53" y="0"/>
                  </a:cubicBezTo>
                  <a:cubicBezTo>
                    <a:pt x="44" y="0"/>
                    <a:pt x="36" y="3"/>
                    <a:pt x="30" y="9"/>
                  </a:cubicBezTo>
                  <a:cubicBezTo>
                    <a:pt x="24" y="15"/>
                    <a:pt x="21" y="23"/>
                    <a:pt x="21" y="32"/>
                  </a:cubicBezTo>
                  <a:cubicBezTo>
                    <a:pt x="21" y="38"/>
                    <a:pt x="22" y="43"/>
                    <a:pt x="25" y="48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6"/>
                    <a:pt x="0" y="76"/>
                    <a:pt x="1" y="77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1" y="85"/>
                    <a:pt x="12" y="85"/>
                    <a:pt x="12" y="8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2" y="63"/>
                    <a:pt x="47" y="64"/>
                    <a:pt x="53" y="64"/>
                  </a:cubicBezTo>
                  <a:cubicBezTo>
                    <a:pt x="62" y="64"/>
                    <a:pt x="70" y="61"/>
                    <a:pt x="76" y="55"/>
                  </a:cubicBezTo>
                  <a:cubicBezTo>
                    <a:pt x="82" y="49"/>
                    <a:pt x="85" y="41"/>
                    <a:pt x="85" y="32"/>
                  </a:cubicBezTo>
                  <a:cubicBezTo>
                    <a:pt x="85" y="23"/>
                    <a:pt x="82" y="15"/>
                    <a:pt x="76" y="9"/>
                  </a:cubicBezTo>
                  <a:close/>
                  <a:moveTo>
                    <a:pt x="10" y="79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3"/>
                    <a:pt x="30" y="54"/>
                    <a:pt x="30" y="55"/>
                  </a:cubicBezTo>
                  <a:cubicBezTo>
                    <a:pt x="31" y="56"/>
                    <a:pt x="32" y="56"/>
                    <a:pt x="32" y="57"/>
                  </a:cubicBezTo>
                  <a:lnTo>
                    <a:pt x="10" y="79"/>
                  </a:lnTo>
                  <a:close/>
                  <a:moveTo>
                    <a:pt x="72" y="51"/>
                  </a:moveTo>
                  <a:cubicBezTo>
                    <a:pt x="67" y="56"/>
                    <a:pt x="60" y="59"/>
                    <a:pt x="53" y="59"/>
                  </a:cubicBezTo>
                  <a:cubicBezTo>
                    <a:pt x="46" y="59"/>
                    <a:pt x="39" y="56"/>
                    <a:pt x="34" y="51"/>
                  </a:cubicBezTo>
                  <a:cubicBezTo>
                    <a:pt x="29" y="46"/>
                    <a:pt x="26" y="39"/>
                    <a:pt x="26" y="32"/>
                  </a:cubicBezTo>
                  <a:cubicBezTo>
                    <a:pt x="26" y="25"/>
                    <a:pt x="29" y="18"/>
                    <a:pt x="34" y="13"/>
                  </a:cubicBezTo>
                  <a:cubicBezTo>
                    <a:pt x="39" y="8"/>
                    <a:pt x="46" y="5"/>
                    <a:pt x="53" y="5"/>
                  </a:cubicBezTo>
                  <a:cubicBezTo>
                    <a:pt x="60" y="5"/>
                    <a:pt x="67" y="8"/>
                    <a:pt x="72" y="13"/>
                  </a:cubicBezTo>
                  <a:cubicBezTo>
                    <a:pt x="77" y="18"/>
                    <a:pt x="80" y="25"/>
                    <a:pt x="80" y="32"/>
                  </a:cubicBezTo>
                  <a:cubicBezTo>
                    <a:pt x="80" y="39"/>
                    <a:pt x="77" y="46"/>
                    <a:pt x="72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1992313" y="3548063"/>
              <a:ext cx="107950" cy="50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2"/>
                </a:cxn>
                <a:cxn ang="0">
                  <a:pos x="33" y="11"/>
                </a:cxn>
                <a:cxn ang="0">
                  <a:pos x="19" y="17"/>
                </a:cxn>
                <a:cxn ang="0">
                  <a:pos x="5" y="11"/>
                </a:cxn>
                <a:cxn ang="0">
                  <a:pos x="3" y="9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19" y="20"/>
                </a:cxn>
                <a:cxn ang="0">
                  <a:pos x="35" y="13"/>
                </a:cxn>
                <a:cxn ang="0">
                  <a:pos x="42" y="2"/>
                </a:cxn>
                <a:cxn ang="0">
                  <a:pos x="40" y="0"/>
                </a:cxn>
              </a:cxnLst>
              <a:rect l="0" t="0" r="r" b="b"/>
              <a:pathLst>
                <a:path w="42" h="20">
                  <a:moveTo>
                    <a:pt x="40" y="0"/>
                  </a:moveTo>
                  <a:cubicBezTo>
                    <a:pt x="39" y="0"/>
                    <a:pt x="38" y="1"/>
                    <a:pt x="38" y="2"/>
                  </a:cubicBezTo>
                  <a:cubicBezTo>
                    <a:pt x="37" y="5"/>
                    <a:pt x="35" y="8"/>
                    <a:pt x="33" y="11"/>
                  </a:cubicBezTo>
                  <a:cubicBezTo>
                    <a:pt x="29" y="15"/>
                    <a:pt x="24" y="17"/>
                    <a:pt x="19" y="17"/>
                  </a:cubicBezTo>
                  <a:cubicBezTo>
                    <a:pt x="14" y="17"/>
                    <a:pt x="9" y="15"/>
                    <a:pt x="5" y="11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8"/>
                    <a:pt x="13" y="20"/>
                    <a:pt x="19" y="20"/>
                  </a:cubicBezTo>
                  <a:cubicBezTo>
                    <a:pt x="25" y="20"/>
                    <a:pt x="31" y="18"/>
                    <a:pt x="35" y="13"/>
                  </a:cubicBezTo>
                  <a:cubicBezTo>
                    <a:pt x="38" y="10"/>
                    <a:pt x="41" y="7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6"/>
            <p:cNvSpPr>
              <a:spLocks/>
            </p:cNvSpPr>
            <p:nvPr/>
          </p:nvSpPr>
          <p:spPr bwMode="auto">
            <a:xfrm>
              <a:off x="1976438" y="3481388"/>
              <a:ext cx="123825" cy="79375"/>
            </a:xfrm>
            <a:custGeom>
              <a:avLst/>
              <a:gdLst/>
              <a:ahLst/>
              <a:cxnLst>
                <a:cxn ang="0">
                  <a:pos x="6" y="29"/>
                </a:cxn>
                <a:cxn ang="0">
                  <a:pos x="11" y="9"/>
                </a:cxn>
                <a:cxn ang="0">
                  <a:pos x="25" y="3"/>
                </a:cxn>
                <a:cxn ang="0">
                  <a:pos x="39" y="9"/>
                </a:cxn>
                <a:cxn ang="0">
                  <a:pos x="44" y="18"/>
                </a:cxn>
                <a:cxn ang="0">
                  <a:pos x="46" y="19"/>
                </a:cxn>
                <a:cxn ang="0">
                  <a:pos x="47" y="17"/>
                </a:cxn>
                <a:cxn ang="0">
                  <a:pos x="41" y="7"/>
                </a:cxn>
                <a:cxn ang="0">
                  <a:pos x="25" y="0"/>
                </a:cxn>
                <a:cxn ang="0">
                  <a:pos x="9" y="7"/>
                </a:cxn>
                <a:cxn ang="0">
                  <a:pos x="3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6" y="29"/>
                </a:cxn>
              </a:cxnLst>
              <a:rect l="0" t="0" r="r" b="b"/>
              <a:pathLst>
                <a:path w="48" h="31">
                  <a:moveTo>
                    <a:pt x="6" y="29"/>
                  </a:moveTo>
                  <a:cubicBezTo>
                    <a:pt x="4" y="22"/>
                    <a:pt x="6" y="14"/>
                    <a:pt x="11" y="9"/>
                  </a:cubicBezTo>
                  <a:cubicBezTo>
                    <a:pt x="15" y="6"/>
                    <a:pt x="20" y="3"/>
                    <a:pt x="25" y="3"/>
                  </a:cubicBezTo>
                  <a:cubicBezTo>
                    <a:pt x="30" y="3"/>
                    <a:pt x="35" y="6"/>
                    <a:pt x="39" y="9"/>
                  </a:cubicBezTo>
                  <a:cubicBezTo>
                    <a:pt x="41" y="12"/>
                    <a:pt x="43" y="15"/>
                    <a:pt x="44" y="18"/>
                  </a:cubicBezTo>
                  <a:cubicBezTo>
                    <a:pt x="44" y="19"/>
                    <a:pt x="45" y="20"/>
                    <a:pt x="46" y="19"/>
                  </a:cubicBezTo>
                  <a:cubicBezTo>
                    <a:pt x="47" y="19"/>
                    <a:pt x="48" y="18"/>
                    <a:pt x="47" y="17"/>
                  </a:cubicBezTo>
                  <a:cubicBezTo>
                    <a:pt x="46" y="13"/>
                    <a:pt x="44" y="10"/>
                    <a:pt x="41" y="7"/>
                  </a:cubicBezTo>
                  <a:cubicBezTo>
                    <a:pt x="37" y="2"/>
                    <a:pt x="31" y="0"/>
                    <a:pt x="25" y="0"/>
                  </a:cubicBezTo>
                  <a:cubicBezTo>
                    <a:pt x="19" y="0"/>
                    <a:pt x="13" y="2"/>
                    <a:pt x="9" y="7"/>
                  </a:cubicBezTo>
                  <a:cubicBezTo>
                    <a:pt x="3" y="13"/>
                    <a:pt x="0" y="22"/>
                    <a:pt x="3" y="30"/>
                  </a:cubicBezTo>
                  <a:cubicBezTo>
                    <a:pt x="3" y="31"/>
                    <a:pt x="4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0"/>
                    <a:pt x="6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2043113" y="3498850"/>
              <a:ext cx="28575" cy="206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3" y="1"/>
                </a:cxn>
              </a:cxnLst>
              <a:rect l="0" t="0" r="r" b="b"/>
              <a:pathLst>
                <a:path w="11" h="8">
                  <a:moveTo>
                    <a:pt x="3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6"/>
                    <a:pt x="10" y="5"/>
                  </a:cubicBezTo>
                  <a:cubicBezTo>
                    <a:pt x="8" y="3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8"/>
            <p:cNvSpPr>
              <a:spLocks/>
            </p:cNvSpPr>
            <p:nvPr/>
          </p:nvSpPr>
          <p:spPr bwMode="auto">
            <a:xfrm>
              <a:off x="2070100" y="3522663"/>
              <a:ext cx="12700" cy="1746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6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TextBox 23"/>
          <p:cNvSpPr txBox="1"/>
          <p:nvPr/>
        </p:nvSpPr>
        <p:spPr>
          <a:xfrm>
            <a:off x="8307276" y="2367927"/>
            <a:ext cx="3469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8307276" y="2099222"/>
            <a:ext cx="3119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TextBox 23"/>
          <p:cNvSpPr txBox="1"/>
          <p:nvPr/>
        </p:nvSpPr>
        <p:spPr>
          <a:xfrm>
            <a:off x="8307276" y="3543881"/>
            <a:ext cx="3469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8307276" y="3275176"/>
            <a:ext cx="3119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8307276" y="4583747"/>
            <a:ext cx="3469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8307276" y="4315042"/>
            <a:ext cx="3119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矩形 43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5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547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>
            <a:off x="7540895" y="2837290"/>
            <a:ext cx="2219315" cy="2558649"/>
            <a:chOff x="7255304" y="2715149"/>
            <a:chExt cx="2315077" cy="2669052"/>
          </a:xfrm>
          <a:effectLst/>
        </p:grpSpPr>
        <p:grpSp>
          <p:nvGrpSpPr>
            <p:cNvPr id="52" name="Group 51"/>
            <p:cNvGrpSpPr/>
            <p:nvPr/>
          </p:nvGrpSpPr>
          <p:grpSpPr>
            <a:xfrm flipV="1">
              <a:off x="7255304" y="2715149"/>
              <a:ext cx="2315077" cy="2669052"/>
              <a:chOff x="1923786" y="2403728"/>
              <a:chExt cx="2315077" cy="2669052"/>
            </a:xfrm>
          </p:grpSpPr>
          <p:sp>
            <p:nvSpPr>
              <p:cNvPr id="65" name="Flowchart: Decision 64"/>
              <p:cNvSpPr/>
              <p:nvPr/>
            </p:nvSpPr>
            <p:spPr>
              <a:xfrm>
                <a:off x="1923786" y="2403728"/>
                <a:ext cx="2315077" cy="2315077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GB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lowchart: Decision 65"/>
              <p:cNvSpPr/>
              <p:nvPr/>
            </p:nvSpPr>
            <p:spPr>
              <a:xfrm>
                <a:off x="1923786" y="2757703"/>
                <a:ext cx="2315077" cy="2315077"/>
              </a:xfrm>
              <a:prstGeom prst="flowChartDecision">
                <a:avLst/>
              </a:prstGeom>
              <a:solidFill>
                <a:schemeClr val="accent4"/>
              </a:solidFill>
              <a:ln w="28575">
                <a:noFill/>
              </a:ln>
              <a:effectLst>
                <a:outerShdw blurRad="190500" dist="101600" dir="16200000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GB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8103821" y="3563137"/>
              <a:ext cx="618042" cy="619099"/>
              <a:chOff x="9145588" y="4435475"/>
              <a:chExt cx="464344" cy="465138"/>
            </a:xfrm>
            <a:solidFill>
              <a:schemeClr val="accent5"/>
            </a:solidFill>
          </p:grpSpPr>
          <p:sp>
            <p:nvSpPr>
              <p:cNvPr id="56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7" name="Group 66"/>
          <p:cNvGrpSpPr/>
          <p:nvPr/>
        </p:nvGrpSpPr>
        <p:grpSpPr>
          <a:xfrm>
            <a:off x="3097368" y="2831848"/>
            <a:ext cx="2219315" cy="2558649"/>
            <a:chOff x="2625150" y="2715149"/>
            <a:chExt cx="2315077" cy="2669052"/>
          </a:xfrm>
          <a:effectLst/>
        </p:grpSpPr>
        <p:grpSp>
          <p:nvGrpSpPr>
            <p:cNvPr id="68" name="Group 67"/>
            <p:cNvGrpSpPr/>
            <p:nvPr/>
          </p:nvGrpSpPr>
          <p:grpSpPr>
            <a:xfrm flipV="1">
              <a:off x="2625150" y="2715149"/>
              <a:ext cx="2315077" cy="2669052"/>
              <a:chOff x="1923786" y="2403728"/>
              <a:chExt cx="2315077" cy="2669052"/>
            </a:xfrm>
          </p:grpSpPr>
          <p:sp>
            <p:nvSpPr>
              <p:cNvPr id="72" name="Flowchart: Decision 71"/>
              <p:cNvSpPr/>
              <p:nvPr/>
            </p:nvSpPr>
            <p:spPr>
              <a:xfrm>
                <a:off x="1923786" y="2403728"/>
                <a:ext cx="2315077" cy="2315077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GB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lowchart: Decision 72"/>
              <p:cNvSpPr/>
              <p:nvPr/>
            </p:nvSpPr>
            <p:spPr>
              <a:xfrm>
                <a:off x="1923786" y="2757702"/>
                <a:ext cx="2315077" cy="2315078"/>
              </a:xfrm>
              <a:prstGeom prst="flowChartDecision">
                <a:avLst/>
              </a:prstGeom>
              <a:solidFill>
                <a:schemeClr val="accent2"/>
              </a:solidFill>
              <a:ln w="28575">
                <a:noFill/>
              </a:ln>
              <a:effectLst>
                <a:outerShdw blurRad="190500" dist="127000" dir="16200000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GB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3549099" y="3562079"/>
              <a:ext cx="467178" cy="619099"/>
              <a:chOff x="3582988" y="3510757"/>
              <a:chExt cx="319088" cy="465138"/>
            </a:xfrm>
            <a:solidFill>
              <a:schemeClr val="accent2"/>
            </a:solidFill>
          </p:grpSpPr>
          <p:sp>
            <p:nvSpPr>
              <p:cNvPr id="70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4" name="Group 73"/>
          <p:cNvGrpSpPr/>
          <p:nvPr/>
        </p:nvGrpSpPr>
        <p:grpSpPr>
          <a:xfrm>
            <a:off x="878133" y="2461934"/>
            <a:ext cx="2219315" cy="2558649"/>
            <a:chOff x="310073" y="2361174"/>
            <a:chExt cx="2315077" cy="2669052"/>
          </a:xfrm>
          <a:effectLst/>
        </p:grpSpPr>
        <p:grpSp>
          <p:nvGrpSpPr>
            <p:cNvPr id="75" name="Group 74"/>
            <p:cNvGrpSpPr/>
            <p:nvPr/>
          </p:nvGrpSpPr>
          <p:grpSpPr>
            <a:xfrm>
              <a:off x="310073" y="2361174"/>
              <a:ext cx="2315077" cy="2669052"/>
              <a:chOff x="1923786" y="2403728"/>
              <a:chExt cx="2315077" cy="2669052"/>
            </a:xfrm>
          </p:grpSpPr>
          <p:sp>
            <p:nvSpPr>
              <p:cNvPr id="79" name="Flowchart: Decision 78"/>
              <p:cNvSpPr/>
              <p:nvPr/>
            </p:nvSpPr>
            <p:spPr>
              <a:xfrm>
                <a:off x="1923786" y="2403728"/>
                <a:ext cx="2315077" cy="2315077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GB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Flowchart: Decision 79"/>
              <p:cNvSpPr/>
              <p:nvPr/>
            </p:nvSpPr>
            <p:spPr>
              <a:xfrm>
                <a:off x="1923786" y="2757703"/>
                <a:ext cx="2315077" cy="2315077"/>
              </a:xfrm>
              <a:prstGeom prst="flowChartDecision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outerShdw blurRad="190500" dist="1016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GB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1234022" y="3562078"/>
              <a:ext cx="463795" cy="619099"/>
              <a:chOff x="2639219" y="3510757"/>
              <a:chExt cx="348456" cy="465138"/>
            </a:xfrm>
            <a:solidFill>
              <a:schemeClr val="accent1"/>
            </a:solidFill>
          </p:grpSpPr>
          <p:sp>
            <p:nvSpPr>
              <p:cNvPr id="77" name="AutoShape 115"/>
              <p:cNvSpPr>
                <a:spLocks/>
              </p:cNvSpPr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1" name="Group 80"/>
          <p:cNvGrpSpPr/>
          <p:nvPr/>
        </p:nvGrpSpPr>
        <p:grpSpPr>
          <a:xfrm>
            <a:off x="5321581" y="2458581"/>
            <a:ext cx="2219315" cy="2558649"/>
            <a:chOff x="4940227" y="2361174"/>
            <a:chExt cx="2315077" cy="2669052"/>
          </a:xfrm>
          <a:effectLst/>
        </p:grpSpPr>
        <p:grpSp>
          <p:nvGrpSpPr>
            <p:cNvPr id="82" name="Group 81"/>
            <p:cNvGrpSpPr/>
            <p:nvPr/>
          </p:nvGrpSpPr>
          <p:grpSpPr>
            <a:xfrm>
              <a:off x="4940227" y="2361174"/>
              <a:ext cx="2315077" cy="2669052"/>
              <a:chOff x="1923786" y="2403728"/>
              <a:chExt cx="2315077" cy="2669052"/>
            </a:xfrm>
          </p:grpSpPr>
          <p:sp>
            <p:nvSpPr>
              <p:cNvPr id="87" name="Flowchart: Decision 86"/>
              <p:cNvSpPr/>
              <p:nvPr/>
            </p:nvSpPr>
            <p:spPr>
              <a:xfrm>
                <a:off x="1923786" y="2403728"/>
                <a:ext cx="2315077" cy="2315077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GB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Flowchart: Decision 87"/>
              <p:cNvSpPr/>
              <p:nvPr/>
            </p:nvSpPr>
            <p:spPr>
              <a:xfrm>
                <a:off x="1923786" y="2757703"/>
                <a:ext cx="2315077" cy="2315077"/>
              </a:xfrm>
              <a:prstGeom prst="flowChartDecision">
                <a:avLst/>
              </a:prstGeom>
              <a:solidFill>
                <a:schemeClr val="accent3"/>
              </a:solidFill>
              <a:ln w="28575">
                <a:noFill/>
              </a:ln>
              <a:effectLst>
                <a:outerShdw blurRad="190500" dist="1016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GB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5788744" y="3563137"/>
              <a:ext cx="618042" cy="618042"/>
              <a:chOff x="4439444" y="2582069"/>
              <a:chExt cx="464344" cy="464344"/>
            </a:xfrm>
            <a:solidFill>
              <a:schemeClr val="accent4"/>
            </a:solidFill>
          </p:grpSpPr>
          <p:sp>
            <p:nvSpPr>
              <p:cNvPr id="84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Group 100"/>
          <p:cNvGrpSpPr/>
          <p:nvPr/>
        </p:nvGrpSpPr>
        <p:grpSpPr>
          <a:xfrm>
            <a:off x="9760208" y="2451955"/>
            <a:ext cx="2219315" cy="2558649"/>
            <a:chOff x="9565736" y="2354890"/>
            <a:chExt cx="2315077" cy="2669052"/>
          </a:xfrm>
          <a:effectLst/>
        </p:grpSpPr>
        <p:grpSp>
          <p:nvGrpSpPr>
            <p:cNvPr id="102" name="Group 101"/>
            <p:cNvGrpSpPr/>
            <p:nvPr/>
          </p:nvGrpSpPr>
          <p:grpSpPr>
            <a:xfrm>
              <a:off x="9565736" y="2354890"/>
              <a:ext cx="2315077" cy="2669052"/>
              <a:chOff x="1923786" y="2403728"/>
              <a:chExt cx="2315077" cy="2669052"/>
            </a:xfrm>
          </p:grpSpPr>
          <p:sp>
            <p:nvSpPr>
              <p:cNvPr id="107" name="Flowchart: Decision 106"/>
              <p:cNvSpPr/>
              <p:nvPr/>
            </p:nvSpPr>
            <p:spPr>
              <a:xfrm>
                <a:off x="1923786" y="2403728"/>
                <a:ext cx="2315077" cy="2315077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GB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Flowchart: Decision 107"/>
              <p:cNvSpPr/>
              <p:nvPr/>
            </p:nvSpPr>
            <p:spPr>
              <a:xfrm>
                <a:off x="1923786" y="2757703"/>
                <a:ext cx="2315077" cy="2315077"/>
              </a:xfrm>
              <a:prstGeom prst="flowChartDecision">
                <a:avLst/>
              </a:prstGeom>
              <a:solidFill>
                <a:schemeClr val="accent5"/>
              </a:solidFill>
              <a:ln w="28575">
                <a:noFill/>
              </a:ln>
              <a:effectLst>
                <a:outerShdw blurRad="190500" dist="1016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GB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10463950" y="3529523"/>
              <a:ext cx="510778" cy="561856"/>
              <a:chOff x="4439444" y="1652588"/>
              <a:chExt cx="464344" cy="464344"/>
            </a:xfrm>
            <a:solidFill>
              <a:schemeClr val="accent3"/>
            </a:solidFill>
          </p:grpSpPr>
          <p:sp>
            <p:nvSpPr>
              <p:cNvPr id="104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58" hangingPunct="0">
                  <a:lnSpc>
                    <a:spcPct val="130000"/>
                  </a:lnSpc>
                </a:pPr>
                <a:endParaRPr lang="en-US" sz="1582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50" name="TextBox 23"/>
          <p:cNvSpPr txBox="1"/>
          <p:nvPr/>
        </p:nvSpPr>
        <p:spPr>
          <a:xfrm>
            <a:off x="881558" y="1646544"/>
            <a:ext cx="273431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1" name="TextBox 24"/>
          <p:cNvSpPr txBox="1"/>
          <p:nvPr/>
        </p:nvSpPr>
        <p:spPr>
          <a:xfrm>
            <a:off x="1360530" y="1242667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2" name="TextBox 23"/>
          <p:cNvSpPr txBox="1"/>
          <p:nvPr/>
        </p:nvSpPr>
        <p:spPr>
          <a:xfrm>
            <a:off x="2911744" y="5901044"/>
            <a:ext cx="273431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3" name="TextBox 24"/>
          <p:cNvSpPr txBox="1"/>
          <p:nvPr/>
        </p:nvSpPr>
        <p:spPr>
          <a:xfrm>
            <a:off x="3361686" y="5497167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TextBox 23"/>
          <p:cNvSpPr txBox="1"/>
          <p:nvPr/>
        </p:nvSpPr>
        <p:spPr>
          <a:xfrm>
            <a:off x="5339258" y="1646544"/>
            <a:ext cx="273431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5" name="TextBox 24"/>
          <p:cNvSpPr txBox="1"/>
          <p:nvPr/>
        </p:nvSpPr>
        <p:spPr>
          <a:xfrm>
            <a:off x="5818230" y="1242667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TextBox 23"/>
          <p:cNvSpPr txBox="1"/>
          <p:nvPr/>
        </p:nvSpPr>
        <p:spPr>
          <a:xfrm>
            <a:off x="7471044" y="5901044"/>
            <a:ext cx="273431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7" name="TextBox 24"/>
          <p:cNvSpPr txBox="1"/>
          <p:nvPr/>
        </p:nvSpPr>
        <p:spPr>
          <a:xfrm>
            <a:off x="7920986" y="5497167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TextBox 23"/>
          <p:cNvSpPr txBox="1"/>
          <p:nvPr/>
        </p:nvSpPr>
        <p:spPr>
          <a:xfrm>
            <a:off x="9619158" y="1646544"/>
            <a:ext cx="273431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9" name="TextBox 24"/>
          <p:cNvSpPr txBox="1"/>
          <p:nvPr/>
        </p:nvSpPr>
        <p:spPr>
          <a:xfrm>
            <a:off x="10098130" y="1242667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90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93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5760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build="p"/>
      <p:bldP spid="151" grpId="0" build="p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6"/>
          <p:cNvSpPr>
            <a:spLocks noChangeArrowheads="1"/>
          </p:cNvSpPr>
          <p:nvPr/>
        </p:nvSpPr>
        <p:spPr bwMode="auto">
          <a:xfrm>
            <a:off x="4601193" y="1946625"/>
            <a:ext cx="3731800" cy="372876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61898" y="3291526"/>
            <a:ext cx="1658410" cy="2465654"/>
            <a:chOff x="4361898" y="3291526"/>
            <a:chExt cx="1658410" cy="2465654"/>
          </a:xfrm>
          <a:solidFill>
            <a:schemeClr val="accent2">
              <a:lumMod val="75000"/>
            </a:schemeClr>
          </a:solidFill>
        </p:grpSpPr>
        <p:sp>
          <p:nvSpPr>
            <p:cNvPr id="8" name="Freeform 67"/>
            <p:cNvSpPr>
              <a:spLocks/>
            </p:cNvSpPr>
            <p:nvPr/>
          </p:nvSpPr>
          <p:spPr bwMode="auto">
            <a:xfrm>
              <a:off x="4361898" y="3291526"/>
              <a:ext cx="313507" cy="758779"/>
            </a:xfrm>
            <a:custGeom>
              <a:avLst/>
              <a:gdLst>
                <a:gd name="T0" fmla="*/ 46 w 46"/>
                <a:gd name="T1" fmla="*/ 0 h 111"/>
                <a:gd name="T2" fmla="*/ 42 w 46"/>
                <a:gd name="T3" fmla="*/ 2 h 111"/>
                <a:gd name="T4" fmla="*/ 18 w 46"/>
                <a:gd name="T5" fmla="*/ 90 h 111"/>
                <a:gd name="T6" fmla="*/ 38 w 46"/>
                <a:gd name="T7" fmla="*/ 111 h 111"/>
                <a:gd name="T8" fmla="*/ 46 w 46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1">
                  <a:moveTo>
                    <a:pt x="46" y="0"/>
                  </a:moveTo>
                  <a:cubicBezTo>
                    <a:pt x="45" y="0"/>
                    <a:pt x="43" y="1"/>
                    <a:pt x="42" y="2"/>
                  </a:cubicBezTo>
                  <a:cubicBezTo>
                    <a:pt x="11" y="20"/>
                    <a:pt x="0" y="59"/>
                    <a:pt x="18" y="90"/>
                  </a:cubicBezTo>
                  <a:cubicBezTo>
                    <a:pt x="23" y="99"/>
                    <a:pt x="30" y="106"/>
                    <a:pt x="38" y="111"/>
                  </a:cubicBezTo>
                  <a:cubicBezTo>
                    <a:pt x="33" y="73"/>
                    <a:pt x="36" y="35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9" name="Freeform 68"/>
            <p:cNvSpPr>
              <a:spLocks/>
            </p:cNvSpPr>
            <p:nvPr/>
          </p:nvSpPr>
          <p:spPr bwMode="auto">
            <a:xfrm>
              <a:off x="5337255" y="5293735"/>
              <a:ext cx="683053" cy="463445"/>
            </a:xfrm>
            <a:custGeom>
              <a:avLst/>
              <a:gdLst>
                <a:gd name="T0" fmla="*/ 0 w 100"/>
                <a:gd name="T1" fmla="*/ 0 h 68"/>
                <a:gd name="T2" fmla="*/ 8 w 100"/>
                <a:gd name="T3" fmla="*/ 27 h 68"/>
                <a:gd name="T4" fmla="*/ 96 w 100"/>
                <a:gd name="T5" fmla="*/ 51 h 68"/>
                <a:gd name="T6" fmla="*/ 100 w 100"/>
                <a:gd name="T7" fmla="*/ 48 h 68"/>
                <a:gd name="T8" fmla="*/ 0 w 100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8">
                  <a:moveTo>
                    <a:pt x="0" y="0"/>
                  </a:moveTo>
                  <a:cubicBezTo>
                    <a:pt x="0" y="9"/>
                    <a:pt x="3" y="18"/>
                    <a:pt x="8" y="27"/>
                  </a:cubicBezTo>
                  <a:cubicBezTo>
                    <a:pt x="26" y="58"/>
                    <a:pt x="65" y="68"/>
                    <a:pt x="96" y="51"/>
                  </a:cubicBezTo>
                  <a:cubicBezTo>
                    <a:pt x="97" y="50"/>
                    <a:pt x="100" y="48"/>
                    <a:pt x="100" y="48"/>
                  </a:cubicBezTo>
                  <a:cubicBezTo>
                    <a:pt x="64" y="39"/>
                    <a:pt x="30" y="2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Freeform 69"/>
          <p:cNvSpPr>
            <a:spLocks/>
          </p:cNvSpPr>
          <p:nvPr/>
        </p:nvSpPr>
        <p:spPr bwMode="auto">
          <a:xfrm>
            <a:off x="4402789" y="3688333"/>
            <a:ext cx="1453948" cy="1952227"/>
          </a:xfrm>
          <a:custGeom>
            <a:avLst/>
            <a:gdLst>
              <a:gd name="T0" fmla="*/ 43 w 213"/>
              <a:gd name="T1" fmla="*/ 167 h 286"/>
              <a:gd name="T2" fmla="*/ 168 w 213"/>
              <a:gd name="T3" fmla="*/ 286 h 286"/>
              <a:gd name="T4" fmla="*/ 146 w 213"/>
              <a:gd name="T5" fmla="*/ 263 h 286"/>
              <a:gd name="T6" fmla="*/ 145 w 213"/>
              <a:gd name="T7" fmla="*/ 262 h 286"/>
              <a:gd name="T8" fmla="*/ 137 w 213"/>
              <a:gd name="T9" fmla="*/ 234 h 286"/>
              <a:gd name="T10" fmla="*/ 169 w 213"/>
              <a:gd name="T11" fmla="*/ 174 h 286"/>
              <a:gd name="T12" fmla="*/ 194 w 213"/>
              <a:gd name="T13" fmla="*/ 80 h 286"/>
              <a:gd name="T14" fmla="*/ 100 w 213"/>
              <a:gd name="T15" fmla="*/ 55 h 286"/>
              <a:gd name="T16" fmla="*/ 32 w 213"/>
              <a:gd name="T17" fmla="*/ 53 h 286"/>
              <a:gd name="T18" fmla="*/ 12 w 213"/>
              <a:gd name="T19" fmla="*/ 32 h 286"/>
              <a:gd name="T20" fmla="*/ 11 w 213"/>
              <a:gd name="T21" fmla="*/ 31 h 286"/>
              <a:gd name="T22" fmla="*/ 3 w 213"/>
              <a:gd name="T23" fmla="*/ 0 h 286"/>
              <a:gd name="T24" fmla="*/ 43 w 213"/>
              <a:gd name="T25" fmla="*/ 167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3" h="286">
                <a:moveTo>
                  <a:pt x="43" y="167"/>
                </a:moveTo>
                <a:cubicBezTo>
                  <a:pt x="74" y="220"/>
                  <a:pt x="118" y="260"/>
                  <a:pt x="168" y="286"/>
                </a:cubicBezTo>
                <a:cubicBezTo>
                  <a:pt x="159" y="280"/>
                  <a:pt x="152" y="273"/>
                  <a:pt x="146" y="263"/>
                </a:cubicBezTo>
                <a:cubicBezTo>
                  <a:pt x="145" y="263"/>
                  <a:pt x="145" y="262"/>
                  <a:pt x="145" y="262"/>
                </a:cubicBezTo>
                <a:cubicBezTo>
                  <a:pt x="140" y="253"/>
                  <a:pt x="137" y="244"/>
                  <a:pt x="137" y="234"/>
                </a:cubicBezTo>
                <a:cubicBezTo>
                  <a:pt x="135" y="211"/>
                  <a:pt x="147" y="187"/>
                  <a:pt x="169" y="174"/>
                </a:cubicBezTo>
                <a:cubicBezTo>
                  <a:pt x="201" y="155"/>
                  <a:pt x="213" y="113"/>
                  <a:pt x="194" y="80"/>
                </a:cubicBezTo>
                <a:cubicBezTo>
                  <a:pt x="175" y="48"/>
                  <a:pt x="133" y="36"/>
                  <a:pt x="100" y="55"/>
                </a:cubicBezTo>
                <a:cubicBezTo>
                  <a:pt x="78" y="68"/>
                  <a:pt x="52" y="66"/>
                  <a:pt x="32" y="53"/>
                </a:cubicBezTo>
                <a:cubicBezTo>
                  <a:pt x="24" y="48"/>
                  <a:pt x="17" y="41"/>
                  <a:pt x="12" y="32"/>
                </a:cubicBezTo>
                <a:cubicBezTo>
                  <a:pt x="12" y="31"/>
                  <a:pt x="12" y="31"/>
                  <a:pt x="11" y="31"/>
                </a:cubicBezTo>
                <a:cubicBezTo>
                  <a:pt x="6" y="21"/>
                  <a:pt x="3" y="10"/>
                  <a:pt x="3" y="0"/>
                </a:cubicBezTo>
                <a:cubicBezTo>
                  <a:pt x="0" y="56"/>
                  <a:pt x="13" y="115"/>
                  <a:pt x="43" y="1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微软雅黑" panose="020B0503020204020204" pitchFamily="34" charset="-122"/>
            </a:endParaRPr>
          </a:p>
        </p:txBody>
      </p:sp>
      <p:sp>
        <p:nvSpPr>
          <p:cNvPr id="15" name="Freeform 71"/>
          <p:cNvSpPr>
            <a:spLocks/>
          </p:cNvSpPr>
          <p:nvPr/>
        </p:nvSpPr>
        <p:spPr bwMode="auto">
          <a:xfrm>
            <a:off x="7077447" y="3688333"/>
            <a:ext cx="1453948" cy="1952227"/>
          </a:xfrm>
          <a:custGeom>
            <a:avLst/>
            <a:gdLst>
              <a:gd name="T0" fmla="*/ 170 w 213"/>
              <a:gd name="T1" fmla="*/ 167 h 286"/>
              <a:gd name="T2" fmla="*/ 210 w 213"/>
              <a:gd name="T3" fmla="*/ 0 h 286"/>
              <a:gd name="T4" fmla="*/ 202 w 213"/>
              <a:gd name="T5" fmla="*/ 31 h 286"/>
              <a:gd name="T6" fmla="*/ 201 w 213"/>
              <a:gd name="T7" fmla="*/ 32 h 286"/>
              <a:gd name="T8" fmla="*/ 181 w 213"/>
              <a:gd name="T9" fmla="*/ 53 h 286"/>
              <a:gd name="T10" fmla="*/ 113 w 213"/>
              <a:gd name="T11" fmla="*/ 55 h 286"/>
              <a:gd name="T12" fmla="*/ 19 w 213"/>
              <a:gd name="T13" fmla="*/ 80 h 286"/>
              <a:gd name="T14" fmla="*/ 44 w 213"/>
              <a:gd name="T15" fmla="*/ 174 h 286"/>
              <a:gd name="T16" fmla="*/ 76 w 213"/>
              <a:gd name="T17" fmla="*/ 234 h 286"/>
              <a:gd name="T18" fmla="*/ 68 w 213"/>
              <a:gd name="T19" fmla="*/ 262 h 286"/>
              <a:gd name="T20" fmla="*/ 67 w 213"/>
              <a:gd name="T21" fmla="*/ 263 h 286"/>
              <a:gd name="T22" fmla="*/ 45 w 213"/>
              <a:gd name="T23" fmla="*/ 286 h 286"/>
              <a:gd name="T24" fmla="*/ 170 w 213"/>
              <a:gd name="T25" fmla="*/ 167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3" h="286">
                <a:moveTo>
                  <a:pt x="170" y="167"/>
                </a:moveTo>
                <a:cubicBezTo>
                  <a:pt x="200" y="115"/>
                  <a:pt x="213" y="56"/>
                  <a:pt x="210" y="0"/>
                </a:cubicBezTo>
                <a:cubicBezTo>
                  <a:pt x="210" y="10"/>
                  <a:pt x="207" y="21"/>
                  <a:pt x="202" y="31"/>
                </a:cubicBezTo>
                <a:cubicBezTo>
                  <a:pt x="201" y="31"/>
                  <a:pt x="201" y="31"/>
                  <a:pt x="201" y="32"/>
                </a:cubicBezTo>
                <a:cubicBezTo>
                  <a:pt x="196" y="41"/>
                  <a:pt x="189" y="48"/>
                  <a:pt x="181" y="53"/>
                </a:cubicBezTo>
                <a:cubicBezTo>
                  <a:pt x="161" y="66"/>
                  <a:pt x="135" y="68"/>
                  <a:pt x="113" y="55"/>
                </a:cubicBezTo>
                <a:cubicBezTo>
                  <a:pt x="80" y="36"/>
                  <a:pt x="38" y="48"/>
                  <a:pt x="19" y="80"/>
                </a:cubicBezTo>
                <a:cubicBezTo>
                  <a:pt x="0" y="113"/>
                  <a:pt x="12" y="155"/>
                  <a:pt x="44" y="174"/>
                </a:cubicBezTo>
                <a:cubicBezTo>
                  <a:pt x="66" y="187"/>
                  <a:pt x="78" y="211"/>
                  <a:pt x="76" y="234"/>
                </a:cubicBezTo>
                <a:cubicBezTo>
                  <a:pt x="76" y="244"/>
                  <a:pt x="73" y="253"/>
                  <a:pt x="68" y="262"/>
                </a:cubicBezTo>
                <a:cubicBezTo>
                  <a:pt x="68" y="262"/>
                  <a:pt x="68" y="263"/>
                  <a:pt x="67" y="263"/>
                </a:cubicBezTo>
                <a:cubicBezTo>
                  <a:pt x="61" y="273"/>
                  <a:pt x="54" y="280"/>
                  <a:pt x="45" y="286"/>
                </a:cubicBezTo>
                <a:cubicBezTo>
                  <a:pt x="95" y="260"/>
                  <a:pt x="139" y="220"/>
                  <a:pt x="170" y="16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13879" y="3291526"/>
            <a:ext cx="1658409" cy="2465654"/>
            <a:chOff x="6913879" y="3291526"/>
            <a:chExt cx="1658409" cy="2465654"/>
          </a:xfrm>
          <a:solidFill>
            <a:schemeClr val="accent3"/>
          </a:solidFill>
        </p:grpSpPr>
        <p:sp>
          <p:nvSpPr>
            <p:cNvPr id="14" name="Freeform 70"/>
            <p:cNvSpPr>
              <a:spLocks/>
            </p:cNvSpPr>
            <p:nvPr/>
          </p:nvSpPr>
          <p:spPr bwMode="auto">
            <a:xfrm>
              <a:off x="6913879" y="5293735"/>
              <a:ext cx="681538" cy="463445"/>
            </a:xfrm>
            <a:custGeom>
              <a:avLst/>
              <a:gdLst>
                <a:gd name="T0" fmla="*/ 0 w 100"/>
                <a:gd name="T1" fmla="*/ 48 h 68"/>
                <a:gd name="T2" fmla="*/ 4 w 100"/>
                <a:gd name="T3" fmla="*/ 51 h 68"/>
                <a:gd name="T4" fmla="*/ 92 w 100"/>
                <a:gd name="T5" fmla="*/ 27 h 68"/>
                <a:gd name="T6" fmla="*/ 100 w 100"/>
                <a:gd name="T7" fmla="*/ 0 h 68"/>
                <a:gd name="T8" fmla="*/ 0 w 100"/>
                <a:gd name="T9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8">
                  <a:moveTo>
                    <a:pt x="0" y="48"/>
                  </a:moveTo>
                  <a:cubicBezTo>
                    <a:pt x="1" y="48"/>
                    <a:pt x="3" y="50"/>
                    <a:pt x="4" y="51"/>
                  </a:cubicBezTo>
                  <a:cubicBezTo>
                    <a:pt x="35" y="68"/>
                    <a:pt x="74" y="58"/>
                    <a:pt x="92" y="27"/>
                  </a:cubicBezTo>
                  <a:cubicBezTo>
                    <a:pt x="97" y="18"/>
                    <a:pt x="100" y="9"/>
                    <a:pt x="100" y="0"/>
                  </a:cubicBezTo>
                  <a:cubicBezTo>
                    <a:pt x="70" y="23"/>
                    <a:pt x="36" y="39"/>
                    <a:pt x="0" y="4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72"/>
            <p:cNvSpPr>
              <a:spLocks/>
            </p:cNvSpPr>
            <p:nvPr/>
          </p:nvSpPr>
          <p:spPr bwMode="auto">
            <a:xfrm>
              <a:off x="8257266" y="3291526"/>
              <a:ext cx="315022" cy="758779"/>
            </a:xfrm>
            <a:custGeom>
              <a:avLst/>
              <a:gdLst>
                <a:gd name="T0" fmla="*/ 8 w 46"/>
                <a:gd name="T1" fmla="*/ 111 h 111"/>
                <a:gd name="T2" fmla="*/ 28 w 46"/>
                <a:gd name="T3" fmla="*/ 90 h 111"/>
                <a:gd name="T4" fmla="*/ 4 w 46"/>
                <a:gd name="T5" fmla="*/ 2 h 111"/>
                <a:gd name="T6" fmla="*/ 0 w 46"/>
                <a:gd name="T7" fmla="*/ 0 h 111"/>
                <a:gd name="T8" fmla="*/ 8 w 46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1">
                  <a:moveTo>
                    <a:pt x="8" y="111"/>
                  </a:moveTo>
                  <a:cubicBezTo>
                    <a:pt x="16" y="106"/>
                    <a:pt x="23" y="99"/>
                    <a:pt x="28" y="90"/>
                  </a:cubicBezTo>
                  <a:cubicBezTo>
                    <a:pt x="46" y="59"/>
                    <a:pt x="35" y="20"/>
                    <a:pt x="4" y="2"/>
                  </a:cubicBezTo>
                  <a:cubicBezTo>
                    <a:pt x="3" y="1"/>
                    <a:pt x="1" y="0"/>
                    <a:pt x="0" y="0"/>
                  </a:cubicBezTo>
                  <a:cubicBezTo>
                    <a:pt x="10" y="35"/>
                    <a:pt x="13" y="73"/>
                    <a:pt x="8" y="11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09866" y="2038253"/>
            <a:ext cx="2695860" cy="478591"/>
            <a:chOff x="5119164" y="2042041"/>
            <a:chExt cx="2695860" cy="478591"/>
          </a:xfrm>
          <a:solidFill>
            <a:schemeClr val="accent1">
              <a:lumMod val="75000"/>
            </a:schemeClr>
          </a:solidFill>
        </p:grpSpPr>
        <p:sp>
          <p:nvSpPr>
            <p:cNvPr id="17" name="Freeform 73"/>
            <p:cNvSpPr>
              <a:spLocks/>
            </p:cNvSpPr>
            <p:nvPr/>
          </p:nvSpPr>
          <p:spPr bwMode="auto">
            <a:xfrm>
              <a:off x="7180437" y="2042041"/>
              <a:ext cx="634587" cy="478591"/>
            </a:xfrm>
            <a:custGeom>
              <a:avLst/>
              <a:gdLst>
                <a:gd name="T0" fmla="*/ 93 w 93"/>
                <a:gd name="T1" fmla="*/ 70 h 70"/>
                <a:gd name="T2" fmla="*/ 93 w 93"/>
                <a:gd name="T3" fmla="*/ 64 h 70"/>
                <a:gd name="T4" fmla="*/ 28 w 93"/>
                <a:gd name="T5" fmla="*/ 0 h 70"/>
                <a:gd name="T6" fmla="*/ 0 w 93"/>
                <a:gd name="T7" fmla="*/ 6 h 70"/>
                <a:gd name="T8" fmla="*/ 93 w 9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0">
                  <a:moveTo>
                    <a:pt x="93" y="70"/>
                  </a:moveTo>
                  <a:cubicBezTo>
                    <a:pt x="93" y="69"/>
                    <a:pt x="93" y="66"/>
                    <a:pt x="93" y="64"/>
                  </a:cubicBezTo>
                  <a:cubicBezTo>
                    <a:pt x="93" y="29"/>
                    <a:pt x="64" y="0"/>
                    <a:pt x="28" y="0"/>
                  </a:cubicBezTo>
                  <a:cubicBezTo>
                    <a:pt x="18" y="0"/>
                    <a:pt x="9" y="2"/>
                    <a:pt x="0" y="6"/>
                  </a:cubicBezTo>
                  <a:cubicBezTo>
                    <a:pt x="35" y="21"/>
                    <a:pt x="67" y="43"/>
                    <a:pt x="93" y="7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74"/>
            <p:cNvSpPr>
              <a:spLocks/>
            </p:cNvSpPr>
            <p:nvPr/>
          </p:nvSpPr>
          <p:spPr bwMode="auto">
            <a:xfrm>
              <a:off x="5119164" y="2042041"/>
              <a:ext cx="634587" cy="478591"/>
            </a:xfrm>
            <a:custGeom>
              <a:avLst/>
              <a:gdLst>
                <a:gd name="T0" fmla="*/ 93 w 93"/>
                <a:gd name="T1" fmla="*/ 6 h 70"/>
                <a:gd name="T2" fmla="*/ 65 w 93"/>
                <a:gd name="T3" fmla="*/ 0 h 70"/>
                <a:gd name="T4" fmla="*/ 0 w 93"/>
                <a:gd name="T5" fmla="*/ 64 h 70"/>
                <a:gd name="T6" fmla="*/ 0 w 93"/>
                <a:gd name="T7" fmla="*/ 70 h 70"/>
                <a:gd name="T8" fmla="*/ 93 w 93"/>
                <a:gd name="T9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0">
                  <a:moveTo>
                    <a:pt x="93" y="6"/>
                  </a:moveTo>
                  <a:cubicBezTo>
                    <a:pt x="84" y="2"/>
                    <a:pt x="75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6"/>
                    <a:pt x="0" y="69"/>
                    <a:pt x="0" y="70"/>
                  </a:cubicBezTo>
                  <a:cubicBezTo>
                    <a:pt x="26" y="43"/>
                    <a:pt x="58" y="21"/>
                    <a:pt x="9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Freeform 75"/>
          <p:cNvSpPr>
            <a:spLocks/>
          </p:cNvSpPr>
          <p:nvPr/>
        </p:nvSpPr>
        <p:spPr bwMode="auto">
          <a:xfrm>
            <a:off x="5337255" y="1763367"/>
            <a:ext cx="2258163" cy="1187390"/>
          </a:xfrm>
          <a:custGeom>
            <a:avLst/>
            <a:gdLst>
              <a:gd name="T0" fmla="*/ 166 w 331"/>
              <a:gd name="T1" fmla="*/ 0 h 174"/>
              <a:gd name="T2" fmla="*/ 0 w 331"/>
              <a:gd name="T3" fmla="*/ 50 h 174"/>
              <a:gd name="T4" fmla="*/ 31 w 331"/>
              <a:gd name="T5" fmla="*/ 41 h 174"/>
              <a:gd name="T6" fmla="*/ 33 w 331"/>
              <a:gd name="T7" fmla="*/ 41 h 174"/>
              <a:gd name="T8" fmla="*/ 61 w 331"/>
              <a:gd name="T9" fmla="*/ 48 h 174"/>
              <a:gd name="T10" fmla="*/ 97 w 331"/>
              <a:gd name="T11" fmla="*/ 105 h 174"/>
              <a:gd name="T12" fmla="*/ 166 w 331"/>
              <a:gd name="T13" fmla="*/ 174 h 174"/>
              <a:gd name="T14" fmla="*/ 234 w 331"/>
              <a:gd name="T15" fmla="*/ 105 h 174"/>
              <a:gd name="T16" fmla="*/ 270 w 331"/>
              <a:gd name="T17" fmla="*/ 48 h 174"/>
              <a:gd name="T18" fmla="*/ 298 w 331"/>
              <a:gd name="T19" fmla="*/ 41 h 174"/>
              <a:gd name="T20" fmla="*/ 300 w 331"/>
              <a:gd name="T21" fmla="*/ 41 h 174"/>
              <a:gd name="T22" fmla="*/ 331 w 331"/>
              <a:gd name="T23" fmla="*/ 50 h 174"/>
              <a:gd name="T24" fmla="*/ 166 w 331"/>
              <a:gd name="T25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1" h="174">
                <a:moveTo>
                  <a:pt x="166" y="0"/>
                </a:moveTo>
                <a:cubicBezTo>
                  <a:pt x="105" y="0"/>
                  <a:pt x="48" y="18"/>
                  <a:pt x="0" y="50"/>
                </a:cubicBezTo>
                <a:cubicBezTo>
                  <a:pt x="10" y="44"/>
                  <a:pt x="20" y="41"/>
                  <a:pt x="31" y="41"/>
                </a:cubicBezTo>
                <a:cubicBezTo>
                  <a:pt x="32" y="41"/>
                  <a:pt x="32" y="41"/>
                  <a:pt x="33" y="41"/>
                </a:cubicBezTo>
                <a:cubicBezTo>
                  <a:pt x="43" y="41"/>
                  <a:pt x="52" y="43"/>
                  <a:pt x="61" y="48"/>
                </a:cubicBezTo>
                <a:cubicBezTo>
                  <a:pt x="82" y="58"/>
                  <a:pt x="97" y="80"/>
                  <a:pt x="97" y="105"/>
                </a:cubicBezTo>
                <a:cubicBezTo>
                  <a:pt x="97" y="143"/>
                  <a:pt x="128" y="174"/>
                  <a:pt x="166" y="174"/>
                </a:cubicBezTo>
                <a:cubicBezTo>
                  <a:pt x="203" y="174"/>
                  <a:pt x="234" y="143"/>
                  <a:pt x="234" y="105"/>
                </a:cubicBezTo>
                <a:cubicBezTo>
                  <a:pt x="234" y="80"/>
                  <a:pt x="249" y="58"/>
                  <a:pt x="270" y="48"/>
                </a:cubicBezTo>
                <a:cubicBezTo>
                  <a:pt x="279" y="43"/>
                  <a:pt x="288" y="41"/>
                  <a:pt x="298" y="41"/>
                </a:cubicBezTo>
                <a:cubicBezTo>
                  <a:pt x="299" y="41"/>
                  <a:pt x="299" y="41"/>
                  <a:pt x="300" y="41"/>
                </a:cubicBezTo>
                <a:cubicBezTo>
                  <a:pt x="311" y="41"/>
                  <a:pt x="321" y="44"/>
                  <a:pt x="331" y="50"/>
                </a:cubicBezTo>
                <a:cubicBezTo>
                  <a:pt x="283" y="18"/>
                  <a:pt x="227" y="0"/>
                  <a:pt x="1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微软雅黑" panose="020B0503020204020204" pitchFamily="34" charset="-122"/>
            </a:endParaRPr>
          </a:p>
        </p:txBody>
      </p:sp>
      <p:sp>
        <p:nvSpPr>
          <p:cNvPr id="20" name="TextBox 170"/>
          <p:cNvSpPr txBox="1"/>
          <p:nvPr/>
        </p:nvSpPr>
        <p:spPr>
          <a:xfrm>
            <a:off x="1860818" y="1861542"/>
            <a:ext cx="2430227" cy="40514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171"/>
          <p:cNvSpPr txBox="1"/>
          <p:nvPr/>
        </p:nvSpPr>
        <p:spPr>
          <a:xfrm>
            <a:off x="1860817" y="2241227"/>
            <a:ext cx="2793868" cy="92836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170"/>
          <p:cNvSpPr txBox="1"/>
          <p:nvPr/>
        </p:nvSpPr>
        <p:spPr>
          <a:xfrm>
            <a:off x="1860818" y="4779840"/>
            <a:ext cx="2430227" cy="40514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171"/>
          <p:cNvSpPr txBox="1"/>
          <p:nvPr/>
        </p:nvSpPr>
        <p:spPr>
          <a:xfrm>
            <a:off x="1860817" y="5159525"/>
            <a:ext cx="2793868" cy="92836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170"/>
          <p:cNvSpPr txBox="1"/>
          <p:nvPr/>
        </p:nvSpPr>
        <p:spPr>
          <a:xfrm>
            <a:off x="8598033" y="3978929"/>
            <a:ext cx="2430227" cy="40514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171"/>
          <p:cNvSpPr txBox="1"/>
          <p:nvPr/>
        </p:nvSpPr>
        <p:spPr>
          <a:xfrm>
            <a:off x="8598032" y="4358614"/>
            <a:ext cx="2793868" cy="92836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0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88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5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7378073" y="2703818"/>
            <a:ext cx="1457397" cy="2284534"/>
          </a:xfrm>
          <a:custGeom>
            <a:avLst/>
            <a:gdLst>
              <a:gd name="T0" fmla="*/ 111 w 731"/>
              <a:gd name="T1" fmla="*/ 870 h 1146"/>
              <a:gd name="T2" fmla="*/ 507 w 731"/>
              <a:gd name="T3" fmla="*/ 1086 h 1146"/>
              <a:gd name="T4" fmla="*/ 649 w 731"/>
              <a:gd name="T5" fmla="*/ 917 h 1146"/>
              <a:gd name="T6" fmla="*/ 617 w 731"/>
              <a:gd name="T7" fmla="*/ 140 h 1146"/>
              <a:gd name="T8" fmla="*/ 484 w 731"/>
              <a:gd name="T9" fmla="*/ 52 h 1146"/>
              <a:gd name="T10" fmla="*/ 75 w 731"/>
              <a:gd name="T11" fmla="*/ 302 h 1146"/>
              <a:gd name="T12" fmla="*/ 23 w 731"/>
              <a:gd name="T13" fmla="*/ 401 h 1146"/>
              <a:gd name="T14" fmla="*/ 41 w 731"/>
              <a:gd name="T15" fmla="*/ 692 h 1146"/>
              <a:gd name="T16" fmla="*/ 111 w 731"/>
              <a:gd name="T17" fmla="*/ 87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1" h="1146">
                <a:moveTo>
                  <a:pt x="111" y="870"/>
                </a:moveTo>
                <a:cubicBezTo>
                  <a:pt x="176" y="904"/>
                  <a:pt x="507" y="1086"/>
                  <a:pt x="507" y="1086"/>
                </a:cubicBezTo>
                <a:cubicBezTo>
                  <a:pt x="507" y="1086"/>
                  <a:pt x="584" y="1146"/>
                  <a:pt x="649" y="917"/>
                </a:cubicBezTo>
                <a:cubicBezTo>
                  <a:pt x="714" y="689"/>
                  <a:pt x="731" y="416"/>
                  <a:pt x="617" y="140"/>
                </a:cubicBezTo>
                <a:cubicBezTo>
                  <a:pt x="602" y="104"/>
                  <a:pt x="565" y="0"/>
                  <a:pt x="484" y="52"/>
                </a:cubicBezTo>
                <a:cubicBezTo>
                  <a:pt x="403" y="103"/>
                  <a:pt x="75" y="302"/>
                  <a:pt x="75" y="302"/>
                </a:cubicBezTo>
                <a:cubicBezTo>
                  <a:pt x="75" y="302"/>
                  <a:pt x="11" y="338"/>
                  <a:pt x="23" y="401"/>
                </a:cubicBezTo>
                <a:cubicBezTo>
                  <a:pt x="36" y="463"/>
                  <a:pt x="60" y="594"/>
                  <a:pt x="41" y="692"/>
                </a:cubicBezTo>
                <a:cubicBezTo>
                  <a:pt x="23" y="782"/>
                  <a:pt x="0" y="813"/>
                  <a:pt x="111" y="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504691" y="1469721"/>
            <a:ext cx="1984598" cy="1794330"/>
          </a:xfrm>
          <a:custGeom>
            <a:avLst/>
            <a:gdLst>
              <a:gd name="T0" fmla="*/ 517 w 995"/>
              <a:gd name="T1" fmla="*/ 834 h 900"/>
              <a:gd name="T2" fmla="*/ 905 w 995"/>
              <a:gd name="T3" fmla="*/ 604 h 900"/>
              <a:gd name="T4" fmla="*/ 831 w 995"/>
              <a:gd name="T5" fmla="*/ 395 h 900"/>
              <a:gd name="T6" fmla="*/ 147 w 995"/>
              <a:gd name="T7" fmla="*/ 26 h 900"/>
              <a:gd name="T8" fmla="*/ 3 w 995"/>
              <a:gd name="T9" fmla="*/ 96 h 900"/>
              <a:gd name="T10" fmla="*/ 9 w 995"/>
              <a:gd name="T11" fmla="*/ 576 h 900"/>
              <a:gd name="T12" fmla="*/ 68 w 995"/>
              <a:gd name="T13" fmla="*/ 670 h 900"/>
              <a:gd name="T14" fmla="*/ 328 w 995"/>
              <a:gd name="T15" fmla="*/ 804 h 900"/>
              <a:gd name="T16" fmla="*/ 517 w 995"/>
              <a:gd name="T17" fmla="*/ 834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5" h="900">
                <a:moveTo>
                  <a:pt x="517" y="834"/>
                </a:moveTo>
                <a:cubicBezTo>
                  <a:pt x="579" y="796"/>
                  <a:pt x="905" y="604"/>
                  <a:pt x="905" y="604"/>
                </a:cubicBezTo>
                <a:cubicBezTo>
                  <a:pt x="905" y="604"/>
                  <a:pt x="995" y="568"/>
                  <a:pt x="831" y="395"/>
                </a:cubicBezTo>
                <a:cubicBezTo>
                  <a:pt x="669" y="223"/>
                  <a:pt x="442" y="70"/>
                  <a:pt x="147" y="26"/>
                </a:cubicBezTo>
                <a:cubicBezTo>
                  <a:pt x="108" y="21"/>
                  <a:pt x="0" y="0"/>
                  <a:pt x="3" y="96"/>
                </a:cubicBezTo>
                <a:cubicBezTo>
                  <a:pt x="6" y="192"/>
                  <a:pt x="9" y="576"/>
                  <a:pt x="9" y="576"/>
                </a:cubicBezTo>
                <a:cubicBezTo>
                  <a:pt x="9" y="576"/>
                  <a:pt x="8" y="649"/>
                  <a:pt x="68" y="670"/>
                </a:cubicBezTo>
                <a:cubicBezTo>
                  <a:pt x="128" y="692"/>
                  <a:pt x="253" y="737"/>
                  <a:pt x="328" y="804"/>
                </a:cubicBezTo>
                <a:cubicBezTo>
                  <a:pt x="396" y="865"/>
                  <a:pt x="411" y="900"/>
                  <a:pt x="517" y="8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491477" y="4475687"/>
            <a:ext cx="1967420" cy="1804900"/>
          </a:xfrm>
          <a:custGeom>
            <a:avLst/>
            <a:gdLst>
              <a:gd name="T0" fmla="*/ 7 w 987"/>
              <a:gd name="T1" fmla="*/ 357 h 905"/>
              <a:gd name="T2" fmla="*/ 23 w 987"/>
              <a:gd name="T3" fmla="*/ 808 h 905"/>
              <a:gd name="T4" fmla="*/ 242 w 987"/>
              <a:gd name="T5" fmla="*/ 844 h 905"/>
              <a:gd name="T6" fmla="*/ 894 w 987"/>
              <a:gd name="T7" fmla="*/ 420 h 905"/>
              <a:gd name="T8" fmla="*/ 901 w 987"/>
              <a:gd name="T9" fmla="*/ 261 h 905"/>
              <a:gd name="T10" fmla="*/ 477 w 987"/>
              <a:gd name="T11" fmla="*/ 36 h 905"/>
              <a:gd name="T12" fmla="*/ 366 w 987"/>
              <a:gd name="T13" fmla="*/ 43 h 905"/>
              <a:gd name="T14" fmla="*/ 124 w 987"/>
              <a:gd name="T15" fmla="*/ 206 h 905"/>
              <a:gd name="T16" fmla="*/ 7 w 987"/>
              <a:gd name="T17" fmla="*/ 357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7" h="905">
                <a:moveTo>
                  <a:pt x="7" y="357"/>
                </a:moveTo>
                <a:cubicBezTo>
                  <a:pt x="11" y="430"/>
                  <a:pt x="23" y="808"/>
                  <a:pt x="23" y="808"/>
                </a:cubicBezTo>
                <a:cubicBezTo>
                  <a:pt x="23" y="808"/>
                  <a:pt x="11" y="905"/>
                  <a:pt x="242" y="844"/>
                </a:cubicBezTo>
                <a:cubicBezTo>
                  <a:pt x="470" y="783"/>
                  <a:pt x="714" y="658"/>
                  <a:pt x="894" y="420"/>
                </a:cubicBezTo>
                <a:cubicBezTo>
                  <a:pt x="917" y="389"/>
                  <a:pt x="987" y="304"/>
                  <a:pt x="901" y="261"/>
                </a:cubicBezTo>
                <a:cubicBezTo>
                  <a:pt x="815" y="217"/>
                  <a:pt x="477" y="36"/>
                  <a:pt x="477" y="36"/>
                </a:cubicBezTo>
                <a:cubicBezTo>
                  <a:pt x="477" y="36"/>
                  <a:pt x="413" y="0"/>
                  <a:pt x="366" y="43"/>
                </a:cubicBezTo>
                <a:cubicBezTo>
                  <a:pt x="318" y="85"/>
                  <a:pt x="219" y="173"/>
                  <a:pt x="124" y="206"/>
                </a:cubicBezTo>
                <a:cubicBezTo>
                  <a:pt x="38" y="237"/>
                  <a:pt x="0" y="232"/>
                  <a:pt x="7" y="3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373428" y="4450582"/>
            <a:ext cx="1989882" cy="1790366"/>
          </a:xfrm>
          <a:custGeom>
            <a:avLst/>
            <a:gdLst>
              <a:gd name="T0" fmla="*/ 477 w 998"/>
              <a:gd name="T1" fmla="*/ 67 h 898"/>
              <a:gd name="T2" fmla="*/ 90 w 998"/>
              <a:gd name="T3" fmla="*/ 299 h 898"/>
              <a:gd name="T4" fmla="*/ 165 w 998"/>
              <a:gd name="T5" fmla="*/ 508 h 898"/>
              <a:gd name="T6" fmla="*/ 851 w 998"/>
              <a:gd name="T7" fmla="*/ 873 h 898"/>
              <a:gd name="T8" fmla="*/ 995 w 998"/>
              <a:gd name="T9" fmla="*/ 802 h 898"/>
              <a:gd name="T10" fmla="*/ 986 w 998"/>
              <a:gd name="T11" fmla="*/ 323 h 898"/>
              <a:gd name="T12" fmla="*/ 926 w 998"/>
              <a:gd name="T13" fmla="*/ 229 h 898"/>
              <a:gd name="T14" fmla="*/ 666 w 998"/>
              <a:gd name="T15" fmla="*/ 96 h 898"/>
              <a:gd name="T16" fmla="*/ 477 w 998"/>
              <a:gd name="T17" fmla="*/ 67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8" h="898">
                <a:moveTo>
                  <a:pt x="477" y="67"/>
                </a:moveTo>
                <a:cubicBezTo>
                  <a:pt x="415" y="106"/>
                  <a:pt x="90" y="299"/>
                  <a:pt x="90" y="299"/>
                </a:cubicBezTo>
                <a:cubicBezTo>
                  <a:pt x="90" y="299"/>
                  <a:pt x="0" y="336"/>
                  <a:pt x="165" y="508"/>
                </a:cubicBezTo>
                <a:cubicBezTo>
                  <a:pt x="328" y="679"/>
                  <a:pt x="556" y="831"/>
                  <a:pt x="851" y="873"/>
                </a:cubicBezTo>
                <a:cubicBezTo>
                  <a:pt x="890" y="878"/>
                  <a:pt x="998" y="898"/>
                  <a:pt x="995" y="802"/>
                </a:cubicBezTo>
                <a:cubicBezTo>
                  <a:pt x="991" y="706"/>
                  <a:pt x="986" y="323"/>
                  <a:pt x="986" y="323"/>
                </a:cubicBezTo>
                <a:cubicBezTo>
                  <a:pt x="986" y="323"/>
                  <a:pt x="986" y="250"/>
                  <a:pt x="926" y="229"/>
                </a:cubicBezTo>
                <a:cubicBezTo>
                  <a:pt x="866" y="208"/>
                  <a:pt x="741" y="163"/>
                  <a:pt x="666" y="96"/>
                </a:cubicBezTo>
                <a:cubicBezTo>
                  <a:pt x="597" y="36"/>
                  <a:pt x="582" y="0"/>
                  <a:pt x="477" y="6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023284" y="2709105"/>
            <a:ext cx="1457397" cy="2285855"/>
          </a:xfrm>
          <a:custGeom>
            <a:avLst/>
            <a:gdLst>
              <a:gd name="T0" fmla="*/ 620 w 731"/>
              <a:gd name="T1" fmla="*/ 276 h 1146"/>
              <a:gd name="T2" fmla="*/ 224 w 731"/>
              <a:gd name="T3" fmla="*/ 59 h 1146"/>
              <a:gd name="T4" fmla="*/ 81 w 731"/>
              <a:gd name="T5" fmla="*/ 229 h 1146"/>
              <a:gd name="T6" fmla="*/ 113 w 731"/>
              <a:gd name="T7" fmla="*/ 1006 h 1146"/>
              <a:gd name="T8" fmla="*/ 246 w 731"/>
              <a:gd name="T9" fmla="*/ 1094 h 1146"/>
              <a:gd name="T10" fmla="*/ 656 w 731"/>
              <a:gd name="T11" fmla="*/ 844 h 1146"/>
              <a:gd name="T12" fmla="*/ 707 w 731"/>
              <a:gd name="T13" fmla="*/ 745 h 1146"/>
              <a:gd name="T14" fmla="*/ 690 w 731"/>
              <a:gd name="T15" fmla="*/ 453 h 1146"/>
              <a:gd name="T16" fmla="*/ 620 w 731"/>
              <a:gd name="T17" fmla="*/ 276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1" h="1146">
                <a:moveTo>
                  <a:pt x="620" y="276"/>
                </a:moveTo>
                <a:cubicBezTo>
                  <a:pt x="555" y="242"/>
                  <a:pt x="224" y="59"/>
                  <a:pt x="224" y="59"/>
                </a:cubicBezTo>
                <a:cubicBezTo>
                  <a:pt x="224" y="59"/>
                  <a:pt x="147" y="0"/>
                  <a:pt x="81" y="229"/>
                </a:cubicBezTo>
                <a:cubicBezTo>
                  <a:pt x="17" y="456"/>
                  <a:pt x="0" y="730"/>
                  <a:pt x="113" y="1006"/>
                </a:cubicBezTo>
                <a:cubicBezTo>
                  <a:pt x="128" y="1042"/>
                  <a:pt x="166" y="1146"/>
                  <a:pt x="246" y="1094"/>
                </a:cubicBezTo>
                <a:cubicBezTo>
                  <a:pt x="327" y="1042"/>
                  <a:pt x="656" y="844"/>
                  <a:pt x="656" y="844"/>
                </a:cubicBezTo>
                <a:cubicBezTo>
                  <a:pt x="656" y="844"/>
                  <a:pt x="719" y="807"/>
                  <a:pt x="707" y="745"/>
                </a:cubicBezTo>
                <a:cubicBezTo>
                  <a:pt x="695" y="682"/>
                  <a:pt x="670" y="552"/>
                  <a:pt x="690" y="453"/>
                </a:cubicBezTo>
                <a:cubicBezTo>
                  <a:pt x="708" y="363"/>
                  <a:pt x="731" y="333"/>
                  <a:pt x="620" y="2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389284" y="1459151"/>
            <a:ext cx="1985919" cy="1774510"/>
          </a:xfrm>
          <a:custGeom>
            <a:avLst/>
            <a:gdLst>
              <a:gd name="T0" fmla="*/ 982 w 996"/>
              <a:gd name="T1" fmla="*/ 547 h 890"/>
              <a:gd name="T2" fmla="*/ 982 w 996"/>
              <a:gd name="T3" fmla="*/ 96 h 890"/>
              <a:gd name="T4" fmla="*/ 764 w 996"/>
              <a:gd name="T5" fmla="*/ 53 h 890"/>
              <a:gd name="T6" fmla="*/ 98 w 996"/>
              <a:gd name="T7" fmla="*/ 453 h 890"/>
              <a:gd name="T8" fmla="*/ 85 w 996"/>
              <a:gd name="T9" fmla="*/ 613 h 890"/>
              <a:gd name="T10" fmla="*/ 501 w 996"/>
              <a:gd name="T11" fmla="*/ 852 h 890"/>
              <a:gd name="T12" fmla="*/ 612 w 996"/>
              <a:gd name="T13" fmla="*/ 849 h 890"/>
              <a:gd name="T14" fmla="*/ 859 w 996"/>
              <a:gd name="T15" fmla="*/ 694 h 890"/>
              <a:gd name="T16" fmla="*/ 982 w 996"/>
              <a:gd name="T17" fmla="*/ 547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6" h="890">
                <a:moveTo>
                  <a:pt x="982" y="547"/>
                </a:moveTo>
                <a:cubicBezTo>
                  <a:pt x="980" y="474"/>
                  <a:pt x="982" y="96"/>
                  <a:pt x="982" y="96"/>
                </a:cubicBezTo>
                <a:cubicBezTo>
                  <a:pt x="982" y="96"/>
                  <a:pt x="996" y="0"/>
                  <a:pt x="764" y="53"/>
                </a:cubicBezTo>
                <a:cubicBezTo>
                  <a:pt x="534" y="105"/>
                  <a:pt x="286" y="222"/>
                  <a:pt x="98" y="453"/>
                </a:cubicBezTo>
                <a:cubicBezTo>
                  <a:pt x="73" y="484"/>
                  <a:pt x="0" y="567"/>
                  <a:pt x="85" y="613"/>
                </a:cubicBezTo>
                <a:cubicBezTo>
                  <a:pt x="169" y="659"/>
                  <a:pt x="501" y="852"/>
                  <a:pt x="501" y="852"/>
                </a:cubicBezTo>
                <a:cubicBezTo>
                  <a:pt x="501" y="852"/>
                  <a:pt x="563" y="890"/>
                  <a:pt x="612" y="849"/>
                </a:cubicBezTo>
                <a:cubicBezTo>
                  <a:pt x="661" y="808"/>
                  <a:pt x="764" y="724"/>
                  <a:pt x="859" y="694"/>
                </a:cubicBezTo>
                <a:cubicBezTo>
                  <a:pt x="947" y="667"/>
                  <a:pt x="984" y="672"/>
                  <a:pt x="982" y="5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TextBox 170"/>
          <p:cNvSpPr txBox="1"/>
          <p:nvPr/>
        </p:nvSpPr>
        <p:spPr>
          <a:xfrm>
            <a:off x="1865763" y="1622037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8" name="TextBox 171"/>
          <p:cNvSpPr txBox="1"/>
          <p:nvPr/>
        </p:nvSpPr>
        <p:spPr>
          <a:xfrm>
            <a:off x="1865762" y="2001722"/>
            <a:ext cx="2430227" cy="61873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466929" y="3441110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0" name="TextBox 171"/>
          <p:cNvSpPr txBox="1"/>
          <p:nvPr/>
        </p:nvSpPr>
        <p:spPr>
          <a:xfrm>
            <a:off x="1466928" y="3820795"/>
            <a:ext cx="2430227" cy="61873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1963040" y="5094812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Box 171"/>
          <p:cNvSpPr txBox="1"/>
          <p:nvPr/>
        </p:nvSpPr>
        <p:spPr>
          <a:xfrm>
            <a:off x="1963039" y="5474497"/>
            <a:ext cx="2430227" cy="61873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8554526" y="1622037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Box 171"/>
          <p:cNvSpPr txBox="1"/>
          <p:nvPr/>
        </p:nvSpPr>
        <p:spPr>
          <a:xfrm>
            <a:off x="8554525" y="2001722"/>
            <a:ext cx="2430227" cy="61873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9112869" y="3441110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171"/>
          <p:cNvSpPr txBox="1"/>
          <p:nvPr/>
        </p:nvSpPr>
        <p:spPr>
          <a:xfrm>
            <a:off x="9112868" y="3820795"/>
            <a:ext cx="2430227" cy="61873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8651803" y="5094812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171"/>
          <p:cNvSpPr txBox="1"/>
          <p:nvPr/>
        </p:nvSpPr>
        <p:spPr>
          <a:xfrm>
            <a:off x="8651802" y="5474497"/>
            <a:ext cx="2430227" cy="61873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927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5" grpId="0" animBg="1"/>
      <p:bldP spid="21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247" r="-62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305" y="539955"/>
            <a:ext cx="2000140" cy="2063387"/>
          </a:xfrm>
          <a:prstGeom prst="rect">
            <a:avLst/>
          </a:prstGeom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709334" y="2966460"/>
            <a:ext cx="482427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chemeClr val="accent4"/>
                </a:solidFill>
                <a:ea typeface="微软雅黑" panose="020B0503020204020204" pitchFamily="34" charset="-122"/>
              </a:rPr>
              <a:t>请</a:t>
            </a:r>
            <a:r>
              <a:rPr lang="zh-CN" altLang="en-US" sz="4400" b="1" dirty="0">
                <a:solidFill>
                  <a:schemeClr val="accent4"/>
                </a:solidFill>
                <a:ea typeface="微软雅黑" panose="020B0503020204020204" pitchFamily="34" charset="-122"/>
              </a:rPr>
              <a:t>替换文字内容</a:t>
            </a:r>
            <a:endParaRPr lang="en-US" altLang="zh-CN" sz="4400" b="1" dirty="0">
              <a:solidFill>
                <a:schemeClr val="accent4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5761228" y="3914044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4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41157" y="2591827"/>
            <a:ext cx="2888975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7506" b="1" smtClean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17506" b="1" dirty="0">
              <a:solidFill>
                <a:schemeClr val="accent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7989956" y="3924020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4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5761228" y="4391174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4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7989956" y="4401152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4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6457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4888" y="1543873"/>
            <a:ext cx="4535675" cy="4359590"/>
            <a:chOff x="1106145" y="1615292"/>
            <a:chExt cx="4535675" cy="4359590"/>
          </a:xfrm>
        </p:grpSpPr>
        <p:sp>
          <p:nvSpPr>
            <p:cNvPr id="8" name="矩形 7"/>
            <p:cNvSpPr/>
            <p:nvPr/>
          </p:nvSpPr>
          <p:spPr>
            <a:xfrm>
              <a:off x="1106145" y="1615292"/>
              <a:ext cx="4535675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69144" y="4600177"/>
              <a:ext cx="780667" cy="7806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906834" y="4600177"/>
              <a:ext cx="780667" cy="780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496076" y="4600176"/>
              <a:ext cx="780667" cy="7806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06145" y="5590481"/>
              <a:ext cx="1159292" cy="384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712904" y="5590481"/>
              <a:ext cx="1159292" cy="384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348117" y="5585523"/>
              <a:ext cx="1159292" cy="384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454451" y="4689401"/>
              <a:ext cx="401431" cy="505783"/>
              <a:chOff x="5951469" y="4470684"/>
              <a:chExt cx="204316" cy="228354"/>
            </a:xfrm>
            <a:solidFill>
              <a:schemeClr val="bg1"/>
            </a:solidFill>
          </p:grpSpPr>
          <p:sp>
            <p:nvSpPr>
              <p:cNvPr id="22" name="Freeform 1213"/>
              <p:cNvSpPr>
                <a:spLocks/>
              </p:cNvSpPr>
              <p:nvPr/>
            </p:nvSpPr>
            <p:spPr bwMode="auto">
              <a:xfrm>
                <a:off x="6035599" y="4470684"/>
                <a:ext cx="16641" cy="85979"/>
              </a:xfrm>
              <a:custGeom>
                <a:avLst/>
                <a:gdLst>
                  <a:gd name="T0" fmla="*/ 5 w 15"/>
                  <a:gd name="T1" fmla="*/ 37 h 79"/>
                  <a:gd name="T2" fmla="*/ 2 w 15"/>
                  <a:gd name="T3" fmla="*/ 46 h 79"/>
                  <a:gd name="T4" fmla="*/ 4 w 15"/>
                  <a:gd name="T5" fmla="*/ 77 h 79"/>
                  <a:gd name="T6" fmla="*/ 7 w 15"/>
                  <a:gd name="T7" fmla="*/ 79 h 79"/>
                  <a:gd name="T8" fmla="*/ 8 w 15"/>
                  <a:gd name="T9" fmla="*/ 78 h 79"/>
                  <a:gd name="T10" fmla="*/ 10 w 15"/>
                  <a:gd name="T11" fmla="*/ 74 h 79"/>
                  <a:gd name="T12" fmla="*/ 8 w 15"/>
                  <a:gd name="T13" fmla="*/ 47 h 79"/>
                  <a:gd name="T14" fmla="*/ 10 w 15"/>
                  <a:gd name="T15" fmla="*/ 39 h 79"/>
                  <a:gd name="T16" fmla="*/ 13 w 15"/>
                  <a:gd name="T17" fmla="*/ 30 h 79"/>
                  <a:gd name="T18" fmla="*/ 7 w 15"/>
                  <a:gd name="T19" fmla="*/ 2 h 79"/>
                  <a:gd name="T20" fmla="*/ 3 w 15"/>
                  <a:gd name="T21" fmla="*/ 0 h 79"/>
                  <a:gd name="T22" fmla="*/ 2 w 15"/>
                  <a:gd name="T23" fmla="*/ 4 h 79"/>
                  <a:gd name="T24" fmla="*/ 7 w 15"/>
                  <a:gd name="T25" fmla="*/ 29 h 79"/>
                  <a:gd name="T26" fmla="*/ 5 w 15"/>
                  <a:gd name="T27" fmla="*/ 3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79">
                    <a:moveTo>
                      <a:pt x="5" y="37"/>
                    </a:moveTo>
                    <a:cubicBezTo>
                      <a:pt x="4" y="40"/>
                      <a:pt x="2" y="43"/>
                      <a:pt x="2" y="46"/>
                    </a:cubicBezTo>
                    <a:cubicBezTo>
                      <a:pt x="0" y="56"/>
                      <a:pt x="0" y="69"/>
                      <a:pt x="4" y="77"/>
                    </a:cubicBezTo>
                    <a:cubicBezTo>
                      <a:pt x="5" y="78"/>
                      <a:pt x="6" y="79"/>
                      <a:pt x="7" y="79"/>
                    </a:cubicBezTo>
                    <a:cubicBezTo>
                      <a:pt x="7" y="79"/>
                      <a:pt x="8" y="79"/>
                      <a:pt x="8" y="78"/>
                    </a:cubicBezTo>
                    <a:cubicBezTo>
                      <a:pt x="10" y="78"/>
                      <a:pt x="10" y="76"/>
                      <a:pt x="10" y="74"/>
                    </a:cubicBezTo>
                    <a:cubicBezTo>
                      <a:pt x="6" y="67"/>
                      <a:pt x="6" y="55"/>
                      <a:pt x="8" y="47"/>
                    </a:cubicBezTo>
                    <a:cubicBezTo>
                      <a:pt x="8" y="44"/>
                      <a:pt x="9" y="42"/>
                      <a:pt x="10" y="39"/>
                    </a:cubicBezTo>
                    <a:cubicBezTo>
                      <a:pt x="12" y="37"/>
                      <a:pt x="13" y="34"/>
                      <a:pt x="13" y="30"/>
                    </a:cubicBezTo>
                    <a:cubicBezTo>
                      <a:pt x="15" y="21"/>
                      <a:pt x="11" y="11"/>
                      <a:pt x="7" y="2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4" y="10"/>
                      <a:pt x="9" y="20"/>
                      <a:pt x="7" y="29"/>
                    </a:cubicBezTo>
                    <a:cubicBezTo>
                      <a:pt x="7" y="32"/>
                      <a:pt x="6" y="34"/>
                      <a:pt x="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214"/>
              <p:cNvSpPr>
                <a:spLocks/>
              </p:cNvSpPr>
              <p:nvPr/>
            </p:nvSpPr>
            <p:spPr bwMode="auto">
              <a:xfrm>
                <a:off x="6010638" y="4501193"/>
                <a:ext cx="18490" cy="55470"/>
              </a:xfrm>
              <a:custGeom>
                <a:avLst/>
                <a:gdLst>
                  <a:gd name="T0" fmla="*/ 6 w 17"/>
                  <a:gd name="T1" fmla="*/ 27 h 51"/>
                  <a:gd name="T2" fmla="*/ 9 w 17"/>
                  <a:gd name="T3" fmla="*/ 31 h 51"/>
                  <a:gd name="T4" fmla="*/ 7 w 17"/>
                  <a:gd name="T5" fmla="*/ 46 h 51"/>
                  <a:gd name="T6" fmla="*/ 8 w 17"/>
                  <a:gd name="T7" fmla="*/ 50 h 51"/>
                  <a:gd name="T8" fmla="*/ 10 w 17"/>
                  <a:gd name="T9" fmla="*/ 51 h 51"/>
                  <a:gd name="T10" fmla="*/ 12 w 17"/>
                  <a:gd name="T11" fmla="*/ 50 h 51"/>
                  <a:gd name="T12" fmla="*/ 14 w 17"/>
                  <a:gd name="T13" fmla="*/ 29 h 51"/>
                  <a:gd name="T14" fmla="*/ 11 w 17"/>
                  <a:gd name="T15" fmla="*/ 23 h 51"/>
                  <a:gd name="T16" fmla="*/ 8 w 17"/>
                  <a:gd name="T17" fmla="*/ 19 h 51"/>
                  <a:gd name="T18" fmla="*/ 13 w 17"/>
                  <a:gd name="T19" fmla="*/ 5 h 51"/>
                  <a:gd name="T20" fmla="*/ 13 w 17"/>
                  <a:gd name="T21" fmla="*/ 1 h 51"/>
                  <a:gd name="T22" fmla="*/ 9 w 17"/>
                  <a:gd name="T23" fmla="*/ 1 h 51"/>
                  <a:gd name="T24" fmla="*/ 2 w 17"/>
                  <a:gd name="T25" fmla="*/ 21 h 51"/>
                  <a:gd name="T26" fmla="*/ 6 w 17"/>
                  <a:gd name="T27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1">
                    <a:moveTo>
                      <a:pt x="6" y="27"/>
                    </a:moveTo>
                    <a:cubicBezTo>
                      <a:pt x="7" y="28"/>
                      <a:pt x="8" y="30"/>
                      <a:pt x="9" y="31"/>
                    </a:cubicBezTo>
                    <a:cubicBezTo>
                      <a:pt x="10" y="36"/>
                      <a:pt x="10" y="43"/>
                      <a:pt x="7" y="46"/>
                    </a:cubicBezTo>
                    <a:cubicBezTo>
                      <a:pt x="6" y="47"/>
                      <a:pt x="6" y="49"/>
                      <a:pt x="8" y="50"/>
                    </a:cubicBezTo>
                    <a:cubicBezTo>
                      <a:pt x="8" y="51"/>
                      <a:pt x="9" y="51"/>
                      <a:pt x="10" y="51"/>
                    </a:cubicBezTo>
                    <a:cubicBezTo>
                      <a:pt x="10" y="51"/>
                      <a:pt x="11" y="51"/>
                      <a:pt x="12" y="50"/>
                    </a:cubicBezTo>
                    <a:cubicBezTo>
                      <a:pt x="17" y="44"/>
                      <a:pt x="16" y="36"/>
                      <a:pt x="14" y="29"/>
                    </a:cubicBezTo>
                    <a:cubicBezTo>
                      <a:pt x="14" y="27"/>
                      <a:pt x="12" y="25"/>
                      <a:pt x="11" y="23"/>
                    </a:cubicBezTo>
                    <a:cubicBezTo>
                      <a:pt x="10" y="22"/>
                      <a:pt x="9" y="20"/>
                      <a:pt x="8" y="19"/>
                    </a:cubicBezTo>
                    <a:cubicBezTo>
                      <a:pt x="7" y="14"/>
                      <a:pt x="11" y="8"/>
                      <a:pt x="13" y="5"/>
                    </a:cubicBezTo>
                    <a:cubicBezTo>
                      <a:pt x="14" y="4"/>
                      <a:pt x="14" y="2"/>
                      <a:pt x="13" y="1"/>
                    </a:cubicBezTo>
                    <a:cubicBezTo>
                      <a:pt x="11" y="0"/>
                      <a:pt x="10" y="0"/>
                      <a:pt x="9" y="1"/>
                    </a:cubicBezTo>
                    <a:cubicBezTo>
                      <a:pt x="6" y="6"/>
                      <a:pt x="0" y="13"/>
                      <a:pt x="2" y="21"/>
                    </a:cubicBezTo>
                    <a:cubicBezTo>
                      <a:pt x="3" y="23"/>
                      <a:pt x="5" y="25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215"/>
              <p:cNvSpPr>
                <a:spLocks/>
              </p:cNvSpPr>
              <p:nvPr/>
            </p:nvSpPr>
            <p:spPr bwMode="auto">
              <a:xfrm>
                <a:off x="6055476" y="4498883"/>
                <a:ext cx="20802" cy="57782"/>
              </a:xfrm>
              <a:custGeom>
                <a:avLst/>
                <a:gdLst>
                  <a:gd name="T0" fmla="*/ 7 w 19"/>
                  <a:gd name="T1" fmla="*/ 28 h 53"/>
                  <a:gd name="T2" fmla="*/ 11 w 19"/>
                  <a:gd name="T3" fmla="*/ 33 h 53"/>
                  <a:gd name="T4" fmla="*/ 9 w 19"/>
                  <a:gd name="T5" fmla="*/ 48 h 53"/>
                  <a:gd name="T6" fmla="*/ 8 w 19"/>
                  <a:gd name="T7" fmla="*/ 52 h 53"/>
                  <a:gd name="T8" fmla="*/ 11 w 19"/>
                  <a:gd name="T9" fmla="*/ 53 h 53"/>
                  <a:gd name="T10" fmla="*/ 13 w 19"/>
                  <a:gd name="T11" fmla="*/ 52 h 53"/>
                  <a:gd name="T12" fmla="*/ 16 w 19"/>
                  <a:gd name="T13" fmla="*/ 30 h 53"/>
                  <a:gd name="T14" fmla="*/ 12 w 19"/>
                  <a:gd name="T15" fmla="*/ 24 h 53"/>
                  <a:gd name="T16" fmla="*/ 8 w 19"/>
                  <a:gd name="T17" fmla="*/ 20 h 53"/>
                  <a:gd name="T18" fmla="*/ 15 w 19"/>
                  <a:gd name="T19" fmla="*/ 6 h 53"/>
                  <a:gd name="T20" fmla="*/ 15 w 19"/>
                  <a:gd name="T21" fmla="*/ 1 h 53"/>
                  <a:gd name="T22" fmla="*/ 11 w 19"/>
                  <a:gd name="T23" fmla="*/ 2 h 53"/>
                  <a:gd name="T24" fmla="*/ 3 w 19"/>
                  <a:gd name="T25" fmla="*/ 22 h 53"/>
                  <a:gd name="T26" fmla="*/ 7 w 19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53">
                    <a:moveTo>
                      <a:pt x="7" y="28"/>
                    </a:moveTo>
                    <a:cubicBezTo>
                      <a:pt x="9" y="30"/>
                      <a:pt x="10" y="31"/>
                      <a:pt x="11" y="33"/>
                    </a:cubicBezTo>
                    <a:cubicBezTo>
                      <a:pt x="12" y="37"/>
                      <a:pt x="13" y="44"/>
                      <a:pt x="9" y="48"/>
                    </a:cubicBezTo>
                    <a:cubicBezTo>
                      <a:pt x="7" y="49"/>
                      <a:pt x="7" y="51"/>
                      <a:pt x="8" y="52"/>
                    </a:cubicBezTo>
                    <a:cubicBezTo>
                      <a:pt x="9" y="52"/>
                      <a:pt x="10" y="53"/>
                      <a:pt x="11" y="53"/>
                    </a:cubicBezTo>
                    <a:cubicBezTo>
                      <a:pt x="11" y="53"/>
                      <a:pt x="12" y="53"/>
                      <a:pt x="13" y="52"/>
                    </a:cubicBezTo>
                    <a:cubicBezTo>
                      <a:pt x="19" y="46"/>
                      <a:pt x="19" y="37"/>
                      <a:pt x="16" y="30"/>
                    </a:cubicBezTo>
                    <a:cubicBezTo>
                      <a:pt x="15" y="28"/>
                      <a:pt x="13" y="26"/>
                      <a:pt x="12" y="24"/>
                    </a:cubicBezTo>
                    <a:cubicBezTo>
                      <a:pt x="10" y="22"/>
                      <a:pt x="9" y="21"/>
                      <a:pt x="8" y="20"/>
                    </a:cubicBezTo>
                    <a:cubicBezTo>
                      <a:pt x="7" y="15"/>
                      <a:pt x="12" y="9"/>
                      <a:pt x="15" y="6"/>
                    </a:cubicBezTo>
                    <a:cubicBezTo>
                      <a:pt x="16" y="5"/>
                      <a:pt x="16" y="3"/>
                      <a:pt x="15" y="1"/>
                    </a:cubicBezTo>
                    <a:cubicBezTo>
                      <a:pt x="14" y="0"/>
                      <a:pt x="12" y="0"/>
                      <a:pt x="11" y="2"/>
                    </a:cubicBezTo>
                    <a:cubicBezTo>
                      <a:pt x="7" y="6"/>
                      <a:pt x="0" y="14"/>
                      <a:pt x="3" y="22"/>
                    </a:cubicBezTo>
                    <a:cubicBezTo>
                      <a:pt x="4" y="24"/>
                      <a:pt x="5" y="26"/>
                      <a:pt x="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216"/>
              <p:cNvSpPr>
                <a:spLocks noEditPoints="1"/>
              </p:cNvSpPr>
              <p:nvPr/>
            </p:nvSpPr>
            <p:spPr bwMode="auto">
              <a:xfrm>
                <a:off x="6070731" y="4577465"/>
                <a:ext cx="85054" cy="77659"/>
              </a:xfrm>
              <a:custGeom>
                <a:avLst/>
                <a:gdLst>
                  <a:gd name="T0" fmla="*/ 39 w 78"/>
                  <a:gd name="T1" fmla="*/ 71 h 71"/>
                  <a:gd name="T2" fmla="*/ 0 w 78"/>
                  <a:gd name="T3" fmla="*/ 36 h 71"/>
                  <a:gd name="T4" fmla="*/ 39 w 78"/>
                  <a:gd name="T5" fmla="*/ 0 h 71"/>
                  <a:gd name="T6" fmla="*/ 78 w 78"/>
                  <a:gd name="T7" fmla="*/ 36 h 71"/>
                  <a:gd name="T8" fmla="*/ 39 w 78"/>
                  <a:gd name="T9" fmla="*/ 71 h 71"/>
                  <a:gd name="T10" fmla="*/ 39 w 78"/>
                  <a:gd name="T11" fmla="*/ 12 h 71"/>
                  <a:gd name="T12" fmla="*/ 11 w 78"/>
                  <a:gd name="T13" fmla="*/ 36 h 71"/>
                  <a:gd name="T14" fmla="*/ 39 w 78"/>
                  <a:gd name="T15" fmla="*/ 60 h 71"/>
                  <a:gd name="T16" fmla="*/ 67 w 78"/>
                  <a:gd name="T17" fmla="*/ 36 h 71"/>
                  <a:gd name="T18" fmla="*/ 39 w 78"/>
                  <a:gd name="T19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71">
                    <a:moveTo>
                      <a:pt x="39" y="71"/>
                    </a:moveTo>
                    <a:cubicBezTo>
                      <a:pt x="17" y="71"/>
                      <a:pt x="0" y="55"/>
                      <a:pt x="0" y="36"/>
                    </a:cubicBezTo>
                    <a:cubicBezTo>
                      <a:pt x="0" y="16"/>
                      <a:pt x="17" y="0"/>
                      <a:pt x="39" y="0"/>
                    </a:cubicBezTo>
                    <a:cubicBezTo>
                      <a:pt x="61" y="0"/>
                      <a:pt x="78" y="16"/>
                      <a:pt x="78" y="36"/>
                    </a:cubicBezTo>
                    <a:cubicBezTo>
                      <a:pt x="78" y="55"/>
                      <a:pt x="61" y="71"/>
                      <a:pt x="39" y="71"/>
                    </a:cubicBezTo>
                    <a:close/>
                    <a:moveTo>
                      <a:pt x="39" y="12"/>
                    </a:moveTo>
                    <a:cubicBezTo>
                      <a:pt x="23" y="12"/>
                      <a:pt x="11" y="22"/>
                      <a:pt x="11" y="36"/>
                    </a:cubicBezTo>
                    <a:cubicBezTo>
                      <a:pt x="11" y="49"/>
                      <a:pt x="23" y="60"/>
                      <a:pt x="39" y="60"/>
                    </a:cubicBezTo>
                    <a:cubicBezTo>
                      <a:pt x="54" y="60"/>
                      <a:pt x="67" y="49"/>
                      <a:pt x="67" y="36"/>
                    </a:cubicBezTo>
                    <a:cubicBezTo>
                      <a:pt x="67" y="22"/>
                      <a:pt x="54" y="12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217"/>
              <p:cNvSpPr>
                <a:spLocks/>
              </p:cNvSpPr>
              <p:nvPr/>
            </p:nvSpPr>
            <p:spPr bwMode="auto">
              <a:xfrm>
                <a:off x="5972271" y="4568683"/>
                <a:ext cx="145610" cy="97535"/>
              </a:xfrm>
              <a:custGeom>
                <a:avLst/>
                <a:gdLst>
                  <a:gd name="T0" fmla="*/ 18 w 133"/>
                  <a:gd name="T1" fmla="*/ 89 h 89"/>
                  <a:gd name="T2" fmla="*/ 115 w 133"/>
                  <a:gd name="T3" fmla="*/ 89 h 89"/>
                  <a:gd name="T4" fmla="*/ 133 w 133"/>
                  <a:gd name="T5" fmla="*/ 54 h 89"/>
                  <a:gd name="T6" fmla="*/ 133 w 133"/>
                  <a:gd name="T7" fmla="*/ 0 h 89"/>
                  <a:gd name="T8" fmla="*/ 0 w 133"/>
                  <a:gd name="T9" fmla="*/ 0 h 89"/>
                  <a:gd name="T10" fmla="*/ 0 w 133"/>
                  <a:gd name="T11" fmla="*/ 54 h 89"/>
                  <a:gd name="T12" fmla="*/ 18 w 133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89">
                    <a:moveTo>
                      <a:pt x="18" y="89"/>
                    </a:moveTo>
                    <a:cubicBezTo>
                      <a:pt x="115" y="89"/>
                      <a:pt x="115" y="89"/>
                      <a:pt x="115" y="89"/>
                    </a:cubicBezTo>
                    <a:cubicBezTo>
                      <a:pt x="126" y="81"/>
                      <a:pt x="133" y="69"/>
                      <a:pt x="133" y="54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9"/>
                      <a:pt x="7" y="81"/>
                      <a:pt x="1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18"/>
              <p:cNvSpPr>
                <a:spLocks/>
              </p:cNvSpPr>
              <p:nvPr/>
            </p:nvSpPr>
            <p:spPr bwMode="auto">
              <a:xfrm>
                <a:off x="5951469" y="4667142"/>
                <a:ext cx="187212" cy="31896"/>
              </a:xfrm>
              <a:custGeom>
                <a:avLst/>
                <a:gdLst>
                  <a:gd name="T0" fmla="*/ 171 w 171"/>
                  <a:gd name="T1" fmla="*/ 0 h 29"/>
                  <a:gd name="T2" fmla="*/ 86 w 171"/>
                  <a:gd name="T3" fmla="*/ 29 h 29"/>
                  <a:gd name="T4" fmla="*/ 0 w 171"/>
                  <a:gd name="T5" fmla="*/ 0 h 29"/>
                  <a:gd name="T6" fmla="*/ 171 w 17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29">
                    <a:moveTo>
                      <a:pt x="171" y="0"/>
                    </a:moveTo>
                    <a:cubicBezTo>
                      <a:pt x="158" y="17"/>
                      <a:pt x="124" y="29"/>
                      <a:pt x="86" y="29"/>
                    </a:cubicBezTo>
                    <a:cubicBezTo>
                      <a:pt x="47" y="29"/>
                      <a:pt x="14" y="17"/>
                      <a:pt x="0" y="0"/>
                    </a:cubicBezTo>
                    <a:cubicBezTo>
                      <a:pt x="171" y="0"/>
                      <a:pt x="171" y="0"/>
                      <a:pt x="17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122299" y="4759898"/>
              <a:ext cx="373835" cy="447609"/>
              <a:chOff x="5586753" y="1161422"/>
              <a:chExt cx="189062" cy="271804"/>
            </a:xfrm>
            <a:solidFill>
              <a:schemeClr val="bg1"/>
            </a:solidFill>
          </p:grpSpPr>
          <p:sp>
            <p:nvSpPr>
              <p:cNvPr id="29" name="Freeform 473"/>
              <p:cNvSpPr>
                <a:spLocks/>
              </p:cNvSpPr>
              <p:nvPr/>
            </p:nvSpPr>
            <p:spPr bwMode="auto">
              <a:xfrm>
                <a:off x="5592299" y="1244165"/>
                <a:ext cx="178891" cy="189061"/>
              </a:xfrm>
              <a:custGeom>
                <a:avLst/>
                <a:gdLst>
                  <a:gd name="T0" fmla="*/ 125 w 164"/>
                  <a:gd name="T1" fmla="*/ 12 h 173"/>
                  <a:gd name="T2" fmla="*/ 125 w 164"/>
                  <a:gd name="T3" fmla="*/ 12 h 173"/>
                  <a:gd name="T4" fmla="*/ 120 w 164"/>
                  <a:gd name="T5" fmla="*/ 9 h 173"/>
                  <a:gd name="T6" fmla="*/ 118 w 164"/>
                  <a:gd name="T7" fmla="*/ 8 h 173"/>
                  <a:gd name="T8" fmla="*/ 114 w 164"/>
                  <a:gd name="T9" fmla="*/ 6 h 173"/>
                  <a:gd name="T10" fmla="*/ 111 w 164"/>
                  <a:gd name="T11" fmla="*/ 5 h 173"/>
                  <a:gd name="T12" fmla="*/ 107 w 164"/>
                  <a:gd name="T13" fmla="*/ 4 h 173"/>
                  <a:gd name="T14" fmla="*/ 105 w 164"/>
                  <a:gd name="T15" fmla="*/ 3 h 173"/>
                  <a:gd name="T16" fmla="*/ 98 w 164"/>
                  <a:gd name="T17" fmla="*/ 2 h 173"/>
                  <a:gd name="T18" fmla="*/ 96 w 164"/>
                  <a:gd name="T19" fmla="*/ 1 h 173"/>
                  <a:gd name="T20" fmla="*/ 91 w 164"/>
                  <a:gd name="T21" fmla="*/ 1 h 173"/>
                  <a:gd name="T22" fmla="*/ 89 w 164"/>
                  <a:gd name="T23" fmla="*/ 0 h 173"/>
                  <a:gd name="T24" fmla="*/ 82 w 164"/>
                  <a:gd name="T25" fmla="*/ 0 h 173"/>
                  <a:gd name="T26" fmla="*/ 82 w 164"/>
                  <a:gd name="T27" fmla="*/ 0 h 173"/>
                  <a:gd name="T28" fmla="*/ 82 w 164"/>
                  <a:gd name="T29" fmla="*/ 0 h 173"/>
                  <a:gd name="T30" fmla="*/ 82 w 164"/>
                  <a:gd name="T31" fmla="*/ 0 h 173"/>
                  <a:gd name="T32" fmla="*/ 82 w 164"/>
                  <a:gd name="T33" fmla="*/ 0 h 173"/>
                  <a:gd name="T34" fmla="*/ 82 w 164"/>
                  <a:gd name="T35" fmla="*/ 0 h 173"/>
                  <a:gd name="T36" fmla="*/ 74 w 164"/>
                  <a:gd name="T37" fmla="*/ 0 h 173"/>
                  <a:gd name="T38" fmla="*/ 72 w 164"/>
                  <a:gd name="T39" fmla="*/ 0 h 173"/>
                  <a:gd name="T40" fmla="*/ 67 w 164"/>
                  <a:gd name="T41" fmla="*/ 1 h 173"/>
                  <a:gd name="T42" fmla="*/ 65 w 164"/>
                  <a:gd name="T43" fmla="*/ 1 h 173"/>
                  <a:gd name="T44" fmla="*/ 58 w 164"/>
                  <a:gd name="T45" fmla="*/ 3 h 173"/>
                  <a:gd name="T46" fmla="*/ 57 w 164"/>
                  <a:gd name="T47" fmla="*/ 4 h 173"/>
                  <a:gd name="T48" fmla="*/ 52 w 164"/>
                  <a:gd name="T49" fmla="*/ 5 h 173"/>
                  <a:gd name="T50" fmla="*/ 50 w 164"/>
                  <a:gd name="T51" fmla="*/ 6 h 173"/>
                  <a:gd name="T52" fmla="*/ 45 w 164"/>
                  <a:gd name="T53" fmla="*/ 8 h 173"/>
                  <a:gd name="T54" fmla="*/ 43 w 164"/>
                  <a:gd name="T55" fmla="*/ 9 h 173"/>
                  <a:gd name="T56" fmla="*/ 38 w 164"/>
                  <a:gd name="T57" fmla="*/ 12 h 173"/>
                  <a:gd name="T58" fmla="*/ 38 w 164"/>
                  <a:gd name="T59" fmla="*/ 12 h 173"/>
                  <a:gd name="T60" fmla="*/ 0 w 164"/>
                  <a:gd name="T61" fmla="*/ 76 h 173"/>
                  <a:gd name="T62" fmla="*/ 18 w 164"/>
                  <a:gd name="T63" fmla="*/ 67 h 173"/>
                  <a:gd name="T64" fmla="*/ 39 w 164"/>
                  <a:gd name="T65" fmla="*/ 79 h 173"/>
                  <a:gd name="T66" fmla="*/ 39 w 164"/>
                  <a:gd name="T67" fmla="*/ 80 h 173"/>
                  <a:gd name="T68" fmla="*/ 60 w 164"/>
                  <a:gd name="T69" fmla="*/ 67 h 173"/>
                  <a:gd name="T70" fmla="*/ 78 w 164"/>
                  <a:gd name="T71" fmla="*/ 74 h 173"/>
                  <a:gd name="T72" fmla="*/ 78 w 164"/>
                  <a:gd name="T73" fmla="*/ 158 h 173"/>
                  <a:gd name="T74" fmla="*/ 70 w 164"/>
                  <a:gd name="T75" fmla="*/ 166 h 173"/>
                  <a:gd name="T76" fmla="*/ 66 w 164"/>
                  <a:gd name="T77" fmla="*/ 170 h 173"/>
                  <a:gd name="T78" fmla="*/ 70 w 164"/>
                  <a:gd name="T79" fmla="*/ 173 h 173"/>
                  <a:gd name="T80" fmla="*/ 85 w 164"/>
                  <a:gd name="T81" fmla="*/ 158 h 173"/>
                  <a:gd name="T82" fmla="*/ 85 w 164"/>
                  <a:gd name="T83" fmla="*/ 74 h 173"/>
                  <a:gd name="T84" fmla="*/ 103 w 164"/>
                  <a:gd name="T85" fmla="*/ 68 h 173"/>
                  <a:gd name="T86" fmla="*/ 124 w 164"/>
                  <a:gd name="T87" fmla="*/ 80 h 173"/>
                  <a:gd name="T88" fmla="*/ 124 w 164"/>
                  <a:gd name="T89" fmla="*/ 80 h 173"/>
                  <a:gd name="T90" fmla="*/ 145 w 164"/>
                  <a:gd name="T91" fmla="*/ 68 h 173"/>
                  <a:gd name="T92" fmla="*/ 164 w 164"/>
                  <a:gd name="T93" fmla="*/ 76 h 173"/>
                  <a:gd name="T94" fmla="*/ 125 w 164"/>
                  <a:gd name="T95" fmla="*/ 1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4" h="173">
                    <a:moveTo>
                      <a:pt x="125" y="12"/>
                    </a:moveTo>
                    <a:cubicBezTo>
                      <a:pt x="125" y="12"/>
                      <a:pt x="125" y="12"/>
                      <a:pt x="125" y="12"/>
                    </a:cubicBezTo>
                    <a:cubicBezTo>
                      <a:pt x="123" y="11"/>
                      <a:pt x="122" y="10"/>
                      <a:pt x="120" y="9"/>
                    </a:cubicBezTo>
                    <a:cubicBezTo>
                      <a:pt x="119" y="9"/>
                      <a:pt x="118" y="9"/>
                      <a:pt x="118" y="8"/>
                    </a:cubicBezTo>
                    <a:cubicBezTo>
                      <a:pt x="116" y="8"/>
                      <a:pt x="115" y="7"/>
                      <a:pt x="114" y="6"/>
                    </a:cubicBezTo>
                    <a:cubicBezTo>
                      <a:pt x="113" y="6"/>
                      <a:pt x="112" y="6"/>
                      <a:pt x="111" y="5"/>
                    </a:cubicBezTo>
                    <a:cubicBezTo>
                      <a:pt x="110" y="5"/>
                      <a:pt x="108" y="4"/>
                      <a:pt x="107" y="4"/>
                    </a:cubicBezTo>
                    <a:cubicBezTo>
                      <a:pt x="106" y="4"/>
                      <a:pt x="105" y="3"/>
                      <a:pt x="105" y="3"/>
                    </a:cubicBezTo>
                    <a:cubicBezTo>
                      <a:pt x="103" y="3"/>
                      <a:pt x="100" y="2"/>
                      <a:pt x="98" y="2"/>
                    </a:cubicBezTo>
                    <a:cubicBezTo>
                      <a:pt x="97" y="1"/>
                      <a:pt x="97" y="1"/>
                      <a:pt x="96" y="1"/>
                    </a:cubicBezTo>
                    <a:cubicBezTo>
                      <a:pt x="94" y="1"/>
                      <a:pt x="93" y="1"/>
                      <a:pt x="91" y="1"/>
                    </a:cubicBezTo>
                    <a:cubicBezTo>
                      <a:pt x="90" y="0"/>
                      <a:pt x="89" y="0"/>
                      <a:pt x="89" y="0"/>
                    </a:cubicBezTo>
                    <a:cubicBezTo>
                      <a:pt x="86" y="0"/>
                      <a:pt x="84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9" y="0"/>
                      <a:pt x="77" y="0"/>
                      <a:pt x="74" y="0"/>
                    </a:cubicBezTo>
                    <a:cubicBezTo>
                      <a:pt x="74" y="0"/>
                      <a:pt x="73" y="0"/>
                      <a:pt x="72" y="0"/>
                    </a:cubicBezTo>
                    <a:cubicBezTo>
                      <a:pt x="70" y="0"/>
                      <a:pt x="69" y="1"/>
                      <a:pt x="67" y="1"/>
                    </a:cubicBezTo>
                    <a:cubicBezTo>
                      <a:pt x="66" y="1"/>
                      <a:pt x="66" y="1"/>
                      <a:pt x="65" y="1"/>
                    </a:cubicBezTo>
                    <a:cubicBezTo>
                      <a:pt x="63" y="2"/>
                      <a:pt x="61" y="2"/>
                      <a:pt x="58" y="3"/>
                    </a:cubicBezTo>
                    <a:cubicBezTo>
                      <a:pt x="58" y="3"/>
                      <a:pt x="57" y="3"/>
                      <a:pt x="57" y="4"/>
                    </a:cubicBezTo>
                    <a:cubicBezTo>
                      <a:pt x="55" y="4"/>
                      <a:pt x="53" y="5"/>
                      <a:pt x="52" y="5"/>
                    </a:cubicBezTo>
                    <a:cubicBezTo>
                      <a:pt x="51" y="6"/>
                      <a:pt x="50" y="6"/>
                      <a:pt x="50" y="6"/>
                    </a:cubicBezTo>
                    <a:cubicBezTo>
                      <a:pt x="48" y="7"/>
                      <a:pt x="47" y="7"/>
                      <a:pt x="45" y="8"/>
                    </a:cubicBezTo>
                    <a:cubicBezTo>
                      <a:pt x="45" y="8"/>
                      <a:pt x="44" y="9"/>
                      <a:pt x="43" y="9"/>
                    </a:cubicBezTo>
                    <a:cubicBezTo>
                      <a:pt x="42" y="10"/>
                      <a:pt x="40" y="11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16" y="26"/>
                      <a:pt x="1" y="49"/>
                      <a:pt x="0" y="76"/>
                    </a:cubicBezTo>
                    <a:cubicBezTo>
                      <a:pt x="4" y="71"/>
                      <a:pt x="11" y="67"/>
                      <a:pt x="18" y="67"/>
                    </a:cubicBezTo>
                    <a:cubicBezTo>
                      <a:pt x="27" y="67"/>
                      <a:pt x="35" y="72"/>
                      <a:pt x="39" y="79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3" y="72"/>
                      <a:pt x="51" y="67"/>
                      <a:pt x="60" y="67"/>
                    </a:cubicBezTo>
                    <a:cubicBezTo>
                      <a:pt x="66" y="67"/>
                      <a:pt x="73" y="70"/>
                      <a:pt x="78" y="74"/>
                    </a:cubicBezTo>
                    <a:cubicBezTo>
                      <a:pt x="78" y="158"/>
                      <a:pt x="78" y="158"/>
                      <a:pt x="78" y="158"/>
                    </a:cubicBezTo>
                    <a:cubicBezTo>
                      <a:pt x="78" y="162"/>
                      <a:pt x="75" y="166"/>
                      <a:pt x="70" y="166"/>
                    </a:cubicBezTo>
                    <a:cubicBezTo>
                      <a:pt x="68" y="166"/>
                      <a:pt x="66" y="168"/>
                      <a:pt x="66" y="170"/>
                    </a:cubicBezTo>
                    <a:cubicBezTo>
                      <a:pt x="66" y="172"/>
                      <a:pt x="68" y="173"/>
                      <a:pt x="70" y="173"/>
                    </a:cubicBezTo>
                    <a:cubicBezTo>
                      <a:pt x="78" y="173"/>
                      <a:pt x="85" y="167"/>
                      <a:pt x="85" y="158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90" y="71"/>
                      <a:pt x="97" y="68"/>
                      <a:pt x="103" y="68"/>
                    </a:cubicBezTo>
                    <a:cubicBezTo>
                      <a:pt x="112" y="68"/>
                      <a:pt x="120" y="73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9" y="72"/>
                      <a:pt x="136" y="68"/>
                      <a:pt x="145" y="68"/>
                    </a:cubicBezTo>
                    <a:cubicBezTo>
                      <a:pt x="153" y="68"/>
                      <a:pt x="159" y="71"/>
                      <a:pt x="164" y="76"/>
                    </a:cubicBezTo>
                    <a:cubicBezTo>
                      <a:pt x="162" y="49"/>
                      <a:pt x="147" y="26"/>
                      <a:pt x="1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474"/>
              <p:cNvSpPr>
                <a:spLocks/>
              </p:cNvSpPr>
              <p:nvPr/>
            </p:nvSpPr>
            <p:spPr bwMode="auto">
              <a:xfrm>
                <a:off x="5676430" y="1161422"/>
                <a:ext cx="18490" cy="27273"/>
              </a:xfrm>
              <a:custGeom>
                <a:avLst/>
                <a:gdLst>
                  <a:gd name="T0" fmla="*/ 8 w 17"/>
                  <a:gd name="T1" fmla="*/ 25 h 25"/>
                  <a:gd name="T2" fmla="*/ 15 w 17"/>
                  <a:gd name="T3" fmla="*/ 23 h 25"/>
                  <a:gd name="T4" fmla="*/ 17 w 17"/>
                  <a:gd name="T5" fmla="*/ 17 h 25"/>
                  <a:gd name="T6" fmla="*/ 10 w 17"/>
                  <a:gd name="T7" fmla="*/ 3 h 25"/>
                  <a:gd name="T8" fmla="*/ 8 w 17"/>
                  <a:gd name="T9" fmla="*/ 0 h 25"/>
                  <a:gd name="T10" fmla="*/ 7 w 17"/>
                  <a:gd name="T11" fmla="*/ 3 h 25"/>
                  <a:gd name="T12" fmla="*/ 0 w 17"/>
                  <a:gd name="T13" fmla="*/ 17 h 25"/>
                  <a:gd name="T14" fmla="*/ 8 w 17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5">
                    <a:moveTo>
                      <a:pt x="8" y="25"/>
                    </a:moveTo>
                    <a:cubicBezTo>
                      <a:pt x="11" y="25"/>
                      <a:pt x="13" y="25"/>
                      <a:pt x="15" y="23"/>
                    </a:cubicBezTo>
                    <a:cubicBezTo>
                      <a:pt x="16" y="21"/>
                      <a:pt x="17" y="19"/>
                      <a:pt x="17" y="17"/>
                    </a:cubicBezTo>
                    <a:cubicBezTo>
                      <a:pt x="17" y="14"/>
                      <a:pt x="13" y="7"/>
                      <a:pt x="10" y="3"/>
                    </a:cubicBezTo>
                    <a:cubicBezTo>
                      <a:pt x="9" y="2"/>
                      <a:pt x="9" y="1"/>
                      <a:pt x="8" y="0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22"/>
                      <a:pt x="4" y="25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475"/>
              <p:cNvSpPr>
                <a:spLocks/>
              </p:cNvSpPr>
              <p:nvPr/>
            </p:nvSpPr>
            <p:spPr bwMode="auto">
              <a:xfrm>
                <a:off x="5694919" y="1204874"/>
                <a:ext cx="18490" cy="28660"/>
              </a:xfrm>
              <a:custGeom>
                <a:avLst/>
                <a:gdLst>
                  <a:gd name="T0" fmla="*/ 9 w 17"/>
                  <a:gd name="T1" fmla="*/ 26 h 26"/>
                  <a:gd name="T2" fmla="*/ 15 w 17"/>
                  <a:gd name="T3" fmla="*/ 23 h 26"/>
                  <a:gd name="T4" fmla="*/ 17 w 17"/>
                  <a:gd name="T5" fmla="*/ 17 h 26"/>
                  <a:gd name="T6" fmla="*/ 10 w 17"/>
                  <a:gd name="T7" fmla="*/ 3 h 26"/>
                  <a:gd name="T8" fmla="*/ 9 w 17"/>
                  <a:gd name="T9" fmla="*/ 0 h 26"/>
                  <a:gd name="T10" fmla="*/ 7 w 17"/>
                  <a:gd name="T11" fmla="*/ 3 h 26"/>
                  <a:gd name="T12" fmla="*/ 0 w 17"/>
                  <a:gd name="T13" fmla="*/ 17 h 26"/>
                  <a:gd name="T14" fmla="*/ 9 w 17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6">
                    <a:moveTo>
                      <a:pt x="9" y="26"/>
                    </a:moveTo>
                    <a:cubicBezTo>
                      <a:pt x="11" y="26"/>
                      <a:pt x="13" y="25"/>
                      <a:pt x="15" y="23"/>
                    </a:cubicBezTo>
                    <a:cubicBezTo>
                      <a:pt x="16" y="21"/>
                      <a:pt x="17" y="19"/>
                      <a:pt x="17" y="17"/>
                    </a:cubicBezTo>
                    <a:cubicBezTo>
                      <a:pt x="17" y="14"/>
                      <a:pt x="13" y="7"/>
                      <a:pt x="10" y="3"/>
                    </a:cubicBezTo>
                    <a:cubicBezTo>
                      <a:pt x="10" y="2"/>
                      <a:pt x="9" y="1"/>
                      <a:pt x="9" y="0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22"/>
                      <a:pt x="4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476"/>
              <p:cNvSpPr>
                <a:spLocks/>
              </p:cNvSpPr>
              <p:nvPr/>
            </p:nvSpPr>
            <p:spPr bwMode="auto">
              <a:xfrm>
                <a:off x="5657477" y="1204874"/>
                <a:ext cx="19877" cy="28660"/>
              </a:xfrm>
              <a:custGeom>
                <a:avLst/>
                <a:gdLst>
                  <a:gd name="T0" fmla="*/ 9 w 18"/>
                  <a:gd name="T1" fmla="*/ 26 h 26"/>
                  <a:gd name="T2" fmla="*/ 15 w 18"/>
                  <a:gd name="T3" fmla="*/ 23 h 26"/>
                  <a:gd name="T4" fmla="*/ 18 w 18"/>
                  <a:gd name="T5" fmla="*/ 17 h 26"/>
                  <a:gd name="T6" fmla="*/ 11 w 18"/>
                  <a:gd name="T7" fmla="*/ 3 h 26"/>
                  <a:gd name="T8" fmla="*/ 9 w 18"/>
                  <a:gd name="T9" fmla="*/ 0 h 26"/>
                  <a:gd name="T10" fmla="*/ 7 w 18"/>
                  <a:gd name="T11" fmla="*/ 3 h 26"/>
                  <a:gd name="T12" fmla="*/ 0 w 18"/>
                  <a:gd name="T13" fmla="*/ 17 h 26"/>
                  <a:gd name="T14" fmla="*/ 9 w 18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6">
                    <a:moveTo>
                      <a:pt x="9" y="26"/>
                    </a:moveTo>
                    <a:cubicBezTo>
                      <a:pt x="12" y="26"/>
                      <a:pt x="14" y="25"/>
                      <a:pt x="15" y="23"/>
                    </a:cubicBez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4"/>
                      <a:pt x="14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1"/>
                      <a:pt x="8" y="2"/>
                      <a:pt x="7" y="3"/>
                    </a:cubicBezTo>
                    <a:cubicBezTo>
                      <a:pt x="5" y="7"/>
                      <a:pt x="0" y="14"/>
                      <a:pt x="0" y="17"/>
                    </a:cubicBezTo>
                    <a:cubicBezTo>
                      <a:pt x="0" y="22"/>
                      <a:pt x="4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477"/>
              <p:cNvSpPr>
                <a:spLocks/>
              </p:cNvSpPr>
              <p:nvPr/>
            </p:nvSpPr>
            <p:spPr bwMode="auto">
              <a:xfrm>
                <a:off x="5724504" y="1219203"/>
                <a:ext cx="19415" cy="28197"/>
              </a:xfrm>
              <a:custGeom>
                <a:avLst/>
                <a:gdLst>
                  <a:gd name="T0" fmla="*/ 9 w 18"/>
                  <a:gd name="T1" fmla="*/ 26 h 26"/>
                  <a:gd name="T2" fmla="*/ 18 w 18"/>
                  <a:gd name="T3" fmla="*/ 17 h 26"/>
                  <a:gd name="T4" fmla="*/ 11 w 18"/>
                  <a:gd name="T5" fmla="*/ 3 h 26"/>
                  <a:gd name="T6" fmla="*/ 9 w 18"/>
                  <a:gd name="T7" fmla="*/ 0 h 26"/>
                  <a:gd name="T8" fmla="*/ 7 w 18"/>
                  <a:gd name="T9" fmla="*/ 3 h 26"/>
                  <a:gd name="T10" fmla="*/ 0 w 18"/>
                  <a:gd name="T11" fmla="*/ 17 h 26"/>
                  <a:gd name="T12" fmla="*/ 3 w 18"/>
                  <a:gd name="T13" fmla="*/ 24 h 26"/>
                  <a:gd name="T14" fmla="*/ 9 w 18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6">
                    <a:moveTo>
                      <a:pt x="9" y="26"/>
                    </a:moveTo>
                    <a:cubicBezTo>
                      <a:pt x="14" y="26"/>
                      <a:pt x="17" y="22"/>
                      <a:pt x="18" y="17"/>
                    </a:cubicBezTo>
                    <a:cubicBezTo>
                      <a:pt x="18" y="14"/>
                      <a:pt x="13" y="8"/>
                      <a:pt x="11" y="3"/>
                    </a:cubicBezTo>
                    <a:cubicBezTo>
                      <a:pt x="10" y="2"/>
                      <a:pt x="9" y="1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4" y="8"/>
                      <a:pt x="0" y="14"/>
                      <a:pt x="0" y="17"/>
                    </a:cubicBezTo>
                    <a:cubicBezTo>
                      <a:pt x="0" y="20"/>
                      <a:pt x="1" y="22"/>
                      <a:pt x="3" y="24"/>
                    </a:cubicBezTo>
                    <a:cubicBezTo>
                      <a:pt x="4" y="25"/>
                      <a:pt x="6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478"/>
              <p:cNvSpPr>
                <a:spLocks/>
              </p:cNvSpPr>
              <p:nvPr/>
            </p:nvSpPr>
            <p:spPr bwMode="auto">
              <a:xfrm>
                <a:off x="5756862" y="1253873"/>
                <a:ext cx="18953" cy="27735"/>
              </a:xfrm>
              <a:custGeom>
                <a:avLst/>
                <a:gdLst>
                  <a:gd name="T0" fmla="*/ 10 w 17"/>
                  <a:gd name="T1" fmla="*/ 3 h 25"/>
                  <a:gd name="T2" fmla="*/ 8 w 17"/>
                  <a:gd name="T3" fmla="*/ 0 h 25"/>
                  <a:gd name="T4" fmla="*/ 7 w 17"/>
                  <a:gd name="T5" fmla="*/ 3 h 25"/>
                  <a:gd name="T6" fmla="*/ 0 w 17"/>
                  <a:gd name="T7" fmla="*/ 17 h 25"/>
                  <a:gd name="T8" fmla="*/ 2 w 17"/>
                  <a:gd name="T9" fmla="*/ 23 h 25"/>
                  <a:gd name="T10" fmla="*/ 8 w 17"/>
                  <a:gd name="T11" fmla="*/ 25 h 25"/>
                  <a:gd name="T12" fmla="*/ 17 w 17"/>
                  <a:gd name="T13" fmla="*/ 17 h 25"/>
                  <a:gd name="T14" fmla="*/ 10 w 17"/>
                  <a:gd name="T1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5">
                    <a:moveTo>
                      <a:pt x="10" y="3"/>
                    </a:moveTo>
                    <a:cubicBezTo>
                      <a:pt x="10" y="2"/>
                      <a:pt x="9" y="1"/>
                      <a:pt x="8" y="0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19"/>
                      <a:pt x="1" y="21"/>
                      <a:pt x="2" y="23"/>
                    </a:cubicBezTo>
                    <a:cubicBezTo>
                      <a:pt x="4" y="24"/>
                      <a:pt x="6" y="25"/>
                      <a:pt x="8" y="25"/>
                    </a:cubicBezTo>
                    <a:cubicBezTo>
                      <a:pt x="13" y="25"/>
                      <a:pt x="17" y="21"/>
                      <a:pt x="17" y="17"/>
                    </a:cubicBezTo>
                    <a:cubicBezTo>
                      <a:pt x="17" y="14"/>
                      <a:pt x="13" y="7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479"/>
              <p:cNvSpPr>
                <a:spLocks/>
              </p:cNvSpPr>
              <p:nvPr/>
            </p:nvSpPr>
            <p:spPr bwMode="auto">
              <a:xfrm>
                <a:off x="5620498" y="1219203"/>
                <a:ext cx="19877" cy="28197"/>
              </a:xfrm>
              <a:custGeom>
                <a:avLst/>
                <a:gdLst>
                  <a:gd name="T0" fmla="*/ 9 w 18"/>
                  <a:gd name="T1" fmla="*/ 26 h 26"/>
                  <a:gd name="T2" fmla="*/ 15 w 18"/>
                  <a:gd name="T3" fmla="*/ 24 h 26"/>
                  <a:gd name="T4" fmla="*/ 18 w 18"/>
                  <a:gd name="T5" fmla="*/ 17 h 26"/>
                  <a:gd name="T6" fmla="*/ 11 w 18"/>
                  <a:gd name="T7" fmla="*/ 3 h 26"/>
                  <a:gd name="T8" fmla="*/ 9 w 18"/>
                  <a:gd name="T9" fmla="*/ 0 h 26"/>
                  <a:gd name="T10" fmla="*/ 7 w 18"/>
                  <a:gd name="T11" fmla="*/ 3 h 26"/>
                  <a:gd name="T12" fmla="*/ 0 w 18"/>
                  <a:gd name="T13" fmla="*/ 17 h 26"/>
                  <a:gd name="T14" fmla="*/ 9 w 18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6">
                    <a:moveTo>
                      <a:pt x="9" y="26"/>
                    </a:moveTo>
                    <a:cubicBezTo>
                      <a:pt x="11" y="26"/>
                      <a:pt x="14" y="25"/>
                      <a:pt x="15" y="24"/>
                    </a:cubicBezTo>
                    <a:cubicBezTo>
                      <a:pt x="17" y="22"/>
                      <a:pt x="18" y="20"/>
                      <a:pt x="18" y="17"/>
                    </a:cubicBezTo>
                    <a:cubicBezTo>
                      <a:pt x="18" y="14"/>
                      <a:pt x="14" y="8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1"/>
                      <a:pt x="8" y="2"/>
                      <a:pt x="7" y="3"/>
                    </a:cubicBezTo>
                    <a:cubicBezTo>
                      <a:pt x="5" y="8"/>
                      <a:pt x="0" y="14"/>
                      <a:pt x="0" y="17"/>
                    </a:cubicBezTo>
                    <a:cubicBezTo>
                      <a:pt x="0" y="22"/>
                      <a:pt x="4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480"/>
              <p:cNvSpPr>
                <a:spLocks/>
              </p:cNvSpPr>
              <p:nvPr/>
            </p:nvSpPr>
            <p:spPr bwMode="auto">
              <a:xfrm>
                <a:off x="5586753" y="1253873"/>
                <a:ext cx="19415" cy="27735"/>
              </a:xfrm>
              <a:custGeom>
                <a:avLst/>
                <a:gdLst>
                  <a:gd name="T0" fmla="*/ 15 w 18"/>
                  <a:gd name="T1" fmla="*/ 23 h 25"/>
                  <a:gd name="T2" fmla="*/ 18 w 18"/>
                  <a:gd name="T3" fmla="*/ 17 h 25"/>
                  <a:gd name="T4" fmla="*/ 11 w 18"/>
                  <a:gd name="T5" fmla="*/ 3 h 25"/>
                  <a:gd name="T6" fmla="*/ 9 w 18"/>
                  <a:gd name="T7" fmla="*/ 0 h 25"/>
                  <a:gd name="T8" fmla="*/ 7 w 18"/>
                  <a:gd name="T9" fmla="*/ 3 h 25"/>
                  <a:gd name="T10" fmla="*/ 0 w 18"/>
                  <a:gd name="T11" fmla="*/ 17 h 25"/>
                  <a:gd name="T12" fmla="*/ 9 w 18"/>
                  <a:gd name="T13" fmla="*/ 25 h 25"/>
                  <a:gd name="T14" fmla="*/ 15 w 18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5">
                    <a:moveTo>
                      <a:pt x="15" y="23"/>
                    </a:move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4"/>
                      <a:pt x="13" y="7"/>
                      <a:pt x="11" y="3"/>
                    </a:cubicBezTo>
                    <a:cubicBezTo>
                      <a:pt x="10" y="2"/>
                      <a:pt x="9" y="1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21"/>
                      <a:pt x="4" y="25"/>
                      <a:pt x="9" y="25"/>
                    </a:cubicBezTo>
                    <a:cubicBezTo>
                      <a:pt x="11" y="25"/>
                      <a:pt x="13" y="24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727429" y="4842106"/>
              <a:ext cx="335779" cy="329237"/>
              <a:chOff x="8166614" y="1279026"/>
              <a:chExt cx="228649" cy="280338"/>
            </a:xfrm>
            <a:solidFill>
              <a:schemeClr val="bg1"/>
            </a:solidFill>
          </p:grpSpPr>
          <p:sp>
            <p:nvSpPr>
              <p:cNvPr id="38" name="Freeform 145"/>
              <p:cNvSpPr>
                <a:spLocks noEditPoints="1"/>
              </p:cNvSpPr>
              <p:nvPr/>
            </p:nvSpPr>
            <p:spPr bwMode="auto">
              <a:xfrm>
                <a:off x="8189722" y="1330715"/>
                <a:ext cx="182432" cy="228649"/>
              </a:xfrm>
              <a:custGeom>
                <a:avLst/>
                <a:gdLst>
                  <a:gd name="T0" fmla="*/ 0 w 127"/>
                  <a:gd name="T1" fmla="*/ 0 h 159"/>
                  <a:gd name="T2" fmla="*/ 5 w 127"/>
                  <a:gd name="T3" fmla="*/ 138 h 159"/>
                  <a:gd name="T4" fmla="*/ 26 w 127"/>
                  <a:gd name="T5" fmla="*/ 159 h 159"/>
                  <a:gd name="T6" fmla="*/ 101 w 127"/>
                  <a:gd name="T7" fmla="*/ 159 h 159"/>
                  <a:gd name="T8" fmla="*/ 122 w 127"/>
                  <a:gd name="T9" fmla="*/ 138 h 159"/>
                  <a:gd name="T10" fmla="*/ 127 w 127"/>
                  <a:gd name="T11" fmla="*/ 0 h 159"/>
                  <a:gd name="T12" fmla="*/ 0 w 127"/>
                  <a:gd name="T13" fmla="*/ 0 h 159"/>
                  <a:gd name="T14" fmla="*/ 42 w 127"/>
                  <a:gd name="T15" fmla="*/ 110 h 159"/>
                  <a:gd name="T16" fmla="*/ 39 w 127"/>
                  <a:gd name="T17" fmla="*/ 113 h 159"/>
                  <a:gd name="T18" fmla="*/ 35 w 127"/>
                  <a:gd name="T19" fmla="*/ 110 h 159"/>
                  <a:gd name="T20" fmla="*/ 35 w 127"/>
                  <a:gd name="T21" fmla="*/ 42 h 159"/>
                  <a:gd name="T22" fmla="*/ 39 w 127"/>
                  <a:gd name="T23" fmla="*/ 39 h 159"/>
                  <a:gd name="T24" fmla="*/ 42 w 127"/>
                  <a:gd name="T25" fmla="*/ 42 h 159"/>
                  <a:gd name="T26" fmla="*/ 42 w 127"/>
                  <a:gd name="T27" fmla="*/ 110 h 159"/>
                  <a:gd name="T28" fmla="*/ 69 w 127"/>
                  <a:gd name="T29" fmla="*/ 127 h 159"/>
                  <a:gd name="T30" fmla="*/ 65 w 127"/>
                  <a:gd name="T31" fmla="*/ 130 h 159"/>
                  <a:gd name="T32" fmla="*/ 61 w 127"/>
                  <a:gd name="T33" fmla="*/ 127 h 159"/>
                  <a:gd name="T34" fmla="*/ 61 w 127"/>
                  <a:gd name="T35" fmla="*/ 27 h 159"/>
                  <a:gd name="T36" fmla="*/ 65 w 127"/>
                  <a:gd name="T37" fmla="*/ 24 h 159"/>
                  <a:gd name="T38" fmla="*/ 69 w 127"/>
                  <a:gd name="T39" fmla="*/ 27 h 159"/>
                  <a:gd name="T40" fmla="*/ 69 w 127"/>
                  <a:gd name="T41" fmla="*/ 127 h 159"/>
                  <a:gd name="T42" fmla="*/ 93 w 127"/>
                  <a:gd name="T43" fmla="*/ 110 h 159"/>
                  <a:gd name="T44" fmla="*/ 89 w 127"/>
                  <a:gd name="T45" fmla="*/ 113 h 159"/>
                  <a:gd name="T46" fmla="*/ 85 w 127"/>
                  <a:gd name="T47" fmla="*/ 110 h 159"/>
                  <a:gd name="T48" fmla="*/ 85 w 127"/>
                  <a:gd name="T49" fmla="*/ 42 h 159"/>
                  <a:gd name="T50" fmla="*/ 89 w 127"/>
                  <a:gd name="T51" fmla="*/ 39 h 159"/>
                  <a:gd name="T52" fmla="*/ 93 w 127"/>
                  <a:gd name="T53" fmla="*/ 42 h 159"/>
                  <a:gd name="T54" fmla="*/ 93 w 127"/>
                  <a:gd name="T55" fmla="*/ 11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7" h="159">
                    <a:moveTo>
                      <a:pt x="0" y="0"/>
                    </a:moveTo>
                    <a:cubicBezTo>
                      <a:pt x="5" y="138"/>
                      <a:pt x="5" y="138"/>
                      <a:pt x="5" y="138"/>
                    </a:cubicBezTo>
                    <a:cubicBezTo>
                      <a:pt x="5" y="149"/>
                      <a:pt x="15" y="159"/>
                      <a:pt x="26" y="159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113" y="159"/>
                      <a:pt x="122" y="149"/>
                      <a:pt x="122" y="138"/>
                    </a:cubicBezTo>
                    <a:cubicBezTo>
                      <a:pt x="127" y="0"/>
                      <a:pt x="127" y="0"/>
                      <a:pt x="127" y="0"/>
                    </a:cubicBezTo>
                    <a:lnTo>
                      <a:pt x="0" y="0"/>
                    </a:lnTo>
                    <a:close/>
                    <a:moveTo>
                      <a:pt x="42" y="110"/>
                    </a:moveTo>
                    <a:cubicBezTo>
                      <a:pt x="42" y="112"/>
                      <a:pt x="41" y="113"/>
                      <a:pt x="39" y="113"/>
                    </a:cubicBezTo>
                    <a:cubicBezTo>
                      <a:pt x="37" y="113"/>
                      <a:pt x="35" y="112"/>
                      <a:pt x="35" y="110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0"/>
                      <a:pt x="37" y="39"/>
                      <a:pt x="39" y="39"/>
                    </a:cubicBezTo>
                    <a:cubicBezTo>
                      <a:pt x="41" y="39"/>
                      <a:pt x="42" y="40"/>
                      <a:pt x="42" y="42"/>
                    </a:cubicBezTo>
                    <a:lnTo>
                      <a:pt x="42" y="110"/>
                    </a:lnTo>
                    <a:close/>
                    <a:moveTo>
                      <a:pt x="69" y="127"/>
                    </a:moveTo>
                    <a:cubicBezTo>
                      <a:pt x="69" y="129"/>
                      <a:pt x="67" y="130"/>
                      <a:pt x="65" y="130"/>
                    </a:cubicBezTo>
                    <a:cubicBezTo>
                      <a:pt x="63" y="130"/>
                      <a:pt x="61" y="129"/>
                      <a:pt x="61" y="1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1" y="26"/>
                      <a:pt x="63" y="24"/>
                      <a:pt x="65" y="24"/>
                    </a:cubicBezTo>
                    <a:cubicBezTo>
                      <a:pt x="67" y="24"/>
                      <a:pt x="69" y="26"/>
                      <a:pt x="69" y="27"/>
                    </a:cubicBezTo>
                    <a:lnTo>
                      <a:pt x="69" y="127"/>
                    </a:lnTo>
                    <a:close/>
                    <a:moveTo>
                      <a:pt x="93" y="110"/>
                    </a:moveTo>
                    <a:cubicBezTo>
                      <a:pt x="93" y="112"/>
                      <a:pt x="91" y="113"/>
                      <a:pt x="89" y="113"/>
                    </a:cubicBezTo>
                    <a:cubicBezTo>
                      <a:pt x="87" y="113"/>
                      <a:pt x="85" y="112"/>
                      <a:pt x="85" y="110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40"/>
                      <a:pt x="87" y="39"/>
                      <a:pt x="89" y="39"/>
                    </a:cubicBezTo>
                    <a:cubicBezTo>
                      <a:pt x="91" y="39"/>
                      <a:pt x="93" y="40"/>
                      <a:pt x="93" y="42"/>
                    </a:cubicBezTo>
                    <a:lnTo>
                      <a:pt x="93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146"/>
              <p:cNvSpPr>
                <a:spLocks noEditPoints="1"/>
              </p:cNvSpPr>
              <p:nvPr/>
            </p:nvSpPr>
            <p:spPr bwMode="auto">
              <a:xfrm>
                <a:off x="8166614" y="1279026"/>
                <a:ext cx="228649" cy="51689"/>
              </a:xfrm>
              <a:custGeom>
                <a:avLst/>
                <a:gdLst>
                  <a:gd name="T0" fmla="*/ 154 w 159"/>
                  <a:gd name="T1" fmla="*/ 26 h 36"/>
                  <a:gd name="T2" fmla="*/ 119 w 159"/>
                  <a:gd name="T3" fmla="*/ 26 h 36"/>
                  <a:gd name="T4" fmla="*/ 119 w 159"/>
                  <a:gd name="T5" fmla="*/ 13 h 36"/>
                  <a:gd name="T6" fmla="*/ 105 w 159"/>
                  <a:gd name="T7" fmla="*/ 0 h 36"/>
                  <a:gd name="T8" fmla="*/ 54 w 159"/>
                  <a:gd name="T9" fmla="*/ 0 h 36"/>
                  <a:gd name="T10" fmla="*/ 41 w 159"/>
                  <a:gd name="T11" fmla="*/ 13 h 36"/>
                  <a:gd name="T12" fmla="*/ 41 w 159"/>
                  <a:gd name="T13" fmla="*/ 26 h 36"/>
                  <a:gd name="T14" fmla="*/ 5 w 159"/>
                  <a:gd name="T15" fmla="*/ 26 h 36"/>
                  <a:gd name="T16" fmla="*/ 0 w 159"/>
                  <a:gd name="T17" fmla="*/ 31 h 36"/>
                  <a:gd name="T18" fmla="*/ 5 w 159"/>
                  <a:gd name="T19" fmla="*/ 36 h 36"/>
                  <a:gd name="T20" fmla="*/ 154 w 159"/>
                  <a:gd name="T21" fmla="*/ 36 h 36"/>
                  <a:gd name="T22" fmla="*/ 159 w 159"/>
                  <a:gd name="T23" fmla="*/ 31 h 36"/>
                  <a:gd name="T24" fmla="*/ 154 w 159"/>
                  <a:gd name="T25" fmla="*/ 26 h 36"/>
                  <a:gd name="T26" fmla="*/ 109 w 159"/>
                  <a:gd name="T27" fmla="*/ 26 h 36"/>
                  <a:gd name="T28" fmla="*/ 51 w 159"/>
                  <a:gd name="T29" fmla="*/ 26 h 36"/>
                  <a:gd name="T30" fmla="*/ 51 w 159"/>
                  <a:gd name="T31" fmla="*/ 13 h 36"/>
                  <a:gd name="T32" fmla="*/ 54 w 159"/>
                  <a:gd name="T33" fmla="*/ 10 h 36"/>
                  <a:gd name="T34" fmla="*/ 105 w 159"/>
                  <a:gd name="T35" fmla="*/ 10 h 36"/>
                  <a:gd name="T36" fmla="*/ 109 w 159"/>
                  <a:gd name="T37" fmla="*/ 13 h 36"/>
                  <a:gd name="T38" fmla="*/ 109 w 159"/>
                  <a:gd name="T3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9" h="36">
                    <a:moveTo>
                      <a:pt x="154" y="26"/>
                    </a:moveTo>
                    <a:cubicBezTo>
                      <a:pt x="119" y="26"/>
                      <a:pt x="119" y="26"/>
                      <a:pt x="119" y="26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6"/>
                      <a:pt x="113" y="0"/>
                      <a:pt x="105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1" y="6"/>
                      <a:pt x="41" y="13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3" y="26"/>
                      <a:pt x="0" y="29"/>
                      <a:pt x="0" y="31"/>
                    </a:cubicBezTo>
                    <a:cubicBezTo>
                      <a:pt x="0" y="34"/>
                      <a:pt x="3" y="36"/>
                      <a:pt x="5" y="36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7" y="36"/>
                      <a:pt x="159" y="34"/>
                      <a:pt x="159" y="31"/>
                    </a:cubicBezTo>
                    <a:cubicBezTo>
                      <a:pt x="159" y="29"/>
                      <a:pt x="157" y="26"/>
                      <a:pt x="154" y="26"/>
                    </a:cubicBezTo>
                    <a:close/>
                    <a:moveTo>
                      <a:pt x="109" y="26"/>
                    </a:move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1"/>
                      <a:pt x="52" y="10"/>
                      <a:pt x="54" y="10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7" y="10"/>
                      <a:pt x="109" y="11"/>
                      <a:pt x="109" y="13"/>
                    </a:cubicBezTo>
                    <a:lnTo>
                      <a:pt x="109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5486454" y="1543873"/>
            <a:ext cx="6521450" cy="433956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221" r="-62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1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4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170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46" name="Rectangle 38" descr="library"/>
          <p:cNvSpPr>
            <a:spLocks noChangeArrowheads="1"/>
          </p:cNvSpPr>
          <p:nvPr/>
        </p:nvSpPr>
        <p:spPr bwMode="auto">
          <a:xfrm>
            <a:off x="0" y="1312900"/>
            <a:ext cx="12858750" cy="331068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390" b="-76218"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2" name="Freeform 44"/>
          <p:cNvSpPr>
            <a:spLocks/>
          </p:cNvSpPr>
          <p:nvPr/>
        </p:nvSpPr>
        <p:spPr bwMode="auto">
          <a:xfrm>
            <a:off x="1415355" y="462134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3" name="Freeform 45"/>
          <p:cNvSpPr>
            <a:spLocks/>
          </p:cNvSpPr>
          <p:nvPr/>
        </p:nvSpPr>
        <p:spPr bwMode="auto">
          <a:xfrm>
            <a:off x="1415355" y="395608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4" name="Freeform 46"/>
          <p:cNvSpPr>
            <a:spLocks noEditPoints="1"/>
          </p:cNvSpPr>
          <p:nvPr/>
        </p:nvSpPr>
        <p:spPr bwMode="auto">
          <a:xfrm>
            <a:off x="1605113" y="4190492"/>
            <a:ext cx="290215" cy="290215"/>
          </a:xfrm>
          <a:custGeom>
            <a:avLst/>
            <a:gdLst>
              <a:gd name="T0" fmla="*/ 51 w 64"/>
              <a:gd name="T1" fmla="*/ 47 h 64"/>
              <a:gd name="T2" fmla="*/ 58 w 64"/>
              <a:gd name="T3" fmla="*/ 29 h 64"/>
              <a:gd name="T4" fmla="*/ 56 w 64"/>
              <a:gd name="T5" fmla="*/ 18 h 64"/>
              <a:gd name="T6" fmla="*/ 50 w 64"/>
              <a:gd name="T7" fmla="*/ 8 h 64"/>
              <a:gd name="T8" fmla="*/ 40 w 64"/>
              <a:gd name="T9" fmla="*/ 2 h 64"/>
              <a:gd name="T10" fmla="*/ 9 w 64"/>
              <a:gd name="T11" fmla="*/ 8 h 64"/>
              <a:gd name="T12" fmla="*/ 0 w 64"/>
              <a:gd name="T13" fmla="*/ 29 h 64"/>
              <a:gd name="T14" fmla="*/ 3 w 64"/>
              <a:gd name="T15" fmla="*/ 40 h 64"/>
              <a:gd name="T16" fmla="*/ 9 w 64"/>
              <a:gd name="T17" fmla="*/ 49 h 64"/>
              <a:gd name="T18" fmla="*/ 29 w 64"/>
              <a:gd name="T19" fmla="*/ 58 h 64"/>
              <a:gd name="T20" fmla="*/ 48 w 64"/>
              <a:gd name="T21" fmla="*/ 51 h 64"/>
              <a:gd name="T22" fmla="*/ 63 w 64"/>
              <a:gd name="T23" fmla="*/ 62 h 64"/>
              <a:gd name="T24" fmla="*/ 46 w 64"/>
              <a:gd name="T25" fmla="*/ 46 h 64"/>
              <a:gd name="T26" fmla="*/ 46 w 64"/>
              <a:gd name="T27" fmla="*/ 46 h 64"/>
              <a:gd name="T28" fmla="*/ 38 w 64"/>
              <a:gd name="T29" fmla="*/ 51 h 64"/>
              <a:gd name="T30" fmla="*/ 20 w 64"/>
              <a:gd name="T31" fmla="*/ 51 h 64"/>
              <a:gd name="T32" fmla="*/ 13 w 64"/>
              <a:gd name="T33" fmla="*/ 46 h 64"/>
              <a:gd name="T34" fmla="*/ 7 w 64"/>
              <a:gd name="T35" fmla="*/ 38 h 64"/>
              <a:gd name="T36" fmla="*/ 7 w 64"/>
              <a:gd name="T37" fmla="*/ 20 h 64"/>
              <a:gd name="T38" fmla="*/ 29 w 64"/>
              <a:gd name="T39" fmla="*/ 5 h 64"/>
              <a:gd name="T40" fmla="*/ 38 w 64"/>
              <a:gd name="T41" fmla="*/ 7 h 64"/>
              <a:gd name="T42" fmla="*/ 46 w 64"/>
              <a:gd name="T43" fmla="*/ 12 h 64"/>
              <a:gd name="T44" fmla="*/ 51 w 64"/>
              <a:gd name="T45" fmla="*/ 20 h 64"/>
              <a:gd name="T46" fmla="*/ 51 w 64"/>
              <a:gd name="T47" fmla="*/ 38 h 64"/>
              <a:gd name="T48" fmla="*/ 22 w 64"/>
              <a:gd name="T49" fmla="*/ 12 h 64"/>
              <a:gd name="T50" fmla="*/ 19 w 64"/>
              <a:gd name="T51" fmla="*/ 13 h 64"/>
              <a:gd name="T52" fmla="*/ 16 w 64"/>
              <a:gd name="T53" fmla="*/ 16 h 64"/>
              <a:gd name="T54" fmla="*/ 14 w 64"/>
              <a:gd name="T55" fmla="*/ 18 h 64"/>
              <a:gd name="T56" fmla="*/ 12 w 64"/>
              <a:gd name="T57" fmla="*/ 22 h 64"/>
              <a:gd name="T58" fmla="*/ 15 w 64"/>
              <a:gd name="T59" fmla="*/ 23 h 64"/>
              <a:gd name="T60" fmla="*/ 18 w 64"/>
              <a:gd name="T61" fmla="*/ 18 h 64"/>
              <a:gd name="T62" fmla="*/ 23 w 64"/>
              <a:gd name="T63" fmla="*/ 15 h 64"/>
              <a:gd name="T64" fmla="*/ 22 w 64"/>
              <a:gd name="T65" fmla="*/ 12 h 64"/>
              <a:gd name="T66" fmla="*/ 46 w 64"/>
              <a:gd name="T67" fmla="*/ 27 h 64"/>
              <a:gd name="T68" fmla="*/ 44 w 64"/>
              <a:gd name="T69" fmla="*/ 35 h 64"/>
              <a:gd name="T70" fmla="*/ 40 w 64"/>
              <a:gd name="T71" fmla="*/ 40 h 64"/>
              <a:gd name="T72" fmla="*/ 29 w 64"/>
              <a:gd name="T73" fmla="*/ 44 h 64"/>
              <a:gd name="T74" fmla="*/ 29 w 64"/>
              <a:gd name="T75" fmla="*/ 48 h 64"/>
              <a:gd name="T76" fmla="*/ 42 w 64"/>
              <a:gd name="T77" fmla="*/ 42 h 64"/>
              <a:gd name="T78" fmla="*/ 46 w 64"/>
              <a:gd name="T79" fmla="*/ 36 h 64"/>
              <a:gd name="T80" fmla="*/ 46 w 64"/>
              <a:gd name="T81" fmla="*/ 2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64">
                <a:moveTo>
                  <a:pt x="63" y="59"/>
                </a:moveTo>
                <a:cubicBezTo>
                  <a:pt x="51" y="47"/>
                  <a:pt x="51" y="47"/>
                  <a:pt x="51" y="47"/>
                </a:cubicBezTo>
                <a:cubicBezTo>
                  <a:pt x="53" y="45"/>
                  <a:pt x="55" y="43"/>
                  <a:pt x="56" y="40"/>
                </a:cubicBezTo>
                <a:cubicBezTo>
                  <a:pt x="57" y="37"/>
                  <a:pt x="58" y="33"/>
                  <a:pt x="58" y="29"/>
                </a:cubicBezTo>
                <a:cubicBezTo>
                  <a:pt x="58" y="25"/>
                  <a:pt x="57" y="21"/>
                  <a:pt x="5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4" y="14"/>
                  <a:pt x="52" y="11"/>
                  <a:pt x="50" y="9"/>
                </a:cubicBezTo>
                <a:cubicBezTo>
                  <a:pt x="50" y="8"/>
                  <a:pt x="50" y="8"/>
                  <a:pt x="50" y="8"/>
                </a:cubicBezTo>
                <a:cubicBezTo>
                  <a:pt x="47" y="6"/>
                  <a:pt x="44" y="4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37" y="1"/>
                  <a:pt x="33" y="0"/>
                  <a:pt x="29" y="0"/>
                </a:cubicBezTo>
                <a:cubicBezTo>
                  <a:pt x="21" y="0"/>
                  <a:pt x="14" y="3"/>
                  <a:pt x="9" y="8"/>
                </a:cubicBezTo>
                <a:cubicBezTo>
                  <a:pt x="6" y="11"/>
                  <a:pt x="4" y="14"/>
                  <a:pt x="3" y="18"/>
                </a:cubicBezTo>
                <a:cubicBezTo>
                  <a:pt x="1" y="21"/>
                  <a:pt x="0" y="25"/>
                  <a:pt x="0" y="29"/>
                </a:cubicBezTo>
                <a:cubicBezTo>
                  <a:pt x="0" y="33"/>
                  <a:pt x="1" y="36"/>
                  <a:pt x="2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43"/>
                  <a:pt x="6" y="47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1" y="52"/>
                  <a:pt x="15" y="54"/>
                  <a:pt x="18" y="56"/>
                </a:cubicBezTo>
                <a:cubicBezTo>
                  <a:pt x="22" y="57"/>
                  <a:pt x="25" y="58"/>
                  <a:pt x="29" y="58"/>
                </a:cubicBezTo>
                <a:cubicBezTo>
                  <a:pt x="33" y="58"/>
                  <a:pt x="37" y="57"/>
                  <a:pt x="40" y="56"/>
                </a:cubicBezTo>
                <a:cubicBezTo>
                  <a:pt x="43" y="54"/>
                  <a:pt x="45" y="53"/>
                  <a:pt x="48" y="51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4"/>
                  <a:pt x="62" y="64"/>
                  <a:pt x="63" y="62"/>
                </a:cubicBezTo>
                <a:cubicBezTo>
                  <a:pt x="64" y="61"/>
                  <a:pt x="64" y="60"/>
                  <a:pt x="63" y="59"/>
                </a:cubicBezTo>
                <a:close/>
                <a:moveTo>
                  <a:pt x="46" y="46"/>
                </a:move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4" y="48"/>
                  <a:pt x="41" y="49"/>
                  <a:pt x="38" y="51"/>
                </a:cubicBezTo>
                <a:cubicBezTo>
                  <a:pt x="35" y="52"/>
                  <a:pt x="32" y="52"/>
                  <a:pt x="29" y="52"/>
                </a:cubicBezTo>
                <a:cubicBezTo>
                  <a:pt x="26" y="52"/>
                  <a:pt x="23" y="52"/>
                  <a:pt x="20" y="51"/>
                </a:cubicBezTo>
                <a:cubicBezTo>
                  <a:pt x="17" y="49"/>
                  <a:pt x="15" y="48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0" y="43"/>
                  <a:pt x="9" y="41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5"/>
                  <a:pt x="6" y="32"/>
                  <a:pt x="6" y="29"/>
                </a:cubicBezTo>
                <a:cubicBezTo>
                  <a:pt x="6" y="26"/>
                  <a:pt x="6" y="23"/>
                  <a:pt x="7" y="20"/>
                </a:cubicBezTo>
                <a:cubicBezTo>
                  <a:pt x="9" y="17"/>
                  <a:pt x="10" y="14"/>
                  <a:pt x="13" y="12"/>
                </a:cubicBezTo>
                <a:cubicBezTo>
                  <a:pt x="17" y="8"/>
                  <a:pt x="23" y="5"/>
                  <a:pt x="29" y="5"/>
                </a:cubicBezTo>
                <a:cubicBezTo>
                  <a:pt x="32" y="5"/>
                  <a:pt x="35" y="6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8"/>
                  <a:pt x="44" y="10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8" y="15"/>
                  <a:pt x="50" y="17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2" y="23"/>
                  <a:pt x="53" y="26"/>
                  <a:pt x="53" y="29"/>
                </a:cubicBezTo>
                <a:cubicBezTo>
                  <a:pt x="53" y="32"/>
                  <a:pt x="52" y="35"/>
                  <a:pt x="51" y="38"/>
                </a:cubicBezTo>
                <a:cubicBezTo>
                  <a:pt x="50" y="41"/>
                  <a:pt x="48" y="43"/>
                  <a:pt x="46" y="46"/>
                </a:cubicBezTo>
                <a:close/>
                <a:moveTo>
                  <a:pt x="22" y="12"/>
                </a:move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0" y="13"/>
                  <a:pt x="19" y="13"/>
                </a:cubicBezTo>
                <a:cubicBezTo>
                  <a:pt x="18" y="14"/>
                  <a:pt x="17" y="15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7"/>
                  <a:pt x="14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2"/>
                  <a:pt x="12" y="23"/>
                  <a:pt x="13" y="24"/>
                </a:cubicBezTo>
                <a:cubicBezTo>
                  <a:pt x="14" y="24"/>
                  <a:pt x="15" y="24"/>
                  <a:pt x="15" y="23"/>
                </a:cubicBezTo>
                <a:cubicBezTo>
                  <a:pt x="15" y="22"/>
                  <a:pt x="16" y="21"/>
                  <a:pt x="16" y="20"/>
                </a:cubicBezTo>
                <a:cubicBezTo>
                  <a:pt x="17" y="19"/>
                  <a:pt x="18" y="19"/>
                  <a:pt x="18" y="18"/>
                </a:cubicBezTo>
                <a:cubicBezTo>
                  <a:pt x="19" y="17"/>
                  <a:pt x="20" y="17"/>
                  <a:pt x="21" y="16"/>
                </a:cubicBezTo>
                <a:cubicBezTo>
                  <a:pt x="21" y="15"/>
                  <a:pt x="22" y="15"/>
                  <a:pt x="23" y="15"/>
                </a:cubicBezTo>
                <a:cubicBezTo>
                  <a:pt x="24" y="14"/>
                  <a:pt x="24" y="13"/>
                  <a:pt x="24" y="13"/>
                </a:cubicBezTo>
                <a:cubicBezTo>
                  <a:pt x="24" y="12"/>
                  <a:pt x="23" y="11"/>
                  <a:pt x="22" y="12"/>
                </a:cubicBezTo>
                <a:close/>
                <a:moveTo>
                  <a:pt x="46" y="27"/>
                </a:moveTo>
                <a:cubicBezTo>
                  <a:pt x="46" y="27"/>
                  <a:pt x="46" y="27"/>
                  <a:pt x="46" y="27"/>
                </a:cubicBezTo>
                <a:cubicBezTo>
                  <a:pt x="45" y="27"/>
                  <a:pt x="45" y="28"/>
                  <a:pt x="45" y="29"/>
                </a:cubicBezTo>
                <a:cubicBezTo>
                  <a:pt x="45" y="31"/>
                  <a:pt x="44" y="33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7"/>
                  <a:pt x="42" y="38"/>
                  <a:pt x="40" y="40"/>
                </a:cubicBezTo>
                <a:cubicBezTo>
                  <a:pt x="39" y="41"/>
                  <a:pt x="37" y="42"/>
                  <a:pt x="35" y="43"/>
                </a:cubicBezTo>
                <a:cubicBezTo>
                  <a:pt x="33" y="44"/>
                  <a:pt x="31" y="44"/>
                  <a:pt x="29" y="44"/>
                </a:cubicBezTo>
                <a:cubicBezTo>
                  <a:pt x="28" y="44"/>
                  <a:pt x="28" y="45"/>
                  <a:pt x="28" y="46"/>
                </a:cubicBezTo>
                <a:cubicBezTo>
                  <a:pt x="28" y="47"/>
                  <a:pt x="28" y="48"/>
                  <a:pt x="29" y="48"/>
                </a:cubicBezTo>
                <a:cubicBezTo>
                  <a:pt x="32" y="48"/>
                  <a:pt x="34" y="47"/>
                  <a:pt x="36" y="46"/>
                </a:cubicBezTo>
                <a:cubicBezTo>
                  <a:pt x="39" y="45"/>
                  <a:pt x="41" y="44"/>
                  <a:pt x="42" y="42"/>
                </a:cubicBezTo>
                <a:cubicBezTo>
                  <a:pt x="44" y="40"/>
                  <a:pt x="46" y="38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4"/>
                  <a:pt x="48" y="31"/>
                  <a:pt x="48" y="29"/>
                </a:cubicBezTo>
                <a:cubicBezTo>
                  <a:pt x="48" y="28"/>
                  <a:pt x="47" y="27"/>
                  <a:pt x="46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6" name="Freeform 48"/>
          <p:cNvSpPr>
            <a:spLocks/>
          </p:cNvSpPr>
          <p:nvPr/>
        </p:nvSpPr>
        <p:spPr bwMode="auto">
          <a:xfrm>
            <a:off x="2442269" y="462134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299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299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7" name="Freeform 49"/>
          <p:cNvSpPr>
            <a:spLocks/>
          </p:cNvSpPr>
          <p:nvPr/>
        </p:nvSpPr>
        <p:spPr bwMode="auto">
          <a:xfrm>
            <a:off x="2442270" y="3956087"/>
            <a:ext cx="667495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8" name="Freeform 50"/>
          <p:cNvSpPr>
            <a:spLocks noEditPoints="1"/>
          </p:cNvSpPr>
          <p:nvPr/>
        </p:nvSpPr>
        <p:spPr bwMode="auto">
          <a:xfrm>
            <a:off x="2649886" y="4177097"/>
            <a:ext cx="252263" cy="312539"/>
          </a:xfrm>
          <a:custGeom>
            <a:avLst/>
            <a:gdLst>
              <a:gd name="T0" fmla="*/ 26 w 56"/>
              <a:gd name="T1" fmla="*/ 45 h 69"/>
              <a:gd name="T2" fmla="*/ 25 w 56"/>
              <a:gd name="T3" fmla="*/ 45 h 69"/>
              <a:gd name="T4" fmla="*/ 5 w 56"/>
              <a:gd name="T5" fmla="*/ 45 h 69"/>
              <a:gd name="T6" fmla="*/ 0 w 56"/>
              <a:gd name="T7" fmla="*/ 35 h 69"/>
              <a:gd name="T8" fmla="*/ 5 w 56"/>
              <a:gd name="T9" fmla="*/ 24 h 69"/>
              <a:gd name="T10" fmla="*/ 15 w 56"/>
              <a:gd name="T11" fmla="*/ 20 h 69"/>
              <a:gd name="T12" fmla="*/ 26 w 56"/>
              <a:gd name="T13" fmla="*/ 24 h 69"/>
              <a:gd name="T14" fmla="*/ 34 w 56"/>
              <a:gd name="T15" fmla="*/ 11 h 69"/>
              <a:gd name="T16" fmla="*/ 45 w 56"/>
              <a:gd name="T17" fmla="*/ 0 h 69"/>
              <a:gd name="T18" fmla="*/ 56 w 56"/>
              <a:gd name="T19" fmla="*/ 11 h 69"/>
              <a:gd name="T20" fmla="*/ 45 w 56"/>
              <a:gd name="T21" fmla="*/ 22 h 69"/>
              <a:gd name="T22" fmla="*/ 28 w 56"/>
              <a:gd name="T23" fmla="*/ 27 h 69"/>
              <a:gd name="T24" fmla="*/ 28 w 56"/>
              <a:gd name="T25" fmla="*/ 43 h 69"/>
              <a:gd name="T26" fmla="*/ 45 w 56"/>
              <a:gd name="T27" fmla="*/ 48 h 69"/>
              <a:gd name="T28" fmla="*/ 56 w 56"/>
              <a:gd name="T29" fmla="*/ 58 h 69"/>
              <a:gd name="T30" fmla="*/ 53 w 56"/>
              <a:gd name="T31" fmla="*/ 66 h 69"/>
              <a:gd name="T32" fmla="*/ 38 w 56"/>
              <a:gd name="T33" fmla="*/ 66 h 69"/>
              <a:gd name="T34" fmla="*/ 36 w 56"/>
              <a:gd name="T35" fmla="*/ 53 h 69"/>
              <a:gd name="T36" fmla="*/ 49 w 56"/>
              <a:gd name="T37" fmla="*/ 55 h 69"/>
              <a:gd name="T38" fmla="*/ 41 w 56"/>
              <a:gd name="T39" fmla="*/ 55 h 69"/>
              <a:gd name="T40" fmla="*/ 41 w 56"/>
              <a:gd name="T41" fmla="*/ 62 h 69"/>
              <a:gd name="T42" fmla="*/ 49 w 56"/>
              <a:gd name="T43" fmla="*/ 62 h 69"/>
              <a:gd name="T44" fmla="*/ 51 w 56"/>
              <a:gd name="T45" fmla="*/ 58 h 69"/>
              <a:gd name="T46" fmla="*/ 22 w 56"/>
              <a:gd name="T47" fmla="*/ 28 h 69"/>
              <a:gd name="T48" fmla="*/ 15 w 56"/>
              <a:gd name="T49" fmla="*/ 25 h 69"/>
              <a:gd name="T50" fmla="*/ 8 w 56"/>
              <a:gd name="T51" fmla="*/ 28 h 69"/>
              <a:gd name="T52" fmla="*/ 8 w 56"/>
              <a:gd name="T53" fmla="*/ 41 h 69"/>
              <a:gd name="T54" fmla="*/ 15 w 56"/>
              <a:gd name="T55" fmla="*/ 44 h 69"/>
              <a:gd name="T56" fmla="*/ 22 w 56"/>
              <a:gd name="T57" fmla="*/ 41 h 69"/>
              <a:gd name="T58" fmla="*/ 22 w 56"/>
              <a:gd name="T59" fmla="*/ 28 h 69"/>
              <a:gd name="T60" fmla="*/ 49 w 56"/>
              <a:gd name="T61" fmla="*/ 7 h 69"/>
              <a:gd name="T62" fmla="*/ 45 w 56"/>
              <a:gd name="T63" fmla="*/ 6 h 69"/>
              <a:gd name="T64" fmla="*/ 40 w 56"/>
              <a:gd name="T65" fmla="*/ 11 h 69"/>
              <a:gd name="T66" fmla="*/ 45 w 56"/>
              <a:gd name="T67" fmla="*/ 16 h 69"/>
              <a:gd name="T68" fmla="*/ 51 w 56"/>
              <a:gd name="T6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" h="69">
                <a:moveTo>
                  <a:pt x="36" y="53"/>
                </a:move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3" y="48"/>
                  <a:pt x="19" y="50"/>
                  <a:pt x="15" y="50"/>
                </a:cubicBezTo>
                <a:cubicBezTo>
                  <a:pt x="11" y="50"/>
                  <a:pt x="7" y="48"/>
                  <a:pt x="5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2" y="42"/>
                  <a:pt x="0" y="39"/>
                  <a:pt x="0" y="35"/>
                </a:cubicBezTo>
                <a:cubicBezTo>
                  <a:pt x="0" y="31"/>
                  <a:pt x="2" y="27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7" y="21"/>
                  <a:pt x="11" y="20"/>
                  <a:pt x="15" y="20"/>
                </a:cubicBezTo>
                <a:cubicBezTo>
                  <a:pt x="19" y="20"/>
                  <a:pt x="23" y="21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36" y="16"/>
                  <a:pt x="36" y="16"/>
                  <a:pt x="36" y="16"/>
                </a:cubicBezTo>
                <a:cubicBezTo>
                  <a:pt x="35" y="15"/>
                  <a:pt x="34" y="13"/>
                  <a:pt x="34" y="11"/>
                </a:cubicBezTo>
                <a:cubicBezTo>
                  <a:pt x="34" y="8"/>
                  <a:pt x="36" y="5"/>
                  <a:pt x="38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55" y="5"/>
                  <a:pt x="56" y="8"/>
                  <a:pt x="56" y="11"/>
                </a:cubicBezTo>
                <a:cubicBezTo>
                  <a:pt x="56" y="14"/>
                  <a:pt x="55" y="17"/>
                  <a:pt x="53" y="19"/>
                </a:cubicBezTo>
                <a:cubicBezTo>
                  <a:pt x="51" y="21"/>
                  <a:pt x="48" y="22"/>
                  <a:pt x="45" y="22"/>
                </a:cubicBezTo>
                <a:cubicBezTo>
                  <a:pt x="42" y="22"/>
                  <a:pt x="40" y="21"/>
                  <a:pt x="38" y="19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9"/>
                  <a:pt x="30" y="32"/>
                  <a:pt x="30" y="35"/>
                </a:cubicBezTo>
                <a:cubicBezTo>
                  <a:pt x="30" y="38"/>
                  <a:pt x="29" y="40"/>
                  <a:pt x="28" y="43"/>
                </a:cubicBezTo>
                <a:cubicBezTo>
                  <a:pt x="38" y="51"/>
                  <a:pt x="38" y="51"/>
                  <a:pt x="38" y="51"/>
                </a:cubicBezTo>
                <a:cubicBezTo>
                  <a:pt x="40" y="49"/>
                  <a:pt x="42" y="48"/>
                  <a:pt x="45" y="48"/>
                </a:cubicBezTo>
                <a:cubicBezTo>
                  <a:pt x="48" y="48"/>
                  <a:pt x="51" y="49"/>
                  <a:pt x="53" y="51"/>
                </a:cubicBezTo>
                <a:cubicBezTo>
                  <a:pt x="55" y="53"/>
                  <a:pt x="56" y="55"/>
                  <a:pt x="56" y="58"/>
                </a:cubicBezTo>
                <a:cubicBezTo>
                  <a:pt x="56" y="61"/>
                  <a:pt x="55" y="64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1" y="68"/>
                  <a:pt x="48" y="69"/>
                  <a:pt x="45" y="69"/>
                </a:cubicBezTo>
                <a:cubicBezTo>
                  <a:pt x="42" y="69"/>
                  <a:pt x="39" y="68"/>
                  <a:pt x="38" y="66"/>
                </a:cubicBezTo>
                <a:cubicBezTo>
                  <a:pt x="36" y="64"/>
                  <a:pt x="34" y="61"/>
                  <a:pt x="34" y="58"/>
                </a:cubicBezTo>
                <a:cubicBezTo>
                  <a:pt x="34" y="56"/>
                  <a:pt x="35" y="55"/>
                  <a:pt x="36" y="53"/>
                </a:cubicBezTo>
                <a:close/>
                <a:moveTo>
                  <a:pt x="49" y="55"/>
                </a:moveTo>
                <a:cubicBezTo>
                  <a:pt x="49" y="55"/>
                  <a:pt x="49" y="55"/>
                  <a:pt x="49" y="55"/>
                </a:cubicBezTo>
                <a:cubicBezTo>
                  <a:pt x="48" y="54"/>
                  <a:pt x="47" y="53"/>
                  <a:pt x="45" y="53"/>
                </a:cubicBezTo>
                <a:cubicBezTo>
                  <a:pt x="44" y="53"/>
                  <a:pt x="42" y="54"/>
                  <a:pt x="41" y="55"/>
                </a:cubicBezTo>
                <a:cubicBezTo>
                  <a:pt x="40" y="55"/>
                  <a:pt x="40" y="57"/>
                  <a:pt x="40" y="58"/>
                </a:cubicBezTo>
                <a:cubicBezTo>
                  <a:pt x="40" y="60"/>
                  <a:pt x="40" y="61"/>
                  <a:pt x="41" y="62"/>
                </a:cubicBezTo>
                <a:cubicBezTo>
                  <a:pt x="42" y="63"/>
                  <a:pt x="44" y="64"/>
                  <a:pt x="45" y="64"/>
                </a:cubicBezTo>
                <a:cubicBezTo>
                  <a:pt x="47" y="64"/>
                  <a:pt x="48" y="63"/>
                  <a:pt x="49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1"/>
                  <a:pt x="51" y="60"/>
                  <a:pt x="51" y="58"/>
                </a:cubicBezTo>
                <a:cubicBezTo>
                  <a:pt x="51" y="57"/>
                  <a:pt x="50" y="55"/>
                  <a:pt x="49" y="55"/>
                </a:cubicBezTo>
                <a:close/>
                <a:moveTo>
                  <a:pt x="22" y="28"/>
                </a:moveTo>
                <a:cubicBezTo>
                  <a:pt x="22" y="28"/>
                  <a:pt x="22" y="28"/>
                  <a:pt x="22" y="28"/>
                </a:cubicBezTo>
                <a:cubicBezTo>
                  <a:pt x="20" y="26"/>
                  <a:pt x="18" y="25"/>
                  <a:pt x="15" y="25"/>
                </a:cubicBezTo>
                <a:cubicBezTo>
                  <a:pt x="12" y="25"/>
                  <a:pt x="10" y="26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30"/>
                  <a:pt x="5" y="32"/>
                  <a:pt x="5" y="35"/>
                </a:cubicBezTo>
                <a:cubicBezTo>
                  <a:pt x="5" y="37"/>
                  <a:pt x="6" y="40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0" y="43"/>
                  <a:pt x="12" y="44"/>
                  <a:pt x="15" y="44"/>
                </a:cubicBezTo>
                <a:cubicBezTo>
                  <a:pt x="18" y="44"/>
                  <a:pt x="20" y="43"/>
                  <a:pt x="22" y="42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0"/>
                  <a:pt x="25" y="37"/>
                  <a:pt x="25" y="35"/>
                </a:cubicBezTo>
                <a:cubicBezTo>
                  <a:pt x="25" y="32"/>
                  <a:pt x="24" y="30"/>
                  <a:pt x="22" y="28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48" y="6"/>
                  <a:pt x="47" y="6"/>
                  <a:pt x="45" y="6"/>
                </a:cubicBezTo>
                <a:cubicBezTo>
                  <a:pt x="44" y="6"/>
                  <a:pt x="42" y="6"/>
                  <a:pt x="41" y="7"/>
                </a:cubicBezTo>
                <a:cubicBezTo>
                  <a:pt x="40" y="8"/>
                  <a:pt x="40" y="9"/>
                  <a:pt x="40" y="11"/>
                </a:cubicBezTo>
                <a:cubicBezTo>
                  <a:pt x="40" y="12"/>
                  <a:pt x="40" y="14"/>
                  <a:pt x="41" y="15"/>
                </a:cubicBezTo>
                <a:cubicBezTo>
                  <a:pt x="42" y="16"/>
                  <a:pt x="44" y="16"/>
                  <a:pt x="45" y="16"/>
                </a:cubicBezTo>
                <a:cubicBezTo>
                  <a:pt x="47" y="16"/>
                  <a:pt x="48" y="16"/>
                  <a:pt x="49" y="15"/>
                </a:cubicBezTo>
                <a:cubicBezTo>
                  <a:pt x="50" y="14"/>
                  <a:pt x="51" y="12"/>
                  <a:pt x="51" y="11"/>
                </a:cubicBezTo>
                <a:cubicBezTo>
                  <a:pt x="51" y="9"/>
                  <a:pt x="50" y="8"/>
                  <a:pt x="4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0" name="Freeform 52"/>
          <p:cNvSpPr>
            <a:spLocks/>
          </p:cNvSpPr>
          <p:nvPr/>
        </p:nvSpPr>
        <p:spPr bwMode="auto">
          <a:xfrm>
            <a:off x="5518547" y="462134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1" name="Freeform 53"/>
          <p:cNvSpPr>
            <a:spLocks/>
          </p:cNvSpPr>
          <p:nvPr/>
        </p:nvSpPr>
        <p:spPr bwMode="auto">
          <a:xfrm>
            <a:off x="5518547" y="395608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2" name="Freeform 54"/>
          <p:cNvSpPr>
            <a:spLocks noEditPoints="1"/>
          </p:cNvSpPr>
          <p:nvPr/>
        </p:nvSpPr>
        <p:spPr bwMode="auto">
          <a:xfrm>
            <a:off x="5735093" y="4212816"/>
            <a:ext cx="234404" cy="241102"/>
          </a:xfrm>
          <a:custGeom>
            <a:avLst/>
            <a:gdLst>
              <a:gd name="T0" fmla="*/ 3 w 52"/>
              <a:gd name="T1" fmla="*/ 1 h 53"/>
              <a:gd name="T2" fmla="*/ 50 w 52"/>
              <a:gd name="T3" fmla="*/ 16 h 53"/>
              <a:gd name="T4" fmla="*/ 52 w 52"/>
              <a:gd name="T5" fmla="*/ 20 h 53"/>
              <a:gd name="T6" fmla="*/ 51 w 52"/>
              <a:gd name="T7" fmla="*/ 21 h 53"/>
              <a:gd name="T8" fmla="*/ 51 w 52"/>
              <a:gd name="T9" fmla="*/ 21 h 53"/>
              <a:gd name="T10" fmla="*/ 37 w 52"/>
              <a:gd name="T11" fmla="*/ 28 h 53"/>
              <a:gd name="T12" fmla="*/ 50 w 52"/>
              <a:gd name="T13" fmla="*/ 42 h 53"/>
              <a:gd name="T14" fmla="*/ 50 w 52"/>
              <a:gd name="T15" fmla="*/ 45 h 53"/>
              <a:gd name="T16" fmla="*/ 45 w 52"/>
              <a:gd name="T17" fmla="*/ 51 h 53"/>
              <a:gd name="T18" fmla="*/ 41 w 52"/>
              <a:gd name="T19" fmla="*/ 51 h 53"/>
              <a:gd name="T20" fmla="*/ 41 w 52"/>
              <a:gd name="T21" fmla="*/ 51 h 53"/>
              <a:gd name="T22" fmla="*/ 28 w 52"/>
              <a:gd name="T23" fmla="*/ 38 h 53"/>
              <a:gd name="T24" fmla="*/ 20 w 52"/>
              <a:gd name="T25" fmla="*/ 51 h 53"/>
              <a:gd name="T26" fmla="*/ 17 w 52"/>
              <a:gd name="T27" fmla="*/ 53 h 53"/>
              <a:gd name="T28" fmla="*/ 16 w 52"/>
              <a:gd name="T29" fmla="*/ 51 h 53"/>
              <a:gd name="T30" fmla="*/ 0 w 52"/>
              <a:gd name="T31" fmla="*/ 4 h 53"/>
              <a:gd name="T32" fmla="*/ 2 w 52"/>
              <a:gd name="T33" fmla="*/ 1 h 53"/>
              <a:gd name="T34" fmla="*/ 3 w 52"/>
              <a:gd name="T35" fmla="*/ 1 h 53"/>
              <a:gd name="T36" fmla="*/ 43 w 52"/>
              <a:gd name="T37" fmla="*/ 19 h 53"/>
              <a:gd name="T38" fmla="*/ 43 w 52"/>
              <a:gd name="T39" fmla="*/ 19 h 53"/>
              <a:gd name="T40" fmla="*/ 7 w 52"/>
              <a:gd name="T41" fmla="*/ 7 h 53"/>
              <a:gd name="T42" fmla="*/ 19 w 52"/>
              <a:gd name="T43" fmla="*/ 43 h 53"/>
              <a:gd name="T44" fmla="*/ 25 w 52"/>
              <a:gd name="T45" fmla="*/ 32 h 53"/>
              <a:gd name="T46" fmla="*/ 25 w 52"/>
              <a:gd name="T47" fmla="*/ 31 h 53"/>
              <a:gd name="T48" fmla="*/ 29 w 52"/>
              <a:gd name="T49" fmla="*/ 31 h 53"/>
              <a:gd name="T50" fmla="*/ 43 w 52"/>
              <a:gd name="T51" fmla="*/ 45 h 53"/>
              <a:gd name="T52" fmla="*/ 45 w 52"/>
              <a:gd name="T53" fmla="*/ 43 h 53"/>
              <a:gd name="T54" fmla="*/ 31 w 52"/>
              <a:gd name="T55" fmla="*/ 30 h 53"/>
              <a:gd name="T56" fmla="*/ 30 w 52"/>
              <a:gd name="T57" fmla="*/ 29 h 53"/>
              <a:gd name="T58" fmla="*/ 31 w 52"/>
              <a:gd name="T59" fmla="*/ 25 h 53"/>
              <a:gd name="T60" fmla="*/ 43 w 52"/>
              <a:gd name="T6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" h="53">
                <a:moveTo>
                  <a:pt x="3" y="1"/>
                </a:moveTo>
                <a:cubicBezTo>
                  <a:pt x="50" y="16"/>
                  <a:pt x="50" y="16"/>
                  <a:pt x="50" y="16"/>
                </a:cubicBezTo>
                <a:cubicBezTo>
                  <a:pt x="52" y="17"/>
                  <a:pt x="52" y="18"/>
                  <a:pt x="52" y="20"/>
                </a:cubicBezTo>
                <a:cubicBezTo>
                  <a:pt x="52" y="20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37" y="28"/>
                  <a:pt x="37" y="28"/>
                  <a:pt x="37" y="28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3"/>
                  <a:pt x="51" y="44"/>
                  <a:pt x="50" y="45"/>
                </a:cubicBezTo>
                <a:cubicBezTo>
                  <a:pt x="45" y="51"/>
                  <a:pt x="45" y="51"/>
                  <a:pt x="45" y="51"/>
                </a:cubicBezTo>
                <a:cubicBezTo>
                  <a:pt x="44" y="52"/>
                  <a:pt x="42" y="52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28" y="38"/>
                  <a:pt x="28" y="38"/>
                  <a:pt x="28" y="38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3"/>
                  <a:pt x="18" y="53"/>
                  <a:pt x="17" y="53"/>
                </a:cubicBezTo>
                <a:cubicBezTo>
                  <a:pt x="16" y="52"/>
                  <a:pt x="16" y="52"/>
                  <a:pt x="16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1"/>
                  <a:pt x="2" y="1"/>
                </a:cubicBezTo>
                <a:cubicBezTo>
                  <a:pt x="2" y="0"/>
                  <a:pt x="3" y="0"/>
                  <a:pt x="3" y="1"/>
                </a:cubicBezTo>
                <a:close/>
                <a:moveTo>
                  <a:pt x="43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7" y="7"/>
                  <a:pt x="7" y="7"/>
                  <a:pt x="7" y="7"/>
                </a:cubicBezTo>
                <a:cubicBezTo>
                  <a:pt x="19" y="43"/>
                  <a:pt x="19" y="43"/>
                  <a:pt x="19" y="4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6" y="30"/>
                  <a:pt x="28" y="30"/>
                  <a:pt x="29" y="31"/>
                </a:cubicBezTo>
                <a:cubicBezTo>
                  <a:pt x="43" y="45"/>
                  <a:pt x="43" y="45"/>
                  <a:pt x="43" y="45"/>
                </a:cubicBezTo>
                <a:cubicBezTo>
                  <a:pt x="45" y="43"/>
                  <a:pt x="45" y="43"/>
                  <a:pt x="45" y="43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0" y="29"/>
                  <a:pt x="30" y="29"/>
                </a:cubicBezTo>
                <a:cubicBezTo>
                  <a:pt x="30" y="28"/>
                  <a:pt x="30" y="26"/>
                  <a:pt x="31" y="25"/>
                </a:cubicBezTo>
                <a:cubicBezTo>
                  <a:pt x="43" y="19"/>
                  <a:pt x="43" y="19"/>
                  <a:pt x="43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4" name="Freeform 56"/>
          <p:cNvSpPr>
            <a:spLocks/>
          </p:cNvSpPr>
          <p:nvPr/>
        </p:nvSpPr>
        <p:spPr bwMode="auto">
          <a:xfrm>
            <a:off x="4491633" y="462134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5" name="Freeform 57"/>
          <p:cNvSpPr>
            <a:spLocks/>
          </p:cNvSpPr>
          <p:nvPr/>
        </p:nvSpPr>
        <p:spPr bwMode="auto">
          <a:xfrm>
            <a:off x="4491633" y="395608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6" name="Freeform 58"/>
          <p:cNvSpPr>
            <a:spLocks noEditPoints="1"/>
          </p:cNvSpPr>
          <p:nvPr/>
        </p:nvSpPr>
        <p:spPr bwMode="auto">
          <a:xfrm>
            <a:off x="4719340" y="4181562"/>
            <a:ext cx="216546" cy="303609"/>
          </a:xfrm>
          <a:custGeom>
            <a:avLst/>
            <a:gdLst>
              <a:gd name="T0" fmla="*/ 42 w 48"/>
              <a:gd name="T1" fmla="*/ 18 h 67"/>
              <a:gd name="T2" fmla="*/ 37 w 48"/>
              <a:gd name="T3" fmla="*/ 31 h 67"/>
              <a:gd name="T4" fmla="*/ 37 w 48"/>
              <a:gd name="T5" fmla="*/ 31 h 67"/>
              <a:gd name="T6" fmla="*/ 46 w 48"/>
              <a:gd name="T7" fmla="*/ 43 h 67"/>
              <a:gd name="T8" fmla="*/ 48 w 48"/>
              <a:gd name="T9" fmla="*/ 51 h 67"/>
              <a:gd name="T10" fmla="*/ 46 w 48"/>
              <a:gd name="T11" fmla="*/ 60 h 67"/>
              <a:gd name="T12" fmla="*/ 43 w 48"/>
              <a:gd name="T13" fmla="*/ 62 h 67"/>
              <a:gd name="T14" fmla="*/ 37 w 48"/>
              <a:gd name="T15" fmla="*/ 64 h 67"/>
              <a:gd name="T16" fmla="*/ 35 w 48"/>
              <a:gd name="T17" fmla="*/ 67 h 67"/>
              <a:gd name="T18" fmla="*/ 11 w 48"/>
              <a:gd name="T19" fmla="*/ 64 h 67"/>
              <a:gd name="T20" fmla="*/ 11 w 48"/>
              <a:gd name="T21" fmla="*/ 62 h 67"/>
              <a:gd name="T22" fmla="*/ 5 w 48"/>
              <a:gd name="T23" fmla="*/ 62 h 67"/>
              <a:gd name="T24" fmla="*/ 0 w 48"/>
              <a:gd name="T25" fmla="*/ 56 h 67"/>
              <a:gd name="T26" fmla="*/ 2 w 48"/>
              <a:gd name="T27" fmla="*/ 43 h 67"/>
              <a:gd name="T28" fmla="*/ 11 w 48"/>
              <a:gd name="T29" fmla="*/ 31 h 67"/>
              <a:gd name="T30" fmla="*/ 6 w 48"/>
              <a:gd name="T31" fmla="*/ 18 h 67"/>
              <a:gd name="T32" fmla="*/ 13 w 48"/>
              <a:gd name="T33" fmla="*/ 57 h 67"/>
              <a:gd name="T34" fmla="*/ 13 w 48"/>
              <a:gd name="T35" fmla="*/ 50 h 67"/>
              <a:gd name="T36" fmla="*/ 16 w 48"/>
              <a:gd name="T37" fmla="*/ 50 h 67"/>
              <a:gd name="T38" fmla="*/ 16 w 48"/>
              <a:gd name="T39" fmla="*/ 59 h 67"/>
              <a:gd name="T40" fmla="*/ 32 w 48"/>
              <a:gd name="T41" fmla="*/ 62 h 67"/>
              <a:gd name="T42" fmla="*/ 32 w 48"/>
              <a:gd name="T43" fmla="*/ 59 h 67"/>
              <a:gd name="T44" fmla="*/ 32 w 48"/>
              <a:gd name="T45" fmla="*/ 50 h 67"/>
              <a:gd name="T46" fmla="*/ 35 w 48"/>
              <a:gd name="T47" fmla="*/ 50 h 67"/>
              <a:gd name="T48" fmla="*/ 42 w 48"/>
              <a:gd name="T49" fmla="*/ 57 h 67"/>
              <a:gd name="T50" fmla="*/ 42 w 48"/>
              <a:gd name="T51" fmla="*/ 51 h 67"/>
              <a:gd name="T52" fmla="*/ 41 w 48"/>
              <a:gd name="T53" fmla="*/ 45 h 67"/>
              <a:gd name="T54" fmla="*/ 32 w 48"/>
              <a:gd name="T55" fmla="*/ 34 h 67"/>
              <a:gd name="T56" fmla="*/ 16 w 48"/>
              <a:gd name="T57" fmla="*/ 34 h 67"/>
              <a:gd name="T58" fmla="*/ 6 w 48"/>
              <a:gd name="T59" fmla="*/ 51 h 67"/>
              <a:gd name="T60" fmla="*/ 6 w 48"/>
              <a:gd name="T61" fmla="*/ 57 h 67"/>
              <a:gd name="T62" fmla="*/ 24 w 48"/>
              <a:gd name="T63" fmla="*/ 6 h 67"/>
              <a:gd name="T64" fmla="*/ 11 w 48"/>
              <a:gd name="T65" fmla="*/ 18 h 67"/>
              <a:gd name="T66" fmla="*/ 37 w 48"/>
              <a:gd name="T67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67">
                <a:moveTo>
                  <a:pt x="24" y="0"/>
                </a:moveTo>
                <a:cubicBezTo>
                  <a:pt x="34" y="0"/>
                  <a:pt x="42" y="8"/>
                  <a:pt x="42" y="18"/>
                </a:cubicBezTo>
                <a:cubicBezTo>
                  <a:pt x="42" y="23"/>
                  <a:pt x="40" y="28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35"/>
                  <a:pt x="44" y="38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5"/>
                  <a:pt x="48" y="48"/>
                  <a:pt x="48" y="51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9"/>
                  <a:pt x="46" y="60"/>
                </a:cubicBezTo>
                <a:cubicBezTo>
                  <a:pt x="46" y="61"/>
                  <a:pt x="44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66"/>
                  <a:pt x="36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2" y="67"/>
                  <a:pt x="11" y="66"/>
                  <a:pt x="1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3" y="62"/>
                  <a:pt x="2" y="61"/>
                  <a:pt x="2" y="60"/>
                </a:cubicBezTo>
                <a:cubicBezTo>
                  <a:pt x="1" y="59"/>
                  <a:pt x="0" y="57"/>
                  <a:pt x="0" y="5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8"/>
                  <a:pt x="1" y="45"/>
                  <a:pt x="2" y="43"/>
                </a:cubicBezTo>
                <a:cubicBezTo>
                  <a:pt x="4" y="38"/>
                  <a:pt x="8" y="35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8" y="28"/>
                  <a:pt x="6" y="23"/>
                  <a:pt x="6" y="18"/>
                </a:cubicBezTo>
                <a:cubicBezTo>
                  <a:pt x="6" y="8"/>
                  <a:pt x="14" y="0"/>
                  <a:pt x="24" y="0"/>
                </a:cubicBezTo>
                <a:close/>
                <a:moveTo>
                  <a:pt x="13" y="57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49"/>
                  <a:pt x="13" y="48"/>
                  <a:pt x="14" y="48"/>
                </a:cubicBezTo>
                <a:cubicBezTo>
                  <a:pt x="15" y="48"/>
                  <a:pt x="16" y="49"/>
                  <a:pt x="16" y="50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62"/>
                  <a:pt x="16" y="62"/>
                  <a:pt x="1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3" y="48"/>
                  <a:pt x="34" y="48"/>
                </a:cubicBezTo>
                <a:cubicBezTo>
                  <a:pt x="35" y="48"/>
                  <a:pt x="35" y="49"/>
                  <a:pt x="35" y="50"/>
                </a:cubicBezTo>
                <a:cubicBezTo>
                  <a:pt x="35" y="57"/>
                  <a:pt x="35" y="57"/>
                  <a:pt x="35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9"/>
                  <a:pt x="42" y="47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1"/>
                  <a:pt x="35" y="37"/>
                  <a:pt x="32" y="34"/>
                </a:cubicBezTo>
                <a:cubicBezTo>
                  <a:pt x="30" y="36"/>
                  <a:pt x="27" y="37"/>
                  <a:pt x="24" y="37"/>
                </a:cubicBezTo>
                <a:cubicBezTo>
                  <a:pt x="21" y="37"/>
                  <a:pt x="18" y="36"/>
                  <a:pt x="16" y="34"/>
                </a:cubicBezTo>
                <a:cubicBezTo>
                  <a:pt x="13" y="37"/>
                  <a:pt x="8" y="41"/>
                  <a:pt x="7" y="45"/>
                </a:cubicBezTo>
                <a:cubicBezTo>
                  <a:pt x="6" y="47"/>
                  <a:pt x="6" y="49"/>
                  <a:pt x="6" y="51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6"/>
                  <a:pt x="6" y="57"/>
                  <a:pt x="6" y="57"/>
                </a:cubicBezTo>
                <a:cubicBezTo>
                  <a:pt x="13" y="57"/>
                  <a:pt x="13" y="57"/>
                  <a:pt x="13" y="57"/>
                </a:cubicBezTo>
                <a:close/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17" y="6"/>
                  <a:pt x="11" y="11"/>
                  <a:pt x="11" y="18"/>
                </a:cubicBezTo>
                <a:cubicBezTo>
                  <a:pt x="11" y="26"/>
                  <a:pt x="17" y="31"/>
                  <a:pt x="24" y="31"/>
                </a:cubicBezTo>
                <a:cubicBezTo>
                  <a:pt x="31" y="31"/>
                  <a:pt x="37" y="26"/>
                  <a:pt x="37" y="18"/>
                </a:cubicBezTo>
                <a:cubicBezTo>
                  <a:pt x="37" y="11"/>
                  <a:pt x="31" y="6"/>
                  <a:pt x="2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8" name="Freeform 60"/>
          <p:cNvSpPr>
            <a:spLocks/>
          </p:cNvSpPr>
          <p:nvPr/>
        </p:nvSpPr>
        <p:spPr bwMode="auto">
          <a:xfrm>
            <a:off x="3466952" y="462134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9" name="Freeform 61"/>
          <p:cNvSpPr>
            <a:spLocks/>
          </p:cNvSpPr>
          <p:nvPr/>
        </p:nvSpPr>
        <p:spPr bwMode="auto">
          <a:xfrm>
            <a:off x="3466952" y="395608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70" name="Freeform 62"/>
          <p:cNvSpPr>
            <a:spLocks noEditPoints="1"/>
          </p:cNvSpPr>
          <p:nvPr/>
        </p:nvSpPr>
        <p:spPr bwMode="auto">
          <a:xfrm>
            <a:off x="3656708" y="4190492"/>
            <a:ext cx="290215" cy="285750"/>
          </a:xfrm>
          <a:custGeom>
            <a:avLst/>
            <a:gdLst>
              <a:gd name="T0" fmla="*/ 50 w 64"/>
              <a:gd name="T1" fmla="*/ 3 h 63"/>
              <a:gd name="T2" fmla="*/ 43 w 64"/>
              <a:gd name="T3" fmla="*/ 0 h 63"/>
              <a:gd name="T4" fmla="*/ 1 w 64"/>
              <a:gd name="T5" fmla="*/ 38 h 63"/>
              <a:gd name="T6" fmla="*/ 1 w 64"/>
              <a:gd name="T7" fmla="*/ 38 h 63"/>
              <a:gd name="T8" fmla="*/ 1 w 64"/>
              <a:gd name="T9" fmla="*/ 38 h 63"/>
              <a:gd name="T10" fmla="*/ 1 w 64"/>
              <a:gd name="T11" fmla="*/ 38 h 63"/>
              <a:gd name="T12" fmla="*/ 1 w 64"/>
              <a:gd name="T13" fmla="*/ 38 h 63"/>
              <a:gd name="T14" fmla="*/ 1 w 64"/>
              <a:gd name="T15" fmla="*/ 38 h 63"/>
              <a:gd name="T16" fmla="*/ 1 w 64"/>
              <a:gd name="T17" fmla="*/ 38 h 63"/>
              <a:gd name="T18" fmla="*/ 1 w 64"/>
              <a:gd name="T19" fmla="*/ 38 h 63"/>
              <a:gd name="T20" fmla="*/ 0 w 64"/>
              <a:gd name="T21" fmla="*/ 38 h 63"/>
              <a:gd name="T22" fmla="*/ 0 w 64"/>
              <a:gd name="T23" fmla="*/ 39 h 63"/>
              <a:gd name="T24" fmla="*/ 0 w 64"/>
              <a:gd name="T25" fmla="*/ 39 h 63"/>
              <a:gd name="T26" fmla="*/ 0 w 64"/>
              <a:gd name="T27" fmla="*/ 39 h 63"/>
              <a:gd name="T28" fmla="*/ 0 w 64"/>
              <a:gd name="T29" fmla="*/ 39 h 63"/>
              <a:gd name="T30" fmla="*/ 0 w 64"/>
              <a:gd name="T31" fmla="*/ 39 h 63"/>
              <a:gd name="T32" fmla="*/ 0 w 64"/>
              <a:gd name="T33" fmla="*/ 39 h 63"/>
              <a:gd name="T34" fmla="*/ 0 w 64"/>
              <a:gd name="T35" fmla="*/ 39 h 63"/>
              <a:gd name="T36" fmla="*/ 0 w 64"/>
              <a:gd name="T37" fmla="*/ 39 h 63"/>
              <a:gd name="T38" fmla="*/ 0 w 64"/>
              <a:gd name="T39" fmla="*/ 39 h 63"/>
              <a:gd name="T40" fmla="*/ 24 w 64"/>
              <a:gd name="T41" fmla="*/ 63 h 63"/>
              <a:gd name="T42" fmla="*/ 24 w 64"/>
              <a:gd name="T43" fmla="*/ 63 h 63"/>
              <a:gd name="T44" fmla="*/ 25 w 64"/>
              <a:gd name="T45" fmla="*/ 63 h 63"/>
              <a:gd name="T46" fmla="*/ 25 w 64"/>
              <a:gd name="T47" fmla="*/ 63 h 63"/>
              <a:gd name="T48" fmla="*/ 25 w 64"/>
              <a:gd name="T49" fmla="*/ 63 h 63"/>
              <a:gd name="T50" fmla="*/ 25 w 64"/>
              <a:gd name="T51" fmla="*/ 63 h 63"/>
              <a:gd name="T52" fmla="*/ 25 w 64"/>
              <a:gd name="T53" fmla="*/ 63 h 63"/>
              <a:gd name="T54" fmla="*/ 26 w 64"/>
              <a:gd name="T55" fmla="*/ 63 h 63"/>
              <a:gd name="T56" fmla="*/ 26 w 64"/>
              <a:gd name="T57" fmla="*/ 63 h 63"/>
              <a:gd name="T58" fmla="*/ 26 w 64"/>
              <a:gd name="T59" fmla="*/ 63 h 63"/>
              <a:gd name="T60" fmla="*/ 61 w 64"/>
              <a:gd name="T61" fmla="*/ 28 h 63"/>
              <a:gd name="T62" fmla="*/ 32 w 64"/>
              <a:gd name="T63" fmla="*/ 15 h 63"/>
              <a:gd name="T64" fmla="*/ 10 w 64"/>
              <a:gd name="T65" fmla="*/ 43 h 63"/>
              <a:gd name="T66" fmla="*/ 6 w 64"/>
              <a:gd name="T67" fmla="*/ 58 h 63"/>
              <a:gd name="T68" fmla="*/ 18 w 64"/>
              <a:gd name="T69" fmla="*/ 58 h 63"/>
              <a:gd name="T70" fmla="*/ 12 w 64"/>
              <a:gd name="T71" fmla="*/ 45 h 63"/>
              <a:gd name="T72" fmla="*/ 19 w 64"/>
              <a:gd name="T73" fmla="*/ 52 h 63"/>
              <a:gd name="T74" fmla="*/ 24 w 64"/>
              <a:gd name="T75" fmla="*/ 57 h 63"/>
              <a:gd name="T76" fmla="*/ 49 w 64"/>
              <a:gd name="T77" fmla="*/ 32 h 63"/>
              <a:gd name="T78" fmla="*/ 58 w 64"/>
              <a:gd name="T79" fmla="*/ 21 h 63"/>
              <a:gd name="T80" fmla="*/ 53 w 64"/>
              <a:gd name="T81" fmla="*/ 28 h 63"/>
              <a:gd name="T82" fmla="*/ 37 w 64"/>
              <a:gd name="T83" fmla="*/ 9 h 63"/>
              <a:gd name="T84" fmla="*/ 43 w 64"/>
              <a:gd name="T85" fmla="*/ 5 h 63"/>
              <a:gd name="T86" fmla="*/ 58 w 64"/>
              <a:gd name="T87" fmla="*/ 2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3">
                <a:moveTo>
                  <a:pt x="64" y="21"/>
                </a:moveTo>
                <a:cubicBezTo>
                  <a:pt x="64" y="18"/>
                  <a:pt x="63" y="16"/>
                  <a:pt x="61" y="14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1"/>
                  <a:pt x="45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0" y="0"/>
                  <a:pt x="38" y="1"/>
                  <a:pt x="36" y="3"/>
                </a:cubicBezTo>
                <a:cubicBezTo>
                  <a:pt x="24" y="14"/>
                  <a:pt x="13" y="26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1" y="63"/>
                  <a:pt x="3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8" y="51"/>
                  <a:pt x="49" y="39"/>
                  <a:pt x="61" y="28"/>
                </a:cubicBezTo>
                <a:cubicBezTo>
                  <a:pt x="63" y="26"/>
                  <a:pt x="64" y="23"/>
                  <a:pt x="64" y="21"/>
                </a:cubicBezTo>
                <a:cubicBezTo>
                  <a:pt x="64" y="21"/>
                  <a:pt x="64" y="21"/>
                  <a:pt x="64" y="21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5" y="18"/>
                  <a:pt x="35" y="18"/>
                  <a:pt x="35" y="18"/>
                </a:cubicBezTo>
                <a:cubicBezTo>
                  <a:pt x="10" y="43"/>
                  <a:pt x="10" y="43"/>
                  <a:pt x="10" y="43"/>
                </a:cubicBezTo>
                <a:cubicBezTo>
                  <a:pt x="7" y="40"/>
                  <a:pt x="7" y="40"/>
                  <a:pt x="7" y="40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6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46"/>
                  <a:pt x="6" y="46"/>
                  <a:pt x="6" y="46"/>
                </a:cubicBezTo>
                <a:cubicBezTo>
                  <a:pt x="18" y="58"/>
                  <a:pt x="18" y="58"/>
                  <a:pt x="18" y="58"/>
                </a:cubicBezTo>
                <a:cubicBezTo>
                  <a:pt x="6" y="58"/>
                  <a:pt x="6" y="58"/>
                  <a:pt x="6" y="58"/>
                </a:cubicBezTo>
                <a:close/>
                <a:moveTo>
                  <a:pt x="12" y="45"/>
                </a:moveTo>
                <a:cubicBezTo>
                  <a:pt x="12" y="45"/>
                  <a:pt x="12" y="45"/>
                  <a:pt x="12" y="45"/>
                </a:cubicBezTo>
                <a:cubicBezTo>
                  <a:pt x="37" y="20"/>
                  <a:pt x="37" y="20"/>
                  <a:pt x="37" y="20"/>
                </a:cubicBezTo>
                <a:cubicBezTo>
                  <a:pt x="44" y="27"/>
                  <a:pt x="44" y="27"/>
                  <a:pt x="44" y="27"/>
                </a:cubicBezTo>
                <a:cubicBezTo>
                  <a:pt x="19" y="52"/>
                  <a:pt x="19" y="52"/>
                  <a:pt x="19" y="52"/>
                </a:cubicBezTo>
                <a:cubicBezTo>
                  <a:pt x="12" y="45"/>
                  <a:pt x="12" y="45"/>
                  <a:pt x="12" y="45"/>
                </a:cubicBezTo>
                <a:close/>
                <a:moveTo>
                  <a:pt x="24" y="57"/>
                </a:moveTo>
                <a:cubicBezTo>
                  <a:pt x="24" y="57"/>
                  <a:pt x="24" y="57"/>
                  <a:pt x="24" y="57"/>
                </a:cubicBezTo>
                <a:cubicBezTo>
                  <a:pt x="21" y="54"/>
                  <a:pt x="21" y="54"/>
                  <a:pt x="21" y="54"/>
                </a:cubicBezTo>
                <a:cubicBezTo>
                  <a:pt x="46" y="29"/>
                  <a:pt x="46" y="29"/>
                  <a:pt x="46" y="29"/>
                </a:cubicBezTo>
                <a:cubicBezTo>
                  <a:pt x="49" y="32"/>
                  <a:pt x="49" y="32"/>
                  <a:pt x="49" y="32"/>
                </a:cubicBezTo>
                <a:cubicBezTo>
                  <a:pt x="24" y="57"/>
                  <a:pt x="24" y="57"/>
                  <a:pt x="24" y="57"/>
                </a:cubicBezTo>
                <a:close/>
                <a:moveTo>
                  <a:pt x="58" y="21"/>
                </a:move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2"/>
                  <a:pt x="58" y="23"/>
                  <a:pt x="57" y="24"/>
                </a:cubicBezTo>
                <a:cubicBezTo>
                  <a:pt x="53" y="28"/>
                  <a:pt x="53" y="28"/>
                  <a:pt x="53" y="28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9"/>
                  <a:pt x="37" y="9"/>
                  <a:pt x="37" y="9"/>
                </a:cubicBezTo>
                <a:cubicBezTo>
                  <a:pt x="40" y="7"/>
                  <a:pt x="40" y="7"/>
                  <a:pt x="40" y="7"/>
                </a:cubicBezTo>
                <a:cubicBezTo>
                  <a:pt x="41" y="6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4" y="5"/>
                  <a:pt x="45" y="6"/>
                  <a:pt x="46" y="7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18"/>
                  <a:pt x="58" y="20"/>
                  <a:pt x="58" y="21"/>
                </a:cubicBezTo>
                <a:cubicBezTo>
                  <a:pt x="58" y="21"/>
                  <a:pt x="58" y="21"/>
                  <a:pt x="58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1714456" y="5355918"/>
            <a:ext cx="4551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1714456" y="489965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Box 23"/>
          <p:cNvSpPr txBox="1"/>
          <p:nvPr/>
        </p:nvSpPr>
        <p:spPr>
          <a:xfrm>
            <a:off x="7132191" y="5397311"/>
            <a:ext cx="4551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7132191" y="494104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785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25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6" grpId="0" animBg="1"/>
      <p:bldP spid="17452" grpId="0" animBg="1"/>
      <p:bldP spid="17453" grpId="0" animBg="1"/>
      <p:bldP spid="17454" grpId="0" animBg="1"/>
      <p:bldP spid="17456" grpId="0" animBg="1"/>
      <p:bldP spid="17457" grpId="0" animBg="1"/>
      <p:bldP spid="17458" grpId="0" animBg="1"/>
      <p:bldP spid="17460" grpId="0" animBg="1"/>
      <p:bldP spid="17461" grpId="0" animBg="1"/>
      <p:bldP spid="17462" grpId="0" animBg="1"/>
      <p:bldP spid="17464" grpId="0" animBg="1"/>
      <p:bldP spid="17465" grpId="0" animBg="1"/>
      <p:bldP spid="17466" grpId="0" animBg="1"/>
      <p:bldP spid="17468" grpId="0" animBg="1"/>
      <p:bldP spid="17469" grpId="0" animBg="1"/>
      <p:bldP spid="17470" grpId="0" animBg="1"/>
      <p:bldP spid="30" grpId="0"/>
      <p:bldP spid="31" grpId="0"/>
      <p:bldP spid="32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38" name="矩形 4"/>
          <p:cNvSpPr>
            <a:spLocks noChangeArrowheads="1"/>
          </p:cNvSpPr>
          <p:nvPr/>
        </p:nvSpPr>
        <p:spPr bwMode="auto">
          <a:xfrm>
            <a:off x="1823584" y="2036551"/>
            <a:ext cx="2019115" cy="201911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38939" name="组合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961" y="2712726"/>
            <a:ext cx="662189" cy="662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矩形 11"/>
          <p:cNvSpPr>
            <a:spLocks noChangeArrowheads="1"/>
          </p:cNvSpPr>
          <p:nvPr/>
        </p:nvSpPr>
        <p:spPr bwMode="auto">
          <a:xfrm>
            <a:off x="4219399" y="2036551"/>
            <a:ext cx="2019115" cy="2019115"/>
          </a:xfrm>
          <a:prstGeom prst="rect">
            <a:avLst/>
          </a:prstGeom>
          <a:solidFill>
            <a:schemeClr val="accent2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616097">
              <a:defRPr/>
            </a:pPr>
            <a:endParaRPr lang="zh-CN" altLang="en-US" sz="4218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38917" name="组合 1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325" y="2758143"/>
            <a:ext cx="726613" cy="559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矩形 17"/>
          <p:cNvSpPr>
            <a:spLocks noChangeArrowheads="1"/>
          </p:cNvSpPr>
          <p:nvPr/>
        </p:nvSpPr>
        <p:spPr bwMode="auto">
          <a:xfrm>
            <a:off x="6615215" y="2036551"/>
            <a:ext cx="2019115" cy="2019115"/>
          </a:xfrm>
          <a:prstGeom prst="rect">
            <a:avLst/>
          </a:prstGeom>
          <a:solidFill>
            <a:schemeClr val="accent3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616097">
              <a:defRPr/>
            </a:pPr>
            <a:endParaRPr lang="zh-CN" altLang="en-US" sz="4218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38919" name="组合 1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131" y="2739725"/>
            <a:ext cx="579282" cy="57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6" name="矩形 25"/>
          <p:cNvSpPr>
            <a:spLocks noChangeArrowheads="1"/>
          </p:cNvSpPr>
          <p:nvPr/>
        </p:nvSpPr>
        <p:spPr bwMode="auto">
          <a:xfrm>
            <a:off x="9011030" y="2036551"/>
            <a:ext cx="2019115" cy="2019115"/>
          </a:xfrm>
          <a:prstGeom prst="rect">
            <a:avLst/>
          </a:prstGeom>
          <a:solidFill>
            <a:schemeClr val="accent4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616097">
              <a:defRPr/>
            </a:pPr>
            <a:endParaRPr lang="zh-CN" altLang="en-US" sz="4218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38921" name="组合 2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788" y="2758143"/>
            <a:ext cx="654621" cy="43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22" name="组合 32"/>
          <p:cNvGrpSpPr>
            <a:grpSpLocks/>
          </p:cNvGrpSpPr>
          <p:nvPr/>
        </p:nvGrpSpPr>
        <p:grpSpPr bwMode="auto">
          <a:xfrm>
            <a:off x="1739873" y="4567397"/>
            <a:ext cx="2102826" cy="1321535"/>
            <a:chOff x="0" y="399539"/>
            <a:chExt cx="1992668" cy="1253208"/>
          </a:xfrm>
        </p:grpSpPr>
        <p:sp>
          <p:nvSpPr>
            <p:cNvPr id="38935" name="矩形 33"/>
            <p:cNvSpPr>
              <a:spLocks noChangeArrowheads="1"/>
            </p:cNvSpPr>
            <p:nvPr/>
          </p:nvSpPr>
          <p:spPr bwMode="auto">
            <a:xfrm>
              <a:off x="0" y="514479"/>
              <a:ext cx="1992668" cy="1138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8937" name="直接连接符 35"/>
            <p:cNvCxnSpPr>
              <a:cxnSpLocks noChangeShapeType="1"/>
            </p:cNvCxnSpPr>
            <p:nvPr/>
          </p:nvCxnSpPr>
          <p:spPr bwMode="auto">
            <a:xfrm>
              <a:off x="78143" y="399539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8923" name="组合 36"/>
          <p:cNvGrpSpPr>
            <a:grpSpLocks/>
          </p:cNvGrpSpPr>
          <p:nvPr/>
        </p:nvGrpSpPr>
        <p:grpSpPr bwMode="auto">
          <a:xfrm>
            <a:off x="4155778" y="4571126"/>
            <a:ext cx="2082735" cy="1285170"/>
            <a:chOff x="0" y="403075"/>
            <a:chExt cx="1973442" cy="1218722"/>
          </a:xfrm>
        </p:grpSpPr>
        <p:sp>
          <p:nvSpPr>
            <p:cNvPr id="38932" name="矩形 37"/>
            <p:cNvSpPr>
              <a:spLocks noChangeArrowheads="1"/>
            </p:cNvSpPr>
            <p:nvPr/>
          </p:nvSpPr>
          <p:spPr bwMode="auto">
            <a:xfrm>
              <a:off x="0" y="514479"/>
              <a:ext cx="1973442" cy="1107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8934" name="直接连接符 39"/>
            <p:cNvCxnSpPr>
              <a:cxnSpLocks noChangeShapeType="1"/>
            </p:cNvCxnSpPr>
            <p:nvPr/>
          </p:nvCxnSpPr>
          <p:spPr bwMode="auto">
            <a:xfrm>
              <a:off x="58917" y="403075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8924" name="组合 40"/>
          <p:cNvGrpSpPr>
            <a:grpSpLocks/>
          </p:cNvGrpSpPr>
          <p:nvPr/>
        </p:nvGrpSpPr>
        <p:grpSpPr bwMode="auto">
          <a:xfrm>
            <a:off x="6606843" y="4571126"/>
            <a:ext cx="2109523" cy="1285170"/>
            <a:chOff x="0" y="403075"/>
            <a:chExt cx="1999412" cy="1218721"/>
          </a:xfrm>
        </p:grpSpPr>
        <p:sp>
          <p:nvSpPr>
            <p:cNvPr id="38929" name="矩形 41"/>
            <p:cNvSpPr>
              <a:spLocks noChangeArrowheads="1"/>
            </p:cNvSpPr>
            <p:nvPr/>
          </p:nvSpPr>
          <p:spPr bwMode="auto">
            <a:xfrm>
              <a:off x="6744" y="514479"/>
              <a:ext cx="1992668" cy="1107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8931" name="直接连接符 43"/>
            <p:cNvCxnSpPr>
              <a:cxnSpLocks noChangeShapeType="1"/>
            </p:cNvCxnSpPr>
            <p:nvPr/>
          </p:nvCxnSpPr>
          <p:spPr bwMode="auto">
            <a:xfrm>
              <a:off x="0" y="403075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8925" name="组合 44"/>
          <p:cNvGrpSpPr>
            <a:grpSpLocks/>
          </p:cNvGrpSpPr>
          <p:nvPr/>
        </p:nvGrpSpPr>
        <p:grpSpPr bwMode="auto">
          <a:xfrm>
            <a:off x="9031120" y="4567397"/>
            <a:ext cx="2081062" cy="1288899"/>
            <a:chOff x="0" y="399539"/>
            <a:chExt cx="1973442" cy="1222257"/>
          </a:xfrm>
        </p:grpSpPr>
        <p:sp>
          <p:nvSpPr>
            <p:cNvPr id="38926" name="矩形 45"/>
            <p:cNvSpPr>
              <a:spLocks noChangeArrowheads="1"/>
            </p:cNvSpPr>
            <p:nvPr/>
          </p:nvSpPr>
          <p:spPr bwMode="auto">
            <a:xfrm>
              <a:off x="0" y="514479"/>
              <a:ext cx="1973442" cy="1107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8928" name="直接连接符 47"/>
            <p:cNvCxnSpPr>
              <a:cxnSpLocks noChangeShapeType="1"/>
            </p:cNvCxnSpPr>
            <p:nvPr/>
          </p:nvCxnSpPr>
          <p:spPr bwMode="auto">
            <a:xfrm>
              <a:off x="0" y="399539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2" name="矩形 21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752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8" grpId="0" animBg="1"/>
      <p:bldP spid="39942" grpId="0" animBg="1"/>
      <p:bldP spid="39944" grpId="0" animBg="1"/>
      <p:bldP spid="3994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716289" y="2063058"/>
            <a:ext cx="248963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添加相关标题文字，点击添加相关标题文字，点击添加相关标题文字。</a:t>
            </a:r>
            <a:endParaRPr lang="id-ID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56416" y="2813889"/>
            <a:ext cx="248963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添加相关标题文字，点击添加相关标题文字，点击添加相关标题文字。</a:t>
            </a:r>
            <a:endParaRPr lang="id-ID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96542" y="3548494"/>
            <a:ext cx="248963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添加相关标题文字，点击添加相关标题文字，点击添加相关标题文字。</a:t>
            </a:r>
            <a:endParaRPr lang="id-ID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6668" y="4283098"/>
            <a:ext cx="248963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添加相关标题文字，点击添加相关标题文字，点击添加相关标题文字。</a:t>
            </a:r>
            <a:endParaRPr lang="id-ID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588" y="1950029"/>
            <a:ext cx="9718202" cy="734605"/>
            <a:chOff x="0" y="1843314"/>
            <a:chExt cx="9216571" cy="696686"/>
          </a:xfrm>
          <a:solidFill>
            <a:srgbClr val="44788B"/>
          </a:solidFill>
        </p:grpSpPr>
        <p:sp>
          <p:nvSpPr>
            <p:cNvPr id="2" name="Pentagon 1"/>
            <p:cNvSpPr/>
            <p:nvPr/>
          </p:nvSpPr>
          <p:spPr>
            <a:xfrm>
              <a:off x="0" y="1843314"/>
              <a:ext cx="9216571" cy="696686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 sz="32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6642" y="2006991"/>
              <a:ext cx="2594429" cy="437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YOUR TITLE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589" y="2684633"/>
            <a:ext cx="8080646" cy="734605"/>
            <a:chOff x="1" y="2540000"/>
            <a:chExt cx="7663542" cy="696686"/>
          </a:xfrm>
          <a:solidFill>
            <a:srgbClr val="3B5E77"/>
          </a:solidFill>
        </p:grpSpPr>
        <p:sp>
          <p:nvSpPr>
            <p:cNvPr id="3" name="Pentagon 2"/>
            <p:cNvSpPr/>
            <p:nvPr/>
          </p:nvSpPr>
          <p:spPr>
            <a:xfrm>
              <a:off x="1" y="2540000"/>
              <a:ext cx="7663542" cy="696686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16641" y="2719066"/>
              <a:ext cx="2594429" cy="437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YOUR TITLE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87" y="3419238"/>
            <a:ext cx="6427788" cy="734605"/>
            <a:chOff x="0" y="3236686"/>
            <a:chExt cx="6096000" cy="696686"/>
          </a:xfrm>
          <a:solidFill>
            <a:srgbClr val="44788B"/>
          </a:solidFill>
        </p:grpSpPr>
        <p:sp>
          <p:nvSpPr>
            <p:cNvPr id="4" name="Pentagon 3"/>
            <p:cNvSpPr/>
            <p:nvPr/>
          </p:nvSpPr>
          <p:spPr>
            <a:xfrm>
              <a:off x="0" y="3236686"/>
              <a:ext cx="6096000" cy="696686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16642" y="3391376"/>
              <a:ext cx="2594429" cy="437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YOUR TITLE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590" y="4153842"/>
            <a:ext cx="4637189" cy="734605"/>
            <a:chOff x="1" y="3933372"/>
            <a:chExt cx="4397828" cy="696686"/>
          </a:xfrm>
          <a:solidFill>
            <a:srgbClr val="3B5E77"/>
          </a:solidFill>
        </p:grpSpPr>
        <p:sp>
          <p:nvSpPr>
            <p:cNvPr id="5" name="Pentagon 4"/>
            <p:cNvSpPr/>
            <p:nvPr/>
          </p:nvSpPr>
          <p:spPr>
            <a:xfrm>
              <a:off x="1" y="3933372"/>
              <a:ext cx="4397828" cy="696686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6641" y="4103451"/>
              <a:ext cx="2594429" cy="437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YOUR TITLE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599535" y="5648595"/>
            <a:ext cx="97288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5216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6881176" y="1793877"/>
            <a:ext cx="3369731" cy="1050559"/>
            <a:chOff x="6524477" y="1787707"/>
            <a:chExt cx="3195793" cy="996332"/>
          </a:xfrm>
        </p:grpSpPr>
        <p:sp>
          <p:nvSpPr>
            <p:cNvPr id="23" name="Freeform 26"/>
            <p:cNvSpPr>
              <a:spLocks/>
            </p:cNvSpPr>
            <p:nvPr/>
          </p:nvSpPr>
          <p:spPr bwMode="auto">
            <a:xfrm flipH="1">
              <a:off x="6524477" y="1787707"/>
              <a:ext cx="3195793" cy="996332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906840" y="1883001"/>
              <a:ext cx="1375470" cy="3743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altLang="zh-CN" sz="16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 Placeholder 6"/>
            <p:cNvSpPr txBox="1">
              <a:spLocks/>
            </p:cNvSpPr>
            <p:nvPr/>
          </p:nvSpPr>
          <p:spPr>
            <a:xfrm>
              <a:off x="6867796" y="2217088"/>
              <a:ext cx="2382709" cy="45054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050" dirty="0">
                  <a:sym typeface="Arial" panose="020B0604020202020204" pitchFamily="34" charset="0"/>
                </a:rPr>
                <a:t>点击添加相关标题文字，点击添加相关标题文字，点击添加相关标题文字。</a:t>
              </a:r>
              <a:endParaRPr lang="en-US" sz="105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81176" y="3811907"/>
            <a:ext cx="3369731" cy="975808"/>
            <a:chOff x="6524477" y="3701570"/>
            <a:chExt cx="3195793" cy="925439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 flipH="1">
              <a:off x="6524477" y="3701570"/>
              <a:ext cx="3195793" cy="925439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872096" y="3776281"/>
              <a:ext cx="1375470" cy="3743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altLang="zh-CN" sz="16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 Placeholder 6"/>
            <p:cNvSpPr txBox="1">
              <a:spLocks/>
            </p:cNvSpPr>
            <p:nvPr/>
          </p:nvSpPr>
          <p:spPr>
            <a:xfrm>
              <a:off x="6867796" y="4103148"/>
              <a:ext cx="2382709" cy="45054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050" dirty="0">
                  <a:sym typeface="Arial" panose="020B0604020202020204" pitchFamily="34" charset="0"/>
                </a:rPr>
                <a:t>点击添加相关标题文字，点击添加相关标题文字，点击添加相关标题文字。</a:t>
              </a:r>
              <a:endParaRPr lang="en-US" sz="105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 rot="16216375">
            <a:off x="6128725" y="3918229"/>
            <a:ext cx="980031" cy="760162"/>
            <a:chOff x="4481513" y="3678059"/>
            <a:chExt cx="1614488" cy="1036638"/>
          </a:xfrm>
          <a:solidFill>
            <a:schemeClr val="accent3"/>
          </a:solidFill>
        </p:grpSpPr>
        <p:sp>
          <p:nvSpPr>
            <p:cNvPr id="3" name="Rectangle 12"/>
            <p:cNvSpPr>
              <a:spLocks noChangeArrowheads="1"/>
            </p:cNvSpPr>
            <p:nvPr/>
          </p:nvSpPr>
          <p:spPr bwMode="auto">
            <a:xfrm>
              <a:off x="4481513" y="3678059"/>
              <a:ext cx="1614487" cy="3444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ectangle 13"/>
            <p:cNvSpPr>
              <a:spLocks noChangeArrowheads="1"/>
            </p:cNvSpPr>
            <p:nvPr/>
          </p:nvSpPr>
          <p:spPr bwMode="auto">
            <a:xfrm>
              <a:off x="4481514" y="4022544"/>
              <a:ext cx="1614487" cy="3444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ectangle 14"/>
            <p:cNvSpPr>
              <a:spLocks noChangeArrowheads="1"/>
            </p:cNvSpPr>
            <p:nvPr/>
          </p:nvSpPr>
          <p:spPr bwMode="auto">
            <a:xfrm>
              <a:off x="4481513" y="4367034"/>
              <a:ext cx="1614487" cy="3476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 rot="16216375">
            <a:off x="5748251" y="2942679"/>
            <a:ext cx="980031" cy="756671"/>
            <a:chOff x="6096000" y="3187521"/>
            <a:chExt cx="1614487" cy="1031876"/>
          </a:xfrm>
          <a:solidFill>
            <a:schemeClr val="accent2"/>
          </a:solidFill>
        </p:grpSpPr>
        <p:sp>
          <p:nvSpPr>
            <p:cNvPr id="7" name="Rectangle 15"/>
            <p:cNvSpPr>
              <a:spLocks noChangeArrowheads="1"/>
            </p:cNvSpPr>
            <p:nvPr/>
          </p:nvSpPr>
          <p:spPr bwMode="auto">
            <a:xfrm>
              <a:off x="6096000" y="3187521"/>
              <a:ext cx="1614487" cy="3444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6096000" y="3532009"/>
              <a:ext cx="1614487" cy="3429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17"/>
            <p:cNvSpPr>
              <a:spLocks noChangeArrowheads="1"/>
            </p:cNvSpPr>
            <p:nvPr/>
          </p:nvSpPr>
          <p:spPr bwMode="auto">
            <a:xfrm>
              <a:off x="6096000" y="3874909"/>
              <a:ext cx="1614487" cy="3444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 rot="16216375">
            <a:off x="6049923" y="1901716"/>
            <a:ext cx="1126507" cy="760162"/>
            <a:chOff x="7700963" y="3678059"/>
            <a:chExt cx="1855787" cy="1036638"/>
          </a:xfrm>
          <a:solidFill>
            <a:schemeClr val="accent1"/>
          </a:solidFill>
        </p:grpSpPr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9224963" y="3678059"/>
              <a:ext cx="331787" cy="1036638"/>
            </a:xfrm>
            <a:custGeom>
              <a:avLst/>
              <a:gdLst>
                <a:gd name="T0" fmla="*/ 0 w 209"/>
                <a:gd name="T1" fmla="*/ 162 h 653"/>
                <a:gd name="T2" fmla="*/ 135 w 209"/>
                <a:gd name="T3" fmla="*/ 0 h 653"/>
                <a:gd name="T4" fmla="*/ 209 w 209"/>
                <a:gd name="T5" fmla="*/ 210 h 653"/>
                <a:gd name="T6" fmla="*/ 209 w 209"/>
                <a:gd name="T7" fmla="*/ 443 h 653"/>
                <a:gd name="T8" fmla="*/ 135 w 209"/>
                <a:gd name="T9" fmla="*/ 653 h 653"/>
                <a:gd name="T10" fmla="*/ 0 w 209"/>
                <a:gd name="T11" fmla="*/ 488 h 653"/>
                <a:gd name="T12" fmla="*/ 0 w 209"/>
                <a:gd name="T13" fmla="*/ 162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653">
                  <a:moveTo>
                    <a:pt x="0" y="162"/>
                  </a:moveTo>
                  <a:lnTo>
                    <a:pt x="135" y="0"/>
                  </a:lnTo>
                  <a:lnTo>
                    <a:pt x="209" y="210"/>
                  </a:lnTo>
                  <a:lnTo>
                    <a:pt x="209" y="443"/>
                  </a:lnTo>
                  <a:lnTo>
                    <a:pt x="135" y="653"/>
                  </a:lnTo>
                  <a:lnTo>
                    <a:pt x="0" y="488"/>
                  </a:lnTo>
                  <a:lnTo>
                    <a:pt x="0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7700963" y="3678059"/>
              <a:ext cx="1738312" cy="344488"/>
            </a:xfrm>
            <a:custGeom>
              <a:avLst/>
              <a:gdLst>
                <a:gd name="T0" fmla="*/ 1020 w 1095"/>
                <a:gd name="T1" fmla="*/ 217 h 217"/>
                <a:gd name="T2" fmla="*/ 1095 w 1095"/>
                <a:gd name="T3" fmla="*/ 0 h 217"/>
                <a:gd name="T4" fmla="*/ 0 w 1095"/>
                <a:gd name="T5" fmla="*/ 0 h 217"/>
                <a:gd name="T6" fmla="*/ 0 w 1095"/>
                <a:gd name="T7" fmla="*/ 217 h 217"/>
                <a:gd name="T8" fmla="*/ 1020 w 109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217">
                  <a:moveTo>
                    <a:pt x="1020" y="217"/>
                  </a:moveTo>
                  <a:lnTo>
                    <a:pt x="1095" y="0"/>
                  </a:lnTo>
                  <a:lnTo>
                    <a:pt x="0" y="0"/>
                  </a:lnTo>
                  <a:lnTo>
                    <a:pt x="0" y="217"/>
                  </a:lnTo>
                  <a:lnTo>
                    <a:pt x="1020" y="2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7700963" y="4022546"/>
              <a:ext cx="1619250" cy="3444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7700963" y="4367034"/>
              <a:ext cx="1738312" cy="347663"/>
            </a:xfrm>
            <a:custGeom>
              <a:avLst/>
              <a:gdLst>
                <a:gd name="T0" fmla="*/ 1095 w 1095"/>
                <a:gd name="T1" fmla="*/ 219 h 219"/>
                <a:gd name="T2" fmla="*/ 1020 w 1095"/>
                <a:gd name="T3" fmla="*/ 0 h 219"/>
                <a:gd name="T4" fmla="*/ 0 w 1095"/>
                <a:gd name="T5" fmla="*/ 0 h 219"/>
                <a:gd name="T6" fmla="*/ 0 w 1095"/>
                <a:gd name="T7" fmla="*/ 219 h 219"/>
                <a:gd name="T8" fmla="*/ 1095 w 1095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219">
                  <a:moveTo>
                    <a:pt x="1095" y="219"/>
                  </a:moveTo>
                  <a:lnTo>
                    <a:pt x="1020" y="0"/>
                  </a:lnTo>
                  <a:lnTo>
                    <a:pt x="0" y="0"/>
                  </a:lnTo>
                  <a:lnTo>
                    <a:pt x="0" y="219"/>
                  </a:lnTo>
                  <a:lnTo>
                    <a:pt x="1095" y="2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21"/>
            <p:cNvSpPr>
              <a:spLocks noChangeArrowheads="1"/>
            </p:cNvSpPr>
            <p:nvPr/>
          </p:nvSpPr>
          <p:spPr bwMode="auto">
            <a:xfrm>
              <a:off x="9398000" y="4049534"/>
              <a:ext cx="82550" cy="2936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 rot="16216375">
            <a:off x="5375136" y="5271385"/>
            <a:ext cx="1744206" cy="756671"/>
            <a:chOff x="1608138" y="3187521"/>
            <a:chExt cx="2873375" cy="1031876"/>
          </a:xfrm>
          <a:solidFill>
            <a:schemeClr val="accent4"/>
          </a:solidFill>
        </p:grpSpPr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1608138" y="3187521"/>
              <a:ext cx="1490662" cy="1031875"/>
            </a:xfrm>
            <a:custGeom>
              <a:avLst/>
              <a:gdLst>
                <a:gd name="T0" fmla="*/ 793 w 939"/>
                <a:gd name="T1" fmla="*/ 650 h 650"/>
                <a:gd name="T2" fmla="*/ 0 w 939"/>
                <a:gd name="T3" fmla="*/ 326 h 650"/>
                <a:gd name="T4" fmla="*/ 793 w 939"/>
                <a:gd name="T5" fmla="*/ 0 h 650"/>
                <a:gd name="T6" fmla="*/ 939 w 939"/>
                <a:gd name="T7" fmla="*/ 0 h 650"/>
                <a:gd name="T8" fmla="*/ 939 w 939"/>
                <a:gd name="T9" fmla="*/ 650 h 650"/>
                <a:gd name="T10" fmla="*/ 793 w 939"/>
                <a:gd name="T11" fmla="*/ 6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9" h="650">
                  <a:moveTo>
                    <a:pt x="793" y="650"/>
                  </a:moveTo>
                  <a:lnTo>
                    <a:pt x="0" y="326"/>
                  </a:lnTo>
                  <a:lnTo>
                    <a:pt x="793" y="0"/>
                  </a:lnTo>
                  <a:lnTo>
                    <a:pt x="939" y="0"/>
                  </a:lnTo>
                  <a:lnTo>
                    <a:pt x="939" y="650"/>
                  </a:lnTo>
                  <a:lnTo>
                    <a:pt x="793" y="6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2738438" y="3187521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1 h 91"/>
                <a:gd name="T8" fmla="*/ 5 w 464"/>
                <a:gd name="T9" fmla="*/ 59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0" y="39"/>
                    <a:pt x="0" y="52"/>
                    <a:pt x="5" y="59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738438" y="3532009"/>
              <a:ext cx="1743075" cy="342900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39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2738438" y="3874909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40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1608138" y="3538359"/>
              <a:ext cx="428625" cy="333375"/>
            </a:xfrm>
            <a:custGeom>
              <a:avLst/>
              <a:gdLst>
                <a:gd name="T0" fmla="*/ 114 w 114"/>
                <a:gd name="T1" fmla="*/ 49 h 88"/>
                <a:gd name="T2" fmla="*/ 107 w 114"/>
                <a:gd name="T3" fmla="*/ 0 h 88"/>
                <a:gd name="T4" fmla="*/ 0 w 114"/>
                <a:gd name="T5" fmla="*/ 44 h 88"/>
                <a:gd name="T6" fmla="*/ 109 w 114"/>
                <a:gd name="T7" fmla="*/ 88 h 88"/>
                <a:gd name="T8" fmla="*/ 114 w 114"/>
                <a:gd name="T9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8">
                  <a:moveTo>
                    <a:pt x="114" y="49"/>
                  </a:moveTo>
                  <a:cubicBezTo>
                    <a:pt x="114" y="32"/>
                    <a:pt x="111" y="15"/>
                    <a:pt x="107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12" y="76"/>
                    <a:pt x="114" y="63"/>
                    <a:pt x="114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531965" y="2831903"/>
            <a:ext cx="3369731" cy="975809"/>
            <a:chOff x="2399762" y="2772153"/>
            <a:chExt cx="3195793" cy="925440"/>
          </a:xfrm>
          <a:solidFill>
            <a:srgbClr val="E43937"/>
          </a:solidFill>
        </p:grpSpPr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2399762" y="2772153"/>
              <a:ext cx="3195793" cy="925440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147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881888" y="2834763"/>
              <a:ext cx="1406544" cy="376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87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 Placeholder 6"/>
            <p:cNvSpPr txBox="1">
              <a:spLocks/>
            </p:cNvSpPr>
            <p:nvPr/>
          </p:nvSpPr>
          <p:spPr>
            <a:xfrm>
              <a:off x="2881888" y="3160696"/>
              <a:ext cx="2382709" cy="450549"/>
            </a:xfrm>
            <a:prstGeom prst="rect">
              <a:avLst/>
            </a:prstGeom>
            <a:noFill/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点击添加相关标题文字，点击添加相关标题文字，点击添加相关标题文字。</a:t>
              </a:r>
              <a:endParaRPr 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531965" y="4775825"/>
            <a:ext cx="3369731" cy="1000060"/>
            <a:chOff x="2399762" y="4628663"/>
            <a:chExt cx="3195793" cy="948439"/>
          </a:xfrm>
          <a:solidFill>
            <a:srgbClr val="E43937"/>
          </a:solidFill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2399762" y="4628663"/>
              <a:ext cx="3195793" cy="948439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147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81888" y="4702772"/>
              <a:ext cx="1406544" cy="376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8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altLang="zh-CN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 Placeholder 6"/>
            <p:cNvSpPr txBox="1">
              <a:spLocks/>
            </p:cNvSpPr>
            <p:nvPr/>
          </p:nvSpPr>
          <p:spPr>
            <a:xfrm>
              <a:off x="2881888" y="5046756"/>
              <a:ext cx="2382709" cy="450549"/>
            </a:xfrm>
            <a:prstGeom prst="rect">
              <a:avLst/>
            </a:prstGeom>
            <a:noFill/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点击添加相关标题文字，点击添加相关标题文字，点击添加相关标题文字。</a:t>
              </a:r>
              <a:endParaRPr 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595992" y="1921765"/>
            <a:ext cx="470061" cy="625787"/>
            <a:chOff x="6305550" y="2119313"/>
            <a:chExt cx="517525" cy="688975"/>
          </a:xfrm>
          <a:solidFill>
            <a:schemeClr val="accent1"/>
          </a:solidFill>
        </p:grpSpPr>
        <p:sp>
          <p:nvSpPr>
            <p:cNvPr id="43" name="Freeform 86"/>
            <p:cNvSpPr>
              <a:spLocks noEditPoints="1"/>
            </p:cNvSpPr>
            <p:nvPr/>
          </p:nvSpPr>
          <p:spPr bwMode="auto">
            <a:xfrm>
              <a:off x="6435725" y="2243138"/>
              <a:ext cx="258763" cy="258763"/>
            </a:xfrm>
            <a:custGeom>
              <a:avLst/>
              <a:gdLst>
                <a:gd name="T0" fmla="*/ 3521 w 6031"/>
                <a:gd name="T1" fmla="*/ 553 h 6022"/>
                <a:gd name="T2" fmla="*/ 4104 w 6031"/>
                <a:gd name="T3" fmla="*/ 750 h 6022"/>
                <a:gd name="T4" fmla="*/ 4613 w 6031"/>
                <a:gd name="T5" fmla="*/ 1076 h 6022"/>
                <a:gd name="T6" fmla="*/ 5029 w 6031"/>
                <a:gd name="T7" fmla="*/ 1511 h 6022"/>
                <a:gd name="T8" fmla="*/ 5330 w 6031"/>
                <a:gd name="T9" fmla="*/ 2036 h 6022"/>
                <a:gd name="T10" fmla="*/ 5499 w 6031"/>
                <a:gd name="T11" fmla="*/ 2630 h 6022"/>
                <a:gd name="T12" fmla="*/ 5515 w 6031"/>
                <a:gd name="T13" fmla="*/ 3268 h 6022"/>
                <a:gd name="T14" fmla="*/ 5375 w 6031"/>
                <a:gd name="T15" fmla="*/ 3873 h 6022"/>
                <a:gd name="T16" fmla="*/ 5098 w 6031"/>
                <a:gd name="T17" fmla="*/ 4413 h 6022"/>
                <a:gd name="T18" fmla="*/ 4704 w 6031"/>
                <a:gd name="T19" fmla="*/ 4868 h 6022"/>
                <a:gd name="T20" fmla="*/ 4213 w 6031"/>
                <a:gd name="T21" fmla="*/ 5217 h 6022"/>
                <a:gd name="T22" fmla="*/ 3643 w 6031"/>
                <a:gd name="T23" fmla="*/ 5441 h 6022"/>
                <a:gd name="T24" fmla="*/ 3016 w 6031"/>
                <a:gd name="T25" fmla="*/ 5520 h 6022"/>
                <a:gd name="T26" fmla="*/ 2388 w 6031"/>
                <a:gd name="T27" fmla="*/ 5441 h 6022"/>
                <a:gd name="T28" fmla="*/ 1818 w 6031"/>
                <a:gd name="T29" fmla="*/ 5217 h 6022"/>
                <a:gd name="T30" fmla="*/ 1327 w 6031"/>
                <a:gd name="T31" fmla="*/ 4868 h 6022"/>
                <a:gd name="T32" fmla="*/ 932 w 6031"/>
                <a:gd name="T33" fmla="*/ 4413 h 6022"/>
                <a:gd name="T34" fmla="*/ 656 w 6031"/>
                <a:gd name="T35" fmla="*/ 3873 h 6022"/>
                <a:gd name="T36" fmla="*/ 516 w 6031"/>
                <a:gd name="T37" fmla="*/ 3268 h 6022"/>
                <a:gd name="T38" fmla="*/ 532 w 6031"/>
                <a:gd name="T39" fmla="*/ 2630 h 6022"/>
                <a:gd name="T40" fmla="*/ 701 w 6031"/>
                <a:gd name="T41" fmla="*/ 2036 h 6022"/>
                <a:gd name="T42" fmla="*/ 1002 w 6031"/>
                <a:gd name="T43" fmla="*/ 1511 h 6022"/>
                <a:gd name="T44" fmla="*/ 1417 w 6031"/>
                <a:gd name="T45" fmla="*/ 1076 h 6022"/>
                <a:gd name="T46" fmla="*/ 1927 w 6031"/>
                <a:gd name="T47" fmla="*/ 750 h 6022"/>
                <a:gd name="T48" fmla="*/ 2510 w 6031"/>
                <a:gd name="T49" fmla="*/ 553 h 6022"/>
                <a:gd name="T50" fmla="*/ 3016 w 6031"/>
                <a:gd name="T51" fmla="*/ 6022 h 6022"/>
                <a:gd name="T52" fmla="*/ 3768 w 6031"/>
                <a:gd name="T53" fmla="*/ 5928 h 6022"/>
                <a:gd name="T54" fmla="*/ 4452 w 6031"/>
                <a:gd name="T55" fmla="*/ 5659 h 6022"/>
                <a:gd name="T56" fmla="*/ 5042 w 6031"/>
                <a:gd name="T57" fmla="*/ 5239 h 6022"/>
                <a:gd name="T58" fmla="*/ 5515 w 6031"/>
                <a:gd name="T59" fmla="*/ 4693 h 6022"/>
                <a:gd name="T60" fmla="*/ 5848 w 6031"/>
                <a:gd name="T61" fmla="*/ 4046 h 6022"/>
                <a:gd name="T62" fmla="*/ 6015 w 6031"/>
                <a:gd name="T63" fmla="*/ 3318 h 6022"/>
                <a:gd name="T64" fmla="*/ 5996 w 6031"/>
                <a:gd name="T65" fmla="*/ 2554 h 6022"/>
                <a:gd name="T66" fmla="*/ 5794 w 6031"/>
                <a:gd name="T67" fmla="*/ 1840 h 6022"/>
                <a:gd name="T68" fmla="*/ 5431 w 6031"/>
                <a:gd name="T69" fmla="*/ 1211 h 6022"/>
                <a:gd name="T70" fmla="*/ 4932 w 6031"/>
                <a:gd name="T71" fmla="*/ 689 h 6022"/>
                <a:gd name="T72" fmla="*/ 4322 w 6031"/>
                <a:gd name="T73" fmla="*/ 297 h 6022"/>
                <a:gd name="T74" fmla="*/ 3623 w 6031"/>
                <a:gd name="T75" fmla="*/ 62 h 6022"/>
                <a:gd name="T76" fmla="*/ 2861 w 6031"/>
                <a:gd name="T77" fmla="*/ 4 h 6022"/>
                <a:gd name="T78" fmla="*/ 2120 w 6031"/>
                <a:gd name="T79" fmla="*/ 136 h 6022"/>
                <a:gd name="T80" fmla="*/ 1453 w 6031"/>
                <a:gd name="T81" fmla="*/ 437 h 6022"/>
                <a:gd name="T82" fmla="*/ 884 w 6031"/>
                <a:gd name="T83" fmla="*/ 884 h 6022"/>
                <a:gd name="T84" fmla="*/ 437 w 6031"/>
                <a:gd name="T85" fmla="*/ 1452 h 6022"/>
                <a:gd name="T86" fmla="*/ 136 w 6031"/>
                <a:gd name="T87" fmla="*/ 2117 h 6022"/>
                <a:gd name="T88" fmla="*/ 4 w 6031"/>
                <a:gd name="T89" fmla="*/ 2857 h 6022"/>
                <a:gd name="T90" fmla="*/ 62 w 6031"/>
                <a:gd name="T91" fmla="*/ 3617 h 6022"/>
                <a:gd name="T92" fmla="*/ 298 w 6031"/>
                <a:gd name="T93" fmla="*/ 4316 h 6022"/>
                <a:gd name="T94" fmla="*/ 690 w 6031"/>
                <a:gd name="T95" fmla="*/ 4925 h 6022"/>
                <a:gd name="T96" fmla="*/ 1212 w 6031"/>
                <a:gd name="T97" fmla="*/ 5424 h 6022"/>
                <a:gd name="T98" fmla="*/ 1843 w 6031"/>
                <a:gd name="T99" fmla="*/ 5785 h 6022"/>
                <a:gd name="T100" fmla="*/ 2557 w 6031"/>
                <a:gd name="T101" fmla="*/ 5988 h 6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031" h="6022">
                  <a:moveTo>
                    <a:pt x="3016" y="502"/>
                  </a:moveTo>
                  <a:lnTo>
                    <a:pt x="3144" y="505"/>
                  </a:lnTo>
                  <a:lnTo>
                    <a:pt x="3272" y="515"/>
                  </a:lnTo>
                  <a:lnTo>
                    <a:pt x="3397" y="531"/>
                  </a:lnTo>
                  <a:lnTo>
                    <a:pt x="3521" y="553"/>
                  </a:lnTo>
                  <a:lnTo>
                    <a:pt x="3643" y="582"/>
                  </a:lnTo>
                  <a:lnTo>
                    <a:pt x="3762" y="616"/>
                  </a:lnTo>
                  <a:lnTo>
                    <a:pt x="3879" y="655"/>
                  </a:lnTo>
                  <a:lnTo>
                    <a:pt x="3992" y="700"/>
                  </a:lnTo>
                  <a:lnTo>
                    <a:pt x="4104" y="750"/>
                  </a:lnTo>
                  <a:lnTo>
                    <a:pt x="4213" y="805"/>
                  </a:lnTo>
                  <a:lnTo>
                    <a:pt x="4318" y="866"/>
                  </a:lnTo>
                  <a:lnTo>
                    <a:pt x="4420" y="932"/>
                  </a:lnTo>
                  <a:lnTo>
                    <a:pt x="4518" y="1001"/>
                  </a:lnTo>
                  <a:lnTo>
                    <a:pt x="4613" y="1076"/>
                  </a:lnTo>
                  <a:lnTo>
                    <a:pt x="4704" y="1155"/>
                  </a:lnTo>
                  <a:lnTo>
                    <a:pt x="4791" y="1238"/>
                  </a:lnTo>
                  <a:lnTo>
                    <a:pt x="4875" y="1325"/>
                  </a:lnTo>
                  <a:lnTo>
                    <a:pt x="4954" y="1417"/>
                  </a:lnTo>
                  <a:lnTo>
                    <a:pt x="5029" y="1511"/>
                  </a:lnTo>
                  <a:lnTo>
                    <a:pt x="5098" y="1609"/>
                  </a:lnTo>
                  <a:lnTo>
                    <a:pt x="5164" y="1712"/>
                  </a:lnTo>
                  <a:lnTo>
                    <a:pt x="5225" y="1816"/>
                  </a:lnTo>
                  <a:lnTo>
                    <a:pt x="5280" y="1924"/>
                  </a:lnTo>
                  <a:lnTo>
                    <a:pt x="5330" y="2036"/>
                  </a:lnTo>
                  <a:lnTo>
                    <a:pt x="5375" y="2149"/>
                  </a:lnTo>
                  <a:lnTo>
                    <a:pt x="5415" y="2266"/>
                  </a:lnTo>
                  <a:lnTo>
                    <a:pt x="5449" y="2385"/>
                  </a:lnTo>
                  <a:lnTo>
                    <a:pt x="5477" y="2506"/>
                  </a:lnTo>
                  <a:lnTo>
                    <a:pt x="5499" y="2630"/>
                  </a:lnTo>
                  <a:lnTo>
                    <a:pt x="5515" y="2755"/>
                  </a:lnTo>
                  <a:lnTo>
                    <a:pt x="5525" y="2883"/>
                  </a:lnTo>
                  <a:lnTo>
                    <a:pt x="5528" y="3011"/>
                  </a:lnTo>
                  <a:lnTo>
                    <a:pt x="5525" y="3141"/>
                  </a:lnTo>
                  <a:lnTo>
                    <a:pt x="5515" y="3268"/>
                  </a:lnTo>
                  <a:lnTo>
                    <a:pt x="5499" y="3394"/>
                  </a:lnTo>
                  <a:lnTo>
                    <a:pt x="5477" y="3517"/>
                  </a:lnTo>
                  <a:lnTo>
                    <a:pt x="5449" y="3638"/>
                  </a:lnTo>
                  <a:lnTo>
                    <a:pt x="5415" y="3757"/>
                  </a:lnTo>
                  <a:lnTo>
                    <a:pt x="5375" y="3873"/>
                  </a:lnTo>
                  <a:lnTo>
                    <a:pt x="5330" y="3988"/>
                  </a:lnTo>
                  <a:lnTo>
                    <a:pt x="5280" y="4098"/>
                  </a:lnTo>
                  <a:lnTo>
                    <a:pt x="5225" y="4207"/>
                  </a:lnTo>
                  <a:lnTo>
                    <a:pt x="5164" y="4312"/>
                  </a:lnTo>
                  <a:lnTo>
                    <a:pt x="5098" y="4413"/>
                  </a:lnTo>
                  <a:lnTo>
                    <a:pt x="5029" y="4512"/>
                  </a:lnTo>
                  <a:lnTo>
                    <a:pt x="4954" y="4607"/>
                  </a:lnTo>
                  <a:lnTo>
                    <a:pt x="4875" y="4697"/>
                  </a:lnTo>
                  <a:lnTo>
                    <a:pt x="4791" y="4785"/>
                  </a:lnTo>
                  <a:lnTo>
                    <a:pt x="4704" y="4868"/>
                  </a:lnTo>
                  <a:lnTo>
                    <a:pt x="4613" y="4947"/>
                  </a:lnTo>
                  <a:lnTo>
                    <a:pt x="4518" y="5022"/>
                  </a:lnTo>
                  <a:lnTo>
                    <a:pt x="4420" y="5092"/>
                  </a:lnTo>
                  <a:lnTo>
                    <a:pt x="4318" y="5157"/>
                  </a:lnTo>
                  <a:lnTo>
                    <a:pt x="4213" y="5217"/>
                  </a:lnTo>
                  <a:lnTo>
                    <a:pt x="4104" y="5272"/>
                  </a:lnTo>
                  <a:lnTo>
                    <a:pt x="3992" y="5324"/>
                  </a:lnTo>
                  <a:lnTo>
                    <a:pt x="3879" y="5368"/>
                  </a:lnTo>
                  <a:lnTo>
                    <a:pt x="3762" y="5408"/>
                  </a:lnTo>
                  <a:lnTo>
                    <a:pt x="3643" y="5441"/>
                  </a:lnTo>
                  <a:lnTo>
                    <a:pt x="3521" y="5469"/>
                  </a:lnTo>
                  <a:lnTo>
                    <a:pt x="3397" y="5491"/>
                  </a:lnTo>
                  <a:lnTo>
                    <a:pt x="3272" y="5507"/>
                  </a:lnTo>
                  <a:lnTo>
                    <a:pt x="3144" y="5517"/>
                  </a:lnTo>
                  <a:lnTo>
                    <a:pt x="3016" y="5520"/>
                  </a:lnTo>
                  <a:lnTo>
                    <a:pt x="2886" y="5517"/>
                  </a:lnTo>
                  <a:lnTo>
                    <a:pt x="2759" y="5507"/>
                  </a:lnTo>
                  <a:lnTo>
                    <a:pt x="2634" y="5491"/>
                  </a:lnTo>
                  <a:lnTo>
                    <a:pt x="2510" y="5469"/>
                  </a:lnTo>
                  <a:lnTo>
                    <a:pt x="2388" y="5441"/>
                  </a:lnTo>
                  <a:lnTo>
                    <a:pt x="2269" y="5408"/>
                  </a:lnTo>
                  <a:lnTo>
                    <a:pt x="2152" y="5368"/>
                  </a:lnTo>
                  <a:lnTo>
                    <a:pt x="2039" y="5324"/>
                  </a:lnTo>
                  <a:lnTo>
                    <a:pt x="1927" y="5272"/>
                  </a:lnTo>
                  <a:lnTo>
                    <a:pt x="1818" y="5217"/>
                  </a:lnTo>
                  <a:lnTo>
                    <a:pt x="1713" y="5157"/>
                  </a:lnTo>
                  <a:lnTo>
                    <a:pt x="1611" y="5092"/>
                  </a:lnTo>
                  <a:lnTo>
                    <a:pt x="1513" y="5022"/>
                  </a:lnTo>
                  <a:lnTo>
                    <a:pt x="1417" y="4947"/>
                  </a:lnTo>
                  <a:lnTo>
                    <a:pt x="1327" y="4868"/>
                  </a:lnTo>
                  <a:lnTo>
                    <a:pt x="1240" y="4785"/>
                  </a:lnTo>
                  <a:lnTo>
                    <a:pt x="1156" y="4697"/>
                  </a:lnTo>
                  <a:lnTo>
                    <a:pt x="1077" y="4607"/>
                  </a:lnTo>
                  <a:lnTo>
                    <a:pt x="1002" y="4512"/>
                  </a:lnTo>
                  <a:lnTo>
                    <a:pt x="932" y="4413"/>
                  </a:lnTo>
                  <a:lnTo>
                    <a:pt x="867" y="4312"/>
                  </a:lnTo>
                  <a:lnTo>
                    <a:pt x="806" y="4207"/>
                  </a:lnTo>
                  <a:lnTo>
                    <a:pt x="751" y="4098"/>
                  </a:lnTo>
                  <a:lnTo>
                    <a:pt x="701" y="3988"/>
                  </a:lnTo>
                  <a:lnTo>
                    <a:pt x="656" y="3873"/>
                  </a:lnTo>
                  <a:lnTo>
                    <a:pt x="615" y="3757"/>
                  </a:lnTo>
                  <a:lnTo>
                    <a:pt x="582" y="3638"/>
                  </a:lnTo>
                  <a:lnTo>
                    <a:pt x="554" y="3517"/>
                  </a:lnTo>
                  <a:lnTo>
                    <a:pt x="532" y="3394"/>
                  </a:lnTo>
                  <a:lnTo>
                    <a:pt x="516" y="3268"/>
                  </a:lnTo>
                  <a:lnTo>
                    <a:pt x="506" y="3141"/>
                  </a:lnTo>
                  <a:lnTo>
                    <a:pt x="503" y="3011"/>
                  </a:lnTo>
                  <a:lnTo>
                    <a:pt x="506" y="2883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2" y="2385"/>
                  </a:lnTo>
                  <a:lnTo>
                    <a:pt x="615" y="2266"/>
                  </a:lnTo>
                  <a:lnTo>
                    <a:pt x="656" y="2149"/>
                  </a:lnTo>
                  <a:lnTo>
                    <a:pt x="701" y="2036"/>
                  </a:lnTo>
                  <a:lnTo>
                    <a:pt x="751" y="1924"/>
                  </a:lnTo>
                  <a:lnTo>
                    <a:pt x="806" y="1816"/>
                  </a:lnTo>
                  <a:lnTo>
                    <a:pt x="867" y="1712"/>
                  </a:lnTo>
                  <a:lnTo>
                    <a:pt x="932" y="1609"/>
                  </a:lnTo>
                  <a:lnTo>
                    <a:pt x="1002" y="1511"/>
                  </a:lnTo>
                  <a:lnTo>
                    <a:pt x="1077" y="1417"/>
                  </a:lnTo>
                  <a:lnTo>
                    <a:pt x="1156" y="1325"/>
                  </a:lnTo>
                  <a:lnTo>
                    <a:pt x="1240" y="1238"/>
                  </a:lnTo>
                  <a:lnTo>
                    <a:pt x="1327" y="1155"/>
                  </a:lnTo>
                  <a:lnTo>
                    <a:pt x="1417" y="1076"/>
                  </a:lnTo>
                  <a:lnTo>
                    <a:pt x="1513" y="1001"/>
                  </a:lnTo>
                  <a:lnTo>
                    <a:pt x="1611" y="932"/>
                  </a:lnTo>
                  <a:lnTo>
                    <a:pt x="1713" y="866"/>
                  </a:lnTo>
                  <a:lnTo>
                    <a:pt x="1818" y="805"/>
                  </a:lnTo>
                  <a:lnTo>
                    <a:pt x="1927" y="750"/>
                  </a:lnTo>
                  <a:lnTo>
                    <a:pt x="2039" y="700"/>
                  </a:lnTo>
                  <a:lnTo>
                    <a:pt x="2152" y="655"/>
                  </a:lnTo>
                  <a:lnTo>
                    <a:pt x="2269" y="616"/>
                  </a:lnTo>
                  <a:lnTo>
                    <a:pt x="2388" y="582"/>
                  </a:lnTo>
                  <a:lnTo>
                    <a:pt x="2510" y="553"/>
                  </a:lnTo>
                  <a:lnTo>
                    <a:pt x="2634" y="531"/>
                  </a:lnTo>
                  <a:lnTo>
                    <a:pt x="2759" y="515"/>
                  </a:lnTo>
                  <a:lnTo>
                    <a:pt x="2886" y="505"/>
                  </a:lnTo>
                  <a:lnTo>
                    <a:pt x="3016" y="502"/>
                  </a:lnTo>
                  <a:close/>
                  <a:moveTo>
                    <a:pt x="3016" y="6022"/>
                  </a:moveTo>
                  <a:lnTo>
                    <a:pt x="3170" y="6018"/>
                  </a:lnTo>
                  <a:lnTo>
                    <a:pt x="3323" y="6007"/>
                  </a:lnTo>
                  <a:lnTo>
                    <a:pt x="3474" y="5988"/>
                  </a:lnTo>
                  <a:lnTo>
                    <a:pt x="3623" y="5961"/>
                  </a:lnTo>
                  <a:lnTo>
                    <a:pt x="3768" y="5928"/>
                  </a:lnTo>
                  <a:lnTo>
                    <a:pt x="3911" y="5887"/>
                  </a:lnTo>
                  <a:lnTo>
                    <a:pt x="4052" y="5840"/>
                  </a:lnTo>
                  <a:lnTo>
                    <a:pt x="4188" y="5785"/>
                  </a:lnTo>
                  <a:lnTo>
                    <a:pt x="4322" y="5725"/>
                  </a:lnTo>
                  <a:lnTo>
                    <a:pt x="4452" y="5659"/>
                  </a:lnTo>
                  <a:lnTo>
                    <a:pt x="4577" y="5586"/>
                  </a:lnTo>
                  <a:lnTo>
                    <a:pt x="4700" y="5507"/>
                  </a:lnTo>
                  <a:lnTo>
                    <a:pt x="4819" y="5424"/>
                  </a:lnTo>
                  <a:lnTo>
                    <a:pt x="4932" y="5334"/>
                  </a:lnTo>
                  <a:lnTo>
                    <a:pt x="5042" y="5239"/>
                  </a:lnTo>
                  <a:lnTo>
                    <a:pt x="5146" y="5140"/>
                  </a:lnTo>
                  <a:lnTo>
                    <a:pt x="5247" y="5035"/>
                  </a:lnTo>
                  <a:lnTo>
                    <a:pt x="5341" y="4925"/>
                  </a:lnTo>
                  <a:lnTo>
                    <a:pt x="5431" y="4812"/>
                  </a:lnTo>
                  <a:lnTo>
                    <a:pt x="5515" y="4693"/>
                  </a:lnTo>
                  <a:lnTo>
                    <a:pt x="5594" y="4572"/>
                  </a:lnTo>
                  <a:lnTo>
                    <a:pt x="5666" y="4445"/>
                  </a:lnTo>
                  <a:lnTo>
                    <a:pt x="5733" y="4316"/>
                  </a:lnTo>
                  <a:lnTo>
                    <a:pt x="5794" y="4183"/>
                  </a:lnTo>
                  <a:lnTo>
                    <a:pt x="5848" y="4046"/>
                  </a:lnTo>
                  <a:lnTo>
                    <a:pt x="5895" y="3906"/>
                  </a:lnTo>
                  <a:lnTo>
                    <a:pt x="5935" y="3763"/>
                  </a:lnTo>
                  <a:lnTo>
                    <a:pt x="5969" y="3617"/>
                  </a:lnTo>
                  <a:lnTo>
                    <a:pt x="5996" y="3469"/>
                  </a:lnTo>
                  <a:lnTo>
                    <a:pt x="6015" y="3318"/>
                  </a:lnTo>
                  <a:lnTo>
                    <a:pt x="6027" y="3166"/>
                  </a:lnTo>
                  <a:lnTo>
                    <a:pt x="6031" y="3011"/>
                  </a:lnTo>
                  <a:lnTo>
                    <a:pt x="6027" y="2857"/>
                  </a:lnTo>
                  <a:lnTo>
                    <a:pt x="6015" y="2704"/>
                  </a:lnTo>
                  <a:lnTo>
                    <a:pt x="5996" y="2554"/>
                  </a:lnTo>
                  <a:lnTo>
                    <a:pt x="5969" y="2405"/>
                  </a:lnTo>
                  <a:lnTo>
                    <a:pt x="5935" y="2260"/>
                  </a:lnTo>
                  <a:lnTo>
                    <a:pt x="5895" y="2117"/>
                  </a:lnTo>
                  <a:lnTo>
                    <a:pt x="5848" y="1978"/>
                  </a:lnTo>
                  <a:lnTo>
                    <a:pt x="5794" y="1840"/>
                  </a:lnTo>
                  <a:lnTo>
                    <a:pt x="5733" y="1708"/>
                  </a:lnTo>
                  <a:lnTo>
                    <a:pt x="5666" y="1577"/>
                  </a:lnTo>
                  <a:lnTo>
                    <a:pt x="5594" y="1452"/>
                  </a:lnTo>
                  <a:lnTo>
                    <a:pt x="5515" y="1329"/>
                  </a:lnTo>
                  <a:lnTo>
                    <a:pt x="5431" y="1211"/>
                  </a:lnTo>
                  <a:lnTo>
                    <a:pt x="5341" y="1097"/>
                  </a:lnTo>
                  <a:lnTo>
                    <a:pt x="5247" y="988"/>
                  </a:lnTo>
                  <a:lnTo>
                    <a:pt x="5146" y="884"/>
                  </a:lnTo>
                  <a:lnTo>
                    <a:pt x="5042" y="783"/>
                  </a:lnTo>
                  <a:lnTo>
                    <a:pt x="4932" y="689"/>
                  </a:lnTo>
                  <a:lnTo>
                    <a:pt x="4819" y="600"/>
                  </a:lnTo>
                  <a:lnTo>
                    <a:pt x="4700" y="515"/>
                  </a:lnTo>
                  <a:lnTo>
                    <a:pt x="4577" y="437"/>
                  </a:lnTo>
                  <a:lnTo>
                    <a:pt x="4452" y="365"/>
                  </a:lnTo>
                  <a:lnTo>
                    <a:pt x="4322" y="297"/>
                  </a:lnTo>
                  <a:lnTo>
                    <a:pt x="4188" y="237"/>
                  </a:lnTo>
                  <a:lnTo>
                    <a:pt x="4052" y="183"/>
                  </a:lnTo>
                  <a:lnTo>
                    <a:pt x="3911" y="136"/>
                  </a:lnTo>
                  <a:lnTo>
                    <a:pt x="3768" y="96"/>
                  </a:lnTo>
                  <a:lnTo>
                    <a:pt x="3623" y="62"/>
                  </a:lnTo>
                  <a:lnTo>
                    <a:pt x="3474" y="36"/>
                  </a:lnTo>
                  <a:lnTo>
                    <a:pt x="3323" y="16"/>
                  </a:lnTo>
                  <a:lnTo>
                    <a:pt x="3170" y="4"/>
                  </a:lnTo>
                  <a:lnTo>
                    <a:pt x="3016" y="0"/>
                  </a:lnTo>
                  <a:lnTo>
                    <a:pt x="2861" y="4"/>
                  </a:lnTo>
                  <a:lnTo>
                    <a:pt x="2708" y="16"/>
                  </a:lnTo>
                  <a:lnTo>
                    <a:pt x="2557" y="36"/>
                  </a:lnTo>
                  <a:lnTo>
                    <a:pt x="2408" y="62"/>
                  </a:lnTo>
                  <a:lnTo>
                    <a:pt x="2263" y="96"/>
                  </a:lnTo>
                  <a:lnTo>
                    <a:pt x="2120" y="136"/>
                  </a:lnTo>
                  <a:lnTo>
                    <a:pt x="1979" y="183"/>
                  </a:lnTo>
                  <a:lnTo>
                    <a:pt x="1843" y="237"/>
                  </a:lnTo>
                  <a:lnTo>
                    <a:pt x="1709" y="297"/>
                  </a:lnTo>
                  <a:lnTo>
                    <a:pt x="1579" y="365"/>
                  </a:lnTo>
                  <a:lnTo>
                    <a:pt x="1453" y="437"/>
                  </a:lnTo>
                  <a:lnTo>
                    <a:pt x="1331" y="515"/>
                  </a:lnTo>
                  <a:lnTo>
                    <a:pt x="1212" y="600"/>
                  </a:lnTo>
                  <a:lnTo>
                    <a:pt x="1099" y="689"/>
                  </a:lnTo>
                  <a:lnTo>
                    <a:pt x="989" y="783"/>
                  </a:lnTo>
                  <a:lnTo>
                    <a:pt x="884" y="884"/>
                  </a:lnTo>
                  <a:lnTo>
                    <a:pt x="784" y="988"/>
                  </a:lnTo>
                  <a:lnTo>
                    <a:pt x="690" y="1097"/>
                  </a:lnTo>
                  <a:lnTo>
                    <a:pt x="600" y="1211"/>
                  </a:lnTo>
                  <a:lnTo>
                    <a:pt x="516" y="1329"/>
                  </a:lnTo>
                  <a:lnTo>
                    <a:pt x="437" y="1452"/>
                  </a:lnTo>
                  <a:lnTo>
                    <a:pt x="364" y="1577"/>
                  </a:lnTo>
                  <a:lnTo>
                    <a:pt x="298" y="1708"/>
                  </a:lnTo>
                  <a:lnTo>
                    <a:pt x="237" y="1840"/>
                  </a:lnTo>
                  <a:lnTo>
                    <a:pt x="183" y="1978"/>
                  </a:lnTo>
                  <a:lnTo>
                    <a:pt x="136" y="2117"/>
                  </a:lnTo>
                  <a:lnTo>
                    <a:pt x="95" y="2260"/>
                  </a:lnTo>
                  <a:lnTo>
                    <a:pt x="62" y="2405"/>
                  </a:lnTo>
                  <a:lnTo>
                    <a:pt x="35" y="2554"/>
                  </a:lnTo>
                  <a:lnTo>
                    <a:pt x="15" y="2704"/>
                  </a:lnTo>
                  <a:lnTo>
                    <a:pt x="4" y="2857"/>
                  </a:lnTo>
                  <a:lnTo>
                    <a:pt x="0" y="3011"/>
                  </a:lnTo>
                  <a:lnTo>
                    <a:pt x="4" y="3166"/>
                  </a:lnTo>
                  <a:lnTo>
                    <a:pt x="15" y="3318"/>
                  </a:lnTo>
                  <a:lnTo>
                    <a:pt x="35" y="3469"/>
                  </a:lnTo>
                  <a:lnTo>
                    <a:pt x="62" y="3617"/>
                  </a:lnTo>
                  <a:lnTo>
                    <a:pt x="95" y="3763"/>
                  </a:lnTo>
                  <a:lnTo>
                    <a:pt x="136" y="3906"/>
                  </a:lnTo>
                  <a:lnTo>
                    <a:pt x="183" y="4046"/>
                  </a:lnTo>
                  <a:lnTo>
                    <a:pt x="237" y="4183"/>
                  </a:lnTo>
                  <a:lnTo>
                    <a:pt x="298" y="4316"/>
                  </a:lnTo>
                  <a:lnTo>
                    <a:pt x="364" y="4445"/>
                  </a:lnTo>
                  <a:lnTo>
                    <a:pt x="437" y="4572"/>
                  </a:lnTo>
                  <a:lnTo>
                    <a:pt x="516" y="4693"/>
                  </a:lnTo>
                  <a:lnTo>
                    <a:pt x="600" y="4812"/>
                  </a:lnTo>
                  <a:lnTo>
                    <a:pt x="690" y="4925"/>
                  </a:lnTo>
                  <a:lnTo>
                    <a:pt x="784" y="5035"/>
                  </a:lnTo>
                  <a:lnTo>
                    <a:pt x="884" y="5140"/>
                  </a:lnTo>
                  <a:lnTo>
                    <a:pt x="989" y="5239"/>
                  </a:lnTo>
                  <a:lnTo>
                    <a:pt x="1099" y="5334"/>
                  </a:lnTo>
                  <a:lnTo>
                    <a:pt x="1212" y="5424"/>
                  </a:lnTo>
                  <a:lnTo>
                    <a:pt x="1331" y="5507"/>
                  </a:lnTo>
                  <a:lnTo>
                    <a:pt x="1453" y="5586"/>
                  </a:lnTo>
                  <a:lnTo>
                    <a:pt x="1579" y="5659"/>
                  </a:lnTo>
                  <a:lnTo>
                    <a:pt x="1709" y="5725"/>
                  </a:lnTo>
                  <a:lnTo>
                    <a:pt x="1843" y="5785"/>
                  </a:lnTo>
                  <a:lnTo>
                    <a:pt x="1979" y="5840"/>
                  </a:lnTo>
                  <a:lnTo>
                    <a:pt x="2120" y="5887"/>
                  </a:lnTo>
                  <a:lnTo>
                    <a:pt x="2263" y="5928"/>
                  </a:lnTo>
                  <a:lnTo>
                    <a:pt x="2408" y="5961"/>
                  </a:lnTo>
                  <a:lnTo>
                    <a:pt x="2557" y="5988"/>
                  </a:lnTo>
                  <a:lnTo>
                    <a:pt x="2708" y="6007"/>
                  </a:lnTo>
                  <a:lnTo>
                    <a:pt x="2861" y="6018"/>
                  </a:lnTo>
                  <a:lnTo>
                    <a:pt x="3016" y="6022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87"/>
            <p:cNvSpPr>
              <a:spLocks noEditPoints="1"/>
            </p:cNvSpPr>
            <p:nvPr/>
          </p:nvSpPr>
          <p:spPr bwMode="auto">
            <a:xfrm>
              <a:off x="6305550" y="2119313"/>
              <a:ext cx="517525" cy="688975"/>
            </a:xfrm>
            <a:custGeom>
              <a:avLst/>
              <a:gdLst>
                <a:gd name="T0" fmla="*/ 6018 w 12062"/>
                <a:gd name="T1" fmla="*/ 15039 h 16058"/>
                <a:gd name="T2" fmla="*/ 5780 w 12062"/>
                <a:gd name="T3" fmla="*/ 14775 h 16058"/>
                <a:gd name="T4" fmla="*/ 4611 w 12062"/>
                <a:gd name="T5" fmla="*/ 13399 h 16058"/>
                <a:gd name="T6" fmla="*/ 3378 w 12062"/>
                <a:gd name="T7" fmla="*/ 11797 h 16058"/>
                <a:gd name="T8" fmla="*/ 2251 w 12062"/>
                <a:gd name="T9" fmla="*/ 10038 h 16058"/>
                <a:gd name="T10" fmla="*/ 1406 w 12062"/>
                <a:gd name="T11" fmla="*/ 8193 h 16058"/>
                <a:gd name="T12" fmla="*/ 1014 w 12062"/>
                <a:gd name="T13" fmla="*/ 6330 h 16058"/>
                <a:gd name="T14" fmla="*/ 1164 w 12062"/>
                <a:gd name="T15" fmla="*/ 4770 h 16058"/>
                <a:gd name="T16" fmla="*/ 1734 w 12062"/>
                <a:gd name="T17" fmla="*/ 3422 h 16058"/>
                <a:gd name="T18" fmla="*/ 2653 w 12062"/>
                <a:gd name="T19" fmla="*/ 2309 h 16058"/>
                <a:gd name="T20" fmla="*/ 3854 w 12062"/>
                <a:gd name="T21" fmla="*/ 1499 h 16058"/>
                <a:gd name="T22" fmla="*/ 5267 w 12062"/>
                <a:gd name="T23" fmla="*/ 1062 h 16058"/>
                <a:gd name="T24" fmla="*/ 6795 w 12062"/>
                <a:gd name="T25" fmla="*/ 1062 h 16058"/>
                <a:gd name="T26" fmla="*/ 8208 w 12062"/>
                <a:gd name="T27" fmla="*/ 1499 h 16058"/>
                <a:gd name="T28" fmla="*/ 9409 w 12062"/>
                <a:gd name="T29" fmla="*/ 2309 h 16058"/>
                <a:gd name="T30" fmla="*/ 10328 w 12062"/>
                <a:gd name="T31" fmla="*/ 3422 h 16058"/>
                <a:gd name="T32" fmla="*/ 10898 w 12062"/>
                <a:gd name="T33" fmla="*/ 4770 h 16058"/>
                <a:gd name="T34" fmla="*/ 11048 w 12062"/>
                <a:gd name="T35" fmla="*/ 6330 h 16058"/>
                <a:gd name="T36" fmla="*/ 10656 w 12062"/>
                <a:gd name="T37" fmla="*/ 8193 h 16058"/>
                <a:gd name="T38" fmla="*/ 9810 w 12062"/>
                <a:gd name="T39" fmla="*/ 10039 h 16058"/>
                <a:gd name="T40" fmla="*/ 8681 w 12062"/>
                <a:gd name="T41" fmla="*/ 11801 h 16058"/>
                <a:gd name="T42" fmla="*/ 7443 w 12062"/>
                <a:gd name="T43" fmla="*/ 13407 h 16058"/>
                <a:gd name="T44" fmla="*/ 6267 w 12062"/>
                <a:gd name="T45" fmla="*/ 14791 h 16058"/>
                <a:gd name="T46" fmla="*/ 4817 w 12062"/>
                <a:gd name="T47" fmla="*/ 121 h 16058"/>
                <a:gd name="T48" fmla="*/ 3159 w 12062"/>
                <a:gd name="T49" fmla="*/ 722 h 16058"/>
                <a:gd name="T50" fmla="*/ 1768 w 12062"/>
                <a:gd name="T51" fmla="*/ 1753 h 16058"/>
                <a:gd name="T52" fmla="*/ 729 w 12062"/>
                <a:gd name="T53" fmla="*/ 3139 h 16058"/>
                <a:gd name="T54" fmla="*/ 123 w 12062"/>
                <a:gd name="T55" fmla="*/ 4801 h 16058"/>
                <a:gd name="T56" fmla="*/ 34 w 12062"/>
                <a:gd name="T57" fmla="*/ 6682 h 16058"/>
                <a:gd name="T58" fmla="*/ 506 w 12062"/>
                <a:gd name="T59" fmla="*/ 8654 h 16058"/>
                <a:gd name="T60" fmla="*/ 1411 w 12062"/>
                <a:gd name="T61" fmla="*/ 10583 h 16058"/>
                <a:gd name="T62" fmla="*/ 2598 w 12062"/>
                <a:gd name="T63" fmla="*/ 12423 h 16058"/>
                <a:gd name="T64" fmla="*/ 3917 w 12062"/>
                <a:gd name="T65" fmla="*/ 14129 h 16058"/>
                <a:gd name="T66" fmla="*/ 5214 w 12062"/>
                <a:gd name="T67" fmla="*/ 15655 h 16058"/>
                <a:gd name="T68" fmla="*/ 5355 w 12062"/>
                <a:gd name="T69" fmla="*/ 15786 h 16058"/>
                <a:gd name="T70" fmla="*/ 5509 w 12062"/>
                <a:gd name="T71" fmla="*/ 15897 h 16058"/>
                <a:gd name="T72" fmla="*/ 5705 w 12062"/>
                <a:gd name="T73" fmla="*/ 15997 h 16058"/>
                <a:gd name="T74" fmla="*/ 5931 w 12062"/>
                <a:gd name="T75" fmla="*/ 16054 h 16058"/>
                <a:gd name="T76" fmla="*/ 6170 w 12062"/>
                <a:gd name="T77" fmla="*/ 16048 h 16058"/>
                <a:gd name="T78" fmla="*/ 6392 w 12062"/>
                <a:gd name="T79" fmla="*/ 15982 h 16058"/>
                <a:gd name="T80" fmla="*/ 6581 w 12062"/>
                <a:gd name="T81" fmla="*/ 15878 h 16058"/>
                <a:gd name="T82" fmla="*/ 6747 w 12062"/>
                <a:gd name="T83" fmla="*/ 15752 h 16058"/>
                <a:gd name="T84" fmla="*/ 7056 w 12062"/>
                <a:gd name="T85" fmla="*/ 15415 h 16058"/>
                <a:gd name="T86" fmla="*/ 8368 w 12062"/>
                <a:gd name="T87" fmla="*/ 13856 h 16058"/>
                <a:gd name="T88" fmla="*/ 9675 w 12062"/>
                <a:gd name="T89" fmla="*/ 12125 h 16058"/>
                <a:gd name="T90" fmla="*/ 10826 w 12062"/>
                <a:gd name="T91" fmla="*/ 10267 h 16058"/>
                <a:gd name="T92" fmla="*/ 11669 w 12062"/>
                <a:gd name="T93" fmla="*/ 8328 h 16058"/>
                <a:gd name="T94" fmla="*/ 12053 w 12062"/>
                <a:gd name="T95" fmla="*/ 6352 h 16058"/>
                <a:gd name="T96" fmla="*/ 11872 w 12062"/>
                <a:gd name="T97" fmla="*/ 4508 h 16058"/>
                <a:gd name="T98" fmla="*/ 11188 w 12062"/>
                <a:gd name="T99" fmla="*/ 2887 h 16058"/>
                <a:gd name="T100" fmla="*/ 10084 w 12062"/>
                <a:gd name="T101" fmla="*/ 1555 h 16058"/>
                <a:gd name="T102" fmla="*/ 8644 w 12062"/>
                <a:gd name="T103" fmla="*/ 589 h 16058"/>
                <a:gd name="T104" fmla="*/ 6948 w 12062"/>
                <a:gd name="T105" fmla="*/ 6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062" h="16058">
                  <a:moveTo>
                    <a:pt x="6090" y="14996"/>
                  </a:moveTo>
                  <a:lnTo>
                    <a:pt x="6078" y="15005"/>
                  </a:lnTo>
                  <a:lnTo>
                    <a:pt x="6062" y="15018"/>
                  </a:lnTo>
                  <a:lnTo>
                    <a:pt x="6042" y="15032"/>
                  </a:lnTo>
                  <a:lnTo>
                    <a:pt x="6021" y="15045"/>
                  </a:lnTo>
                  <a:lnTo>
                    <a:pt x="6018" y="15039"/>
                  </a:lnTo>
                  <a:lnTo>
                    <a:pt x="6012" y="15032"/>
                  </a:lnTo>
                  <a:lnTo>
                    <a:pt x="6004" y="15024"/>
                  </a:lnTo>
                  <a:lnTo>
                    <a:pt x="5995" y="15015"/>
                  </a:lnTo>
                  <a:lnTo>
                    <a:pt x="5975" y="14996"/>
                  </a:lnTo>
                  <a:lnTo>
                    <a:pt x="5956" y="14978"/>
                  </a:lnTo>
                  <a:lnTo>
                    <a:pt x="5780" y="14775"/>
                  </a:lnTo>
                  <a:lnTo>
                    <a:pt x="5597" y="14565"/>
                  </a:lnTo>
                  <a:lnTo>
                    <a:pt x="5408" y="14346"/>
                  </a:lnTo>
                  <a:lnTo>
                    <a:pt x="5215" y="14120"/>
                  </a:lnTo>
                  <a:lnTo>
                    <a:pt x="5017" y="13886"/>
                  </a:lnTo>
                  <a:lnTo>
                    <a:pt x="4815" y="13646"/>
                  </a:lnTo>
                  <a:lnTo>
                    <a:pt x="4611" y="13399"/>
                  </a:lnTo>
                  <a:lnTo>
                    <a:pt x="4406" y="13145"/>
                  </a:lnTo>
                  <a:lnTo>
                    <a:pt x="4199" y="12887"/>
                  </a:lnTo>
                  <a:lnTo>
                    <a:pt x="3992" y="12622"/>
                  </a:lnTo>
                  <a:lnTo>
                    <a:pt x="3785" y="12352"/>
                  </a:lnTo>
                  <a:lnTo>
                    <a:pt x="3580" y="12077"/>
                  </a:lnTo>
                  <a:lnTo>
                    <a:pt x="3378" y="11797"/>
                  </a:lnTo>
                  <a:lnTo>
                    <a:pt x="3178" y="11513"/>
                  </a:lnTo>
                  <a:lnTo>
                    <a:pt x="2982" y="11225"/>
                  </a:lnTo>
                  <a:lnTo>
                    <a:pt x="2790" y="10932"/>
                  </a:lnTo>
                  <a:lnTo>
                    <a:pt x="2604" y="10637"/>
                  </a:lnTo>
                  <a:lnTo>
                    <a:pt x="2424" y="10339"/>
                  </a:lnTo>
                  <a:lnTo>
                    <a:pt x="2251" y="10038"/>
                  </a:lnTo>
                  <a:lnTo>
                    <a:pt x="2087" y="9734"/>
                  </a:lnTo>
                  <a:lnTo>
                    <a:pt x="1930" y="9429"/>
                  </a:lnTo>
                  <a:lnTo>
                    <a:pt x="1782" y="9122"/>
                  </a:lnTo>
                  <a:lnTo>
                    <a:pt x="1645" y="8813"/>
                  </a:lnTo>
                  <a:lnTo>
                    <a:pt x="1520" y="8504"/>
                  </a:lnTo>
                  <a:lnTo>
                    <a:pt x="1406" y="8193"/>
                  </a:lnTo>
                  <a:lnTo>
                    <a:pt x="1305" y="7881"/>
                  </a:lnTo>
                  <a:lnTo>
                    <a:pt x="1216" y="7570"/>
                  </a:lnTo>
                  <a:lnTo>
                    <a:pt x="1142" y="7259"/>
                  </a:lnTo>
                  <a:lnTo>
                    <a:pt x="1083" y="6948"/>
                  </a:lnTo>
                  <a:lnTo>
                    <a:pt x="1040" y="6639"/>
                  </a:lnTo>
                  <a:lnTo>
                    <a:pt x="1014" y="6330"/>
                  </a:lnTo>
                  <a:lnTo>
                    <a:pt x="1005" y="6023"/>
                  </a:lnTo>
                  <a:lnTo>
                    <a:pt x="1011" y="5765"/>
                  </a:lnTo>
                  <a:lnTo>
                    <a:pt x="1031" y="5510"/>
                  </a:lnTo>
                  <a:lnTo>
                    <a:pt x="1063" y="5259"/>
                  </a:lnTo>
                  <a:lnTo>
                    <a:pt x="1108" y="5012"/>
                  </a:lnTo>
                  <a:lnTo>
                    <a:pt x="1164" y="4770"/>
                  </a:lnTo>
                  <a:lnTo>
                    <a:pt x="1231" y="4532"/>
                  </a:lnTo>
                  <a:lnTo>
                    <a:pt x="1311" y="4299"/>
                  </a:lnTo>
                  <a:lnTo>
                    <a:pt x="1401" y="4071"/>
                  </a:lnTo>
                  <a:lnTo>
                    <a:pt x="1502" y="3849"/>
                  </a:lnTo>
                  <a:lnTo>
                    <a:pt x="1612" y="3632"/>
                  </a:lnTo>
                  <a:lnTo>
                    <a:pt x="1734" y="3422"/>
                  </a:lnTo>
                  <a:lnTo>
                    <a:pt x="1864" y="3219"/>
                  </a:lnTo>
                  <a:lnTo>
                    <a:pt x="2005" y="3022"/>
                  </a:lnTo>
                  <a:lnTo>
                    <a:pt x="2154" y="2832"/>
                  </a:lnTo>
                  <a:lnTo>
                    <a:pt x="2313" y="2650"/>
                  </a:lnTo>
                  <a:lnTo>
                    <a:pt x="2479" y="2475"/>
                  </a:lnTo>
                  <a:lnTo>
                    <a:pt x="2653" y="2309"/>
                  </a:lnTo>
                  <a:lnTo>
                    <a:pt x="2836" y="2151"/>
                  </a:lnTo>
                  <a:lnTo>
                    <a:pt x="3026" y="2002"/>
                  </a:lnTo>
                  <a:lnTo>
                    <a:pt x="3223" y="1862"/>
                  </a:lnTo>
                  <a:lnTo>
                    <a:pt x="3427" y="1731"/>
                  </a:lnTo>
                  <a:lnTo>
                    <a:pt x="3637" y="1610"/>
                  </a:lnTo>
                  <a:lnTo>
                    <a:pt x="3854" y="1499"/>
                  </a:lnTo>
                  <a:lnTo>
                    <a:pt x="4077" y="1399"/>
                  </a:lnTo>
                  <a:lnTo>
                    <a:pt x="4305" y="1309"/>
                  </a:lnTo>
                  <a:lnTo>
                    <a:pt x="4538" y="1229"/>
                  </a:lnTo>
                  <a:lnTo>
                    <a:pt x="4776" y="1162"/>
                  </a:lnTo>
                  <a:lnTo>
                    <a:pt x="5019" y="1106"/>
                  </a:lnTo>
                  <a:lnTo>
                    <a:pt x="5267" y="1062"/>
                  </a:lnTo>
                  <a:lnTo>
                    <a:pt x="5518" y="1030"/>
                  </a:lnTo>
                  <a:lnTo>
                    <a:pt x="5773" y="1010"/>
                  </a:lnTo>
                  <a:lnTo>
                    <a:pt x="6032" y="1004"/>
                  </a:lnTo>
                  <a:lnTo>
                    <a:pt x="6289" y="1010"/>
                  </a:lnTo>
                  <a:lnTo>
                    <a:pt x="6544" y="1030"/>
                  </a:lnTo>
                  <a:lnTo>
                    <a:pt x="6795" y="1062"/>
                  </a:lnTo>
                  <a:lnTo>
                    <a:pt x="7043" y="1106"/>
                  </a:lnTo>
                  <a:lnTo>
                    <a:pt x="7286" y="1162"/>
                  </a:lnTo>
                  <a:lnTo>
                    <a:pt x="7524" y="1229"/>
                  </a:lnTo>
                  <a:lnTo>
                    <a:pt x="7757" y="1309"/>
                  </a:lnTo>
                  <a:lnTo>
                    <a:pt x="7985" y="1399"/>
                  </a:lnTo>
                  <a:lnTo>
                    <a:pt x="8208" y="1499"/>
                  </a:lnTo>
                  <a:lnTo>
                    <a:pt x="8425" y="1610"/>
                  </a:lnTo>
                  <a:lnTo>
                    <a:pt x="8635" y="1731"/>
                  </a:lnTo>
                  <a:lnTo>
                    <a:pt x="8839" y="1862"/>
                  </a:lnTo>
                  <a:lnTo>
                    <a:pt x="9036" y="2002"/>
                  </a:lnTo>
                  <a:lnTo>
                    <a:pt x="9226" y="2151"/>
                  </a:lnTo>
                  <a:lnTo>
                    <a:pt x="9409" y="2309"/>
                  </a:lnTo>
                  <a:lnTo>
                    <a:pt x="9583" y="2475"/>
                  </a:lnTo>
                  <a:lnTo>
                    <a:pt x="9749" y="2650"/>
                  </a:lnTo>
                  <a:lnTo>
                    <a:pt x="9908" y="2832"/>
                  </a:lnTo>
                  <a:lnTo>
                    <a:pt x="10057" y="3022"/>
                  </a:lnTo>
                  <a:lnTo>
                    <a:pt x="10198" y="3219"/>
                  </a:lnTo>
                  <a:lnTo>
                    <a:pt x="10328" y="3422"/>
                  </a:lnTo>
                  <a:lnTo>
                    <a:pt x="10450" y="3632"/>
                  </a:lnTo>
                  <a:lnTo>
                    <a:pt x="10560" y="3849"/>
                  </a:lnTo>
                  <a:lnTo>
                    <a:pt x="10661" y="4071"/>
                  </a:lnTo>
                  <a:lnTo>
                    <a:pt x="10751" y="4299"/>
                  </a:lnTo>
                  <a:lnTo>
                    <a:pt x="10831" y="4532"/>
                  </a:lnTo>
                  <a:lnTo>
                    <a:pt x="10898" y="4770"/>
                  </a:lnTo>
                  <a:lnTo>
                    <a:pt x="10954" y="5012"/>
                  </a:lnTo>
                  <a:lnTo>
                    <a:pt x="10999" y="5259"/>
                  </a:lnTo>
                  <a:lnTo>
                    <a:pt x="11031" y="5510"/>
                  </a:lnTo>
                  <a:lnTo>
                    <a:pt x="11051" y="5765"/>
                  </a:lnTo>
                  <a:lnTo>
                    <a:pt x="11057" y="6023"/>
                  </a:lnTo>
                  <a:lnTo>
                    <a:pt x="11048" y="6330"/>
                  </a:lnTo>
                  <a:lnTo>
                    <a:pt x="11022" y="6639"/>
                  </a:lnTo>
                  <a:lnTo>
                    <a:pt x="10979" y="6948"/>
                  </a:lnTo>
                  <a:lnTo>
                    <a:pt x="10920" y="7259"/>
                  </a:lnTo>
                  <a:lnTo>
                    <a:pt x="10846" y="7570"/>
                  </a:lnTo>
                  <a:lnTo>
                    <a:pt x="10757" y="7881"/>
                  </a:lnTo>
                  <a:lnTo>
                    <a:pt x="10656" y="8193"/>
                  </a:lnTo>
                  <a:lnTo>
                    <a:pt x="10542" y="8504"/>
                  </a:lnTo>
                  <a:lnTo>
                    <a:pt x="10416" y="8814"/>
                  </a:lnTo>
                  <a:lnTo>
                    <a:pt x="10279" y="9122"/>
                  </a:lnTo>
                  <a:lnTo>
                    <a:pt x="10132" y="9430"/>
                  </a:lnTo>
                  <a:lnTo>
                    <a:pt x="9975" y="9735"/>
                  </a:lnTo>
                  <a:lnTo>
                    <a:pt x="9810" y="10039"/>
                  </a:lnTo>
                  <a:lnTo>
                    <a:pt x="9637" y="10340"/>
                  </a:lnTo>
                  <a:lnTo>
                    <a:pt x="9457" y="10639"/>
                  </a:lnTo>
                  <a:lnTo>
                    <a:pt x="9270" y="10934"/>
                  </a:lnTo>
                  <a:lnTo>
                    <a:pt x="9078" y="11227"/>
                  </a:lnTo>
                  <a:lnTo>
                    <a:pt x="8882" y="11516"/>
                  </a:lnTo>
                  <a:lnTo>
                    <a:pt x="8681" y="11801"/>
                  </a:lnTo>
                  <a:lnTo>
                    <a:pt x="8478" y="12081"/>
                  </a:lnTo>
                  <a:lnTo>
                    <a:pt x="8272" y="12357"/>
                  </a:lnTo>
                  <a:lnTo>
                    <a:pt x="8065" y="12628"/>
                  </a:lnTo>
                  <a:lnTo>
                    <a:pt x="7857" y="12893"/>
                  </a:lnTo>
                  <a:lnTo>
                    <a:pt x="7650" y="13154"/>
                  </a:lnTo>
                  <a:lnTo>
                    <a:pt x="7443" y="13407"/>
                  </a:lnTo>
                  <a:lnTo>
                    <a:pt x="7238" y="13655"/>
                  </a:lnTo>
                  <a:lnTo>
                    <a:pt x="7036" y="13897"/>
                  </a:lnTo>
                  <a:lnTo>
                    <a:pt x="6837" y="14132"/>
                  </a:lnTo>
                  <a:lnTo>
                    <a:pt x="6642" y="14359"/>
                  </a:lnTo>
                  <a:lnTo>
                    <a:pt x="6452" y="14579"/>
                  </a:lnTo>
                  <a:lnTo>
                    <a:pt x="6267" y="14791"/>
                  </a:lnTo>
                  <a:lnTo>
                    <a:pt x="6090" y="14996"/>
                  </a:lnTo>
                  <a:close/>
                  <a:moveTo>
                    <a:pt x="6032" y="0"/>
                  </a:moveTo>
                  <a:lnTo>
                    <a:pt x="5721" y="8"/>
                  </a:lnTo>
                  <a:lnTo>
                    <a:pt x="5415" y="31"/>
                  </a:lnTo>
                  <a:lnTo>
                    <a:pt x="5114" y="68"/>
                  </a:lnTo>
                  <a:lnTo>
                    <a:pt x="4817" y="121"/>
                  </a:lnTo>
                  <a:lnTo>
                    <a:pt x="4526" y="188"/>
                  </a:lnTo>
                  <a:lnTo>
                    <a:pt x="4239" y="268"/>
                  </a:lnTo>
                  <a:lnTo>
                    <a:pt x="3959" y="362"/>
                  </a:lnTo>
                  <a:lnTo>
                    <a:pt x="3686" y="470"/>
                  </a:lnTo>
                  <a:lnTo>
                    <a:pt x="3418" y="589"/>
                  </a:lnTo>
                  <a:lnTo>
                    <a:pt x="3159" y="722"/>
                  </a:lnTo>
                  <a:lnTo>
                    <a:pt x="2906" y="865"/>
                  </a:lnTo>
                  <a:lnTo>
                    <a:pt x="2661" y="1021"/>
                  </a:lnTo>
                  <a:lnTo>
                    <a:pt x="2424" y="1188"/>
                  </a:lnTo>
                  <a:lnTo>
                    <a:pt x="2197" y="1366"/>
                  </a:lnTo>
                  <a:lnTo>
                    <a:pt x="1978" y="1555"/>
                  </a:lnTo>
                  <a:lnTo>
                    <a:pt x="1768" y="1753"/>
                  </a:lnTo>
                  <a:lnTo>
                    <a:pt x="1569" y="1962"/>
                  </a:lnTo>
                  <a:lnTo>
                    <a:pt x="1379" y="2180"/>
                  </a:lnTo>
                  <a:lnTo>
                    <a:pt x="1200" y="2407"/>
                  </a:lnTo>
                  <a:lnTo>
                    <a:pt x="1031" y="2643"/>
                  </a:lnTo>
                  <a:lnTo>
                    <a:pt x="874" y="2887"/>
                  </a:lnTo>
                  <a:lnTo>
                    <a:pt x="729" y="3139"/>
                  </a:lnTo>
                  <a:lnTo>
                    <a:pt x="596" y="3399"/>
                  </a:lnTo>
                  <a:lnTo>
                    <a:pt x="474" y="3666"/>
                  </a:lnTo>
                  <a:lnTo>
                    <a:pt x="367" y="3940"/>
                  </a:lnTo>
                  <a:lnTo>
                    <a:pt x="271" y="4221"/>
                  </a:lnTo>
                  <a:lnTo>
                    <a:pt x="190" y="4508"/>
                  </a:lnTo>
                  <a:lnTo>
                    <a:pt x="123" y="4801"/>
                  </a:lnTo>
                  <a:lnTo>
                    <a:pt x="69" y="5099"/>
                  </a:lnTo>
                  <a:lnTo>
                    <a:pt x="31" y="5403"/>
                  </a:lnTo>
                  <a:lnTo>
                    <a:pt x="8" y="5711"/>
                  </a:lnTo>
                  <a:lnTo>
                    <a:pt x="0" y="6023"/>
                  </a:lnTo>
                  <a:lnTo>
                    <a:pt x="9" y="6352"/>
                  </a:lnTo>
                  <a:lnTo>
                    <a:pt x="34" y="6682"/>
                  </a:lnTo>
                  <a:lnTo>
                    <a:pt x="76" y="7012"/>
                  </a:lnTo>
                  <a:lnTo>
                    <a:pt x="134" y="7342"/>
                  </a:lnTo>
                  <a:lnTo>
                    <a:pt x="206" y="7671"/>
                  </a:lnTo>
                  <a:lnTo>
                    <a:pt x="292" y="8000"/>
                  </a:lnTo>
                  <a:lnTo>
                    <a:pt x="393" y="8328"/>
                  </a:lnTo>
                  <a:lnTo>
                    <a:pt x="506" y="8654"/>
                  </a:lnTo>
                  <a:lnTo>
                    <a:pt x="630" y="8980"/>
                  </a:lnTo>
                  <a:lnTo>
                    <a:pt x="767" y="9305"/>
                  </a:lnTo>
                  <a:lnTo>
                    <a:pt x="914" y="9628"/>
                  </a:lnTo>
                  <a:lnTo>
                    <a:pt x="1070" y="9948"/>
                  </a:lnTo>
                  <a:lnTo>
                    <a:pt x="1236" y="10267"/>
                  </a:lnTo>
                  <a:lnTo>
                    <a:pt x="1411" y="10583"/>
                  </a:lnTo>
                  <a:lnTo>
                    <a:pt x="1593" y="10897"/>
                  </a:lnTo>
                  <a:lnTo>
                    <a:pt x="1783" y="11208"/>
                  </a:lnTo>
                  <a:lnTo>
                    <a:pt x="1979" y="11518"/>
                  </a:lnTo>
                  <a:lnTo>
                    <a:pt x="2180" y="11823"/>
                  </a:lnTo>
                  <a:lnTo>
                    <a:pt x="2387" y="12125"/>
                  </a:lnTo>
                  <a:lnTo>
                    <a:pt x="2598" y="12423"/>
                  </a:lnTo>
                  <a:lnTo>
                    <a:pt x="2813" y="12718"/>
                  </a:lnTo>
                  <a:lnTo>
                    <a:pt x="3030" y="13009"/>
                  </a:lnTo>
                  <a:lnTo>
                    <a:pt x="3250" y="13296"/>
                  </a:lnTo>
                  <a:lnTo>
                    <a:pt x="3473" y="13578"/>
                  </a:lnTo>
                  <a:lnTo>
                    <a:pt x="3695" y="13856"/>
                  </a:lnTo>
                  <a:lnTo>
                    <a:pt x="3917" y="14129"/>
                  </a:lnTo>
                  <a:lnTo>
                    <a:pt x="4139" y="14397"/>
                  </a:lnTo>
                  <a:lnTo>
                    <a:pt x="4359" y="14659"/>
                  </a:lnTo>
                  <a:lnTo>
                    <a:pt x="4577" y="14917"/>
                  </a:lnTo>
                  <a:lnTo>
                    <a:pt x="4793" y="15169"/>
                  </a:lnTo>
                  <a:lnTo>
                    <a:pt x="5006" y="15415"/>
                  </a:lnTo>
                  <a:lnTo>
                    <a:pt x="5214" y="15655"/>
                  </a:lnTo>
                  <a:lnTo>
                    <a:pt x="5219" y="15661"/>
                  </a:lnTo>
                  <a:lnTo>
                    <a:pt x="5233" y="15675"/>
                  </a:lnTo>
                  <a:lnTo>
                    <a:pt x="5254" y="15695"/>
                  </a:lnTo>
                  <a:lnTo>
                    <a:pt x="5281" y="15722"/>
                  </a:lnTo>
                  <a:lnTo>
                    <a:pt x="5315" y="15752"/>
                  </a:lnTo>
                  <a:lnTo>
                    <a:pt x="5355" y="15786"/>
                  </a:lnTo>
                  <a:lnTo>
                    <a:pt x="5377" y="15804"/>
                  </a:lnTo>
                  <a:lnTo>
                    <a:pt x="5401" y="15822"/>
                  </a:lnTo>
                  <a:lnTo>
                    <a:pt x="5426" y="15841"/>
                  </a:lnTo>
                  <a:lnTo>
                    <a:pt x="5453" y="15860"/>
                  </a:lnTo>
                  <a:lnTo>
                    <a:pt x="5480" y="15878"/>
                  </a:lnTo>
                  <a:lnTo>
                    <a:pt x="5509" y="15897"/>
                  </a:lnTo>
                  <a:lnTo>
                    <a:pt x="5539" y="15915"/>
                  </a:lnTo>
                  <a:lnTo>
                    <a:pt x="5570" y="15933"/>
                  </a:lnTo>
                  <a:lnTo>
                    <a:pt x="5602" y="15950"/>
                  </a:lnTo>
                  <a:lnTo>
                    <a:pt x="5635" y="15967"/>
                  </a:lnTo>
                  <a:lnTo>
                    <a:pt x="5670" y="15982"/>
                  </a:lnTo>
                  <a:lnTo>
                    <a:pt x="5705" y="15997"/>
                  </a:lnTo>
                  <a:lnTo>
                    <a:pt x="5740" y="16010"/>
                  </a:lnTo>
                  <a:lnTo>
                    <a:pt x="5777" y="16022"/>
                  </a:lnTo>
                  <a:lnTo>
                    <a:pt x="5814" y="16032"/>
                  </a:lnTo>
                  <a:lnTo>
                    <a:pt x="5853" y="16041"/>
                  </a:lnTo>
                  <a:lnTo>
                    <a:pt x="5892" y="16048"/>
                  </a:lnTo>
                  <a:lnTo>
                    <a:pt x="5931" y="16054"/>
                  </a:lnTo>
                  <a:lnTo>
                    <a:pt x="5971" y="16057"/>
                  </a:lnTo>
                  <a:lnTo>
                    <a:pt x="6011" y="16058"/>
                  </a:lnTo>
                  <a:lnTo>
                    <a:pt x="6051" y="16058"/>
                  </a:lnTo>
                  <a:lnTo>
                    <a:pt x="6091" y="16057"/>
                  </a:lnTo>
                  <a:lnTo>
                    <a:pt x="6131" y="16054"/>
                  </a:lnTo>
                  <a:lnTo>
                    <a:pt x="6170" y="16048"/>
                  </a:lnTo>
                  <a:lnTo>
                    <a:pt x="6209" y="16041"/>
                  </a:lnTo>
                  <a:lnTo>
                    <a:pt x="6248" y="16032"/>
                  </a:lnTo>
                  <a:lnTo>
                    <a:pt x="6285" y="16022"/>
                  </a:lnTo>
                  <a:lnTo>
                    <a:pt x="6322" y="16010"/>
                  </a:lnTo>
                  <a:lnTo>
                    <a:pt x="6357" y="15997"/>
                  </a:lnTo>
                  <a:lnTo>
                    <a:pt x="6392" y="15982"/>
                  </a:lnTo>
                  <a:lnTo>
                    <a:pt x="6427" y="15967"/>
                  </a:lnTo>
                  <a:lnTo>
                    <a:pt x="6460" y="15950"/>
                  </a:lnTo>
                  <a:lnTo>
                    <a:pt x="6492" y="15933"/>
                  </a:lnTo>
                  <a:lnTo>
                    <a:pt x="6523" y="15915"/>
                  </a:lnTo>
                  <a:lnTo>
                    <a:pt x="6553" y="15897"/>
                  </a:lnTo>
                  <a:lnTo>
                    <a:pt x="6581" y="15878"/>
                  </a:lnTo>
                  <a:lnTo>
                    <a:pt x="6609" y="15860"/>
                  </a:lnTo>
                  <a:lnTo>
                    <a:pt x="6636" y="15841"/>
                  </a:lnTo>
                  <a:lnTo>
                    <a:pt x="6661" y="15822"/>
                  </a:lnTo>
                  <a:lnTo>
                    <a:pt x="6684" y="15804"/>
                  </a:lnTo>
                  <a:lnTo>
                    <a:pt x="6707" y="15786"/>
                  </a:lnTo>
                  <a:lnTo>
                    <a:pt x="6747" y="15752"/>
                  </a:lnTo>
                  <a:lnTo>
                    <a:pt x="6780" y="15722"/>
                  </a:lnTo>
                  <a:lnTo>
                    <a:pt x="6808" y="15695"/>
                  </a:lnTo>
                  <a:lnTo>
                    <a:pt x="6829" y="15675"/>
                  </a:lnTo>
                  <a:lnTo>
                    <a:pt x="6842" y="15661"/>
                  </a:lnTo>
                  <a:lnTo>
                    <a:pt x="6848" y="15655"/>
                  </a:lnTo>
                  <a:lnTo>
                    <a:pt x="7056" y="15415"/>
                  </a:lnTo>
                  <a:lnTo>
                    <a:pt x="7269" y="15169"/>
                  </a:lnTo>
                  <a:lnTo>
                    <a:pt x="7485" y="14917"/>
                  </a:lnTo>
                  <a:lnTo>
                    <a:pt x="7703" y="14659"/>
                  </a:lnTo>
                  <a:lnTo>
                    <a:pt x="7924" y="14397"/>
                  </a:lnTo>
                  <a:lnTo>
                    <a:pt x="8145" y="14129"/>
                  </a:lnTo>
                  <a:lnTo>
                    <a:pt x="8368" y="13856"/>
                  </a:lnTo>
                  <a:lnTo>
                    <a:pt x="8590" y="13578"/>
                  </a:lnTo>
                  <a:lnTo>
                    <a:pt x="8812" y="13296"/>
                  </a:lnTo>
                  <a:lnTo>
                    <a:pt x="9032" y="13009"/>
                  </a:lnTo>
                  <a:lnTo>
                    <a:pt x="9249" y="12718"/>
                  </a:lnTo>
                  <a:lnTo>
                    <a:pt x="9464" y="12423"/>
                  </a:lnTo>
                  <a:lnTo>
                    <a:pt x="9675" y="12125"/>
                  </a:lnTo>
                  <a:lnTo>
                    <a:pt x="9882" y="11823"/>
                  </a:lnTo>
                  <a:lnTo>
                    <a:pt x="10084" y="11518"/>
                  </a:lnTo>
                  <a:lnTo>
                    <a:pt x="10280" y="11208"/>
                  </a:lnTo>
                  <a:lnTo>
                    <a:pt x="10469" y="10897"/>
                  </a:lnTo>
                  <a:lnTo>
                    <a:pt x="10652" y="10583"/>
                  </a:lnTo>
                  <a:lnTo>
                    <a:pt x="10826" y="10267"/>
                  </a:lnTo>
                  <a:lnTo>
                    <a:pt x="10992" y="9948"/>
                  </a:lnTo>
                  <a:lnTo>
                    <a:pt x="11148" y="9628"/>
                  </a:lnTo>
                  <a:lnTo>
                    <a:pt x="11295" y="9305"/>
                  </a:lnTo>
                  <a:lnTo>
                    <a:pt x="11432" y="8980"/>
                  </a:lnTo>
                  <a:lnTo>
                    <a:pt x="11556" y="8654"/>
                  </a:lnTo>
                  <a:lnTo>
                    <a:pt x="11669" y="8328"/>
                  </a:lnTo>
                  <a:lnTo>
                    <a:pt x="11770" y="8000"/>
                  </a:lnTo>
                  <a:lnTo>
                    <a:pt x="11856" y="7671"/>
                  </a:lnTo>
                  <a:lnTo>
                    <a:pt x="11928" y="7342"/>
                  </a:lnTo>
                  <a:lnTo>
                    <a:pt x="11986" y="7012"/>
                  </a:lnTo>
                  <a:lnTo>
                    <a:pt x="12028" y="6682"/>
                  </a:lnTo>
                  <a:lnTo>
                    <a:pt x="12053" y="6352"/>
                  </a:lnTo>
                  <a:lnTo>
                    <a:pt x="12062" y="6023"/>
                  </a:lnTo>
                  <a:lnTo>
                    <a:pt x="12054" y="5711"/>
                  </a:lnTo>
                  <a:lnTo>
                    <a:pt x="12031" y="5403"/>
                  </a:lnTo>
                  <a:lnTo>
                    <a:pt x="11993" y="5099"/>
                  </a:lnTo>
                  <a:lnTo>
                    <a:pt x="11939" y="4801"/>
                  </a:lnTo>
                  <a:lnTo>
                    <a:pt x="11872" y="4508"/>
                  </a:lnTo>
                  <a:lnTo>
                    <a:pt x="11791" y="4221"/>
                  </a:lnTo>
                  <a:lnTo>
                    <a:pt x="11695" y="3940"/>
                  </a:lnTo>
                  <a:lnTo>
                    <a:pt x="11588" y="3666"/>
                  </a:lnTo>
                  <a:lnTo>
                    <a:pt x="11466" y="3399"/>
                  </a:lnTo>
                  <a:lnTo>
                    <a:pt x="11333" y="3139"/>
                  </a:lnTo>
                  <a:lnTo>
                    <a:pt x="11188" y="2887"/>
                  </a:lnTo>
                  <a:lnTo>
                    <a:pt x="11031" y="2643"/>
                  </a:lnTo>
                  <a:lnTo>
                    <a:pt x="10862" y="2407"/>
                  </a:lnTo>
                  <a:lnTo>
                    <a:pt x="10683" y="2180"/>
                  </a:lnTo>
                  <a:lnTo>
                    <a:pt x="10493" y="1962"/>
                  </a:lnTo>
                  <a:lnTo>
                    <a:pt x="10294" y="1753"/>
                  </a:lnTo>
                  <a:lnTo>
                    <a:pt x="10084" y="1555"/>
                  </a:lnTo>
                  <a:lnTo>
                    <a:pt x="9865" y="1366"/>
                  </a:lnTo>
                  <a:lnTo>
                    <a:pt x="9638" y="1188"/>
                  </a:lnTo>
                  <a:lnTo>
                    <a:pt x="9401" y="1021"/>
                  </a:lnTo>
                  <a:lnTo>
                    <a:pt x="9156" y="865"/>
                  </a:lnTo>
                  <a:lnTo>
                    <a:pt x="8903" y="722"/>
                  </a:lnTo>
                  <a:lnTo>
                    <a:pt x="8644" y="589"/>
                  </a:lnTo>
                  <a:lnTo>
                    <a:pt x="8376" y="470"/>
                  </a:lnTo>
                  <a:lnTo>
                    <a:pt x="8103" y="362"/>
                  </a:lnTo>
                  <a:lnTo>
                    <a:pt x="7823" y="268"/>
                  </a:lnTo>
                  <a:lnTo>
                    <a:pt x="7536" y="188"/>
                  </a:lnTo>
                  <a:lnTo>
                    <a:pt x="7245" y="121"/>
                  </a:lnTo>
                  <a:lnTo>
                    <a:pt x="6948" y="68"/>
                  </a:lnTo>
                  <a:lnTo>
                    <a:pt x="6647" y="31"/>
                  </a:lnTo>
                  <a:lnTo>
                    <a:pt x="6341" y="8"/>
                  </a:lnTo>
                  <a:lnTo>
                    <a:pt x="603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901887" y="3049710"/>
            <a:ext cx="627228" cy="586856"/>
            <a:chOff x="6964363" y="2108200"/>
            <a:chExt cx="690562" cy="646113"/>
          </a:xfrm>
          <a:solidFill>
            <a:schemeClr val="accent2"/>
          </a:solidFill>
        </p:grpSpPr>
        <p:sp>
          <p:nvSpPr>
            <p:cNvPr id="46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637881" y="3922449"/>
            <a:ext cx="431130" cy="625787"/>
            <a:chOff x="8591550" y="2065338"/>
            <a:chExt cx="474663" cy="688975"/>
          </a:xfrm>
          <a:solidFill>
            <a:schemeClr val="accent3"/>
          </a:solidFill>
        </p:grpSpPr>
        <p:sp>
          <p:nvSpPr>
            <p:cNvPr id="49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901891" y="5096114"/>
            <a:ext cx="431129" cy="625787"/>
            <a:chOff x="9856788" y="2057400"/>
            <a:chExt cx="474662" cy="688975"/>
          </a:xfrm>
          <a:solidFill>
            <a:schemeClr val="accent4"/>
          </a:solidFill>
        </p:grpSpPr>
        <p:sp>
          <p:nvSpPr>
            <p:cNvPr id="52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6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9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88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247" r="-62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305" y="539955"/>
            <a:ext cx="2000140" cy="2063387"/>
          </a:xfrm>
          <a:prstGeom prst="rect">
            <a:avLst/>
          </a:prstGeom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709334" y="2966460"/>
            <a:ext cx="482427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chemeClr val="accent1"/>
                </a:solidFill>
                <a:ea typeface="微软雅黑" panose="020B0503020204020204" pitchFamily="34" charset="-122"/>
              </a:rPr>
              <a:t>请</a:t>
            </a:r>
            <a:r>
              <a:rPr lang="zh-CN" altLang="en-US" sz="44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5761228" y="3914044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41157" y="2591827"/>
            <a:ext cx="2888975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7506" b="1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17506" b="1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7989956" y="3924020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5761228" y="4391174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7989956" y="4401152"/>
            <a:ext cx="1996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85475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37013" y="3921125"/>
            <a:ext cx="3295650" cy="1168400"/>
            <a:chOff x="4037013" y="3921125"/>
            <a:chExt cx="3295650" cy="1168400"/>
          </a:xfrm>
          <a:solidFill>
            <a:schemeClr val="accent3"/>
          </a:solidFill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37013" y="3921125"/>
              <a:ext cx="3295650" cy="1168400"/>
            </a:xfrm>
            <a:custGeom>
              <a:avLst/>
              <a:gdLst>
                <a:gd name="T0" fmla="*/ 2076 w 2076"/>
                <a:gd name="T1" fmla="*/ 0 h 736"/>
                <a:gd name="T2" fmla="*/ 1624 w 2076"/>
                <a:gd name="T3" fmla="*/ 557 h 736"/>
                <a:gd name="T4" fmla="*/ 1594 w 2076"/>
                <a:gd name="T5" fmla="*/ 589 h 736"/>
                <a:gd name="T6" fmla="*/ 1559 w 2076"/>
                <a:gd name="T7" fmla="*/ 614 h 736"/>
                <a:gd name="T8" fmla="*/ 1520 w 2076"/>
                <a:gd name="T9" fmla="*/ 633 h 736"/>
                <a:gd name="T10" fmla="*/ 1479 w 2076"/>
                <a:gd name="T11" fmla="*/ 644 h 736"/>
                <a:gd name="T12" fmla="*/ 1433 w 2076"/>
                <a:gd name="T13" fmla="*/ 649 h 736"/>
                <a:gd name="T14" fmla="*/ 1434 w 2076"/>
                <a:gd name="T15" fmla="*/ 649 h 736"/>
                <a:gd name="T16" fmla="*/ 188 w 2076"/>
                <a:gd name="T17" fmla="*/ 650 h 736"/>
                <a:gd name="T18" fmla="*/ 186 w 2076"/>
                <a:gd name="T19" fmla="*/ 650 h 736"/>
                <a:gd name="T20" fmla="*/ 142 w 2076"/>
                <a:gd name="T21" fmla="*/ 654 h 736"/>
                <a:gd name="T22" fmla="*/ 101 w 2076"/>
                <a:gd name="T23" fmla="*/ 666 h 736"/>
                <a:gd name="T24" fmla="*/ 63 w 2076"/>
                <a:gd name="T25" fmla="*/ 684 h 736"/>
                <a:gd name="T26" fmla="*/ 30 w 2076"/>
                <a:gd name="T27" fmla="*/ 707 h 736"/>
                <a:gd name="T28" fmla="*/ 0 w 2076"/>
                <a:gd name="T29" fmla="*/ 736 h 736"/>
                <a:gd name="T30" fmla="*/ 450 w 2076"/>
                <a:gd name="T31" fmla="*/ 182 h 736"/>
                <a:gd name="T32" fmla="*/ 480 w 2076"/>
                <a:gd name="T33" fmla="*/ 153 h 736"/>
                <a:gd name="T34" fmla="*/ 514 w 2076"/>
                <a:gd name="T35" fmla="*/ 129 h 736"/>
                <a:gd name="T36" fmla="*/ 552 w 2076"/>
                <a:gd name="T37" fmla="*/ 110 h 736"/>
                <a:gd name="T38" fmla="*/ 593 w 2076"/>
                <a:gd name="T39" fmla="*/ 99 h 736"/>
                <a:gd name="T40" fmla="*/ 637 w 2076"/>
                <a:gd name="T41" fmla="*/ 96 h 736"/>
                <a:gd name="T42" fmla="*/ 639 w 2076"/>
                <a:gd name="T43" fmla="*/ 96 h 736"/>
                <a:gd name="T44" fmla="*/ 1885 w 2076"/>
                <a:gd name="T45" fmla="*/ 95 h 736"/>
                <a:gd name="T46" fmla="*/ 1883 w 2076"/>
                <a:gd name="T47" fmla="*/ 95 h 736"/>
                <a:gd name="T48" fmla="*/ 1929 w 2076"/>
                <a:gd name="T49" fmla="*/ 90 h 736"/>
                <a:gd name="T50" fmla="*/ 1972 w 2076"/>
                <a:gd name="T51" fmla="*/ 77 h 736"/>
                <a:gd name="T52" fmla="*/ 2012 w 2076"/>
                <a:gd name="T53" fmla="*/ 58 h 736"/>
                <a:gd name="T54" fmla="*/ 2048 w 2076"/>
                <a:gd name="T55" fmla="*/ 31 h 736"/>
                <a:gd name="T56" fmla="*/ 2076 w 2076"/>
                <a:gd name="T57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76" h="736">
                  <a:moveTo>
                    <a:pt x="2076" y="0"/>
                  </a:moveTo>
                  <a:lnTo>
                    <a:pt x="1624" y="557"/>
                  </a:lnTo>
                  <a:lnTo>
                    <a:pt x="1594" y="589"/>
                  </a:lnTo>
                  <a:lnTo>
                    <a:pt x="1559" y="614"/>
                  </a:lnTo>
                  <a:lnTo>
                    <a:pt x="1520" y="633"/>
                  </a:lnTo>
                  <a:lnTo>
                    <a:pt x="1479" y="644"/>
                  </a:lnTo>
                  <a:lnTo>
                    <a:pt x="1433" y="649"/>
                  </a:lnTo>
                  <a:lnTo>
                    <a:pt x="1434" y="649"/>
                  </a:lnTo>
                  <a:lnTo>
                    <a:pt x="188" y="650"/>
                  </a:lnTo>
                  <a:lnTo>
                    <a:pt x="186" y="650"/>
                  </a:lnTo>
                  <a:lnTo>
                    <a:pt x="142" y="654"/>
                  </a:lnTo>
                  <a:lnTo>
                    <a:pt x="101" y="666"/>
                  </a:lnTo>
                  <a:lnTo>
                    <a:pt x="63" y="684"/>
                  </a:lnTo>
                  <a:lnTo>
                    <a:pt x="30" y="707"/>
                  </a:lnTo>
                  <a:lnTo>
                    <a:pt x="0" y="736"/>
                  </a:lnTo>
                  <a:lnTo>
                    <a:pt x="450" y="182"/>
                  </a:lnTo>
                  <a:lnTo>
                    <a:pt x="480" y="153"/>
                  </a:lnTo>
                  <a:lnTo>
                    <a:pt x="514" y="129"/>
                  </a:lnTo>
                  <a:lnTo>
                    <a:pt x="552" y="110"/>
                  </a:lnTo>
                  <a:lnTo>
                    <a:pt x="593" y="99"/>
                  </a:lnTo>
                  <a:lnTo>
                    <a:pt x="637" y="96"/>
                  </a:lnTo>
                  <a:lnTo>
                    <a:pt x="639" y="96"/>
                  </a:lnTo>
                  <a:lnTo>
                    <a:pt x="1885" y="95"/>
                  </a:lnTo>
                  <a:lnTo>
                    <a:pt x="1883" y="95"/>
                  </a:lnTo>
                  <a:lnTo>
                    <a:pt x="1929" y="90"/>
                  </a:lnTo>
                  <a:lnTo>
                    <a:pt x="1972" y="77"/>
                  </a:lnTo>
                  <a:lnTo>
                    <a:pt x="2012" y="58"/>
                  </a:lnTo>
                  <a:lnTo>
                    <a:pt x="2048" y="31"/>
                  </a:lnTo>
                  <a:lnTo>
                    <a:pt x="2076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4367213" y="4176713"/>
              <a:ext cx="2622550" cy="671513"/>
            </a:xfrm>
            <a:custGeom>
              <a:avLst/>
              <a:gdLst>
                <a:gd name="T0" fmla="*/ 1641 w 1652"/>
                <a:gd name="T1" fmla="*/ 5 h 423"/>
                <a:gd name="T2" fmla="*/ 429 w 1652"/>
                <a:gd name="T3" fmla="*/ 6 h 423"/>
                <a:gd name="T4" fmla="*/ 391 w 1652"/>
                <a:gd name="T5" fmla="*/ 11 h 423"/>
                <a:gd name="T6" fmla="*/ 356 w 1652"/>
                <a:gd name="T7" fmla="*/ 22 h 423"/>
                <a:gd name="T8" fmla="*/ 325 w 1652"/>
                <a:gd name="T9" fmla="*/ 41 h 423"/>
                <a:gd name="T10" fmla="*/ 298 w 1652"/>
                <a:gd name="T11" fmla="*/ 67 h 423"/>
                <a:gd name="T12" fmla="*/ 11 w 1652"/>
                <a:gd name="T13" fmla="*/ 418 h 423"/>
                <a:gd name="T14" fmla="*/ 1225 w 1652"/>
                <a:gd name="T15" fmla="*/ 417 h 423"/>
                <a:gd name="T16" fmla="*/ 1264 w 1652"/>
                <a:gd name="T17" fmla="*/ 412 h 423"/>
                <a:gd name="T18" fmla="*/ 1301 w 1652"/>
                <a:gd name="T19" fmla="*/ 399 h 423"/>
                <a:gd name="T20" fmla="*/ 1332 w 1652"/>
                <a:gd name="T21" fmla="*/ 379 h 423"/>
                <a:gd name="T22" fmla="*/ 1361 w 1652"/>
                <a:gd name="T23" fmla="*/ 350 h 423"/>
                <a:gd name="T24" fmla="*/ 1641 w 1652"/>
                <a:gd name="T25" fmla="*/ 5 h 423"/>
                <a:gd name="T26" fmla="*/ 1652 w 1652"/>
                <a:gd name="T27" fmla="*/ 0 h 423"/>
                <a:gd name="T28" fmla="*/ 1649 w 1652"/>
                <a:gd name="T29" fmla="*/ 5 h 423"/>
                <a:gd name="T30" fmla="*/ 1364 w 1652"/>
                <a:gd name="T31" fmla="*/ 355 h 423"/>
                <a:gd name="T32" fmla="*/ 1342 w 1652"/>
                <a:gd name="T33" fmla="*/ 377 h 423"/>
                <a:gd name="T34" fmla="*/ 1316 w 1652"/>
                <a:gd name="T35" fmla="*/ 396 h 423"/>
                <a:gd name="T36" fmla="*/ 1288 w 1652"/>
                <a:gd name="T37" fmla="*/ 410 h 423"/>
                <a:gd name="T38" fmla="*/ 1258 w 1652"/>
                <a:gd name="T39" fmla="*/ 418 h 423"/>
                <a:gd name="T40" fmla="*/ 1225 w 1652"/>
                <a:gd name="T41" fmla="*/ 421 h 423"/>
                <a:gd name="T42" fmla="*/ 0 w 1652"/>
                <a:gd name="T43" fmla="*/ 423 h 423"/>
                <a:gd name="T44" fmla="*/ 293 w 1652"/>
                <a:gd name="T45" fmla="*/ 63 h 423"/>
                <a:gd name="T46" fmla="*/ 321 w 1652"/>
                <a:gd name="T47" fmla="*/ 37 h 423"/>
                <a:gd name="T48" fmla="*/ 355 w 1652"/>
                <a:gd name="T49" fmla="*/ 18 h 423"/>
                <a:gd name="T50" fmla="*/ 389 w 1652"/>
                <a:gd name="T51" fmla="*/ 5 h 423"/>
                <a:gd name="T52" fmla="*/ 429 w 1652"/>
                <a:gd name="T53" fmla="*/ 2 h 423"/>
                <a:gd name="T54" fmla="*/ 1652 w 1652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2" h="423">
                  <a:moveTo>
                    <a:pt x="1641" y="5"/>
                  </a:moveTo>
                  <a:lnTo>
                    <a:pt x="429" y="6"/>
                  </a:lnTo>
                  <a:lnTo>
                    <a:pt x="391" y="11"/>
                  </a:lnTo>
                  <a:lnTo>
                    <a:pt x="356" y="22"/>
                  </a:lnTo>
                  <a:lnTo>
                    <a:pt x="325" y="41"/>
                  </a:lnTo>
                  <a:lnTo>
                    <a:pt x="298" y="67"/>
                  </a:lnTo>
                  <a:lnTo>
                    <a:pt x="11" y="418"/>
                  </a:lnTo>
                  <a:lnTo>
                    <a:pt x="1225" y="417"/>
                  </a:lnTo>
                  <a:lnTo>
                    <a:pt x="1264" y="412"/>
                  </a:lnTo>
                  <a:lnTo>
                    <a:pt x="1301" y="399"/>
                  </a:lnTo>
                  <a:lnTo>
                    <a:pt x="1332" y="379"/>
                  </a:lnTo>
                  <a:lnTo>
                    <a:pt x="1361" y="350"/>
                  </a:lnTo>
                  <a:lnTo>
                    <a:pt x="1641" y="5"/>
                  </a:lnTo>
                  <a:close/>
                  <a:moveTo>
                    <a:pt x="1652" y="0"/>
                  </a:moveTo>
                  <a:lnTo>
                    <a:pt x="1649" y="5"/>
                  </a:lnTo>
                  <a:lnTo>
                    <a:pt x="1364" y="355"/>
                  </a:lnTo>
                  <a:lnTo>
                    <a:pt x="1342" y="377"/>
                  </a:lnTo>
                  <a:lnTo>
                    <a:pt x="1316" y="396"/>
                  </a:lnTo>
                  <a:lnTo>
                    <a:pt x="1288" y="410"/>
                  </a:lnTo>
                  <a:lnTo>
                    <a:pt x="1258" y="418"/>
                  </a:lnTo>
                  <a:lnTo>
                    <a:pt x="1225" y="421"/>
                  </a:lnTo>
                  <a:lnTo>
                    <a:pt x="0" y="423"/>
                  </a:lnTo>
                  <a:lnTo>
                    <a:pt x="293" y="63"/>
                  </a:lnTo>
                  <a:lnTo>
                    <a:pt x="321" y="37"/>
                  </a:lnTo>
                  <a:lnTo>
                    <a:pt x="355" y="18"/>
                  </a:lnTo>
                  <a:lnTo>
                    <a:pt x="389" y="5"/>
                  </a:lnTo>
                  <a:lnTo>
                    <a:pt x="429" y="2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62813" y="2833688"/>
            <a:ext cx="3297238" cy="1171575"/>
            <a:chOff x="7262813" y="2833688"/>
            <a:chExt cx="3297238" cy="1171575"/>
          </a:xfrm>
          <a:solidFill>
            <a:schemeClr val="accent4"/>
          </a:solidFill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262813" y="2833688"/>
              <a:ext cx="3297238" cy="1171575"/>
            </a:xfrm>
            <a:custGeom>
              <a:avLst/>
              <a:gdLst>
                <a:gd name="T0" fmla="*/ 2077 w 2077"/>
                <a:gd name="T1" fmla="*/ 0 h 738"/>
                <a:gd name="T2" fmla="*/ 1623 w 2077"/>
                <a:gd name="T3" fmla="*/ 560 h 738"/>
                <a:gd name="T4" fmla="*/ 1595 w 2077"/>
                <a:gd name="T5" fmla="*/ 590 h 738"/>
                <a:gd name="T6" fmla="*/ 1560 w 2077"/>
                <a:gd name="T7" fmla="*/ 615 h 738"/>
                <a:gd name="T8" fmla="*/ 1520 w 2077"/>
                <a:gd name="T9" fmla="*/ 634 h 738"/>
                <a:gd name="T10" fmla="*/ 1478 w 2077"/>
                <a:gd name="T11" fmla="*/ 647 h 738"/>
                <a:gd name="T12" fmla="*/ 1433 w 2077"/>
                <a:gd name="T13" fmla="*/ 651 h 738"/>
                <a:gd name="T14" fmla="*/ 1435 w 2077"/>
                <a:gd name="T15" fmla="*/ 651 h 738"/>
                <a:gd name="T16" fmla="*/ 188 w 2077"/>
                <a:gd name="T17" fmla="*/ 653 h 738"/>
                <a:gd name="T18" fmla="*/ 185 w 2077"/>
                <a:gd name="T19" fmla="*/ 653 h 738"/>
                <a:gd name="T20" fmla="*/ 143 w 2077"/>
                <a:gd name="T21" fmla="*/ 656 h 738"/>
                <a:gd name="T22" fmla="*/ 101 w 2077"/>
                <a:gd name="T23" fmla="*/ 667 h 738"/>
                <a:gd name="T24" fmla="*/ 63 w 2077"/>
                <a:gd name="T25" fmla="*/ 685 h 738"/>
                <a:gd name="T26" fmla="*/ 29 w 2077"/>
                <a:gd name="T27" fmla="*/ 708 h 738"/>
                <a:gd name="T28" fmla="*/ 0 w 2077"/>
                <a:gd name="T29" fmla="*/ 738 h 738"/>
                <a:gd name="T30" fmla="*/ 451 w 2077"/>
                <a:gd name="T31" fmla="*/ 184 h 738"/>
                <a:gd name="T32" fmla="*/ 479 w 2077"/>
                <a:gd name="T33" fmla="*/ 154 h 738"/>
                <a:gd name="T34" fmla="*/ 514 w 2077"/>
                <a:gd name="T35" fmla="*/ 130 h 738"/>
                <a:gd name="T36" fmla="*/ 552 w 2077"/>
                <a:gd name="T37" fmla="*/ 113 h 738"/>
                <a:gd name="T38" fmla="*/ 593 w 2077"/>
                <a:gd name="T39" fmla="*/ 102 h 738"/>
                <a:gd name="T40" fmla="*/ 636 w 2077"/>
                <a:gd name="T41" fmla="*/ 97 h 738"/>
                <a:gd name="T42" fmla="*/ 639 w 2077"/>
                <a:gd name="T43" fmla="*/ 97 h 738"/>
                <a:gd name="T44" fmla="*/ 1886 w 2077"/>
                <a:gd name="T45" fmla="*/ 96 h 738"/>
                <a:gd name="T46" fmla="*/ 1883 w 2077"/>
                <a:gd name="T47" fmla="*/ 96 h 738"/>
                <a:gd name="T48" fmla="*/ 1930 w 2077"/>
                <a:gd name="T49" fmla="*/ 92 h 738"/>
                <a:gd name="T50" fmla="*/ 1973 w 2077"/>
                <a:gd name="T51" fmla="*/ 80 h 738"/>
                <a:gd name="T52" fmla="*/ 2012 w 2077"/>
                <a:gd name="T53" fmla="*/ 59 h 738"/>
                <a:gd name="T54" fmla="*/ 2047 w 2077"/>
                <a:gd name="T55" fmla="*/ 32 h 738"/>
                <a:gd name="T56" fmla="*/ 2077 w 2077"/>
                <a:gd name="T57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77" h="738">
                  <a:moveTo>
                    <a:pt x="2077" y="0"/>
                  </a:moveTo>
                  <a:lnTo>
                    <a:pt x="1623" y="560"/>
                  </a:lnTo>
                  <a:lnTo>
                    <a:pt x="1595" y="590"/>
                  </a:lnTo>
                  <a:lnTo>
                    <a:pt x="1560" y="615"/>
                  </a:lnTo>
                  <a:lnTo>
                    <a:pt x="1520" y="634"/>
                  </a:lnTo>
                  <a:lnTo>
                    <a:pt x="1478" y="647"/>
                  </a:lnTo>
                  <a:lnTo>
                    <a:pt x="1433" y="651"/>
                  </a:lnTo>
                  <a:lnTo>
                    <a:pt x="1435" y="651"/>
                  </a:lnTo>
                  <a:lnTo>
                    <a:pt x="188" y="653"/>
                  </a:lnTo>
                  <a:lnTo>
                    <a:pt x="185" y="653"/>
                  </a:lnTo>
                  <a:lnTo>
                    <a:pt x="143" y="656"/>
                  </a:lnTo>
                  <a:lnTo>
                    <a:pt x="101" y="667"/>
                  </a:lnTo>
                  <a:lnTo>
                    <a:pt x="63" y="685"/>
                  </a:lnTo>
                  <a:lnTo>
                    <a:pt x="29" y="708"/>
                  </a:lnTo>
                  <a:lnTo>
                    <a:pt x="0" y="738"/>
                  </a:lnTo>
                  <a:lnTo>
                    <a:pt x="451" y="184"/>
                  </a:lnTo>
                  <a:lnTo>
                    <a:pt x="479" y="154"/>
                  </a:lnTo>
                  <a:lnTo>
                    <a:pt x="514" y="130"/>
                  </a:lnTo>
                  <a:lnTo>
                    <a:pt x="552" y="113"/>
                  </a:lnTo>
                  <a:lnTo>
                    <a:pt x="593" y="102"/>
                  </a:lnTo>
                  <a:lnTo>
                    <a:pt x="636" y="97"/>
                  </a:lnTo>
                  <a:lnTo>
                    <a:pt x="639" y="97"/>
                  </a:lnTo>
                  <a:lnTo>
                    <a:pt x="1886" y="96"/>
                  </a:lnTo>
                  <a:lnTo>
                    <a:pt x="1883" y="96"/>
                  </a:lnTo>
                  <a:lnTo>
                    <a:pt x="1930" y="92"/>
                  </a:lnTo>
                  <a:lnTo>
                    <a:pt x="1973" y="80"/>
                  </a:lnTo>
                  <a:lnTo>
                    <a:pt x="2012" y="59"/>
                  </a:lnTo>
                  <a:lnTo>
                    <a:pt x="2047" y="32"/>
                  </a:lnTo>
                  <a:lnTo>
                    <a:pt x="2077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7594600" y="3090863"/>
              <a:ext cx="2620963" cy="673100"/>
            </a:xfrm>
            <a:custGeom>
              <a:avLst/>
              <a:gdLst>
                <a:gd name="T0" fmla="*/ 1640 w 1651"/>
                <a:gd name="T1" fmla="*/ 6 h 424"/>
                <a:gd name="T2" fmla="*/ 427 w 1651"/>
                <a:gd name="T3" fmla="*/ 8 h 424"/>
                <a:gd name="T4" fmla="*/ 391 w 1651"/>
                <a:gd name="T5" fmla="*/ 11 h 424"/>
                <a:gd name="T6" fmla="*/ 356 w 1651"/>
                <a:gd name="T7" fmla="*/ 24 h 424"/>
                <a:gd name="T8" fmla="*/ 324 w 1651"/>
                <a:gd name="T9" fmla="*/ 43 h 424"/>
                <a:gd name="T10" fmla="*/ 296 w 1651"/>
                <a:gd name="T11" fmla="*/ 68 h 424"/>
                <a:gd name="T12" fmla="*/ 11 w 1651"/>
                <a:gd name="T13" fmla="*/ 418 h 424"/>
                <a:gd name="T14" fmla="*/ 1224 w 1651"/>
                <a:gd name="T15" fmla="*/ 417 h 424"/>
                <a:gd name="T16" fmla="*/ 1262 w 1651"/>
                <a:gd name="T17" fmla="*/ 413 h 424"/>
                <a:gd name="T18" fmla="*/ 1299 w 1651"/>
                <a:gd name="T19" fmla="*/ 399 h 424"/>
                <a:gd name="T20" fmla="*/ 1332 w 1651"/>
                <a:gd name="T21" fmla="*/ 380 h 424"/>
                <a:gd name="T22" fmla="*/ 1359 w 1651"/>
                <a:gd name="T23" fmla="*/ 352 h 424"/>
                <a:gd name="T24" fmla="*/ 1640 w 1651"/>
                <a:gd name="T25" fmla="*/ 6 h 424"/>
                <a:gd name="T26" fmla="*/ 1651 w 1651"/>
                <a:gd name="T27" fmla="*/ 0 h 424"/>
                <a:gd name="T28" fmla="*/ 1363 w 1651"/>
                <a:gd name="T29" fmla="*/ 355 h 424"/>
                <a:gd name="T30" fmla="*/ 1341 w 1651"/>
                <a:gd name="T31" fmla="*/ 379 h 424"/>
                <a:gd name="T32" fmla="*/ 1314 w 1651"/>
                <a:gd name="T33" fmla="*/ 398 h 424"/>
                <a:gd name="T34" fmla="*/ 1286 w 1651"/>
                <a:gd name="T35" fmla="*/ 412 h 424"/>
                <a:gd name="T36" fmla="*/ 1256 w 1651"/>
                <a:gd name="T37" fmla="*/ 420 h 424"/>
                <a:gd name="T38" fmla="*/ 1224 w 1651"/>
                <a:gd name="T39" fmla="*/ 423 h 424"/>
                <a:gd name="T40" fmla="*/ 0 w 1651"/>
                <a:gd name="T41" fmla="*/ 424 h 424"/>
                <a:gd name="T42" fmla="*/ 293 w 1651"/>
                <a:gd name="T43" fmla="*/ 63 h 424"/>
                <a:gd name="T44" fmla="*/ 319 w 1651"/>
                <a:gd name="T45" fmla="*/ 38 h 424"/>
                <a:gd name="T46" fmla="*/ 353 w 1651"/>
                <a:gd name="T47" fmla="*/ 17 h 424"/>
                <a:gd name="T48" fmla="*/ 389 w 1651"/>
                <a:gd name="T49" fmla="*/ 6 h 424"/>
                <a:gd name="T50" fmla="*/ 427 w 1651"/>
                <a:gd name="T51" fmla="*/ 2 h 424"/>
                <a:gd name="T52" fmla="*/ 1651 w 1651"/>
                <a:gd name="T5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424">
                  <a:moveTo>
                    <a:pt x="1640" y="6"/>
                  </a:moveTo>
                  <a:lnTo>
                    <a:pt x="427" y="8"/>
                  </a:lnTo>
                  <a:lnTo>
                    <a:pt x="391" y="11"/>
                  </a:lnTo>
                  <a:lnTo>
                    <a:pt x="356" y="24"/>
                  </a:lnTo>
                  <a:lnTo>
                    <a:pt x="324" y="43"/>
                  </a:lnTo>
                  <a:lnTo>
                    <a:pt x="296" y="68"/>
                  </a:lnTo>
                  <a:lnTo>
                    <a:pt x="11" y="418"/>
                  </a:lnTo>
                  <a:lnTo>
                    <a:pt x="1224" y="417"/>
                  </a:lnTo>
                  <a:lnTo>
                    <a:pt x="1262" y="413"/>
                  </a:lnTo>
                  <a:lnTo>
                    <a:pt x="1299" y="399"/>
                  </a:lnTo>
                  <a:lnTo>
                    <a:pt x="1332" y="380"/>
                  </a:lnTo>
                  <a:lnTo>
                    <a:pt x="1359" y="352"/>
                  </a:lnTo>
                  <a:lnTo>
                    <a:pt x="1640" y="6"/>
                  </a:lnTo>
                  <a:close/>
                  <a:moveTo>
                    <a:pt x="1651" y="0"/>
                  </a:moveTo>
                  <a:lnTo>
                    <a:pt x="1363" y="355"/>
                  </a:lnTo>
                  <a:lnTo>
                    <a:pt x="1341" y="379"/>
                  </a:lnTo>
                  <a:lnTo>
                    <a:pt x="1314" y="398"/>
                  </a:lnTo>
                  <a:lnTo>
                    <a:pt x="1286" y="412"/>
                  </a:lnTo>
                  <a:lnTo>
                    <a:pt x="1256" y="420"/>
                  </a:lnTo>
                  <a:lnTo>
                    <a:pt x="1224" y="423"/>
                  </a:lnTo>
                  <a:lnTo>
                    <a:pt x="0" y="424"/>
                  </a:lnTo>
                  <a:lnTo>
                    <a:pt x="293" y="63"/>
                  </a:lnTo>
                  <a:lnTo>
                    <a:pt x="319" y="38"/>
                  </a:lnTo>
                  <a:lnTo>
                    <a:pt x="353" y="17"/>
                  </a:lnTo>
                  <a:lnTo>
                    <a:pt x="389" y="6"/>
                  </a:lnTo>
                  <a:lnTo>
                    <a:pt x="427" y="2"/>
                  </a:lnTo>
                  <a:lnTo>
                    <a:pt x="1651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6000" y="3203575"/>
            <a:ext cx="3297238" cy="1169988"/>
            <a:chOff x="2286000" y="3203575"/>
            <a:chExt cx="3297238" cy="1169988"/>
          </a:xfrm>
          <a:solidFill>
            <a:schemeClr val="accent1"/>
          </a:solidFill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286000" y="3203575"/>
              <a:ext cx="3297238" cy="1169988"/>
            </a:xfrm>
            <a:custGeom>
              <a:avLst/>
              <a:gdLst>
                <a:gd name="T0" fmla="*/ 2077 w 2077"/>
                <a:gd name="T1" fmla="*/ 0 h 737"/>
                <a:gd name="T2" fmla="*/ 1625 w 2077"/>
                <a:gd name="T3" fmla="*/ 558 h 737"/>
                <a:gd name="T4" fmla="*/ 1594 w 2077"/>
                <a:gd name="T5" fmla="*/ 589 h 737"/>
                <a:gd name="T6" fmla="*/ 1560 w 2077"/>
                <a:gd name="T7" fmla="*/ 615 h 737"/>
                <a:gd name="T8" fmla="*/ 1520 w 2077"/>
                <a:gd name="T9" fmla="*/ 634 h 737"/>
                <a:gd name="T10" fmla="*/ 1479 w 2077"/>
                <a:gd name="T11" fmla="*/ 645 h 737"/>
                <a:gd name="T12" fmla="*/ 1433 w 2077"/>
                <a:gd name="T13" fmla="*/ 650 h 737"/>
                <a:gd name="T14" fmla="*/ 1435 w 2077"/>
                <a:gd name="T15" fmla="*/ 650 h 737"/>
                <a:gd name="T16" fmla="*/ 188 w 2077"/>
                <a:gd name="T17" fmla="*/ 651 h 737"/>
                <a:gd name="T18" fmla="*/ 187 w 2077"/>
                <a:gd name="T19" fmla="*/ 651 h 737"/>
                <a:gd name="T20" fmla="*/ 142 w 2077"/>
                <a:gd name="T21" fmla="*/ 654 h 737"/>
                <a:gd name="T22" fmla="*/ 101 w 2077"/>
                <a:gd name="T23" fmla="*/ 667 h 737"/>
                <a:gd name="T24" fmla="*/ 63 w 2077"/>
                <a:gd name="T25" fmla="*/ 684 h 737"/>
                <a:gd name="T26" fmla="*/ 30 w 2077"/>
                <a:gd name="T27" fmla="*/ 708 h 737"/>
                <a:gd name="T28" fmla="*/ 0 w 2077"/>
                <a:gd name="T29" fmla="*/ 737 h 737"/>
                <a:gd name="T30" fmla="*/ 451 w 2077"/>
                <a:gd name="T31" fmla="*/ 182 h 737"/>
                <a:gd name="T32" fmla="*/ 479 w 2077"/>
                <a:gd name="T33" fmla="*/ 154 h 737"/>
                <a:gd name="T34" fmla="*/ 514 w 2077"/>
                <a:gd name="T35" fmla="*/ 130 h 737"/>
                <a:gd name="T36" fmla="*/ 552 w 2077"/>
                <a:gd name="T37" fmla="*/ 111 h 737"/>
                <a:gd name="T38" fmla="*/ 593 w 2077"/>
                <a:gd name="T39" fmla="*/ 100 h 737"/>
                <a:gd name="T40" fmla="*/ 636 w 2077"/>
                <a:gd name="T41" fmla="*/ 97 h 737"/>
                <a:gd name="T42" fmla="*/ 639 w 2077"/>
                <a:gd name="T43" fmla="*/ 97 h 737"/>
                <a:gd name="T44" fmla="*/ 1886 w 2077"/>
                <a:gd name="T45" fmla="*/ 95 h 737"/>
                <a:gd name="T46" fmla="*/ 1884 w 2077"/>
                <a:gd name="T47" fmla="*/ 95 h 737"/>
                <a:gd name="T48" fmla="*/ 1930 w 2077"/>
                <a:gd name="T49" fmla="*/ 91 h 737"/>
                <a:gd name="T50" fmla="*/ 1973 w 2077"/>
                <a:gd name="T51" fmla="*/ 78 h 737"/>
                <a:gd name="T52" fmla="*/ 2012 w 2077"/>
                <a:gd name="T53" fmla="*/ 59 h 737"/>
                <a:gd name="T54" fmla="*/ 2047 w 2077"/>
                <a:gd name="T55" fmla="*/ 32 h 737"/>
                <a:gd name="T56" fmla="*/ 2077 w 2077"/>
                <a:gd name="T57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77" h="737">
                  <a:moveTo>
                    <a:pt x="2077" y="0"/>
                  </a:moveTo>
                  <a:lnTo>
                    <a:pt x="1625" y="558"/>
                  </a:lnTo>
                  <a:lnTo>
                    <a:pt x="1594" y="589"/>
                  </a:lnTo>
                  <a:lnTo>
                    <a:pt x="1560" y="615"/>
                  </a:lnTo>
                  <a:lnTo>
                    <a:pt x="1520" y="634"/>
                  </a:lnTo>
                  <a:lnTo>
                    <a:pt x="1479" y="645"/>
                  </a:lnTo>
                  <a:lnTo>
                    <a:pt x="1433" y="650"/>
                  </a:lnTo>
                  <a:lnTo>
                    <a:pt x="1435" y="650"/>
                  </a:lnTo>
                  <a:lnTo>
                    <a:pt x="188" y="651"/>
                  </a:lnTo>
                  <a:lnTo>
                    <a:pt x="187" y="651"/>
                  </a:lnTo>
                  <a:lnTo>
                    <a:pt x="142" y="654"/>
                  </a:lnTo>
                  <a:lnTo>
                    <a:pt x="101" y="667"/>
                  </a:lnTo>
                  <a:lnTo>
                    <a:pt x="63" y="684"/>
                  </a:lnTo>
                  <a:lnTo>
                    <a:pt x="30" y="708"/>
                  </a:lnTo>
                  <a:lnTo>
                    <a:pt x="0" y="737"/>
                  </a:lnTo>
                  <a:lnTo>
                    <a:pt x="451" y="182"/>
                  </a:lnTo>
                  <a:lnTo>
                    <a:pt x="479" y="154"/>
                  </a:lnTo>
                  <a:lnTo>
                    <a:pt x="514" y="130"/>
                  </a:lnTo>
                  <a:lnTo>
                    <a:pt x="552" y="111"/>
                  </a:lnTo>
                  <a:lnTo>
                    <a:pt x="593" y="100"/>
                  </a:lnTo>
                  <a:lnTo>
                    <a:pt x="636" y="97"/>
                  </a:lnTo>
                  <a:lnTo>
                    <a:pt x="639" y="97"/>
                  </a:lnTo>
                  <a:lnTo>
                    <a:pt x="1886" y="95"/>
                  </a:lnTo>
                  <a:lnTo>
                    <a:pt x="1884" y="95"/>
                  </a:lnTo>
                  <a:lnTo>
                    <a:pt x="1930" y="91"/>
                  </a:lnTo>
                  <a:lnTo>
                    <a:pt x="1973" y="78"/>
                  </a:lnTo>
                  <a:lnTo>
                    <a:pt x="2012" y="59"/>
                  </a:lnTo>
                  <a:lnTo>
                    <a:pt x="2047" y="32"/>
                  </a:lnTo>
                  <a:lnTo>
                    <a:pt x="2077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2617788" y="3460750"/>
              <a:ext cx="2620963" cy="671513"/>
            </a:xfrm>
            <a:custGeom>
              <a:avLst/>
              <a:gdLst>
                <a:gd name="T0" fmla="*/ 1640 w 1651"/>
                <a:gd name="T1" fmla="*/ 5 h 423"/>
                <a:gd name="T2" fmla="*/ 427 w 1651"/>
                <a:gd name="T3" fmla="*/ 6 h 423"/>
                <a:gd name="T4" fmla="*/ 391 w 1651"/>
                <a:gd name="T5" fmla="*/ 11 h 423"/>
                <a:gd name="T6" fmla="*/ 356 w 1651"/>
                <a:gd name="T7" fmla="*/ 22 h 423"/>
                <a:gd name="T8" fmla="*/ 324 w 1651"/>
                <a:gd name="T9" fmla="*/ 41 h 423"/>
                <a:gd name="T10" fmla="*/ 297 w 1651"/>
                <a:gd name="T11" fmla="*/ 66 h 423"/>
                <a:gd name="T12" fmla="*/ 11 w 1651"/>
                <a:gd name="T13" fmla="*/ 418 h 423"/>
                <a:gd name="T14" fmla="*/ 1224 w 1651"/>
                <a:gd name="T15" fmla="*/ 416 h 423"/>
                <a:gd name="T16" fmla="*/ 1264 w 1651"/>
                <a:gd name="T17" fmla="*/ 412 h 423"/>
                <a:gd name="T18" fmla="*/ 1298 w 1651"/>
                <a:gd name="T19" fmla="*/ 399 h 423"/>
                <a:gd name="T20" fmla="*/ 1332 w 1651"/>
                <a:gd name="T21" fmla="*/ 378 h 423"/>
                <a:gd name="T22" fmla="*/ 1360 w 1651"/>
                <a:gd name="T23" fmla="*/ 350 h 423"/>
                <a:gd name="T24" fmla="*/ 1640 w 1651"/>
                <a:gd name="T25" fmla="*/ 5 h 423"/>
                <a:gd name="T26" fmla="*/ 1651 w 1651"/>
                <a:gd name="T27" fmla="*/ 0 h 423"/>
                <a:gd name="T28" fmla="*/ 1363 w 1651"/>
                <a:gd name="T29" fmla="*/ 355 h 423"/>
                <a:gd name="T30" fmla="*/ 1341 w 1651"/>
                <a:gd name="T31" fmla="*/ 377 h 423"/>
                <a:gd name="T32" fmla="*/ 1316 w 1651"/>
                <a:gd name="T33" fmla="*/ 396 h 423"/>
                <a:gd name="T34" fmla="*/ 1287 w 1651"/>
                <a:gd name="T35" fmla="*/ 410 h 423"/>
                <a:gd name="T36" fmla="*/ 1256 w 1651"/>
                <a:gd name="T37" fmla="*/ 418 h 423"/>
                <a:gd name="T38" fmla="*/ 1224 w 1651"/>
                <a:gd name="T39" fmla="*/ 421 h 423"/>
                <a:gd name="T40" fmla="*/ 0 w 1651"/>
                <a:gd name="T41" fmla="*/ 423 h 423"/>
                <a:gd name="T42" fmla="*/ 292 w 1651"/>
                <a:gd name="T43" fmla="*/ 63 h 423"/>
                <a:gd name="T44" fmla="*/ 321 w 1651"/>
                <a:gd name="T45" fmla="*/ 36 h 423"/>
                <a:gd name="T46" fmla="*/ 353 w 1651"/>
                <a:gd name="T47" fmla="*/ 17 h 423"/>
                <a:gd name="T48" fmla="*/ 389 w 1651"/>
                <a:gd name="T49" fmla="*/ 5 h 423"/>
                <a:gd name="T50" fmla="*/ 427 w 1651"/>
                <a:gd name="T51" fmla="*/ 1 h 423"/>
                <a:gd name="T52" fmla="*/ 1651 w 1651"/>
                <a:gd name="T5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423">
                  <a:moveTo>
                    <a:pt x="1640" y="5"/>
                  </a:moveTo>
                  <a:lnTo>
                    <a:pt x="427" y="6"/>
                  </a:lnTo>
                  <a:lnTo>
                    <a:pt x="391" y="11"/>
                  </a:lnTo>
                  <a:lnTo>
                    <a:pt x="356" y="22"/>
                  </a:lnTo>
                  <a:lnTo>
                    <a:pt x="324" y="41"/>
                  </a:lnTo>
                  <a:lnTo>
                    <a:pt x="297" y="66"/>
                  </a:lnTo>
                  <a:lnTo>
                    <a:pt x="11" y="418"/>
                  </a:lnTo>
                  <a:lnTo>
                    <a:pt x="1224" y="416"/>
                  </a:lnTo>
                  <a:lnTo>
                    <a:pt x="1264" y="412"/>
                  </a:lnTo>
                  <a:lnTo>
                    <a:pt x="1298" y="399"/>
                  </a:lnTo>
                  <a:lnTo>
                    <a:pt x="1332" y="378"/>
                  </a:lnTo>
                  <a:lnTo>
                    <a:pt x="1360" y="350"/>
                  </a:lnTo>
                  <a:lnTo>
                    <a:pt x="1640" y="5"/>
                  </a:lnTo>
                  <a:close/>
                  <a:moveTo>
                    <a:pt x="1651" y="0"/>
                  </a:moveTo>
                  <a:lnTo>
                    <a:pt x="1363" y="355"/>
                  </a:lnTo>
                  <a:lnTo>
                    <a:pt x="1341" y="377"/>
                  </a:lnTo>
                  <a:lnTo>
                    <a:pt x="1316" y="396"/>
                  </a:lnTo>
                  <a:lnTo>
                    <a:pt x="1287" y="410"/>
                  </a:lnTo>
                  <a:lnTo>
                    <a:pt x="1256" y="418"/>
                  </a:lnTo>
                  <a:lnTo>
                    <a:pt x="1224" y="421"/>
                  </a:lnTo>
                  <a:lnTo>
                    <a:pt x="0" y="423"/>
                  </a:lnTo>
                  <a:lnTo>
                    <a:pt x="292" y="63"/>
                  </a:lnTo>
                  <a:lnTo>
                    <a:pt x="321" y="36"/>
                  </a:lnTo>
                  <a:lnTo>
                    <a:pt x="353" y="17"/>
                  </a:lnTo>
                  <a:lnTo>
                    <a:pt x="389" y="5"/>
                  </a:lnTo>
                  <a:lnTo>
                    <a:pt x="427" y="1"/>
                  </a:lnTo>
                  <a:lnTo>
                    <a:pt x="1651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75288" y="2152650"/>
            <a:ext cx="3297238" cy="1171575"/>
            <a:chOff x="5475288" y="2152650"/>
            <a:chExt cx="3297238" cy="1171575"/>
          </a:xfrm>
          <a:solidFill>
            <a:schemeClr val="accent2"/>
          </a:solidFill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475288" y="2152650"/>
              <a:ext cx="3297238" cy="1171575"/>
            </a:xfrm>
            <a:custGeom>
              <a:avLst/>
              <a:gdLst>
                <a:gd name="T0" fmla="*/ 2077 w 2077"/>
                <a:gd name="T1" fmla="*/ 0 h 738"/>
                <a:gd name="T2" fmla="*/ 1623 w 2077"/>
                <a:gd name="T3" fmla="*/ 559 h 738"/>
                <a:gd name="T4" fmla="*/ 1594 w 2077"/>
                <a:gd name="T5" fmla="*/ 589 h 738"/>
                <a:gd name="T6" fmla="*/ 1560 w 2077"/>
                <a:gd name="T7" fmla="*/ 615 h 738"/>
                <a:gd name="T8" fmla="*/ 1520 w 2077"/>
                <a:gd name="T9" fmla="*/ 634 h 738"/>
                <a:gd name="T10" fmla="*/ 1477 w 2077"/>
                <a:gd name="T11" fmla="*/ 646 h 738"/>
                <a:gd name="T12" fmla="*/ 1433 w 2077"/>
                <a:gd name="T13" fmla="*/ 651 h 738"/>
                <a:gd name="T14" fmla="*/ 1435 w 2077"/>
                <a:gd name="T15" fmla="*/ 651 h 738"/>
                <a:gd name="T16" fmla="*/ 188 w 2077"/>
                <a:gd name="T17" fmla="*/ 653 h 738"/>
                <a:gd name="T18" fmla="*/ 185 w 2077"/>
                <a:gd name="T19" fmla="*/ 653 h 738"/>
                <a:gd name="T20" fmla="*/ 142 w 2077"/>
                <a:gd name="T21" fmla="*/ 656 h 738"/>
                <a:gd name="T22" fmla="*/ 101 w 2077"/>
                <a:gd name="T23" fmla="*/ 667 h 738"/>
                <a:gd name="T24" fmla="*/ 63 w 2077"/>
                <a:gd name="T25" fmla="*/ 684 h 738"/>
                <a:gd name="T26" fmla="*/ 28 w 2077"/>
                <a:gd name="T27" fmla="*/ 708 h 738"/>
                <a:gd name="T28" fmla="*/ 0 w 2077"/>
                <a:gd name="T29" fmla="*/ 738 h 738"/>
                <a:gd name="T30" fmla="*/ 451 w 2077"/>
                <a:gd name="T31" fmla="*/ 184 h 738"/>
                <a:gd name="T32" fmla="*/ 479 w 2077"/>
                <a:gd name="T33" fmla="*/ 154 h 738"/>
                <a:gd name="T34" fmla="*/ 514 w 2077"/>
                <a:gd name="T35" fmla="*/ 130 h 738"/>
                <a:gd name="T36" fmla="*/ 552 w 2077"/>
                <a:gd name="T37" fmla="*/ 113 h 738"/>
                <a:gd name="T38" fmla="*/ 593 w 2077"/>
                <a:gd name="T39" fmla="*/ 102 h 738"/>
                <a:gd name="T40" fmla="*/ 636 w 2077"/>
                <a:gd name="T41" fmla="*/ 97 h 738"/>
                <a:gd name="T42" fmla="*/ 639 w 2077"/>
                <a:gd name="T43" fmla="*/ 97 h 738"/>
                <a:gd name="T44" fmla="*/ 1884 w 2077"/>
                <a:gd name="T45" fmla="*/ 95 h 738"/>
                <a:gd name="T46" fmla="*/ 1882 w 2077"/>
                <a:gd name="T47" fmla="*/ 95 h 738"/>
                <a:gd name="T48" fmla="*/ 1930 w 2077"/>
                <a:gd name="T49" fmla="*/ 92 h 738"/>
                <a:gd name="T50" fmla="*/ 1972 w 2077"/>
                <a:gd name="T51" fmla="*/ 80 h 738"/>
                <a:gd name="T52" fmla="*/ 2012 w 2077"/>
                <a:gd name="T53" fmla="*/ 59 h 738"/>
                <a:gd name="T54" fmla="*/ 2047 w 2077"/>
                <a:gd name="T55" fmla="*/ 32 h 738"/>
                <a:gd name="T56" fmla="*/ 2077 w 2077"/>
                <a:gd name="T57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77" h="738">
                  <a:moveTo>
                    <a:pt x="2077" y="0"/>
                  </a:moveTo>
                  <a:lnTo>
                    <a:pt x="1623" y="559"/>
                  </a:lnTo>
                  <a:lnTo>
                    <a:pt x="1594" y="589"/>
                  </a:lnTo>
                  <a:lnTo>
                    <a:pt x="1560" y="615"/>
                  </a:lnTo>
                  <a:lnTo>
                    <a:pt x="1520" y="634"/>
                  </a:lnTo>
                  <a:lnTo>
                    <a:pt x="1477" y="646"/>
                  </a:lnTo>
                  <a:lnTo>
                    <a:pt x="1433" y="651"/>
                  </a:lnTo>
                  <a:lnTo>
                    <a:pt x="1435" y="651"/>
                  </a:lnTo>
                  <a:lnTo>
                    <a:pt x="188" y="653"/>
                  </a:lnTo>
                  <a:lnTo>
                    <a:pt x="185" y="653"/>
                  </a:lnTo>
                  <a:lnTo>
                    <a:pt x="142" y="656"/>
                  </a:lnTo>
                  <a:lnTo>
                    <a:pt x="101" y="667"/>
                  </a:lnTo>
                  <a:lnTo>
                    <a:pt x="63" y="684"/>
                  </a:lnTo>
                  <a:lnTo>
                    <a:pt x="28" y="708"/>
                  </a:lnTo>
                  <a:lnTo>
                    <a:pt x="0" y="738"/>
                  </a:lnTo>
                  <a:lnTo>
                    <a:pt x="451" y="184"/>
                  </a:lnTo>
                  <a:lnTo>
                    <a:pt x="479" y="154"/>
                  </a:lnTo>
                  <a:lnTo>
                    <a:pt x="514" y="130"/>
                  </a:lnTo>
                  <a:lnTo>
                    <a:pt x="552" y="113"/>
                  </a:lnTo>
                  <a:lnTo>
                    <a:pt x="593" y="102"/>
                  </a:lnTo>
                  <a:lnTo>
                    <a:pt x="636" y="97"/>
                  </a:lnTo>
                  <a:lnTo>
                    <a:pt x="639" y="97"/>
                  </a:lnTo>
                  <a:lnTo>
                    <a:pt x="1884" y="95"/>
                  </a:lnTo>
                  <a:lnTo>
                    <a:pt x="1882" y="95"/>
                  </a:lnTo>
                  <a:lnTo>
                    <a:pt x="1930" y="92"/>
                  </a:lnTo>
                  <a:lnTo>
                    <a:pt x="1972" y="80"/>
                  </a:lnTo>
                  <a:lnTo>
                    <a:pt x="2012" y="59"/>
                  </a:lnTo>
                  <a:lnTo>
                    <a:pt x="2047" y="32"/>
                  </a:lnTo>
                  <a:lnTo>
                    <a:pt x="2077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5807075" y="2409825"/>
              <a:ext cx="2620963" cy="673100"/>
            </a:xfrm>
            <a:custGeom>
              <a:avLst/>
              <a:gdLst>
                <a:gd name="T0" fmla="*/ 1640 w 1651"/>
                <a:gd name="T1" fmla="*/ 6 h 424"/>
                <a:gd name="T2" fmla="*/ 427 w 1651"/>
                <a:gd name="T3" fmla="*/ 8 h 424"/>
                <a:gd name="T4" fmla="*/ 390 w 1651"/>
                <a:gd name="T5" fmla="*/ 11 h 424"/>
                <a:gd name="T6" fmla="*/ 356 w 1651"/>
                <a:gd name="T7" fmla="*/ 24 h 424"/>
                <a:gd name="T8" fmla="*/ 324 w 1651"/>
                <a:gd name="T9" fmla="*/ 43 h 424"/>
                <a:gd name="T10" fmla="*/ 296 w 1651"/>
                <a:gd name="T11" fmla="*/ 68 h 424"/>
                <a:gd name="T12" fmla="*/ 11 w 1651"/>
                <a:gd name="T13" fmla="*/ 418 h 424"/>
                <a:gd name="T14" fmla="*/ 1224 w 1651"/>
                <a:gd name="T15" fmla="*/ 416 h 424"/>
                <a:gd name="T16" fmla="*/ 1262 w 1651"/>
                <a:gd name="T17" fmla="*/ 413 h 424"/>
                <a:gd name="T18" fmla="*/ 1298 w 1651"/>
                <a:gd name="T19" fmla="*/ 399 h 424"/>
                <a:gd name="T20" fmla="*/ 1332 w 1651"/>
                <a:gd name="T21" fmla="*/ 380 h 424"/>
                <a:gd name="T22" fmla="*/ 1358 w 1651"/>
                <a:gd name="T23" fmla="*/ 351 h 424"/>
                <a:gd name="T24" fmla="*/ 1640 w 1651"/>
                <a:gd name="T25" fmla="*/ 6 h 424"/>
                <a:gd name="T26" fmla="*/ 1651 w 1651"/>
                <a:gd name="T27" fmla="*/ 0 h 424"/>
                <a:gd name="T28" fmla="*/ 1363 w 1651"/>
                <a:gd name="T29" fmla="*/ 355 h 424"/>
                <a:gd name="T30" fmla="*/ 1341 w 1651"/>
                <a:gd name="T31" fmla="*/ 378 h 424"/>
                <a:gd name="T32" fmla="*/ 1314 w 1651"/>
                <a:gd name="T33" fmla="*/ 397 h 424"/>
                <a:gd name="T34" fmla="*/ 1286 w 1651"/>
                <a:gd name="T35" fmla="*/ 412 h 424"/>
                <a:gd name="T36" fmla="*/ 1256 w 1651"/>
                <a:gd name="T37" fmla="*/ 420 h 424"/>
                <a:gd name="T38" fmla="*/ 1224 w 1651"/>
                <a:gd name="T39" fmla="*/ 423 h 424"/>
                <a:gd name="T40" fmla="*/ 0 w 1651"/>
                <a:gd name="T41" fmla="*/ 424 h 424"/>
                <a:gd name="T42" fmla="*/ 292 w 1651"/>
                <a:gd name="T43" fmla="*/ 63 h 424"/>
                <a:gd name="T44" fmla="*/ 319 w 1651"/>
                <a:gd name="T45" fmla="*/ 38 h 424"/>
                <a:gd name="T46" fmla="*/ 352 w 1651"/>
                <a:gd name="T47" fmla="*/ 17 h 424"/>
                <a:gd name="T48" fmla="*/ 389 w 1651"/>
                <a:gd name="T49" fmla="*/ 6 h 424"/>
                <a:gd name="T50" fmla="*/ 427 w 1651"/>
                <a:gd name="T51" fmla="*/ 1 h 424"/>
                <a:gd name="T52" fmla="*/ 1651 w 1651"/>
                <a:gd name="T5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424">
                  <a:moveTo>
                    <a:pt x="1640" y="6"/>
                  </a:moveTo>
                  <a:lnTo>
                    <a:pt x="427" y="8"/>
                  </a:lnTo>
                  <a:lnTo>
                    <a:pt x="390" y="11"/>
                  </a:lnTo>
                  <a:lnTo>
                    <a:pt x="356" y="24"/>
                  </a:lnTo>
                  <a:lnTo>
                    <a:pt x="324" y="43"/>
                  </a:lnTo>
                  <a:lnTo>
                    <a:pt x="296" y="68"/>
                  </a:lnTo>
                  <a:lnTo>
                    <a:pt x="11" y="418"/>
                  </a:lnTo>
                  <a:lnTo>
                    <a:pt x="1224" y="416"/>
                  </a:lnTo>
                  <a:lnTo>
                    <a:pt x="1262" y="413"/>
                  </a:lnTo>
                  <a:lnTo>
                    <a:pt x="1298" y="399"/>
                  </a:lnTo>
                  <a:lnTo>
                    <a:pt x="1332" y="380"/>
                  </a:lnTo>
                  <a:lnTo>
                    <a:pt x="1358" y="351"/>
                  </a:lnTo>
                  <a:lnTo>
                    <a:pt x="1640" y="6"/>
                  </a:lnTo>
                  <a:close/>
                  <a:moveTo>
                    <a:pt x="1651" y="0"/>
                  </a:moveTo>
                  <a:lnTo>
                    <a:pt x="1363" y="355"/>
                  </a:lnTo>
                  <a:lnTo>
                    <a:pt x="1341" y="378"/>
                  </a:lnTo>
                  <a:lnTo>
                    <a:pt x="1314" y="397"/>
                  </a:lnTo>
                  <a:lnTo>
                    <a:pt x="1286" y="412"/>
                  </a:lnTo>
                  <a:lnTo>
                    <a:pt x="1256" y="420"/>
                  </a:lnTo>
                  <a:lnTo>
                    <a:pt x="1224" y="423"/>
                  </a:lnTo>
                  <a:lnTo>
                    <a:pt x="0" y="424"/>
                  </a:lnTo>
                  <a:lnTo>
                    <a:pt x="292" y="63"/>
                  </a:lnTo>
                  <a:lnTo>
                    <a:pt x="319" y="38"/>
                  </a:lnTo>
                  <a:lnTo>
                    <a:pt x="352" y="17"/>
                  </a:lnTo>
                  <a:lnTo>
                    <a:pt x="389" y="6"/>
                  </a:lnTo>
                  <a:lnTo>
                    <a:pt x="427" y="1"/>
                  </a:lnTo>
                  <a:lnTo>
                    <a:pt x="1651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23"/>
          <p:cNvSpPr txBox="1"/>
          <p:nvPr/>
        </p:nvSpPr>
        <p:spPr>
          <a:xfrm>
            <a:off x="2522798" y="2110451"/>
            <a:ext cx="286789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2828732" y="1561433"/>
            <a:ext cx="2031325" cy="572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1363922" y="5294185"/>
            <a:ext cx="286789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1669856" y="4745167"/>
            <a:ext cx="2031325" cy="572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8990273" y="1948526"/>
            <a:ext cx="286789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296207" y="1399508"/>
            <a:ext cx="2031325" cy="572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7542473" y="4863176"/>
            <a:ext cx="286789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7848407" y="4314158"/>
            <a:ext cx="2031325" cy="572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610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247" r="-62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84"/>
          <p:cNvSpPr txBox="1"/>
          <p:nvPr/>
        </p:nvSpPr>
        <p:spPr>
          <a:xfrm>
            <a:off x="3371850" y="5114358"/>
            <a:ext cx="6115050" cy="2462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US" altLang="zh-CN" sz="1600" smtClean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19 THE GREAT PARTY AND GOVERNMENT WORK REPORT</a:t>
            </a:r>
            <a:endParaRPr lang="zh-CN" altLang="en-US" sz="1600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6" name="TextBox 84"/>
          <p:cNvSpPr txBox="1"/>
          <p:nvPr/>
        </p:nvSpPr>
        <p:spPr>
          <a:xfrm>
            <a:off x="2476500" y="4050609"/>
            <a:ext cx="7905750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6600">
                <a:latin typeface="Impact" panose="020B0806030902050204" pitchFamily="34" charset="0"/>
                <a:ea typeface="方正尚酷简体" panose="03000509000000000000" pitchFamily="65" charset="-122"/>
              </a:rPr>
              <a:t>感谢聆听</a:t>
            </a:r>
            <a:r>
              <a:rPr lang="en-US" altLang="zh-CN" sz="6600">
                <a:latin typeface="Impact" panose="020B0806030902050204" pitchFamily="34" charset="0"/>
                <a:ea typeface="方正尚酷简体" panose="03000509000000000000" pitchFamily="65" charset="-122"/>
              </a:rPr>
              <a:t>,</a:t>
            </a:r>
            <a:r>
              <a:rPr lang="zh-CN" altLang="en-US" sz="6600">
                <a:latin typeface="Impact" panose="020B0806030902050204" pitchFamily="34" charset="0"/>
                <a:ea typeface="方正尚酷简体" panose="03000509000000000000" pitchFamily="65" charset="-122"/>
              </a:rPr>
              <a:t>批评指导</a:t>
            </a:r>
            <a:endParaRPr lang="zh-CN" altLang="en-US" sz="6600" dirty="0">
              <a:latin typeface="Impact" panose="020B0806030902050204" pitchFamily="34" charset="0"/>
              <a:ea typeface="方正尚酷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86032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5" grpId="0"/>
          <p:bldP spid="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1491" y="1361515"/>
            <a:ext cx="10192459" cy="297542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182" b="-554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" y="4733535"/>
            <a:ext cx="6429022" cy="416909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29375" y="4733535"/>
            <a:ext cx="6429022" cy="416909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65929" y="4648863"/>
            <a:ext cx="1526893" cy="586253"/>
          </a:xfrm>
          <a:prstGeom prst="ellipse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0472007">
            <a:off x="5995416" y="4603659"/>
            <a:ext cx="867918" cy="676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97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3797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54919" y="4741934"/>
            <a:ext cx="2152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30754" y="5164888"/>
            <a:ext cx="3400904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949323" y="4741934"/>
            <a:ext cx="2152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325158" y="5164888"/>
            <a:ext cx="3400904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426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34" grpId="0" animBg="1"/>
          <p:bldP spid="6" grpId="0" animBg="1"/>
          <p:bldP spid="7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34" grpId="0" animBg="1"/>
          <p:bldP spid="6" grpId="0" animBg="1"/>
          <p:bldP spid="7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AutoShape 1"/>
          <p:cNvSpPr>
            <a:spLocks/>
          </p:cNvSpPr>
          <p:nvPr/>
        </p:nvSpPr>
        <p:spPr bwMode="auto">
          <a:xfrm>
            <a:off x="3755265" y="5886419"/>
            <a:ext cx="2607147" cy="1339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496300" y="3013647"/>
            <a:ext cx="2567011" cy="28727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pic>
        <p:nvPicPr>
          <p:cNvPr id="34819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6" r="23356"/>
          <a:stretch/>
        </p:blipFill>
        <p:spPr bwMode="auto">
          <a:xfrm>
            <a:off x="6340090" y="3013646"/>
            <a:ext cx="2165182" cy="287277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4820" name="AutoShape 4"/>
          <p:cNvSpPr>
            <a:spLocks/>
          </p:cNvSpPr>
          <p:nvPr/>
        </p:nvSpPr>
        <p:spPr bwMode="auto">
          <a:xfrm>
            <a:off x="3755265" y="3013647"/>
            <a:ext cx="2607147" cy="28727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pic>
        <p:nvPicPr>
          <p:cNvPr id="34821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5084" y="3013647"/>
            <a:ext cx="2048369" cy="2872769"/>
          </a:xfrm>
          <a:prstGeom prst="rect">
            <a:avLst/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4822" name="AutoShape 6"/>
          <p:cNvSpPr>
            <a:spLocks/>
          </p:cNvSpPr>
          <p:nvPr/>
        </p:nvSpPr>
        <p:spPr bwMode="auto">
          <a:xfrm>
            <a:off x="1746333" y="5886419"/>
            <a:ext cx="2111610" cy="1339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362412" y="5886419"/>
            <a:ext cx="2169646" cy="1339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523130" y="5886418"/>
            <a:ext cx="2541746" cy="1333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4032052" y="4600703"/>
            <a:ext cx="2176343" cy="7142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es-ES" sz="984">
                <a:solidFill>
                  <a:srgbClr val="FFFFFF"/>
                </a:solidFill>
                <a:latin typeface="Lato Regular" charset="0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 ipsum dolor sit amet, consectetur adipiscing elit. Integer mollis vehicula ligula ut faucibus ger mor, Cura bitur vestib ulum consequat urna et vehicula. 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6" name="AutoShape 10"/>
          <p:cNvSpPr>
            <a:spLocks/>
          </p:cNvSpPr>
          <p:nvPr/>
        </p:nvSpPr>
        <p:spPr bwMode="auto">
          <a:xfrm>
            <a:off x="3991872" y="4386416"/>
            <a:ext cx="2122772" cy="1785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>
                <a:solidFill>
                  <a:srgbClr val="FFFFFF"/>
                </a:solidFill>
                <a:latin typeface="Verdana" charset="0"/>
                <a:ea typeface="微软雅黑" panose="020B0503020204020204" pitchFamily="34" charset="-122"/>
                <a:cs typeface="Verdana" charset="0"/>
                <a:sym typeface="Verdana" charset="0"/>
              </a:rPr>
              <a:t>SUBTITLE OF THIS ARTICLE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8737415" y="4600703"/>
            <a:ext cx="2178575" cy="7142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es-ES" sz="984">
                <a:solidFill>
                  <a:srgbClr val="FFFFFF"/>
                </a:solidFill>
                <a:latin typeface="Lato Regular" charset="0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 ipsum dolor sit amet, consectetur adipiscing elit. Integer mollis vehicula ligula ut faucibus ger mor, Cura bitur vestib ulum consequat urna et vehicula. 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8" name="AutoShape 12"/>
          <p:cNvSpPr>
            <a:spLocks/>
          </p:cNvSpPr>
          <p:nvPr/>
        </p:nvSpPr>
        <p:spPr bwMode="auto">
          <a:xfrm>
            <a:off x="8699469" y="4386416"/>
            <a:ext cx="2122770" cy="1785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>
                <a:solidFill>
                  <a:srgbClr val="FFFFFF"/>
                </a:solidFill>
                <a:latin typeface="Verdana" charset="0"/>
                <a:ea typeface="微软雅黑" panose="020B0503020204020204" pitchFamily="34" charset="-122"/>
                <a:cs typeface="Verdana" charset="0"/>
                <a:sym typeface="Verdana" charset="0"/>
              </a:rPr>
              <a:t>SUBTITLE OF THIS ARTICLE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31" name="AutoShape 15"/>
          <p:cNvSpPr>
            <a:spLocks/>
          </p:cNvSpPr>
          <p:nvPr/>
        </p:nvSpPr>
        <p:spPr bwMode="auto">
          <a:xfrm>
            <a:off x="1715084" y="1955608"/>
            <a:ext cx="9388407" cy="7589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just">
              <a:lnSpc>
                <a:spcPct val="150000"/>
              </a:lnSpc>
              <a:spcBef>
                <a:spcPts val="844"/>
              </a:spcBef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 charset="0"/>
                <a:ea typeface="微软雅黑" panose="020B0503020204020204" pitchFamily="34" charset="-122"/>
                <a:cs typeface="Lato Regular" charset="0"/>
                <a:sym typeface="Lato Regular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sz="120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3991872" y="4035969"/>
            <a:ext cx="1178573" cy="2857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828" b="1">
                <a:solidFill>
                  <a:srgbClr val="FFFFFF"/>
                </a:solidFill>
                <a:latin typeface="Lato Black" charset="0"/>
                <a:ea typeface="微软雅黑" panose="020B0503020204020204" pitchFamily="34" charset="-122"/>
                <a:cs typeface="Lato Black" charset="0"/>
                <a:sym typeface="Lato Black" charset="0"/>
              </a:rPr>
              <a:t>More Info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8699470" y="4035969"/>
            <a:ext cx="1178573" cy="2857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828" b="1">
                <a:solidFill>
                  <a:srgbClr val="FFFFFF"/>
                </a:solidFill>
                <a:latin typeface="Lato Black" charset="0"/>
                <a:ea typeface="微软雅黑" panose="020B0503020204020204" pitchFamily="34" charset="-122"/>
                <a:cs typeface="Lato Black" charset="0"/>
                <a:sym typeface="Lato Black" charset="0"/>
              </a:rPr>
              <a:t>More Info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626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1" grpId="0" autoUpdateAnimBg="0"/>
      <p:bldP spid="34832" grpId="0" autoUpdateAnimBg="0"/>
      <p:bldP spid="3483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79 Forma libre"/>
          <p:cNvSpPr/>
          <p:nvPr/>
        </p:nvSpPr>
        <p:spPr bwMode="auto">
          <a:xfrm>
            <a:off x="4030969" y="2900574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79 Forma libre"/>
          <p:cNvSpPr/>
          <p:nvPr/>
        </p:nvSpPr>
        <p:spPr bwMode="auto">
          <a:xfrm>
            <a:off x="5126361" y="2438606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79 Forma libre"/>
          <p:cNvSpPr/>
          <p:nvPr/>
        </p:nvSpPr>
        <p:spPr bwMode="auto">
          <a:xfrm>
            <a:off x="6221754" y="2040972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79 Forma libre"/>
          <p:cNvSpPr/>
          <p:nvPr/>
        </p:nvSpPr>
        <p:spPr bwMode="auto">
          <a:xfrm>
            <a:off x="7317145" y="1636031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79 Forma libre"/>
          <p:cNvSpPr/>
          <p:nvPr/>
        </p:nvSpPr>
        <p:spPr bwMode="auto">
          <a:xfrm>
            <a:off x="2973295" y="3349907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1"/>
          <p:cNvSpPr/>
          <p:nvPr/>
        </p:nvSpPr>
        <p:spPr>
          <a:xfrm>
            <a:off x="2900983" y="3044362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box 1"/>
          <p:cNvSpPr/>
          <p:nvPr/>
        </p:nvSpPr>
        <p:spPr>
          <a:xfrm>
            <a:off x="3989352" y="2591136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box 1"/>
          <p:cNvSpPr/>
          <p:nvPr/>
        </p:nvSpPr>
        <p:spPr>
          <a:xfrm>
            <a:off x="5090303" y="2128471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box 1"/>
          <p:cNvSpPr/>
          <p:nvPr/>
        </p:nvSpPr>
        <p:spPr>
          <a:xfrm>
            <a:off x="6181895" y="1735474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box 1"/>
          <p:cNvSpPr/>
          <p:nvPr/>
        </p:nvSpPr>
        <p:spPr>
          <a:xfrm>
            <a:off x="7287244" y="1328795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6" name="7 Paralelogramo"/>
          <p:cNvSpPr/>
          <p:nvPr/>
        </p:nvSpPr>
        <p:spPr bwMode="auto">
          <a:xfrm>
            <a:off x="3034367" y="3922087"/>
            <a:ext cx="1541063" cy="1368468"/>
          </a:xfrm>
          <a:custGeom>
            <a:avLst/>
            <a:gdLst/>
            <a:ahLst/>
            <a:cxnLst/>
            <a:rect l="l" t="t" r="r" b="b"/>
            <a:pathLst>
              <a:path w="2922661" h="2595463">
                <a:moveTo>
                  <a:pt x="1556371" y="0"/>
                </a:moveTo>
                <a:lnTo>
                  <a:pt x="2922661" y="247650"/>
                </a:lnTo>
                <a:lnTo>
                  <a:pt x="1520331" y="2595463"/>
                </a:lnTo>
                <a:lnTo>
                  <a:pt x="0" y="259546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12 Paralelogramo"/>
          <p:cNvSpPr/>
          <p:nvPr/>
        </p:nvSpPr>
        <p:spPr bwMode="auto">
          <a:xfrm>
            <a:off x="8300424" y="1641260"/>
            <a:ext cx="1867032" cy="3641078"/>
          </a:xfrm>
          <a:custGeom>
            <a:avLst/>
            <a:gdLst/>
            <a:ahLst/>
            <a:cxnLst/>
            <a:rect l="l" t="t" r="r" b="b"/>
            <a:pathLst>
              <a:path w="3540870" h="6905743">
                <a:moveTo>
                  <a:pt x="3207396" y="0"/>
                </a:moveTo>
                <a:lnTo>
                  <a:pt x="3540870" y="1029640"/>
                </a:lnTo>
                <a:lnTo>
                  <a:pt x="1387398" y="6905743"/>
                </a:lnTo>
                <a:lnTo>
                  <a:pt x="0" y="6741437"/>
                </a:lnTo>
                <a:lnTo>
                  <a:pt x="2093940" y="1029640"/>
                </a:lnTo>
                <a:lnTo>
                  <a:pt x="2094023" y="1029640"/>
                </a:lnTo>
                <a:lnTo>
                  <a:pt x="2259018" y="587692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11 Paralelogramo"/>
          <p:cNvSpPr/>
          <p:nvPr/>
        </p:nvSpPr>
        <p:spPr bwMode="auto">
          <a:xfrm>
            <a:off x="7178752" y="2184031"/>
            <a:ext cx="1809273" cy="3098198"/>
          </a:xfrm>
          <a:custGeom>
            <a:avLst/>
            <a:gdLst>
              <a:gd name="connsiteX0" fmla="*/ 0 w 3600400"/>
              <a:gd name="connsiteY0" fmla="*/ 5876103 h 5876103"/>
              <a:gd name="connsiteX1" fmla="*/ 2084884 w 3600400"/>
              <a:gd name="connsiteY1" fmla="*/ 0 h 5876103"/>
              <a:gd name="connsiteX2" fmla="*/ 3600400 w 3600400"/>
              <a:gd name="connsiteY2" fmla="*/ 0 h 5876103"/>
              <a:gd name="connsiteX3" fmla="*/ 1515516 w 3600400"/>
              <a:gd name="connsiteY3" fmla="*/ 5876103 h 5876103"/>
              <a:gd name="connsiteX4" fmla="*/ 0 w 3600400"/>
              <a:gd name="connsiteY4" fmla="*/ 5876103 h 5876103"/>
              <a:gd name="connsiteX0" fmla="*/ 0 w 3519437"/>
              <a:gd name="connsiteY0" fmla="*/ 5645122 h 5876103"/>
              <a:gd name="connsiteX1" fmla="*/ 2003921 w 3519437"/>
              <a:gd name="connsiteY1" fmla="*/ 0 h 5876103"/>
              <a:gd name="connsiteX2" fmla="*/ 3519437 w 3519437"/>
              <a:gd name="connsiteY2" fmla="*/ 0 h 5876103"/>
              <a:gd name="connsiteX3" fmla="*/ 1434553 w 3519437"/>
              <a:gd name="connsiteY3" fmla="*/ 5876103 h 5876103"/>
              <a:gd name="connsiteX4" fmla="*/ 0 w 3519437"/>
              <a:gd name="connsiteY4" fmla="*/ 5645122 h 5876103"/>
              <a:gd name="connsiteX0" fmla="*/ 0 w 3431330"/>
              <a:gd name="connsiteY0" fmla="*/ 5645122 h 5876103"/>
              <a:gd name="connsiteX1" fmla="*/ 2003921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  <a:gd name="connsiteX0" fmla="*/ 0 w 3431330"/>
              <a:gd name="connsiteY0" fmla="*/ 5645122 h 5876103"/>
              <a:gd name="connsiteX1" fmla="*/ 1994396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1330" h="5876103">
                <a:moveTo>
                  <a:pt x="0" y="5645122"/>
                </a:moveTo>
                <a:lnTo>
                  <a:pt x="1994396" y="0"/>
                </a:lnTo>
                <a:lnTo>
                  <a:pt x="3431330" y="245269"/>
                </a:lnTo>
                <a:lnTo>
                  <a:pt x="1434553" y="5876103"/>
                </a:lnTo>
                <a:lnTo>
                  <a:pt x="0" y="5645122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9 Paralelogramo"/>
          <p:cNvSpPr/>
          <p:nvPr/>
        </p:nvSpPr>
        <p:spPr bwMode="auto">
          <a:xfrm>
            <a:off x="6083135" y="2588790"/>
            <a:ext cx="1802996" cy="2693548"/>
          </a:xfrm>
          <a:custGeom>
            <a:avLst/>
            <a:gdLst>
              <a:gd name="connsiteX0" fmla="*/ 0 w 3600400"/>
              <a:gd name="connsiteY0" fmla="*/ 5111018 h 5111018"/>
              <a:gd name="connsiteX1" fmla="*/ 2084884 w 3600400"/>
              <a:gd name="connsiteY1" fmla="*/ 0 h 5111018"/>
              <a:gd name="connsiteX2" fmla="*/ 3600400 w 3600400"/>
              <a:gd name="connsiteY2" fmla="*/ 0 h 5111018"/>
              <a:gd name="connsiteX3" fmla="*/ 1515516 w 3600400"/>
              <a:gd name="connsiteY3" fmla="*/ 5111018 h 5111018"/>
              <a:gd name="connsiteX4" fmla="*/ 0 w 3600400"/>
              <a:gd name="connsiteY4" fmla="*/ 5111018 h 5111018"/>
              <a:gd name="connsiteX0" fmla="*/ 0 w 3507531"/>
              <a:gd name="connsiteY0" fmla="*/ 5111018 h 5111018"/>
              <a:gd name="connsiteX1" fmla="*/ 2084884 w 3507531"/>
              <a:gd name="connsiteY1" fmla="*/ 0 h 5111018"/>
              <a:gd name="connsiteX2" fmla="*/ 3507531 w 3507531"/>
              <a:gd name="connsiteY2" fmla="*/ 228600 h 5111018"/>
              <a:gd name="connsiteX3" fmla="*/ 1515516 w 3507531"/>
              <a:gd name="connsiteY3" fmla="*/ 5111018 h 5111018"/>
              <a:gd name="connsiteX4" fmla="*/ 0 w 3507531"/>
              <a:gd name="connsiteY4" fmla="*/ 5111018 h 5111018"/>
              <a:gd name="connsiteX0" fmla="*/ 0 w 3507531"/>
              <a:gd name="connsiteY0" fmla="*/ 5108637 h 5108637"/>
              <a:gd name="connsiteX1" fmla="*/ 2077741 w 3507531"/>
              <a:gd name="connsiteY1" fmla="*/ 0 h 5108637"/>
              <a:gd name="connsiteX2" fmla="*/ 3507531 w 3507531"/>
              <a:gd name="connsiteY2" fmla="*/ 226219 h 5108637"/>
              <a:gd name="connsiteX3" fmla="*/ 1515516 w 3507531"/>
              <a:gd name="connsiteY3" fmla="*/ 5108637 h 5108637"/>
              <a:gd name="connsiteX4" fmla="*/ 0 w 3507531"/>
              <a:gd name="connsiteY4" fmla="*/ 5108637 h 5108637"/>
              <a:gd name="connsiteX0" fmla="*/ 0 w 3419425"/>
              <a:gd name="connsiteY0" fmla="*/ 4891943 h 5108637"/>
              <a:gd name="connsiteX1" fmla="*/ 1989635 w 3419425"/>
              <a:gd name="connsiteY1" fmla="*/ 0 h 5108637"/>
              <a:gd name="connsiteX2" fmla="*/ 3419425 w 3419425"/>
              <a:gd name="connsiteY2" fmla="*/ 226219 h 5108637"/>
              <a:gd name="connsiteX3" fmla="*/ 1427410 w 3419425"/>
              <a:gd name="connsiteY3" fmla="*/ 5108637 h 5108637"/>
              <a:gd name="connsiteX4" fmla="*/ 0 w 3419425"/>
              <a:gd name="connsiteY4" fmla="*/ 4891943 h 510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425" h="5108637">
                <a:moveTo>
                  <a:pt x="0" y="4891943"/>
                </a:moveTo>
                <a:lnTo>
                  <a:pt x="1989635" y="0"/>
                </a:lnTo>
                <a:lnTo>
                  <a:pt x="3419425" y="226219"/>
                </a:lnTo>
                <a:lnTo>
                  <a:pt x="1427410" y="5108637"/>
                </a:lnTo>
                <a:lnTo>
                  <a:pt x="0" y="489194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8 Paralelogramo"/>
          <p:cNvSpPr/>
          <p:nvPr/>
        </p:nvSpPr>
        <p:spPr bwMode="auto">
          <a:xfrm>
            <a:off x="4990022" y="2990818"/>
            <a:ext cx="1787718" cy="2291311"/>
          </a:xfrm>
          <a:custGeom>
            <a:avLst/>
            <a:gdLst>
              <a:gd name="connsiteX0" fmla="*/ 0 w 3600000"/>
              <a:gd name="connsiteY0" fmla="*/ 4345746 h 4345746"/>
              <a:gd name="connsiteX1" fmla="*/ 2103696 w 3600000"/>
              <a:gd name="connsiteY1" fmla="*/ 0 h 4345746"/>
              <a:gd name="connsiteX2" fmla="*/ 3600000 w 3600000"/>
              <a:gd name="connsiteY2" fmla="*/ 0 h 4345746"/>
              <a:gd name="connsiteX3" fmla="*/ 1496304 w 3600000"/>
              <a:gd name="connsiteY3" fmla="*/ 4345746 h 4345746"/>
              <a:gd name="connsiteX4" fmla="*/ 0 w 3600000"/>
              <a:gd name="connsiteY4" fmla="*/ 4345746 h 4345746"/>
              <a:gd name="connsiteX0" fmla="*/ 0 w 3490462"/>
              <a:gd name="connsiteY0" fmla="*/ 4345746 h 4345746"/>
              <a:gd name="connsiteX1" fmla="*/ 2103696 w 3490462"/>
              <a:gd name="connsiteY1" fmla="*/ 0 h 4345746"/>
              <a:gd name="connsiteX2" fmla="*/ 3490462 w 3490462"/>
              <a:gd name="connsiteY2" fmla="*/ 223838 h 4345746"/>
              <a:gd name="connsiteX3" fmla="*/ 1496304 w 3490462"/>
              <a:gd name="connsiteY3" fmla="*/ 4345746 h 4345746"/>
              <a:gd name="connsiteX4" fmla="*/ 0 w 3490462"/>
              <a:gd name="connsiteY4" fmla="*/ 4345746 h 4345746"/>
              <a:gd name="connsiteX0" fmla="*/ 0 w 3390450"/>
              <a:gd name="connsiteY0" fmla="*/ 4138577 h 4345746"/>
              <a:gd name="connsiteX1" fmla="*/ 200368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  <a:gd name="connsiteX0" fmla="*/ 0 w 3390450"/>
              <a:gd name="connsiteY0" fmla="*/ 4138577 h 4345746"/>
              <a:gd name="connsiteX1" fmla="*/ 198463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0450" h="4345746">
                <a:moveTo>
                  <a:pt x="0" y="4138577"/>
                </a:moveTo>
                <a:lnTo>
                  <a:pt x="1984634" y="0"/>
                </a:lnTo>
                <a:lnTo>
                  <a:pt x="3390450" y="223838"/>
                </a:lnTo>
                <a:lnTo>
                  <a:pt x="1396292" y="4345746"/>
                </a:lnTo>
                <a:lnTo>
                  <a:pt x="0" y="413857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7 Paralelogramo"/>
          <p:cNvSpPr/>
          <p:nvPr/>
        </p:nvSpPr>
        <p:spPr bwMode="auto">
          <a:xfrm>
            <a:off x="3918154" y="3448577"/>
            <a:ext cx="1740218" cy="1833654"/>
          </a:xfrm>
          <a:custGeom>
            <a:avLst/>
            <a:gdLst>
              <a:gd name="connsiteX0" fmla="*/ 0 w 3600400"/>
              <a:gd name="connsiteY0" fmla="*/ 3477743 h 3477743"/>
              <a:gd name="connsiteX1" fmla="*/ 2086472 w 3600400"/>
              <a:gd name="connsiteY1" fmla="*/ 0 h 3477743"/>
              <a:gd name="connsiteX2" fmla="*/ 3600400 w 3600400"/>
              <a:gd name="connsiteY2" fmla="*/ 0 h 3477743"/>
              <a:gd name="connsiteX3" fmla="*/ 1513928 w 3600400"/>
              <a:gd name="connsiteY3" fmla="*/ 3477743 h 3477743"/>
              <a:gd name="connsiteX4" fmla="*/ 0 w 3600400"/>
              <a:gd name="connsiteY4" fmla="*/ 3477743 h 3477743"/>
              <a:gd name="connsiteX0" fmla="*/ 0 w 3448000"/>
              <a:gd name="connsiteY0" fmla="*/ 3225331 h 3477743"/>
              <a:gd name="connsiteX1" fmla="*/ 1934072 w 3448000"/>
              <a:gd name="connsiteY1" fmla="*/ 0 h 3477743"/>
              <a:gd name="connsiteX2" fmla="*/ 3448000 w 3448000"/>
              <a:gd name="connsiteY2" fmla="*/ 0 h 3477743"/>
              <a:gd name="connsiteX3" fmla="*/ 1361528 w 3448000"/>
              <a:gd name="connsiteY3" fmla="*/ 3477743 h 3477743"/>
              <a:gd name="connsiteX4" fmla="*/ 0 w 3448000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61528 w 3300362"/>
              <a:gd name="connsiteY3" fmla="*/ 3477743 h 3477743"/>
              <a:gd name="connsiteX4" fmla="*/ 0 w 3300362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71053 w 3300362"/>
              <a:gd name="connsiteY3" fmla="*/ 3477743 h 3477743"/>
              <a:gd name="connsiteX4" fmla="*/ 0 w 3300362"/>
              <a:gd name="connsiteY4" fmla="*/ 3225331 h 347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362" h="3477743">
                <a:moveTo>
                  <a:pt x="0" y="3225331"/>
                </a:moveTo>
                <a:lnTo>
                  <a:pt x="1934072" y="0"/>
                </a:lnTo>
                <a:lnTo>
                  <a:pt x="3300362" y="247650"/>
                </a:lnTo>
                <a:lnTo>
                  <a:pt x="1371053" y="3477743"/>
                </a:lnTo>
                <a:lnTo>
                  <a:pt x="0" y="322533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3 Redondear rectángulo de esquina diagonal"/>
          <p:cNvSpPr/>
          <p:nvPr/>
        </p:nvSpPr>
        <p:spPr bwMode="auto">
          <a:xfrm flipH="1">
            <a:off x="4935229" y="3448577"/>
            <a:ext cx="806828" cy="1833654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2"/>
          </a:solidFill>
          <a:ln w="3175" cap="rnd" cmpd="sng">
            <a:noFill/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en Sans Extrabold" panose="020B0906030804020204" pitchFamily="34" charset="0"/>
              </a:rPr>
              <a:t>02</a:t>
            </a:r>
            <a:endParaRPr lang="es-SV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en Sans Extrabold" panose="020B0906030804020204" pitchFamily="34" charset="0"/>
            </a:endParaRPr>
          </a:p>
        </p:txBody>
      </p:sp>
      <p:sp>
        <p:nvSpPr>
          <p:cNvPr id="5" name="4 Redondear rectángulo de esquina diagonal"/>
          <p:cNvSpPr/>
          <p:nvPr/>
        </p:nvSpPr>
        <p:spPr bwMode="auto">
          <a:xfrm flipH="1">
            <a:off x="6032657" y="2990818"/>
            <a:ext cx="806828" cy="2291409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3"/>
          </a:solidFill>
          <a:ln w="3175" cap="rnd" cmpd="sng">
            <a:noFill/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en Sans Extrabold" panose="020B0906030804020204" pitchFamily="34" charset="0"/>
              </a:rPr>
              <a:t>03</a:t>
            </a:r>
            <a:endParaRPr lang="es-SV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en Sans Extrabold" panose="020B0906030804020204" pitchFamily="34" charset="0"/>
            </a:endParaRPr>
          </a:p>
        </p:txBody>
      </p:sp>
      <p:sp>
        <p:nvSpPr>
          <p:cNvPr id="6" name="5 Redondear rectángulo de esquina diagonal"/>
          <p:cNvSpPr/>
          <p:nvPr/>
        </p:nvSpPr>
        <p:spPr bwMode="auto">
          <a:xfrm flipH="1">
            <a:off x="7130088" y="2587423"/>
            <a:ext cx="806828" cy="2694804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4"/>
          </a:solidFill>
          <a:ln w="3175" cap="rnd" cmpd="sng">
            <a:noFill/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en Sans Extrabold" panose="020B0906030804020204" pitchFamily="34" charset="0"/>
              </a:rPr>
              <a:t>04</a:t>
            </a:r>
            <a:endParaRPr lang="es-SV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en Sans Extrabold" panose="020B0906030804020204" pitchFamily="34" charset="0"/>
            </a:endParaRPr>
          </a:p>
        </p:txBody>
      </p:sp>
      <p:sp>
        <p:nvSpPr>
          <p:cNvPr id="7" name="6 Redondear rectángulo de esquina diagonal"/>
          <p:cNvSpPr/>
          <p:nvPr/>
        </p:nvSpPr>
        <p:spPr bwMode="auto">
          <a:xfrm flipH="1">
            <a:off x="8227517" y="2184031"/>
            <a:ext cx="806828" cy="3098198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5"/>
          </a:solidFill>
          <a:ln w="3175" cap="rnd" cmpd="sng">
            <a:noFill/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en Sans Extrabold" panose="020B0906030804020204" pitchFamily="34" charset="0"/>
              </a:rPr>
              <a:t>05</a:t>
            </a:r>
            <a:endParaRPr lang="es-SV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en Sans Extrabold" panose="020B0906030804020204" pitchFamily="34" charset="0"/>
            </a:endParaRPr>
          </a:p>
        </p:txBody>
      </p:sp>
      <p:sp>
        <p:nvSpPr>
          <p:cNvPr id="11" name="10 Redondear rectángulo de esquina diagonal"/>
          <p:cNvSpPr/>
          <p:nvPr/>
        </p:nvSpPr>
        <p:spPr bwMode="auto">
          <a:xfrm flipH="1">
            <a:off x="3837796" y="3906441"/>
            <a:ext cx="806828" cy="1375801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1"/>
          </a:solidFill>
          <a:ln w="3175" cap="rnd" cmpd="sng">
            <a:noFill/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en Sans Extrabold" panose="020B0906030804020204" pitchFamily="34" charset="0"/>
              </a:rPr>
              <a:t>01</a:t>
            </a:r>
            <a:endParaRPr lang="es-SV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en Sans Extrabold" panose="020B0906030804020204" pitchFamily="34" charset="0"/>
            </a:endParaRPr>
          </a:p>
        </p:txBody>
      </p:sp>
      <p:sp>
        <p:nvSpPr>
          <p:cNvPr id="20" name="2 Rectángulo"/>
          <p:cNvSpPr/>
          <p:nvPr/>
        </p:nvSpPr>
        <p:spPr bwMode="auto">
          <a:xfrm>
            <a:off x="1659702" y="5290557"/>
            <a:ext cx="9463390" cy="6312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1252902"/>
            <a:endParaRPr lang="es-SV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707721" y="5624224"/>
            <a:ext cx="1745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631194" y="5624224"/>
            <a:ext cx="1745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554667" y="5624224"/>
            <a:ext cx="1745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478140" y="5624224"/>
            <a:ext cx="1745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401611" y="5624224"/>
            <a:ext cx="1745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878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48522" y="1347499"/>
            <a:ext cx="2718418" cy="382989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53394" y="1563561"/>
            <a:ext cx="2718418" cy="38298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8265" y="1768201"/>
            <a:ext cx="2718418" cy="38298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63137" y="1984264"/>
            <a:ext cx="2718418" cy="38298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ight Triangle 5"/>
          <p:cNvSpPr/>
          <p:nvPr/>
        </p:nvSpPr>
        <p:spPr>
          <a:xfrm>
            <a:off x="3958268" y="1768202"/>
            <a:ext cx="523290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6153396" y="1563562"/>
            <a:ext cx="523290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05820" y="4071716"/>
            <a:ext cx="16330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3042" y="3549707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66048" y="3827379"/>
            <a:ext cx="16330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63270" y="3305370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50077" y="3571011"/>
            <a:ext cx="16330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47299" y="3049001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95081" y="3379659"/>
            <a:ext cx="16330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2303" y="2857649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9696042" y="2008429"/>
            <a:ext cx="431130" cy="625787"/>
            <a:chOff x="8591550" y="2065338"/>
            <a:chExt cx="474663" cy="688975"/>
          </a:xfrm>
          <a:solidFill>
            <a:schemeClr val="bg1"/>
          </a:solidFill>
        </p:grpSpPr>
        <p:sp>
          <p:nvSpPr>
            <p:cNvPr id="22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808732" y="2831619"/>
            <a:ext cx="627229" cy="627229"/>
            <a:chOff x="3632200" y="4152900"/>
            <a:chExt cx="690563" cy="690563"/>
          </a:xfrm>
          <a:solidFill>
            <a:schemeClr val="bg1"/>
          </a:solidFill>
        </p:grpSpPr>
        <p:sp>
          <p:nvSpPr>
            <p:cNvPr id="25" name="Freeform 207"/>
            <p:cNvSpPr>
              <a:spLocks noEditPoints="1"/>
            </p:cNvSpPr>
            <p:nvPr/>
          </p:nvSpPr>
          <p:spPr bwMode="auto">
            <a:xfrm>
              <a:off x="3632200" y="4152900"/>
              <a:ext cx="215900" cy="690563"/>
            </a:xfrm>
            <a:custGeom>
              <a:avLst/>
              <a:gdLst>
                <a:gd name="T0" fmla="*/ 3784 w 5030"/>
                <a:gd name="T1" fmla="*/ 5837 h 16095"/>
                <a:gd name="T2" fmla="*/ 3571 w 5030"/>
                <a:gd name="T3" fmla="*/ 6098 h 16095"/>
                <a:gd name="T4" fmla="*/ 3350 w 5030"/>
                <a:gd name="T5" fmla="*/ 6279 h 16095"/>
                <a:gd name="T6" fmla="*/ 3045 w 5030"/>
                <a:gd name="T7" fmla="*/ 6436 h 16095"/>
                <a:gd name="T8" fmla="*/ 2678 w 5030"/>
                <a:gd name="T9" fmla="*/ 6529 h 16095"/>
                <a:gd name="T10" fmla="*/ 2288 w 5030"/>
                <a:gd name="T11" fmla="*/ 6519 h 16095"/>
                <a:gd name="T12" fmla="*/ 1931 w 5030"/>
                <a:gd name="T13" fmla="*/ 6415 h 16095"/>
                <a:gd name="T14" fmla="*/ 1633 w 5030"/>
                <a:gd name="T15" fmla="*/ 6246 h 16095"/>
                <a:gd name="T16" fmla="*/ 1400 w 5030"/>
                <a:gd name="T17" fmla="*/ 6039 h 16095"/>
                <a:gd name="T18" fmla="*/ 1158 w 5030"/>
                <a:gd name="T19" fmla="*/ 5678 h 16095"/>
                <a:gd name="T20" fmla="*/ 1020 w 5030"/>
                <a:gd name="T21" fmla="*/ 5219 h 16095"/>
                <a:gd name="T22" fmla="*/ 1014 w 5030"/>
                <a:gd name="T23" fmla="*/ 4893 h 16095"/>
                <a:gd name="T24" fmla="*/ 1117 w 5030"/>
                <a:gd name="T25" fmla="*/ 4478 h 16095"/>
                <a:gd name="T26" fmla="*/ 1329 w 5030"/>
                <a:gd name="T27" fmla="*/ 4104 h 16095"/>
                <a:gd name="T28" fmla="*/ 1607 w 5030"/>
                <a:gd name="T29" fmla="*/ 3832 h 16095"/>
                <a:gd name="T30" fmla="*/ 1879 w 5030"/>
                <a:gd name="T31" fmla="*/ 3669 h 16095"/>
                <a:gd name="T32" fmla="*/ 2225 w 5030"/>
                <a:gd name="T33" fmla="*/ 3552 h 16095"/>
                <a:gd name="T34" fmla="*/ 2613 w 5030"/>
                <a:gd name="T35" fmla="*/ 3525 h 16095"/>
                <a:gd name="T36" fmla="*/ 2988 w 5030"/>
                <a:gd name="T37" fmla="*/ 3603 h 16095"/>
                <a:gd name="T38" fmla="*/ 3301 w 5030"/>
                <a:gd name="T39" fmla="*/ 3750 h 16095"/>
                <a:gd name="T40" fmla="*/ 3571 w 5030"/>
                <a:gd name="T41" fmla="*/ 3960 h 16095"/>
                <a:gd name="T42" fmla="*/ 3825 w 5030"/>
                <a:gd name="T43" fmla="*/ 4288 h 16095"/>
                <a:gd name="T44" fmla="*/ 3996 w 5030"/>
                <a:gd name="T45" fmla="*/ 4760 h 16095"/>
                <a:gd name="T46" fmla="*/ 4021 w 5030"/>
                <a:gd name="T47" fmla="*/ 5112 h 16095"/>
                <a:gd name="T48" fmla="*/ 3015 w 5030"/>
                <a:gd name="T49" fmla="*/ 14637 h 16095"/>
                <a:gd name="T50" fmla="*/ 2903 w 5030"/>
                <a:gd name="T51" fmla="*/ 14906 h 16095"/>
                <a:gd name="T52" fmla="*/ 2665 w 5030"/>
                <a:gd name="T53" fmla="*/ 15067 h 16095"/>
                <a:gd name="T54" fmla="*/ 2365 w 5030"/>
                <a:gd name="T55" fmla="*/ 15067 h 16095"/>
                <a:gd name="T56" fmla="*/ 2127 w 5030"/>
                <a:gd name="T57" fmla="*/ 14906 h 16095"/>
                <a:gd name="T58" fmla="*/ 2015 w 5030"/>
                <a:gd name="T59" fmla="*/ 14637 h 16095"/>
                <a:gd name="T60" fmla="*/ 2579 w 5030"/>
                <a:gd name="T61" fmla="*/ 7544 h 16095"/>
                <a:gd name="T62" fmla="*/ 2018 w 5030"/>
                <a:gd name="T63" fmla="*/ 1432 h 16095"/>
                <a:gd name="T64" fmla="*/ 2143 w 5030"/>
                <a:gd name="T65" fmla="*/ 1171 h 16095"/>
                <a:gd name="T66" fmla="*/ 2389 w 5030"/>
                <a:gd name="T67" fmla="*/ 1022 h 16095"/>
                <a:gd name="T68" fmla="*/ 2688 w 5030"/>
                <a:gd name="T69" fmla="*/ 1036 h 16095"/>
                <a:gd name="T70" fmla="*/ 2918 w 5030"/>
                <a:gd name="T71" fmla="*/ 1208 h 16095"/>
                <a:gd name="T72" fmla="*/ 3017 w 5030"/>
                <a:gd name="T73" fmla="*/ 1483 h 16095"/>
                <a:gd name="T74" fmla="*/ 2386 w 5030"/>
                <a:gd name="T75" fmla="*/ 2518 h 16095"/>
                <a:gd name="T76" fmla="*/ 4007 w 5030"/>
                <a:gd name="T77" fmla="*/ 1280 h 16095"/>
                <a:gd name="T78" fmla="*/ 3631 w 5030"/>
                <a:gd name="T79" fmla="*/ 495 h 16095"/>
                <a:gd name="T80" fmla="*/ 2891 w 5030"/>
                <a:gd name="T81" fmla="*/ 47 h 16095"/>
                <a:gd name="T82" fmla="*/ 1997 w 5030"/>
                <a:gd name="T83" fmla="*/ 92 h 16095"/>
                <a:gd name="T84" fmla="*/ 1306 w 5030"/>
                <a:gd name="T85" fmla="*/ 607 h 16095"/>
                <a:gd name="T86" fmla="*/ 1008 w 5030"/>
                <a:gd name="T87" fmla="*/ 1431 h 16095"/>
                <a:gd name="T88" fmla="*/ 503 w 5030"/>
                <a:gd name="T89" fmla="*/ 3532 h 16095"/>
                <a:gd name="T90" fmla="*/ 111 w 5030"/>
                <a:gd name="T91" fmla="*/ 4294 h 16095"/>
                <a:gd name="T92" fmla="*/ 5 w 5030"/>
                <a:gd name="T93" fmla="*/ 5183 h 16095"/>
                <a:gd name="T94" fmla="*/ 213 w 5030"/>
                <a:gd name="T95" fmla="*/ 6036 h 16095"/>
                <a:gd name="T96" fmla="*/ 687 w 5030"/>
                <a:gd name="T97" fmla="*/ 6746 h 16095"/>
                <a:gd name="T98" fmla="*/ 1053 w 5030"/>
                <a:gd name="T99" fmla="*/ 14962 h 16095"/>
                <a:gd name="T100" fmla="*/ 1501 w 5030"/>
                <a:gd name="T101" fmla="*/ 15703 h 16095"/>
                <a:gd name="T102" fmla="*/ 2285 w 5030"/>
                <a:gd name="T103" fmla="*/ 16078 h 16095"/>
                <a:gd name="T104" fmla="*/ 3169 w 5030"/>
                <a:gd name="T105" fmla="*/ 15946 h 16095"/>
                <a:gd name="T106" fmla="*/ 3805 w 5030"/>
                <a:gd name="T107" fmla="*/ 15368 h 16095"/>
                <a:gd name="T108" fmla="*/ 4024 w 5030"/>
                <a:gd name="T109" fmla="*/ 7030 h 16095"/>
                <a:gd name="T110" fmla="*/ 4609 w 5030"/>
                <a:gd name="T111" fmla="*/ 6412 h 16095"/>
                <a:gd name="T112" fmla="*/ 4958 w 5030"/>
                <a:gd name="T113" fmla="*/ 5624 h 16095"/>
                <a:gd name="T114" fmla="*/ 5012 w 5030"/>
                <a:gd name="T115" fmla="*/ 4727 h 16095"/>
                <a:gd name="T116" fmla="*/ 4754 w 5030"/>
                <a:gd name="T117" fmla="*/ 3894 h 16095"/>
                <a:gd name="T118" fmla="*/ 4241 w 5030"/>
                <a:gd name="T119" fmla="*/ 3213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0" h="16095">
                  <a:moveTo>
                    <a:pt x="3955" y="5452"/>
                  </a:moveTo>
                  <a:lnTo>
                    <a:pt x="3950" y="5472"/>
                  </a:lnTo>
                  <a:lnTo>
                    <a:pt x="3944" y="5492"/>
                  </a:lnTo>
                  <a:lnTo>
                    <a:pt x="3938" y="5512"/>
                  </a:lnTo>
                  <a:lnTo>
                    <a:pt x="3931" y="5532"/>
                  </a:lnTo>
                  <a:lnTo>
                    <a:pt x="3913" y="5581"/>
                  </a:lnTo>
                  <a:lnTo>
                    <a:pt x="3893" y="5630"/>
                  </a:lnTo>
                  <a:lnTo>
                    <a:pt x="3872" y="5678"/>
                  </a:lnTo>
                  <a:lnTo>
                    <a:pt x="3849" y="5725"/>
                  </a:lnTo>
                  <a:lnTo>
                    <a:pt x="3825" y="5771"/>
                  </a:lnTo>
                  <a:lnTo>
                    <a:pt x="3798" y="5815"/>
                  </a:lnTo>
                  <a:lnTo>
                    <a:pt x="3784" y="5837"/>
                  </a:lnTo>
                  <a:lnTo>
                    <a:pt x="3770" y="5860"/>
                  </a:lnTo>
                  <a:lnTo>
                    <a:pt x="3756" y="5881"/>
                  </a:lnTo>
                  <a:lnTo>
                    <a:pt x="3741" y="5903"/>
                  </a:lnTo>
                  <a:lnTo>
                    <a:pt x="3738" y="5906"/>
                  </a:lnTo>
                  <a:lnTo>
                    <a:pt x="3735" y="5910"/>
                  </a:lnTo>
                  <a:lnTo>
                    <a:pt x="3701" y="5954"/>
                  </a:lnTo>
                  <a:lnTo>
                    <a:pt x="3666" y="5997"/>
                  </a:lnTo>
                  <a:lnTo>
                    <a:pt x="3648" y="6019"/>
                  </a:lnTo>
                  <a:lnTo>
                    <a:pt x="3629" y="6039"/>
                  </a:lnTo>
                  <a:lnTo>
                    <a:pt x="3610" y="6059"/>
                  </a:lnTo>
                  <a:lnTo>
                    <a:pt x="3591" y="6079"/>
                  </a:lnTo>
                  <a:lnTo>
                    <a:pt x="3571" y="6098"/>
                  </a:lnTo>
                  <a:lnTo>
                    <a:pt x="3552" y="6118"/>
                  </a:lnTo>
                  <a:lnTo>
                    <a:pt x="3531" y="6136"/>
                  </a:lnTo>
                  <a:lnTo>
                    <a:pt x="3511" y="6155"/>
                  </a:lnTo>
                  <a:lnTo>
                    <a:pt x="3490" y="6173"/>
                  </a:lnTo>
                  <a:lnTo>
                    <a:pt x="3468" y="6191"/>
                  </a:lnTo>
                  <a:lnTo>
                    <a:pt x="3446" y="6209"/>
                  </a:lnTo>
                  <a:lnTo>
                    <a:pt x="3424" y="6225"/>
                  </a:lnTo>
                  <a:lnTo>
                    <a:pt x="3422" y="6228"/>
                  </a:lnTo>
                  <a:lnTo>
                    <a:pt x="3420" y="6230"/>
                  </a:lnTo>
                  <a:lnTo>
                    <a:pt x="3397" y="6246"/>
                  </a:lnTo>
                  <a:lnTo>
                    <a:pt x="3374" y="6263"/>
                  </a:lnTo>
                  <a:lnTo>
                    <a:pt x="3350" y="6279"/>
                  </a:lnTo>
                  <a:lnTo>
                    <a:pt x="3326" y="6294"/>
                  </a:lnTo>
                  <a:lnTo>
                    <a:pt x="3301" y="6309"/>
                  </a:lnTo>
                  <a:lnTo>
                    <a:pt x="3277" y="6324"/>
                  </a:lnTo>
                  <a:lnTo>
                    <a:pt x="3252" y="6338"/>
                  </a:lnTo>
                  <a:lnTo>
                    <a:pt x="3228" y="6352"/>
                  </a:lnTo>
                  <a:lnTo>
                    <a:pt x="3202" y="6366"/>
                  </a:lnTo>
                  <a:lnTo>
                    <a:pt x="3177" y="6379"/>
                  </a:lnTo>
                  <a:lnTo>
                    <a:pt x="3151" y="6391"/>
                  </a:lnTo>
                  <a:lnTo>
                    <a:pt x="3124" y="6403"/>
                  </a:lnTo>
                  <a:lnTo>
                    <a:pt x="3098" y="6415"/>
                  </a:lnTo>
                  <a:lnTo>
                    <a:pt x="3072" y="6425"/>
                  </a:lnTo>
                  <a:lnTo>
                    <a:pt x="3045" y="6436"/>
                  </a:lnTo>
                  <a:lnTo>
                    <a:pt x="3018" y="6446"/>
                  </a:lnTo>
                  <a:lnTo>
                    <a:pt x="2988" y="6456"/>
                  </a:lnTo>
                  <a:lnTo>
                    <a:pt x="2958" y="6466"/>
                  </a:lnTo>
                  <a:lnTo>
                    <a:pt x="2928" y="6475"/>
                  </a:lnTo>
                  <a:lnTo>
                    <a:pt x="2897" y="6484"/>
                  </a:lnTo>
                  <a:lnTo>
                    <a:pt x="2867" y="6492"/>
                  </a:lnTo>
                  <a:lnTo>
                    <a:pt x="2836" y="6500"/>
                  </a:lnTo>
                  <a:lnTo>
                    <a:pt x="2805" y="6507"/>
                  </a:lnTo>
                  <a:lnTo>
                    <a:pt x="2773" y="6513"/>
                  </a:lnTo>
                  <a:lnTo>
                    <a:pt x="2742" y="6519"/>
                  </a:lnTo>
                  <a:lnTo>
                    <a:pt x="2710" y="6525"/>
                  </a:lnTo>
                  <a:lnTo>
                    <a:pt x="2678" y="6529"/>
                  </a:lnTo>
                  <a:lnTo>
                    <a:pt x="2646" y="6533"/>
                  </a:lnTo>
                  <a:lnTo>
                    <a:pt x="2613" y="6535"/>
                  </a:lnTo>
                  <a:lnTo>
                    <a:pt x="2581" y="6537"/>
                  </a:lnTo>
                  <a:lnTo>
                    <a:pt x="2548" y="6539"/>
                  </a:lnTo>
                  <a:lnTo>
                    <a:pt x="2515" y="6539"/>
                  </a:lnTo>
                  <a:lnTo>
                    <a:pt x="2482" y="6539"/>
                  </a:lnTo>
                  <a:lnTo>
                    <a:pt x="2448" y="6537"/>
                  </a:lnTo>
                  <a:lnTo>
                    <a:pt x="2416" y="6535"/>
                  </a:lnTo>
                  <a:lnTo>
                    <a:pt x="2383" y="6533"/>
                  </a:lnTo>
                  <a:lnTo>
                    <a:pt x="2351" y="6529"/>
                  </a:lnTo>
                  <a:lnTo>
                    <a:pt x="2320" y="6525"/>
                  </a:lnTo>
                  <a:lnTo>
                    <a:pt x="2288" y="6519"/>
                  </a:lnTo>
                  <a:lnTo>
                    <a:pt x="2256" y="6513"/>
                  </a:lnTo>
                  <a:lnTo>
                    <a:pt x="2225" y="6507"/>
                  </a:lnTo>
                  <a:lnTo>
                    <a:pt x="2194" y="6500"/>
                  </a:lnTo>
                  <a:lnTo>
                    <a:pt x="2163" y="6492"/>
                  </a:lnTo>
                  <a:lnTo>
                    <a:pt x="2133" y="6484"/>
                  </a:lnTo>
                  <a:lnTo>
                    <a:pt x="2101" y="6475"/>
                  </a:lnTo>
                  <a:lnTo>
                    <a:pt x="2071" y="6466"/>
                  </a:lnTo>
                  <a:lnTo>
                    <a:pt x="2041" y="6456"/>
                  </a:lnTo>
                  <a:lnTo>
                    <a:pt x="2012" y="6446"/>
                  </a:lnTo>
                  <a:lnTo>
                    <a:pt x="1985" y="6436"/>
                  </a:lnTo>
                  <a:lnTo>
                    <a:pt x="1958" y="6425"/>
                  </a:lnTo>
                  <a:lnTo>
                    <a:pt x="1931" y="6415"/>
                  </a:lnTo>
                  <a:lnTo>
                    <a:pt x="1905" y="6403"/>
                  </a:lnTo>
                  <a:lnTo>
                    <a:pt x="1879" y="6391"/>
                  </a:lnTo>
                  <a:lnTo>
                    <a:pt x="1853" y="6379"/>
                  </a:lnTo>
                  <a:lnTo>
                    <a:pt x="1827" y="6366"/>
                  </a:lnTo>
                  <a:lnTo>
                    <a:pt x="1802" y="6352"/>
                  </a:lnTo>
                  <a:lnTo>
                    <a:pt x="1776" y="6338"/>
                  </a:lnTo>
                  <a:lnTo>
                    <a:pt x="1752" y="6324"/>
                  </a:lnTo>
                  <a:lnTo>
                    <a:pt x="1727" y="6309"/>
                  </a:lnTo>
                  <a:lnTo>
                    <a:pt x="1703" y="6294"/>
                  </a:lnTo>
                  <a:lnTo>
                    <a:pt x="1680" y="6279"/>
                  </a:lnTo>
                  <a:lnTo>
                    <a:pt x="1656" y="6263"/>
                  </a:lnTo>
                  <a:lnTo>
                    <a:pt x="1633" y="6246"/>
                  </a:lnTo>
                  <a:lnTo>
                    <a:pt x="1611" y="6230"/>
                  </a:lnTo>
                  <a:lnTo>
                    <a:pt x="1607" y="6228"/>
                  </a:lnTo>
                  <a:lnTo>
                    <a:pt x="1605" y="6225"/>
                  </a:lnTo>
                  <a:lnTo>
                    <a:pt x="1583" y="6209"/>
                  </a:lnTo>
                  <a:lnTo>
                    <a:pt x="1561" y="6191"/>
                  </a:lnTo>
                  <a:lnTo>
                    <a:pt x="1540" y="6173"/>
                  </a:lnTo>
                  <a:lnTo>
                    <a:pt x="1519" y="6155"/>
                  </a:lnTo>
                  <a:lnTo>
                    <a:pt x="1499" y="6136"/>
                  </a:lnTo>
                  <a:lnTo>
                    <a:pt x="1478" y="6118"/>
                  </a:lnTo>
                  <a:lnTo>
                    <a:pt x="1458" y="6098"/>
                  </a:lnTo>
                  <a:lnTo>
                    <a:pt x="1438" y="6079"/>
                  </a:lnTo>
                  <a:lnTo>
                    <a:pt x="1400" y="6039"/>
                  </a:lnTo>
                  <a:lnTo>
                    <a:pt x="1364" y="5997"/>
                  </a:lnTo>
                  <a:lnTo>
                    <a:pt x="1329" y="5954"/>
                  </a:lnTo>
                  <a:lnTo>
                    <a:pt x="1295" y="5910"/>
                  </a:lnTo>
                  <a:lnTo>
                    <a:pt x="1292" y="5906"/>
                  </a:lnTo>
                  <a:lnTo>
                    <a:pt x="1289" y="5903"/>
                  </a:lnTo>
                  <a:lnTo>
                    <a:pt x="1274" y="5881"/>
                  </a:lnTo>
                  <a:lnTo>
                    <a:pt x="1258" y="5860"/>
                  </a:lnTo>
                  <a:lnTo>
                    <a:pt x="1244" y="5837"/>
                  </a:lnTo>
                  <a:lnTo>
                    <a:pt x="1231" y="5815"/>
                  </a:lnTo>
                  <a:lnTo>
                    <a:pt x="1205" y="5771"/>
                  </a:lnTo>
                  <a:lnTo>
                    <a:pt x="1181" y="5725"/>
                  </a:lnTo>
                  <a:lnTo>
                    <a:pt x="1158" y="5678"/>
                  </a:lnTo>
                  <a:lnTo>
                    <a:pt x="1137" y="5630"/>
                  </a:lnTo>
                  <a:lnTo>
                    <a:pt x="1117" y="5581"/>
                  </a:lnTo>
                  <a:lnTo>
                    <a:pt x="1098" y="5532"/>
                  </a:lnTo>
                  <a:lnTo>
                    <a:pt x="1091" y="5512"/>
                  </a:lnTo>
                  <a:lnTo>
                    <a:pt x="1085" y="5492"/>
                  </a:lnTo>
                  <a:lnTo>
                    <a:pt x="1079" y="5472"/>
                  </a:lnTo>
                  <a:lnTo>
                    <a:pt x="1074" y="5452"/>
                  </a:lnTo>
                  <a:lnTo>
                    <a:pt x="1059" y="5402"/>
                  </a:lnTo>
                  <a:lnTo>
                    <a:pt x="1046" y="5350"/>
                  </a:lnTo>
                  <a:lnTo>
                    <a:pt x="1034" y="5298"/>
                  </a:lnTo>
                  <a:lnTo>
                    <a:pt x="1025" y="5246"/>
                  </a:lnTo>
                  <a:lnTo>
                    <a:pt x="1020" y="5219"/>
                  </a:lnTo>
                  <a:lnTo>
                    <a:pt x="1017" y="5193"/>
                  </a:lnTo>
                  <a:lnTo>
                    <a:pt x="1014" y="5165"/>
                  </a:lnTo>
                  <a:lnTo>
                    <a:pt x="1011" y="5139"/>
                  </a:lnTo>
                  <a:lnTo>
                    <a:pt x="1009" y="5112"/>
                  </a:lnTo>
                  <a:lnTo>
                    <a:pt x="1007" y="5085"/>
                  </a:lnTo>
                  <a:lnTo>
                    <a:pt x="1006" y="5057"/>
                  </a:lnTo>
                  <a:lnTo>
                    <a:pt x="1006" y="5030"/>
                  </a:lnTo>
                  <a:lnTo>
                    <a:pt x="1006" y="5002"/>
                  </a:lnTo>
                  <a:lnTo>
                    <a:pt x="1007" y="4974"/>
                  </a:lnTo>
                  <a:lnTo>
                    <a:pt x="1009" y="4947"/>
                  </a:lnTo>
                  <a:lnTo>
                    <a:pt x="1011" y="4920"/>
                  </a:lnTo>
                  <a:lnTo>
                    <a:pt x="1014" y="4893"/>
                  </a:lnTo>
                  <a:lnTo>
                    <a:pt x="1017" y="4866"/>
                  </a:lnTo>
                  <a:lnTo>
                    <a:pt x="1020" y="4840"/>
                  </a:lnTo>
                  <a:lnTo>
                    <a:pt x="1025" y="4812"/>
                  </a:lnTo>
                  <a:lnTo>
                    <a:pt x="1034" y="4760"/>
                  </a:lnTo>
                  <a:lnTo>
                    <a:pt x="1046" y="4709"/>
                  </a:lnTo>
                  <a:lnTo>
                    <a:pt x="1059" y="4657"/>
                  </a:lnTo>
                  <a:lnTo>
                    <a:pt x="1074" y="4606"/>
                  </a:lnTo>
                  <a:lnTo>
                    <a:pt x="1079" y="4586"/>
                  </a:lnTo>
                  <a:lnTo>
                    <a:pt x="1085" y="4567"/>
                  </a:lnTo>
                  <a:lnTo>
                    <a:pt x="1091" y="4547"/>
                  </a:lnTo>
                  <a:lnTo>
                    <a:pt x="1098" y="4528"/>
                  </a:lnTo>
                  <a:lnTo>
                    <a:pt x="1117" y="4478"/>
                  </a:lnTo>
                  <a:lnTo>
                    <a:pt x="1137" y="4429"/>
                  </a:lnTo>
                  <a:lnTo>
                    <a:pt x="1158" y="4382"/>
                  </a:lnTo>
                  <a:lnTo>
                    <a:pt x="1181" y="4335"/>
                  </a:lnTo>
                  <a:lnTo>
                    <a:pt x="1205" y="4288"/>
                  </a:lnTo>
                  <a:lnTo>
                    <a:pt x="1231" y="4243"/>
                  </a:lnTo>
                  <a:lnTo>
                    <a:pt x="1244" y="4221"/>
                  </a:lnTo>
                  <a:lnTo>
                    <a:pt x="1258" y="4200"/>
                  </a:lnTo>
                  <a:lnTo>
                    <a:pt x="1274" y="4178"/>
                  </a:lnTo>
                  <a:lnTo>
                    <a:pt x="1289" y="4157"/>
                  </a:lnTo>
                  <a:lnTo>
                    <a:pt x="1292" y="4153"/>
                  </a:lnTo>
                  <a:lnTo>
                    <a:pt x="1295" y="4148"/>
                  </a:lnTo>
                  <a:lnTo>
                    <a:pt x="1329" y="4104"/>
                  </a:lnTo>
                  <a:lnTo>
                    <a:pt x="1364" y="4062"/>
                  </a:lnTo>
                  <a:lnTo>
                    <a:pt x="1400" y="4020"/>
                  </a:lnTo>
                  <a:lnTo>
                    <a:pt x="1438" y="3979"/>
                  </a:lnTo>
                  <a:lnTo>
                    <a:pt x="1458" y="3960"/>
                  </a:lnTo>
                  <a:lnTo>
                    <a:pt x="1478" y="3941"/>
                  </a:lnTo>
                  <a:lnTo>
                    <a:pt x="1499" y="3922"/>
                  </a:lnTo>
                  <a:lnTo>
                    <a:pt x="1519" y="3903"/>
                  </a:lnTo>
                  <a:lnTo>
                    <a:pt x="1540" y="3885"/>
                  </a:lnTo>
                  <a:lnTo>
                    <a:pt x="1561" y="3868"/>
                  </a:lnTo>
                  <a:lnTo>
                    <a:pt x="1583" y="3850"/>
                  </a:lnTo>
                  <a:lnTo>
                    <a:pt x="1605" y="3833"/>
                  </a:lnTo>
                  <a:lnTo>
                    <a:pt x="1607" y="3832"/>
                  </a:lnTo>
                  <a:lnTo>
                    <a:pt x="1611" y="3830"/>
                  </a:lnTo>
                  <a:lnTo>
                    <a:pt x="1633" y="3813"/>
                  </a:lnTo>
                  <a:lnTo>
                    <a:pt x="1656" y="3796"/>
                  </a:lnTo>
                  <a:lnTo>
                    <a:pt x="1680" y="3780"/>
                  </a:lnTo>
                  <a:lnTo>
                    <a:pt x="1703" y="3765"/>
                  </a:lnTo>
                  <a:lnTo>
                    <a:pt x="1727" y="3750"/>
                  </a:lnTo>
                  <a:lnTo>
                    <a:pt x="1752" y="3735"/>
                  </a:lnTo>
                  <a:lnTo>
                    <a:pt x="1776" y="3721"/>
                  </a:lnTo>
                  <a:lnTo>
                    <a:pt x="1802" y="3707"/>
                  </a:lnTo>
                  <a:lnTo>
                    <a:pt x="1827" y="3694"/>
                  </a:lnTo>
                  <a:lnTo>
                    <a:pt x="1853" y="3681"/>
                  </a:lnTo>
                  <a:lnTo>
                    <a:pt x="1879" y="3669"/>
                  </a:lnTo>
                  <a:lnTo>
                    <a:pt x="1905" y="3657"/>
                  </a:lnTo>
                  <a:lnTo>
                    <a:pt x="1931" y="3645"/>
                  </a:lnTo>
                  <a:lnTo>
                    <a:pt x="1958" y="3633"/>
                  </a:lnTo>
                  <a:lnTo>
                    <a:pt x="1985" y="3623"/>
                  </a:lnTo>
                  <a:lnTo>
                    <a:pt x="2012" y="3613"/>
                  </a:lnTo>
                  <a:lnTo>
                    <a:pt x="2041" y="3603"/>
                  </a:lnTo>
                  <a:lnTo>
                    <a:pt x="2071" y="3593"/>
                  </a:lnTo>
                  <a:lnTo>
                    <a:pt x="2101" y="3584"/>
                  </a:lnTo>
                  <a:lnTo>
                    <a:pt x="2133" y="3575"/>
                  </a:lnTo>
                  <a:lnTo>
                    <a:pt x="2163" y="3567"/>
                  </a:lnTo>
                  <a:lnTo>
                    <a:pt x="2194" y="3559"/>
                  </a:lnTo>
                  <a:lnTo>
                    <a:pt x="2225" y="3552"/>
                  </a:lnTo>
                  <a:lnTo>
                    <a:pt x="2256" y="3546"/>
                  </a:lnTo>
                  <a:lnTo>
                    <a:pt x="2288" y="3540"/>
                  </a:lnTo>
                  <a:lnTo>
                    <a:pt x="2320" y="3535"/>
                  </a:lnTo>
                  <a:lnTo>
                    <a:pt x="2351" y="3531"/>
                  </a:lnTo>
                  <a:lnTo>
                    <a:pt x="2383" y="3528"/>
                  </a:lnTo>
                  <a:lnTo>
                    <a:pt x="2416" y="3525"/>
                  </a:lnTo>
                  <a:lnTo>
                    <a:pt x="2448" y="3523"/>
                  </a:lnTo>
                  <a:lnTo>
                    <a:pt x="2482" y="3521"/>
                  </a:lnTo>
                  <a:lnTo>
                    <a:pt x="2515" y="3521"/>
                  </a:lnTo>
                  <a:lnTo>
                    <a:pt x="2548" y="3521"/>
                  </a:lnTo>
                  <a:lnTo>
                    <a:pt x="2581" y="3523"/>
                  </a:lnTo>
                  <a:lnTo>
                    <a:pt x="2613" y="3525"/>
                  </a:lnTo>
                  <a:lnTo>
                    <a:pt x="2646" y="3528"/>
                  </a:lnTo>
                  <a:lnTo>
                    <a:pt x="2678" y="3531"/>
                  </a:lnTo>
                  <a:lnTo>
                    <a:pt x="2710" y="3535"/>
                  </a:lnTo>
                  <a:lnTo>
                    <a:pt x="2742" y="3540"/>
                  </a:lnTo>
                  <a:lnTo>
                    <a:pt x="2773" y="3546"/>
                  </a:lnTo>
                  <a:lnTo>
                    <a:pt x="2805" y="3552"/>
                  </a:lnTo>
                  <a:lnTo>
                    <a:pt x="2836" y="3559"/>
                  </a:lnTo>
                  <a:lnTo>
                    <a:pt x="2867" y="3567"/>
                  </a:lnTo>
                  <a:lnTo>
                    <a:pt x="2897" y="3575"/>
                  </a:lnTo>
                  <a:lnTo>
                    <a:pt x="2928" y="3584"/>
                  </a:lnTo>
                  <a:lnTo>
                    <a:pt x="2958" y="3593"/>
                  </a:lnTo>
                  <a:lnTo>
                    <a:pt x="2988" y="3603"/>
                  </a:lnTo>
                  <a:lnTo>
                    <a:pt x="3018" y="3613"/>
                  </a:lnTo>
                  <a:lnTo>
                    <a:pt x="3045" y="3623"/>
                  </a:lnTo>
                  <a:lnTo>
                    <a:pt x="3072" y="3633"/>
                  </a:lnTo>
                  <a:lnTo>
                    <a:pt x="3098" y="3645"/>
                  </a:lnTo>
                  <a:lnTo>
                    <a:pt x="3124" y="3657"/>
                  </a:lnTo>
                  <a:lnTo>
                    <a:pt x="3151" y="3669"/>
                  </a:lnTo>
                  <a:lnTo>
                    <a:pt x="3177" y="3681"/>
                  </a:lnTo>
                  <a:lnTo>
                    <a:pt x="3202" y="3694"/>
                  </a:lnTo>
                  <a:lnTo>
                    <a:pt x="3228" y="3707"/>
                  </a:lnTo>
                  <a:lnTo>
                    <a:pt x="3252" y="3721"/>
                  </a:lnTo>
                  <a:lnTo>
                    <a:pt x="3277" y="3735"/>
                  </a:lnTo>
                  <a:lnTo>
                    <a:pt x="3301" y="3750"/>
                  </a:lnTo>
                  <a:lnTo>
                    <a:pt x="3326" y="3765"/>
                  </a:lnTo>
                  <a:lnTo>
                    <a:pt x="3374" y="3796"/>
                  </a:lnTo>
                  <a:lnTo>
                    <a:pt x="3420" y="3830"/>
                  </a:lnTo>
                  <a:lnTo>
                    <a:pt x="3422" y="3832"/>
                  </a:lnTo>
                  <a:lnTo>
                    <a:pt x="3424" y="3833"/>
                  </a:lnTo>
                  <a:lnTo>
                    <a:pt x="3446" y="3850"/>
                  </a:lnTo>
                  <a:lnTo>
                    <a:pt x="3468" y="3868"/>
                  </a:lnTo>
                  <a:lnTo>
                    <a:pt x="3490" y="3885"/>
                  </a:lnTo>
                  <a:lnTo>
                    <a:pt x="3511" y="3903"/>
                  </a:lnTo>
                  <a:lnTo>
                    <a:pt x="3531" y="3922"/>
                  </a:lnTo>
                  <a:lnTo>
                    <a:pt x="3552" y="3941"/>
                  </a:lnTo>
                  <a:lnTo>
                    <a:pt x="3571" y="3960"/>
                  </a:lnTo>
                  <a:lnTo>
                    <a:pt x="3591" y="3979"/>
                  </a:lnTo>
                  <a:lnTo>
                    <a:pt x="3629" y="4020"/>
                  </a:lnTo>
                  <a:lnTo>
                    <a:pt x="3666" y="4062"/>
                  </a:lnTo>
                  <a:lnTo>
                    <a:pt x="3701" y="4104"/>
                  </a:lnTo>
                  <a:lnTo>
                    <a:pt x="3735" y="4148"/>
                  </a:lnTo>
                  <a:lnTo>
                    <a:pt x="3738" y="4153"/>
                  </a:lnTo>
                  <a:lnTo>
                    <a:pt x="3741" y="4157"/>
                  </a:lnTo>
                  <a:lnTo>
                    <a:pt x="3756" y="4178"/>
                  </a:lnTo>
                  <a:lnTo>
                    <a:pt x="3770" y="4200"/>
                  </a:lnTo>
                  <a:lnTo>
                    <a:pt x="3784" y="4221"/>
                  </a:lnTo>
                  <a:lnTo>
                    <a:pt x="3798" y="4243"/>
                  </a:lnTo>
                  <a:lnTo>
                    <a:pt x="3825" y="4288"/>
                  </a:lnTo>
                  <a:lnTo>
                    <a:pt x="3849" y="4335"/>
                  </a:lnTo>
                  <a:lnTo>
                    <a:pt x="3872" y="4382"/>
                  </a:lnTo>
                  <a:lnTo>
                    <a:pt x="3893" y="4429"/>
                  </a:lnTo>
                  <a:lnTo>
                    <a:pt x="3913" y="4478"/>
                  </a:lnTo>
                  <a:lnTo>
                    <a:pt x="3931" y="4528"/>
                  </a:lnTo>
                  <a:lnTo>
                    <a:pt x="3938" y="4547"/>
                  </a:lnTo>
                  <a:lnTo>
                    <a:pt x="3944" y="4567"/>
                  </a:lnTo>
                  <a:lnTo>
                    <a:pt x="3950" y="4586"/>
                  </a:lnTo>
                  <a:lnTo>
                    <a:pt x="3955" y="4606"/>
                  </a:lnTo>
                  <a:lnTo>
                    <a:pt x="3970" y="4657"/>
                  </a:lnTo>
                  <a:lnTo>
                    <a:pt x="3984" y="4709"/>
                  </a:lnTo>
                  <a:lnTo>
                    <a:pt x="3996" y="4760"/>
                  </a:lnTo>
                  <a:lnTo>
                    <a:pt x="4005" y="4812"/>
                  </a:lnTo>
                  <a:lnTo>
                    <a:pt x="4010" y="4840"/>
                  </a:lnTo>
                  <a:lnTo>
                    <a:pt x="4013" y="4866"/>
                  </a:lnTo>
                  <a:lnTo>
                    <a:pt x="4016" y="4893"/>
                  </a:lnTo>
                  <a:lnTo>
                    <a:pt x="4019" y="4920"/>
                  </a:lnTo>
                  <a:lnTo>
                    <a:pt x="4021" y="4947"/>
                  </a:lnTo>
                  <a:lnTo>
                    <a:pt x="4023" y="4974"/>
                  </a:lnTo>
                  <a:lnTo>
                    <a:pt x="4024" y="5002"/>
                  </a:lnTo>
                  <a:lnTo>
                    <a:pt x="4024" y="5030"/>
                  </a:lnTo>
                  <a:lnTo>
                    <a:pt x="4024" y="5057"/>
                  </a:lnTo>
                  <a:lnTo>
                    <a:pt x="4023" y="5085"/>
                  </a:lnTo>
                  <a:lnTo>
                    <a:pt x="4021" y="5112"/>
                  </a:lnTo>
                  <a:lnTo>
                    <a:pt x="4019" y="5139"/>
                  </a:lnTo>
                  <a:lnTo>
                    <a:pt x="4016" y="5165"/>
                  </a:lnTo>
                  <a:lnTo>
                    <a:pt x="4013" y="5193"/>
                  </a:lnTo>
                  <a:lnTo>
                    <a:pt x="4010" y="5219"/>
                  </a:lnTo>
                  <a:lnTo>
                    <a:pt x="4005" y="5246"/>
                  </a:lnTo>
                  <a:lnTo>
                    <a:pt x="3996" y="5298"/>
                  </a:lnTo>
                  <a:lnTo>
                    <a:pt x="3984" y="5350"/>
                  </a:lnTo>
                  <a:lnTo>
                    <a:pt x="3970" y="5402"/>
                  </a:lnTo>
                  <a:lnTo>
                    <a:pt x="3955" y="5452"/>
                  </a:lnTo>
                  <a:close/>
                  <a:moveTo>
                    <a:pt x="3018" y="14586"/>
                  </a:moveTo>
                  <a:lnTo>
                    <a:pt x="3017" y="14612"/>
                  </a:lnTo>
                  <a:lnTo>
                    <a:pt x="3015" y="14637"/>
                  </a:lnTo>
                  <a:lnTo>
                    <a:pt x="3012" y="14663"/>
                  </a:lnTo>
                  <a:lnTo>
                    <a:pt x="3008" y="14688"/>
                  </a:lnTo>
                  <a:lnTo>
                    <a:pt x="3002" y="14712"/>
                  </a:lnTo>
                  <a:lnTo>
                    <a:pt x="2996" y="14736"/>
                  </a:lnTo>
                  <a:lnTo>
                    <a:pt x="2988" y="14759"/>
                  </a:lnTo>
                  <a:lnTo>
                    <a:pt x="2979" y="14782"/>
                  </a:lnTo>
                  <a:lnTo>
                    <a:pt x="2969" y="14804"/>
                  </a:lnTo>
                  <a:lnTo>
                    <a:pt x="2957" y="14827"/>
                  </a:lnTo>
                  <a:lnTo>
                    <a:pt x="2945" y="14847"/>
                  </a:lnTo>
                  <a:lnTo>
                    <a:pt x="2932" y="14868"/>
                  </a:lnTo>
                  <a:lnTo>
                    <a:pt x="2918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1" y="14942"/>
                  </a:lnTo>
                  <a:lnTo>
                    <a:pt x="2853" y="14958"/>
                  </a:lnTo>
                  <a:lnTo>
                    <a:pt x="2835" y="14974"/>
                  </a:lnTo>
                  <a:lnTo>
                    <a:pt x="2816" y="14989"/>
                  </a:lnTo>
                  <a:lnTo>
                    <a:pt x="2796" y="15004"/>
                  </a:lnTo>
                  <a:lnTo>
                    <a:pt x="2775" y="15017"/>
                  </a:lnTo>
                  <a:lnTo>
                    <a:pt x="2754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5" y="15067"/>
                  </a:lnTo>
                  <a:lnTo>
                    <a:pt x="2641" y="15073"/>
                  </a:lnTo>
                  <a:lnTo>
                    <a:pt x="2616" y="15079"/>
                  </a:lnTo>
                  <a:lnTo>
                    <a:pt x="2591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9" y="15088"/>
                  </a:lnTo>
                  <a:lnTo>
                    <a:pt x="2464" y="15086"/>
                  </a:lnTo>
                  <a:lnTo>
                    <a:pt x="2438" y="15083"/>
                  </a:lnTo>
                  <a:lnTo>
                    <a:pt x="2413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2" y="15059"/>
                  </a:lnTo>
                  <a:lnTo>
                    <a:pt x="2319" y="15050"/>
                  </a:lnTo>
                  <a:lnTo>
                    <a:pt x="2297" y="15040"/>
                  </a:lnTo>
                  <a:lnTo>
                    <a:pt x="2274" y="15029"/>
                  </a:lnTo>
                  <a:lnTo>
                    <a:pt x="2254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9" y="14942"/>
                  </a:lnTo>
                  <a:lnTo>
                    <a:pt x="2143" y="14924"/>
                  </a:lnTo>
                  <a:lnTo>
                    <a:pt x="2127" y="14906"/>
                  </a:lnTo>
                  <a:lnTo>
                    <a:pt x="2111" y="14887"/>
                  </a:lnTo>
                  <a:lnTo>
                    <a:pt x="2097" y="14868"/>
                  </a:lnTo>
                  <a:lnTo>
                    <a:pt x="2084" y="14847"/>
                  </a:lnTo>
                  <a:lnTo>
                    <a:pt x="2072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4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7493"/>
                  </a:lnTo>
                  <a:lnTo>
                    <a:pt x="2073" y="7505"/>
                  </a:lnTo>
                  <a:lnTo>
                    <a:pt x="2135" y="7515"/>
                  </a:lnTo>
                  <a:lnTo>
                    <a:pt x="2197" y="7524"/>
                  </a:lnTo>
                  <a:lnTo>
                    <a:pt x="2259" y="7531"/>
                  </a:lnTo>
                  <a:lnTo>
                    <a:pt x="2323" y="7537"/>
                  </a:lnTo>
                  <a:lnTo>
                    <a:pt x="2386" y="7542"/>
                  </a:lnTo>
                  <a:lnTo>
                    <a:pt x="2450" y="7544"/>
                  </a:lnTo>
                  <a:lnTo>
                    <a:pt x="2515" y="7545"/>
                  </a:lnTo>
                  <a:lnTo>
                    <a:pt x="2579" y="7544"/>
                  </a:lnTo>
                  <a:lnTo>
                    <a:pt x="2644" y="7542"/>
                  </a:lnTo>
                  <a:lnTo>
                    <a:pt x="2707" y="7537"/>
                  </a:lnTo>
                  <a:lnTo>
                    <a:pt x="2770" y="7531"/>
                  </a:lnTo>
                  <a:lnTo>
                    <a:pt x="2833" y="7524"/>
                  </a:lnTo>
                  <a:lnTo>
                    <a:pt x="2895" y="7515"/>
                  </a:lnTo>
                  <a:lnTo>
                    <a:pt x="2956" y="7505"/>
                  </a:lnTo>
                  <a:lnTo>
                    <a:pt x="3018" y="7493"/>
                  </a:lnTo>
                  <a:lnTo>
                    <a:pt x="3018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4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2" y="1269"/>
                  </a:lnTo>
                  <a:lnTo>
                    <a:pt x="2084" y="1248"/>
                  </a:lnTo>
                  <a:lnTo>
                    <a:pt x="2097" y="1227"/>
                  </a:lnTo>
                  <a:lnTo>
                    <a:pt x="2111" y="1208"/>
                  </a:lnTo>
                  <a:lnTo>
                    <a:pt x="2127" y="1189"/>
                  </a:lnTo>
                  <a:lnTo>
                    <a:pt x="2143" y="1171"/>
                  </a:lnTo>
                  <a:lnTo>
                    <a:pt x="2159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4" y="1078"/>
                  </a:lnTo>
                  <a:lnTo>
                    <a:pt x="2274" y="1066"/>
                  </a:lnTo>
                  <a:lnTo>
                    <a:pt x="2297" y="1055"/>
                  </a:lnTo>
                  <a:lnTo>
                    <a:pt x="2319" y="1045"/>
                  </a:lnTo>
                  <a:lnTo>
                    <a:pt x="2342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3" y="1016"/>
                  </a:lnTo>
                  <a:lnTo>
                    <a:pt x="2438" y="1012"/>
                  </a:lnTo>
                  <a:lnTo>
                    <a:pt x="2464" y="1009"/>
                  </a:lnTo>
                  <a:lnTo>
                    <a:pt x="2489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1" y="1012"/>
                  </a:lnTo>
                  <a:lnTo>
                    <a:pt x="2616" y="1016"/>
                  </a:lnTo>
                  <a:lnTo>
                    <a:pt x="2641" y="1022"/>
                  </a:lnTo>
                  <a:lnTo>
                    <a:pt x="2665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4" y="1066"/>
                  </a:lnTo>
                  <a:lnTo>
                    <a:pt x="2775" y="1078"/>
                  </a:lnTo>
                  <a:lnTo>
                    <a:pt x="2796" y="1091"/>
                  </a:lnTo>
                  <a:lnTo>
                    <a:pt x="2816" y="1106"/>
                  </a:lnTo>
                  <a:lnTo>
                    <a:pt x="2835" y="1121"/>
                  </a:lnTo>
                  <a:lnTo>
                    <a:pt x="2853" y="1137"/>
                  </a:lnTo>
                  <a:lnTo>
                    <a:pt x="2871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8" y="1208"/>
                  </a:lnTo>
                  <a:lnTo>
                    <a:pt x="2932" y="1227"/>
                  </a:lnTo>
                  <a:lnTo>
                    <a:pt x="2945" y="1248"/>
                  </a:lnTo>
                  <a:lnTo>
                    <a:pt x="2957" y="1269"/>
                  </a:lnTo>
                  <a:lnTo>
                    <a:pt x="2969" y="1291"/>
                  </a:lnTo>
                  <a:lnTo>
                    <a:pt x="2979" y="1313"/>
                  </a:lnTo>
                  <a:lnTo>
                    <a:pt x="2988" y="1336"/>
                  </a:lnTo>
                  <a:lnTo>
                    <a:pt x="2996" y="1359"/>
                  </a:lnTo>
                  <a:lnTo>
                    <a:pt x="3002" y="1383"/>
                  </a:lnTo>
                  <a:lnTo>
                    <a:pt x="3008" y="1407"/>
                  </a:lnTo>
                  <a:lnTo>
                    <a:pt x="3012" y="1432"/>
                  </a:lnTo>
                  <a:lnTo>
                    <a:pt x="3015" y="1458"/>
                  </a:lnTo>
                  <a:lnTo>
                    <a:pt x="3017" y="1483"/>
                  </a:lnTo>
                  <a:lnTo>
                    <a:pt x="3018" y="1509"/>
                  </a:lnTo>
                  <a:lnTo>
                    <a:pt x="3018" y="2565"/>
                  </a:lnTo>
                  <a:lnTo>
                    <a:pt x="2956" y="2554"/>
                  </a:lnTo>
                  <a:lnTo>
                    <a:pt x="2895" y="2543"/>
                  </a:lnTo>
                  <a:lnTo>
                    <a:pt x="2833" y="2535"/>
                  </a:lnTo>
                  <a:lnTo>
                    <a:pt x="2770" y="2528"/>
                  </a:lnTo>
                  <a:lnTo>
                    <a:pt x="2707" y="2522"/>
                  </a:lnTo>
                  <a:lnTo>
                    <a:pt x="2644" y="2518"/>
                  </a:lnTo>
                  <a:lnTo>
                    <a:pt x="2579" y="2516"/>
                  </a:lnTo>
                  <a:lnTo>
                    <a:pt x="2515" y="2515"/>
                  </a:lnTo>
                  <a:lnTo>
                    <a:pt x="2450" y="2516"/>
                  </a:lnTo>
                  <a:lnTo>
                    <a:pt x="2386" y="2518"/>
                  </a:lnTo>
                  <a:lnTo>
                    <a:pt x="2323" y="2522"/>
                  </a:lnTo>
                  <a:lnTo>
                    <a:pt x="2259" y="2528"/>
                  </a:lnTo>
                  <a:lnTo>
                    <a:pt x="2197" y="2535"/>
                  </a:lnTo>
                  <a:lnTo>
                    <a:pt x="2135" y="2543"/>
                  </a:lnTo>
                  <a:lnTo>
                    <a:pt x="2073" y="2554"/>
                  </a:lnTo>
                  <a:lnTo>
                    <a:pt x="2012" y="2565"/>
                  </a:lnTo>
                  <a:lnTo>
                    <a:pt x="2012" y="1509"/>
                  </a:lnTo>
                  <a:close/>
                  <a:moveTo>
                    <a:pt x="4024" y="3029"/>
                  </a:moveTo>
                  <a:lnTo>
                    <a:pt x="4024" y="1509"/>
                  </a:lnTo>
                  <a:lnTo>
                    <a:pt x="4022" y="1431"/>
                  </a:lnTo>
                  <a:lnTo>
                    <a:pt x="4016" y="1355"/>
                  </a:lnTo>
                  <a:lnTo>
                    <a:pt x="4007" y="1280"/>
                  </a:lnTo>
                  <a:lnTo>
                    <a:pt x="3994" y="1205"/>
                  </a:lnTo>
                  <a:lnTo>
                    <a:pt x="3976" y="1133"/>
                  </a:lnTo>
                  <a:lnTo>
                    <a:pt x="3955" y="1060"/>
                  </a:lnTo>
                  <a:lnTo>
                    <a:pt x="3932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2" y="791"/>
                  </a:lnTo>
                  <a:lnTo>
                    <a:pt x="3805" y="727"/>
                  </a:lnTo>
                  <a:lnTo>
                    <a:pt x="3765" y="666"/>
                  </a:lnTo>
                  <a:lnTo>
                    <a:pt x="3724" y="607"/>
                  </a:lnTo>
                  <a:lnTo>
                    <a:pt x="3679" y="549"/>
                  </a:lnTo>
                  <a:lnTo>
                    <a:pt x="3631" y="495"/>
                  </a:lnTo>
                  <a:lnTo>
                    <a:pt x="3581" y="443"/>
                  </a:lnTo>
                  <a:lnTo>
                    <a:pt x="3529" y="392"/>
                  </a:lnTo>
                  <a:lnTo>
                    <a:pt x="3475" y="345"/>
                  </a:lnTo>
                  <a:lnTo>
                    <a:pt x="3417" y="300"/>
                  </a:lnTo>
                  <a:lnTo>
                    <a:pt x="3358" y="259"/>
                  </a:lnTo>
                  <a:lnTo>
                    <a:pt x="3296" y="219"/>
                  </a:lnTo>
                  <a:lnTo>
                    <a:pt x="3233" y="182"/>
                  </a:lnTo>
                  <a:lnTo>
                    <a:pt x="3169" y="149"/>
                  </a:lnTo>
                  <a:lnTo>
                    <a:pt x="3101" y="119"/>
                  </a:lnTo>
                  <a:lnTo>
                    <a:pt x="3033" y="92"/>
                  </a:lnTo>
                  <a:lnTo>
                    <a:pt x="2962" y="68"/>
                  </a:lnTo>
                  <a:lnTo>
                    <a:pt x="2891" y="47"/>
                  </a:lnTo>
                  <a:lnTo>
                    <a:pt x="2819" y="31"/>
                  </a:lnTo>
                  <a:lnTo>
                    <a:pt x="2744" y="17"/>
                  </a:lnTo>
                  <a:lnTo>
                    <a:pt x="2669" y="8"/>
                  </a:lnTo>
                  <a:lnTo>
                    <a:pt x="2592" y="2"/>
                  </a:lnTo>
                  <a:lnTo>
                    <a:pt x="2515" y="0"/>
                  </a:lnTo>
                  <a:lnTo>
                    <a:pt x="2437" y="2"/>
                  </a:lnTo>
                  <a:lnTo>
                    <a:pt x="2361" y="8"/>
                  </a:lnTo>
                  <a:lnTo>
                    <a:pt x="2285" y="17"/>
                  </a:lnTo>
                  <a:lnTo>
                    <a:pt x="2211" y="31"/>
                  </a:lnTo>
                  <a:lnTo>
                    <a:pt x="2138" y="47"/>
                  </a:lnTo>
                  <a:lnTo>
                    <a:pt x="2066" y="68"/>
                  </a:lnTo>
                  <a:lnTo>
                    <a:pt x="1997" y="92"/>
                  </a:lnTo>
                  <a:lnTo>
                    <a:pt x="1928" y="119"/>
                  </a:lnTo>
                  <a:lnTo>
                    <a:pt x="1861" y="149"/>
                  </a:lnTo>
                  <a:lnTo>
                    <a:pt x="1796" y="182"/>
                  </a:lnTo>
                  <a:lnTo>
                    <a:pt x="1733" y="219"/>
                  </a:lnTo>
                  <a:lnTo>
                    <a:pt x="1672" y="259"/>
                  </a:lnTo>
                  <a:lnTo>
                    <a:pt x="1613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9" y="443"/>
                  </a:lnTo>
                  <a:lnTo>
                    <a:pt x="1398" y="495"/>
                  </a:lnTo>
                  <a:lnTo>
                    <a:pt x="1351" y="549"/>
                  </a:lnTo>
                  <a:lnTo>
                    <a:pt x="1306" y="607"/>
                  </a:lnTo>
                  <a:lnTo>
                    <a:pt x="1263" y="666"/>
                  </a:lnTo>
                  <a:lnTo>
                    <a:pt x="1224" y="727"/>
                  </a:lnTo>
                  <a:lnTo>
                    <a:pt x="1188" y="791"/>
                  </a:lnTo>
                  <a:lnTo>
                    <a:pt x="1155" y="855"/>
                  </a:lnTo>
                  <a:lnTo>
                    <a:pt x="1125" y="922"/>
                  </a:lnTo>
                  <a:lnTo>
                    <a:pt x="1097" y="991"/>
                  </a:lnTo>
                  <a:lnTo>
                    <a:pt x="1074" y="1060"/>
                  </a:lnTo>
                  <a:lnTo>
                    <a:pt x="1053" y="1133"/>
                  </a:lnTo>
                  <a:lnTo>
                    <a:pt x="1037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3029"/>
                  </a:lnTo>
                  <a:lnTo>
                    <a:pt x="950" y="3073"/>
                  </a:lnTo>
                  <a:lnTo>
                    <a:pt x="894" y="3118"/>
                  </a:lnTo>
                  <a:lnTo>
                    <a:pt x="841" y="3165"/>
                  </a:lnTo>
                  <a:lnTo>
                    <a:pt x="789" y="3213"/>
                  </a:lnTo>
                  <a:lnTo>
                    <a:pt x="737" y="3263"/>
                  </a:lnTo>
                  <a:lnTo>
                    <a:pt x="687" y="3314"/>
                  </a:lnTo>
                  <a:lnTo>
                    <a:pt x="639" y="3366"/>
                  </a:lnTo>
                  <a:lnTo>
                    <a:pt x="592" y="3420"/>
                  </a:lnTo>
                  <a:lnTo>
                    <a:pt x="547" y="3476"/>
                  </a:lnTo>
                  <a:lnTo>
                    <a:pt x="503" y="3532"/>
                  </a:lnTo>
                  <a:lnTo>
                    <a:pt x="461" y="3589"/>
                  </a:lnTo>
                  <a:lnTo>
                    <a:pt x="420" y="3648"/>
                  </a:lnTo>
                  <a:lnTo>
                    <a:pt x="381" y="3708"/>
                  </a:lnTo>
                  <a:lnTo>
                    <a:pt x="344" y="3768"/>
                  </a:lnTo>
                  <a:lnTo>
                    <a:pt x="309" y="3831"/>
                  </a:lnTo>
                  <a:lnTo>
                    <a:pt x="276" y="3894"/>
                  </a:lnTo>
                  <a:lnTo>
                    <a:pt x="243" y="3958"/>
                  </a:lnTo>
                  <a:lnTo>
                    <a:pt x="213" y="4024"/>
                  </a:lnTo>
                  <a:lnTo>
                    <a:pt x="184" y="4090"/>
                  </a:lnTo>
                  <a:lnTo>
                    <a:pt x="158" y="4158"/>
                  </a:lnTo>
                  <a:lnTo>
                    <a:pt x="134" y="4226"/>
                  </a:lnTo>
                  <a:lnTo>
                    <a:pt x="111" y="4294"/>
                  </a:lnTo>
                  <a:lnTo>
                    <a:pt x="91" y="4365"/>
                  </a:lnTo>
                  <a:lnTo>
                    <a:pt x="71" y="4435"/>
                  </a:lnTo>
                  <a:lnTo>
                    <a:pt x="55" y="4508"/>
                  </a:lnTo>
                  <a:lnTo>
                    <a:pt x="41" y="4580"/>
                  </a:lnTo>
                  <a:lnTo>
                    <a:pt x="28" y="4653"/>
                  </a:lnTo>
                  <a:lnTo>
                    <a:pt x="18" y="4727"/>
                  </a:lnTo>
                  <a:lnTo>
                    <a:pt x="10" y="4801"/>
                  </a:lnTo>
                  <a:lnTo>
                    <a:pt x="5" y="4877"/>
                  </a:lnTo>
                  <a:lnTo>
                    <a:pt x="1" y="4953"/>
                  </a:lnTo>
                  <a:lnTo>
                    <a:pt x="0" y="5030"/>
                  </a:lnTo>
                  <a:lnTo>
                    <a:pt x="1" y="5106"/>
                  </a:lnTo>
                  <a:lnTo>
                    <a:pt x="5" y="5183"/>
                  </a:lnTo>
                  <a:lnTo>
                    <a:pt x="10" y="5258"/>
                  </a:lnTo>
                  <a:lnTo>
                    <a:pt x="18" y="5332"/>
                  </a:lnTo>
                  <a:lnTo>
                    <a:pt x="28" y="5407"/>
                  </a:lnTo>
                  <a:lnTo>
                    <a:pt x="41" y="5479"/>
                  </a:lnTo>
                  <a:lnTo>
                    <a:pt x="55" y="5552"/>
                  </a:lnTo>
                  <a:lnTo>
                    <a:pt x="71" y="5624"/>
                  </a:lnTo>
                  <a:lnTo>
                    <a:pt x="91" y="5695"/>
                  </a:lnTo>
                  <a:lnTo>
                    <a:pt x="111" y="5765"/>
                  </a:lnTo>
                  <a:lnTo>
                    <a:pt x="134" y="5834"/>
                  </a:lnTo>
                  <a:lnTo>
                    <a:pt x="158" y="5902"/>
                  </a:lnTo>
                  <a:lnTo>
                    <a:pt x="184" y="5969"/>
                  </a:lnTo>
                  <a:lnTo>
                    <a:pt x="213" y="6036"/>
                  </a:lnTo>
                  <a:lnTo>
                    <a:pt x="243" y="6101"/>
                  </a:lnTo>
                  <a:lnTo>
                    <a:pt x="276" y="6165"/>
                  </a:lnTo>
                  <a:lnTo>
                    <a:pt x="309" y="6229"/>
                  </a:lnTo>
                  <a:lnTo>
                    <a:pt x="344" y="6291"/>
                  </a:lnTo>
                  <a:lnTo>
                    <a:pt x="381" y="6351"/>
                  </a:lnTo>
                  <a:lnTo>
                    <a:pt x="420" y="6412"/>
                  </a:lnTo>
                  <a:lnTo>
                    <a:pt x="461" y="6470"/>
                  </a:lnTo>
                  <a:lnTo>
                    <a:pt x="503" y="6529"/>
                  </a:lnTo>
                  <a:lnTo>
                    <a:pt x="547" y="6584"/>
                  </a:lnTo>
                  <a:lnTo>
                    <a:pt x="592" y="6639"/>
                  </a:lnTo>
                  <a:lnTo>
                    <a:pt x="639" y="6694"/>
                  </a:lnTo>
                  <a:lnTo>
                    <a:pt x="687" y="6746"/>
                  </a:lnTo>
                  <a:lnTo>
                    <a:pt x="737" y="6796"/>
                  </a:lnTo>
                  <a:lnTo>
                    <a:pt x="789" y="6846"/>
                  </a:lnTo>
                  <a:lnTo>
                    <a:pt x="841" y="6895"/>
                  </a:lnTo>
                  <a:lnTo>
                    <a:pt x="894" y="6941"/>
                  </a:lnTo>
                  <a:lnTo>
                    <a:pt x="950" y="6986"/>
                  </a:lnTo>
                  <a:lnTo>
                    <a:pt x="1006" y="7030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7" y="14890"/>
                  </a:lnTo>
                  <a:lnTo>
                    <a:pt x="1053" y="14962"/>
                  </a:lnTo>
                  <a:lnTo>
                    <a:pt x="1074" y="15035"/>
                  </a:lnTo>
                  <a:lnTo>
                    <a:pt x="1097" y="15104"/>
                  </a:lnTo>
                  <a:lnTo>
                    <a:pt x="1125" y="15173"/>
                  </a:lnTo>
                  <a:lnTo>
                    <a:pt x="1155" y="15240"/>
                  </a:lnTo>
                  <a:lnTo>
                    <a:pt x="1188" y="15304"/>
                  </a:lnTo>
                  <a:lnTo>
                    <a:pt x="1224" y="15368"/>
                  </a:lnTo>
                  <a:lnTo>
                    <a:pt x="1263" y="15429"/>
                  </a:lnTo>
                  <a:lnTo>
                    <a:pt x="1306" y="15488"/>
                  </a:lnTo>
                  <a:lnTo>
                    <a:pt x="1351" y="15546"/>
                  </a:lnTo>
                  <a:lnTo>
                    <a:pt x="1398" y="15600"/>
                  </a:lnTo>
                  <a:lnTo>
                    <a:pt x="1449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3" y="15795"/>
                  </a:lnTo>
                  <a:lnTo>
                    <a:pt x="1672" y="15836"/>
                  </a:lnTo>
                  <a:lnTo>
                    <a:pt x="1733" y="15877"/>
                  </a:lnTo>
                  <a:lnTo>
                    <a:pt x="1796" y="15913"/>
                  </a:lnTo>
                  <a:lnTo>
                    <a:pt x="1861" y="15946"/>
                  </a:lnTo>
                  <a:lnTo>
                    <a:pt x="1928" y="15976"/>
                  </a:lnTo>
                  <a:lnTo>
                    <a:pt x="1997" y="16003"/>
                  </a:lnTo>
                  <a:lnTo>
                    <a:pt x="2066" y="16027"/>
                  </a:lnTo>
                  <a:lnTo>
                    <a:pt x="2138" y="16048"/>
                  </a:lnTo>
                  <a:lnTo>
                    <a:pt x="2211" y="16064"/>
                  </a:lnTo>
                  <a:lnTo>
                    <a:pt x="2285" y="16078"/>
                  </a:lnTo>
                  <a:lnTo>
                    <a:pt x="2361" y="16087"/>
                  </a:lnTo>
                  <a:lnTo>
                    <a:pt x="2437" y="16093"/>
                  </a:lnTo>
                  <a:lnTo>
                    <a:pt x="2515" y="16095"/>
                  </a:lnTo>
                  <a:lnTo>
                    <a:pt x="2592" y="16093"/>
                  </a:lnTo>
                  <a:lnTo>
                    <a:pt x="2669" y="16087"/>
                  </a:lnTo>
                  <a:lnTo>
                    <a:pt x="2744" y="16078"/>
                  </a:lnTo>
                  <a:lnTo>
                    <a:pt x="2819" y="16064"/>
                  </a:lnTo>
                  <a:lnTo>
                    <a:pt x="2891" y="16048"/>
                  </a:lnTo>
                  <a:lnTo>
                    <a:pt x="2962" y="16027"/>
                  </a:lnTo>
                  <a:lnTo>
                    <a:pt x="3033" y="16003"/>
                  </a:lnTo>
                  <a:lnTo>
                    <a:pt x="3101" y="15976"/>
                  </a:lnTo>
                  <a:lnTo>
                    <a:pt x="3169" y="15946"/>
                  </a:lnTo>
                  <a:lnTo>
                    <a:pt x="3233" y="15913"/>
                  </a:lnTo>
                  <a:lnTo>
                    <a:pt x="3296" y="15877"/>
                  </a:lnTo>
                  <a:lnTo>
                    <a:pt x="3358" y="15836"/>
                  </a:lnTo>
                  <a:lnTo>
                    <a:pt x="3417" y="15795"/>
                  </a:lnTo>
                  <a:lnTo>
                    <a:pt x="3475" y="15750"/>
                  </a:lnTo>
                  <a:lnTo>
                    <a:pt x="3529" y="15703"/>
                  </a:lnTo>
                  <a:lnTo>
                    <a:pt x="3581" y="15652"/>
                  </a:lnTo>
                  <a:lnTo>
                    <a:pt x="3631" y="15600"/>
                  </a:lnTo>
                  <a:lnTo>
                    <a:pt x="3679" y="15546"/>
                  </a:lnTo>
                  <a:lnTo>
                    <a:pt x="3724" y="15488"/>
                  </a:lnTo>
                  <a:lnTo>
                    <a:pt x="3765" y="15429"/>
                  </a:lnTo>
                  <a:lnTo>
                    <a:pt x="3805" y="15368"/>
                  </a:lnTo>
                  <a:lnTo>
                    <a:pt x="3842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2" y="15104"/>
                  </a:lnTo>
                  <a:lnTo>
                    <a:pt x="3955" y="15035"/>
                  </a:lnTo>
                  <a:lnTo>
                    <a:pt x="3976" y="14962"/>
                  </a:lnTo>
                  <a:lnTo>
                    <a:pt x="3994" y="14890"/>
                  </a:lnTo>
                  <a:lnTo>
                    <a:pt x="4007" y="14815"/>
                  </a:lnTo>
                  <a:lnTo>
                    <a:pt x="4016" y="14740"/>
                  </a:lnTo>
                  <a:lnTo>
                    <a:pt x="4022" y="14664"/>
                  </a:lnTo>
                  <a:lnTo>
                    <a:pt x="4024" y="14586"/>
                  </a:lnTo>
                  <a:lnTo>
                    <a:pt x="4024" y="7030"/>
                  </a:lnTo>
                  <a:lnTo>
                    <a:pt x="4080" y="6986"/>
                  </a:lnTo>
                  <a:lnTo>
                    <a:pt x="4135" y="6941"/>
                  </a:lnTo>
                  <a:lnTo>
                    <a:pt x="4189" y="6895"/>
                  </a:lnTo>
                  <a:lnTo>
                    <a:pt x="4241" y="6846"/>
                  </a:lnTo>
                  <a:lnTo>
                    <a:pt x="4292" y="6796"/>
                  </a:lnTo>
                  <a:lnTo>
                    <a:pt x="4343" y="6746"/>
                  </a:lnTo>
                  <a:lnTo>
                    <a:pt x="4391" y="6694"/>
                  </a:lnTo>
                  <a:lnTo>
                    <a:pt x="4437" y="6639"/>
                  </a:lnTo>
                  <a:lnTo>
                    <a:pt x="4482" y="6584"/>
                  </a:lnTo>
                  <a:lnTo>
                    <a:pt x="4527" y="6529"/>
                  </a:lnTo>
                  <a:lnTo>
                    <a:pt x="4569" y="6470"/>
                  </a:lnTo>
                  <a:lnTo>
                    <a:pt x="4609" y="6412"/>
                  </a:lnTo>
                  <a:lnTo>
                    <a:pt x="4648" y="6351"/>
                  </a:lnTo>
                  <a:lnTo>
                    <a:pt x="4686" y="6291"/>
                  </a:lnTo>
                  <a:lnTo>
                    <a:pt x="4721" y="6229"/>
                  </a:lnTo>
                  <a:lnTo>
                    <a:pt x="4754" y="6165"/>
                  </a:lnTo>
                  <a:lnTo>
                    <a:pt x="4786" y="6101"/>
                  </a:lnTo>
                  <a:lnTo>
                    <a:pt x="4816" y="6036"/>
                  </a:lnTo>
                  <a:lnTo>
                    <a:pt x="4846" y="5969"/>
                  </a:lnTo>
                  <a:lnTo>
                    <a:pt x="4872" y="5902"/>
                  </a:lnTo>
                  <a:lnTo>
                    <a:pt x="4896" y="5834"/>
                  </a:lnTo>
                  <a:lnTo>
                    <a:pt x="4919" y="5765"/>
                  </a:lnTo>
                  <a:lnTo>
                    <a:pt x="4939" y="5695"/>
                  </a:lnTo>
                  <a:lnTo>
                    <a:pt x="4958" y="5624"/>
                  </a:lnTo>
                  <a:lnTo>
                    <a:pt x="4974" y="5552"/>
                  </a:lnTo>
                  <a:lnTo>
                    <a:pt x="4988" y="5479"/>
                  </a:lnTo>
                  <a:lnTo>
                    <a:pt x="5002" y="5407"/>
                  </a:lnTo>
                  <a:lnTo>
                    <a:pt x="5012" y="5332"/>
                  </a:lnTo>
                  <a:lnTo>
                    <a:pt x="5020" y="5258"/>
                  </a:lnTo>
                  <a:lnTo>
                    <a:pt x="5025" y="5183"/>
                  </a:lnTo>
                  <a:lnTo>
                    <a:pt x="5029" y="5106"/>
                  </a:lnTo>
                  <a:lnTo>
                    <a:pt x="5030" y="5030"/>
                  </a:lnTo>
                  <a:lnTo>
                    <a:pt x="5029" y="4953"/>
                  </a:lnTo>
                  <a:lnTo>
                    <a:pt x="5025" y="4877"/>
                  </a:lnTo>
                  <a:lnTo>
                    <a:pt x="5020" y="4801"/>
                  </a:lnTo>
                  <a:lnTo>
                    <a:pt x="5012" y="4727"/>
                  </a:lnTo>
                  <a:lnTo>
                    <a:pt x="5002" y="4653"/>
                  </a:lnTo>
                  <a:lnTo>
                    <a:pt x="4988" y="4580"/>
                  </a:lnTo>
                  <a:lnTo>
                    <a:pt x="4974" y="4508"/>
                  </a:lnTo>
                  <a:lnTo>
                    <a:pt x="4958" y="4435"/>
                  </a:lnTo>
                  <a:lnTo>
                    <a:pt x="4939" y="4365"/>
                  </a:lnTo>
                  <a:lnTo>
                    <a:pt x="4919" y="4294"/>
                  </a:lnTo>
                  <a:lnTo>
                    <a:pt x="4896" y="4226"/>
                  </a:lnTo>
                  <a:lnTo>
                    <a:pt x="4872" y="4158"/>
                  </a:lnTo>
                  <a:lnTo>
                    <a:pt x="4846" y="4090"/>
                  </a:lnTo>
                  <a:lnTo>
                    <a:pt x="4816" y="4024"/>
                  </a:lnTo>
                  <a:lnTo>
                    <a:pt x="4786" y="3958"/>
                  </a:lnTo>
                  <a:lnTo>
                    <a:pt x="4754" y="3894"/>
                  </a:lnTo>
                  <a:lnTo>
                    <a:pt x="4721" y="3831"/>
                  </a:lnTo>
                  <a:lnTo>
                    <a:pt x="4686" y="3768"/>
                  </a:lnTo>
                  <a:lnTo>
                    <a:pt x="4648" y="3708"/>
                  </a:lnTo>
                  <a:lnTo>
                    <a:pt x="4609" y="3648"/>
                  </a:lnTo>
                  <a:lnTo>
                    <a:pt x="4569" y="3589"/>
                  </a:lnTo>
                  <a:lnTo>
                    <a:pt x="4527" y="3532"/>
                  </a:lnTo>
                  <a:lnTo>
                    <a:pt x="4482" y="3476"/>
                  </a:lnTo>
                  <a:lnTo>
                    <a:pt x="4437" y="3420"/>
                  </a:lnTo>
                  <a:lnTo>
                    <a:pt x="4391" y="3366"/>
                  </a:lnTo>
                  <a:lnTo>
                    <a:pt x="4343" y="3314"/>
                  </a:lnTo>
                  <a:lnTo>
                    <a:pt x="4292" y="3263"/>
                  </a:lnTo>
                  <a:lnTo>
                    <a:pt x="4241" y="3213"/>
                  </a:lnTo>
                  <a:lnTo>
                    <a:pt x="4189" y="3165"/>
                  </a:lnTo>
                  <a:lnTo>
                    <a:pt x="4135" y="3118"/>
                  </a:lnTo>
                  <a:lnTo>
                    <a:pt x="4080" y="3073"/>
                  </a:lnTo>
                  <a:lnTo>
                    <a:pt x="4024" y="30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08"/>
            <p:cNvSpPr>
              <a:spLocks noEditPoints="1"/>
            </p:cNvSpPr>
            <p:nvPr/>
          </p:nvSpPr>
          <p:spPr bwMode="auto">
            <a:xfrm>
              <a:off x="4106863" y="4152900"/>
              <a:ext cx="215900" cy="690563"/>
            </a:xfrm>
            <a:custGeom>
              <a:avLst/>
              <a:gdLst>
                <a:gd name="T0" fmla="*/ 3785 w 5030"/>
                <a:gd name="T1" fmla="*/ 5837 h 16095"/>
                <a:gd name="T2" fmla="*/ 3571 w 5030"/>
                <a:gd name="T3" fmla="*/ 6098 h 16095"/>
                <a:gd name="T4" fmla="*/ 3350 w 5030"/>
                <a:gd name="T5" fmla="*/ 6279 h 16095"/>
                <a:gd name="T6" fmla="*/ 3045 w 5030"/>
                <a:gd name="T7" fmla="*/ 6436 h 16095"/>
                <a:gd name="T8" fmla="*/ 2678 w 5030"/>
                <a:gd name="T9" fmla="*/ 6529 h 16095"/>
                <a:gd name="T10" fmla="*/ 2288 w 5030"/>
                <a:gd name="T11" fmla="*/ 6519 h 16095"/>
                <a:gd name="T12" fmla="*/ 1932 w 5030"/>
                <a:gd name="T13" fmla="*/ 6415 h 16095"/>
                <a:gd name="T14" fmla="*/ 1633 w 5030"/>
                <a:gd name="T15" fmla="*/ 6246 h 16095"/>
                <a:gd name="T16" fmla="*/ 1420 w 5030"/>
                <a:gd name="T17" fmla="*/ 6059 h 16095"/>
                <a:gd name="T18" fmla="*/ 1245 w 5030"/>
                <a:gd name="T19" fmla="*/ 5837 h 16095"/>
                <a:gd name="T20" fmla="*/ 1060 w 5030"/>
                <a:gd name="T21" fmla="*/ 5402 h 16095"/>
                <a:gd name="T22" fmla="*/ 1006 w 5030"/>
                <a:gd name="T23" fmla="*/ 5002 h 16095"/>
                <a:gd name="T24" fmla="*/ 1080 w 5030"/>
                <a:gd name="T25" fmla="*/ 4586 h 16095"/>
                <a:gd name="T26" fmla="*/ 1274 w 5030"/>
                <a:gd name="T27" fmla="*/ 4178 h 16095"/>
                <a:gd name="T28" fmla="*/ 1540 w 5030"/>
                <a:gd name="T29" fmla="*/ 3885 h 16095"/>
                <a:gd name="T30" fmla="*/ 1777 w 5030"/>
                <a:gd name="T31" fmla="*/ 3721 h 16095"/>
                <a:gd name="T32" fmla="*/ 2102 w 5030"/>
                <a:gd name="T33" fmla="*/ 3584 h 16095"/>
                <a:gd name="T34" fmla="*/ 2482 w 5030"/>
                <a:gd name="T35" fmla="*/ 3521 h 16095"/>
                <a:gd name="T36" fmla="*/ 2867 w 5030"/>
                <a:gd name="T37" fmla="*/ 3567 h 16095"/>
                <a:gd name="T38" fmla="*/ 3202 w 5030"/>
                <a:gd name="T39" fmla="*/ 3694 h 16095"/>
                <a:gd name="T40" fmla="*/ 3490 w 5030"/>
                <a:gd name="T41" fmla="*/ 3885 h 16095"/>
                <a:gd name="T42" fmla="*/ 3756 w 5030"/>
                <a:gd name="T43" fmla="*/ 4178 h 16095"/>
                <a:gd name="T44" fmla="*/ 3951 w 5030"/>
                <a:gd name="T45" fmla="*/ 4586 h 16095"/>
                <a:gd name="T46" fmla="*/ 4024 w 5030"/>
                <a:gd name="T47" fmla="*/ 5002 h 16095"/>
                <a:gd name="T48" fmla="*/ 3971 w 5030"/>
                <a:gd name="T49" fmla="*/ 5402 h 16095"/>
                <a:gd name="T50" fmla="*/ 2958 w 5030"/>
                <a:gd name="T51" fmla="*/ 14827 h 16095"/>
                <a:gd name="T52" fmla="*/ 2755 w 5030"/>
                <a:gd name="T53" fmla="*/ 15029 h 16095"/>
                <a:gd name="T54" fmla="*/ 2464 w 5030"/>
                <a:gd name="T55" fmla="*/ 15086 h 16095"/>
                <a:gd name="T56" fmla="*/ 2195 w 5030"/>
                <a:gd name="T57" fmla="*/ 14974 h 16095"/>
                <a:gd name="T58" fmla="*/ 2035 w 5030"/>
                <a:gd name="T59" fmla="*/ 14736 h 16095"/>
                <a:gd name="T60" fmla="*/ 2323 w 5030"/>
                <a:gd name="T61" fmla="*/ 7537 h 16095"/>
                <a:gd name="T62" fmla="*/ 3018 w 5030"/>
                <a:gd name="T63" fmla="*/ 14586 h 16095"/>
                <a:gd name="T64" fmla="*/ 2085 w 5030"/>
                <a:gd name="T65" fmla="*/ 1248 h 16095"/>
                <a:gd name="T66" fmla="*/ 2297 w 5030"/>
                <a:gd name="T67" fmla="*/ 1055 h 16095"/>
                <a:gd name="T68" fmla="*/ 2592 w 5030"/>
                <a:gd name="T69" fmla="*/ 1012 h 16095"/>
                <a:gd name="T70" fmla="*/ 2853 w 5030"/>
                <a:gd name="T71" fmla="*/ 1137 h 16095"/>
                <a:gd name="T72" fmla="*/ 3002 w 5030"/>
                <a:gd name="T73" fmla="*/ 1383 h 16095"/>
                <a:gd name="T74" fmla="*/ 2644 w 5030"/>
                <a:gd name="T75" fmla="*/ 2518 h 16095"/>
                <a:gd name="T76" fmla="*/ 4024 w 5030"/>
                <a:gd name="T77" fmla="*/ 3029 h 16095"/>
                <a:gd name="T78" fmla="*/ 3806 w 5030"/>
                <a:gd name="T79" fmla="*/ 727 h 16095"/>
                <a:gd name="T80" fmla="*/ 3169 w 5030"/>
                <a:gd name="T81" fmla="*/ 149 h 16095"/>
                <a:gd name="T82" fmla="*/ 2286 w 5030"/>
                <a:gd name="T83" fmla="*/ 17 h 16095"/>
                <a:gd name="T84" fmla="*/ 1501 w 5030"/>
                <a:gd name="T85" fmla="*/ 392 h 16095"/>
                <a:gd name="T86" fmla="*/ 1054 w 5030"/>
                <a:gd name="T87" fmla="*/ 1133 h 16095"/>
                <a:gd name="T88" fmla="*/ 687 w 5030"/>
                <a:gd name="T89" fmla="*/ 3314 h 16095"/>
                <a:gd name="T90" fmla="*/ 214 w 5030"/>
                <a:gd name="T91" fmla="*/ 4024 h 16095"/>
                <a:gd name="T92" fmla="*/ 5 w 5030"/>
                <a:gd name="T93" fmla="*/ 4877 h 16095"/>
                <a:gd name="T94" fmla="*/ 111 w 5030"/>
                <a:gd name="T95" fmla="*/ 5765 h 16095"/>
                <a:gd name="T96" fmla="*/ 503 w 5030"/>
                <a:gd name="T97" fmla="*/ 6529 h 16095"/>
                <a:gd name="T98" fmla="*/ 1008 w 5030"/>
                <a:gd name="T99" fmla="*/ 14664 h 16095"/>
                <a:gd name="T100" fmla="*/ 1306 w 5030"/>
                <a:gd name="T101" fmla="*/ 15488 h 16095"/>
                <a:gd name="T102" fmla="*/ 1997 w 5030"/>
                <a:gd name="T103" fmla="*/ 16003 h 16095"/>
                <a:gd name="T104" fmla="*/ 2891 w 5030"/>
                <a:gd name="T105" fmla="*/ 16048 h 16095"/>
                <a:gd name="T106" fmla="*/ 3632 w 5030"/>
                <a:gd name="T107" fmla="*/ 15600 h 16095"/>
                <a:gd name="T108" fmla="*/ 4007 w 5030"/>
                <a:gd name="T109" fmla="*/ 14815 h 16095"/>
                <a:gd name="T110" fmla="*/ 4438 w 5030"/>
                <a:gd name="T111" fmla="*/ 6639 h 16095"/>
                <a:gd name="T112" fmla="*/ 4872 w 5030"/>
                <a:gd name="T113" fmla="*/ 5902 h 16095"/>
                <a:gd name="T114" fmla="*/ 5030 w 5030"/>
                <a:gd name="T115" fmla="*/ 5030 h 16095"/>
                <a:gd name="T116" fmla="*/ 4872 w 5030"/>
                <a:gd name="T117" fmla="*/ 4158 h 16095"/>
                <a:gd name="T118" fmla="*/ 4438 w 5030"/>
                <a:gd name="T119" fmla="*/ 342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0" h="16095">
                  <a:moveTo>
                    <a:pt x="3956" y="5452"/>
                  </a:moveTo>
                  <a:lnTo>
                    <a:pt x="3951" y="5472"/>
                  </a:lnTo>
                  <a:lnTo>
                    <a:pt x="3945" y="5492"/>
                  </a:lnTo>
                  <a:lnTo>
                    <a:pt x="3939" y="5512"/>
                  </a:lnTo>
                  <a:lnTo>
                    <a:pt x="3932" y="5532"/>
                  </a:lnTo>
                  <a:lnTo>
                    <a:pt x="3913" y="5581"/>
                  </a:lnTo>
                  <a:lnTo>
                    <a:pt x="3893" y="5630"/>
                  </a:lnTo>
                  <a:lnTo>
                    <a:pt x="3872" y="5678"/>
                  </a:lnTo>
                  <a:lnTo>
                    <a:pt x="3849" y="5725"/>
                  </a:lnTo>
                  <a:lnTo>
                    <a:pt x="3825" y="5771"/>
                  </a:lnTo>
                  <a:lnTo>
                    <a:pt x="3799" y="5815"/>
                  </a:lnTo>
                  <a:lnTo>
                    <a:pt x="3785" y="5837"/>
                  </a:lnTo>
                  <a:lnTo>
                    <a:pt x="3771" y="5860"/>
                  </a:lnTo>
                  <a:lnTo>
                    <a:pt x="3756" y="5881"/>
                  </a:lnTo>
                  <a:lnTo>
                    <a:pt x="3741" y="5903"/>
                  </a:lnTo>
                  <a:lnTo>
                    <a:pt x="3738" y="5906"/>
                  </a:lnTo>
                  <a:lnTo>
                    <a:pt x="3735" y="5910"/>
                  </a:lnTo>
                  <a:lnTo>
                    <a:pt x="3701" y="5954"/>
                  </a:lnTo>
                  <a:lnTo>
                    <a:pt x="3666" y="5997"/>
                  </a:lnTo>
                  <a:lnTo>
                    <a:pt x="3648" y="6019"/>
                  </a:lnTo>
                  <a:lnTo>
                    <a:pt x="3630" y="6039"/>
                  </a:lnTo>
                  <a:lnTo>
                    <a:pt x="3611" y="6059"/>
                  </a:lnTo>
                  <a:lnTo>
                    <a:pt x="3592" y="6079"/>
                  </a:lnTo>
                  <a:lnTo>
                    <a:pt x="3571" y="6098"/>
                  </a:lnTo>
                  <a:lnTo>
                    <a:pt x="3552" y="6118"/>
                  </a:lnTo>
                  <a:lnTo>
                    <a:pt x="3531" y="6136"/>
                  </a:lnTo>
                  <a:lnTo>
                    <a:pt x="3511" y="6155"/>
                  </a:lnTo>
                  <a:lnTo>
                    <a:pt x="3490" y="6173"/>
                  </a:lnTo>
                  <a:lnTo>
                    <a:pt x="3469" y="6191"/>
                  </a:lnTo>
                  <a:lnTo>
                    <a:pt x="3447" y="6209"/>
                  </a:lnTo>
                  <a:lnTo>
                    <a:pt x="3425" y="6225"/>
                  </a:lnTo>
                  <a:lnTo>
                    <a:pt x="3423" y="6228"/>
                  </a:lnTo>
                  <a:lnTo>
                    <a:pt x="3421" y="6230"/>
                  </a:lnTo>
                  <a:lnTo>
                    <a:pt x="3397" y="6246"/>
                  </a:lnTo>
                  <a:lnTo>
                    <a:pt x="3374" y="6263"/>
                  </a:lnTo>
                  <a:lnTo>
                    <a:pt x="3350" y="6279"/>
                  </a:lnTo>
                  <a:lnTo>
                    <a:pt x="3326" y="6294"/>
                  </a:lnTo>
                  <a:lnTo>
                    <a:pt x="3302" y="6309"/>
                  </a:lnTo>
                  <a:lnTo>
                    <a:pt x="3278" y="6324"/>
                  </a:lnTo>
                  <a:lnTo>
                    <a:pt x="3253" y="6338"/>
                  </a:lnTo>
                  <a:lnTo>
                    <a:pt x="3228" y="6352"/>
                  </a:lnTo>
                  <a:lnTo>
                    <a:pt x="3202" y="6366"/>
                  </a:lnTo>
                  <a:lnTo>
                    <a:pt x="3177" y="6379"/>
                  </a:lnTo>
                  <a:lnTo>
                    <a:pt x="3151" y="6391"/>
                  </a:lnTo>
                  <a:lnTo>
                    <a:pt x="3125" y="6403"/>
                  </a:lnTo>
                  <a:lnTo>
                    <a:pt x="3099" y="6415"/>
                  </a:lnTo>
                  <a:lnTo>
                    <a:pt x="3072" y="6425"/>
                  </a:lnTo>
                  <a:lnTo>
                    <a:pt x="3045" y="6436"/>
                  </a:lnTo>
                  <a:lnTo>
                    <a:pt x="3018" y="6446"/>
                  </a:lnTo>
                  <a:lnTo>
                    <a:pt x="2988" y="6456"/>
                  </a:lnTo>
                  <a:lnTo>
                    <a:pt x="2959" y="6466"/>
                  </a:lnTo>
                  <a:lnTo>
                    <a:pt x="2929" y="6475"/>
                  </a:lnTo>
                  <a:lnTo>
                    <a:pt x="2897" y="6484"/>
                  </a:lnTo>
                  <a:lnTo>
                    <a:pt x="2867" y="6492"/>
                  </a:lnTo>
                  <a:lnTo>
                    <a:pt x="2836" y="6500"/>
                  </a:lnTo>
                  <a:lnTo>
                    <a:pt x="2805" y="6507"/>
                  </a:lnTo>
                  <a:lnTo>
                    <a:pt x="2774" y="6513"/>
                  </a:lnTo>
                  <a:lnTo>
                    <a:pt x="2742" y="6519"/>
                  </a:lnTo>
                  <a:lnTo>
                    <a:pt x="2710" y="6525"/>
                  </a:lnTo>
                  <a:lnTo>
                    <a:pt x="2678" y="6529"/>
                  </a:lnTo>
                  <a:lnTo>
                    <a:pt x="2646" y="6533"/>
                  </a:lnTo>
                  <a:lnTo>
                    <a:pt x="2614" y="6535"/>
                  </a:lnTo>
                  <a:lnTo>
                    <a:pt x="2582" y="6537"/>
                  </a:lnTo>
                  <a:lnTo>
                    <a:pt x="2548" y="6539"/>
                  </a:lnTo>
                  <a:lnTo>
                    <a:pt x="2515" y="6539"/>
                  </a:lnTo>
                  <a:lnTo>
                    <a:pt x="2482" y="6539"/>
                  </a:lnTo>
                  <a:lnTo>
                    <a:pt x="2449" y="6537"/>
                  </a:lnTo>
                  <a:lnTo>
                    <a:pt x="2417" y="6535"/>
                  </a:lnTo>
                  <a:lnTo>
                    <a:pt x="2383" y="6533"/>
                  </a:lnTo>
                  <a:lnTo>
                    <a:pt x="2351" y="6529"/>
                  </a:lnTo>
                  <a:lnTo>
                    <a:pt x="2320" y="6525"/>
                  </a:lnTo>
                  <a:lnTo>
                    <a:pt x="2288" y="6519"/>
                  </a:lnTo>
                  <a:lnTo>
                    <a:pt x="2257" y="6513"/>
                  </a:lnTo>
                  <a:lnTo>
                    <a:pt x="2225" y="6507"/>
                  </a:lnTo>
                  <a:lnTo>
                    <a:pt x="2194" y="6500"/>
                  </a:lnTo>
                  <a:lnTo>
                    <a:pt x="2163" y="6492"/>
                  </a:lnTo>
                  <a:lnTo>
                    <a:pt x="2133" y="6484"/>
                  </a:lnTo>
                  <a:lnTo>
                    <a:pt x="2102" y="6475"/>
                  </a:lnTo>
                  <a:lnTo>
                    <a:pt x="2072" y="6466"/>
                  </a:lnTo>
                  <a:lnTo>
                    <a:pt x="2042" y="6456"/>
                  </a:lnTo>
                  <a:lnTo>
                    <a:pt x="2012" y="6446"/>
                  </a:lnTo>
                  <a:lnTo>
                    <a:pt x="1985" y="6436"/>
                  </a:lnTo>
                  <a:lnTo>
                    <a:pt x="1958" y="6425"/>
                  </a:lnTo>
                  <a:lnTo>
                    <a:pt x="1932" y="6415"/>
                  </a:lnTo>
                  <a:lnTo>
                    <a:pt x="1906" y="6403"/>
                  </a:lnTo>
                  <a:lnTo>
                    <a:pt x="1879" y="6391"/>
                  </a:lnTo>
                  <a:lnTo>
                    <a:pt x="1853" y="6379"/>
                  </a:lnTo>
                  <a:lnTo>
                    <a:pt x="1827" y="6366"/>
                  </a:lnTo>
                  <a:lnTo>
                    <a:pt x="1802" y="6352"/>
                  </a:lnTo>
                  <a:lnTo>
                    <a:pt x="1777" y="6338"/>
                  </a:lnTo>
                  <a:lnTo>
                    <a:pt x="1753" y="6324"/>
                  </a:lnTo>
                  <a:lnTo>
                    <a:pt x="1728" y="6309"/>
                  </a:lnTo>
                  <a:lnTo>
                    <a:pt x="1703" y="6294"/>
                  </a:lnTo>
                  <a:lnTo>
                    <a:pt x="1680" y="6279"/>
                  </a:lnTo>
                  <a:lnTo>
                    <a:pt x="1656" y="6263"/>
                  </a:lnTo>
                  <a:lnTo>
                    <a:pt x="1633" y="6246"/>
                  </a:lnTo>
                  <a:lnTo>
                    <a:pt x="1611" y="6230"/>
                  </a:lnTo>
                  <a:lnTo>
                    <a:pt x="1608" y="6228"/>
                  </a:lnTo>
                  <a:lnTo>
                    <a:pt x="1606" y="6225"/>
                  </a:lnTo>
                  <a:lnTo>
                    <a:pt x="1584" y="6209"/>
                  </a:lnTo>
                  <a:lnTo>
                    <a:pt x="1562" y="6191"/>
                  </a:lnTo>
                  <a:lnTo>
                    <a:pt x="1540" y="6173"/>
                  </a:lnTo>
                  <a:lnTo>
                    <a:pt x="1519" y="6155"/>
                  </a:lnTo>
                  <a:lnTo>
                    <a:pt x="1499" y="6136"/>
                  </a:lnTo>
                  <a:lnTo>
                    <a:pt x="1478" y="6118"/>
                  </a:lnTo>
                  <a:lnTo>
                    <a:pt x="1459" y="6098"/>
                  </a:lnTo>
                  <a:lnTo>
                    <a:pt x="1439" y="6079"/>
                  </a:lnTo>
                  <a:lnTo>
                    <a:pt x="1420" y="6059"/>
                  </a:lnTo>
                  <a:lnTo>
                    <a:pt x="1401" y="6039"/>
                  </a:lnTo>
                  <a:lnTo>
                    <a:pt x="1382" y="6019"/>
                  </a:lnTo>
                  <a:lnTo>
                    <a:pt x="1364" y="5997"/>
                  </a:lnTo>
                  <a:lnTo>
                    <a:pt x="1346" y="5976"/>
                  </a:lnTo>
                  <a:lnTo>
                    <a:pt x="1329" y="5954"/>
                  </a:lnTo>
                  <a:lnTo>
                    <a:pt x="1312" y="5932"/>
                  </a:lnTo>
                  <a:lnTo>
                    <a:pt x="1296" y="5910"/>
                  </a:lnTo>
                  <a:lnTo>
                    <a:pt x="1292" y="5906"/>
                  </a:lnTo>
                  <a:lnTo>
                    <a:pt x="1289" y="5903"/>
                  </a:lnTo>
                  <a:lnTo>
                    <a:pt x="1274" y="5881"/>
                  </a:lnTo>
                  <a:lnTo>
                    <a:pt x="1259" y="5860"/>
                  </a:lnTo>
                  <a:lnTo>
                    <a:pt x="1245" y="5837"/>
                  </a:lnTo>
                  <a:lnTo>
                    <a:pt x="1232" y="5815"/>
                  </a:lnTo>
                  <a:lnTo>
                    <a:pt x="1205" y="5771"/>
                  </a:lnTo>
                  <a:lnTo>
                    <a:pt x="1181" y="5725"/>
                  </a:lnTo>
                  <a:lnTo>
                    <a:pt x="1158" y="5678"/>
                  </a:lnTo>
                  <a:lnTo>
                    <a:pt x="1137" y="5630"/>
                  </a:lnTo>
                  <a:lnTo>
                    <a:pt x="1117" y="5581"/>
                  </a:lnTo>
                  <a:lnTo>
                    <a:pt x="1099" y="5532"/>
                  </a:lnTo>
                  <a:lnTo>
                    <a:pt x="1092" y="5512"/>
                  </a:lnTo>
                  <a:lnTo>
                    <a:pt x="1086" y="5492"/>
                  </a:lnTo>
                  <a:lnTo>
                    <a:pt x="1080" y="5472"/>
                  </a:lnTo>
                  <a:lnTo>
                    <a:pt x="1075" y="5452"/>
                  </a:lnTo>
                  <a:lnTo>
                    <a:pt x="1060" y="5402"/>
                  </a:lnTo>
                  <a:lnTo>
                    <a:pt x="1046" y="5350"/>
                  </a:lnTo>
                  <a:lnTo>
                    <a:pt x="1034" y="5298"/>
                  </a:lnTo>
                  <a:lnTo>
                    <a:pt x="1025" y="5246"/>
                  </a:lnTo>
                  <a:lnTo>
                    <a:pt x="1020" y="5219"/>
                  </a:lnTo>
                  <a:lnTo>
                    <a:pt x="1017" y="5193"/>
                  </a:lnTo>
                  <a:lnTo>
                    <a:pt x="1014" y="5165"/>
                  </a:lnTo>
                  <a:lnTo>
                    <a:pt x="1011" y="5139"/>
                  </a:lnTo>
                  <a:lnTo>
                    <a:pt x="1009" y="5112"/>
                  </a:lnTo>
                  <a:lnTo>
                    <a:pt x="1007" y="5085"/>
                  </a:lnTo>
                  <a:lnTo>
                    <a:pt x="1006" y="5057"/>
                  </a:lnTo>
                  <a:lnTo>
                    <a:pt x="1006" y="5030"/>
                  </a:lnTo>
                  <a:lnTo>
                    <a:pt x="1006" y="5002"/>
                  </a:lnTo>
                  <a:lnTo>
                    <a:pt x="1007" y="4974"/>
                  </a:lnTo>
                  <a:lnTo>
                    <a:pt x="1009" y="4947"/>
                  </a:lnTo>
                  <a:lnTo>
                    <a:pt x="1011" y="4920"/>
                  </a:lnTo>
                  <a:lnTo>
                    <a:pt x="1014" y="4893"/>
                  </a:lnTo>
                  <a:lnTo>
                    <a:pt x="1017" y="4866"/>
                  </a:lnTo>
                  <a:lnTo>
                    <a:pt x="1020" y="4840"/>
                  </a:lnTo>
                  <a:lnTo>
                    <a:pt x="1025" y="4812"/>
                  </a:lnTo>
                  <a:lnTo>
                    <a:pt x="1034" y="4760"/>
                  </a:lnTo>
                  <a:lnTo>
                    <a:pt x="1046" y="4709"/>
                  </a:lnTo>
                  <a:lnTo>
                    <a:pt x="1060" y="4657"/>
                  </a:lnTo>
                  <a:lnTo>
                    <a:pt x="1075" y="4606"/>
                  </a:lnTo>
                  <a:lnTo>
                    <a:pt x="1080" y="4586"/>
                  </a:lnTo>
                  <a:lnTo>
                    <a:pt x="1086" y="4567"/>
                  </a:lnTo>
                  <a:lnTo>
                    <a:pt x="1092" y="4547"/>
                  </a:lnTo>
                  <a:lnTo>
                    <a:pt x="1099" y="4528"/>
                  </a:lnTo>
                  <a:lnTo>
                    <a:pt x="1117" y="4478"/>
                  </a:lnTo>
                  <a:lnTo>
                    <a:pt x="1137" y="4429"/>
                  </a:lnTo>
                  <a:lnTo>
                    <a:pt x="1158" y="4382"/>
                  </a:lnTo>
                  <a:lnTo>
                    <a:pt x="1181" y="4335"/>
                  </a:lnTo>
                  <a:lnTo>
                    <a:pt x="1205" y="4288"/>
                  </a:lnTo>
                  <a:lnTo>
                    <a:pt x="1232" y="4243"/>
                  </a:lnTo>
                  <a:lnTo>
                    <a:pt x="1245" y="4221"/>
                  </a:lnTo>
                  <a:lnTo>
                    <a:pt x="1259" y="4200"/>
                  </a:lnTo>
                  <a:lnTo>
                    <a:pt x="1274" y="4178"/>
                  </a:lnTo>
                  <a:lnTo>
                    <a:pt x="1289" y="4157"/>
                  </a:lnTo>
                  <a:lnTo>
                    <a:pt x="1292" y="4153"/>
                  </a:lnTo>
                  <a:lnTo>
                    <a:pt x="1296" y="4148"/>
                  </a:lnTo>
                  <a:lnTo>
                    <a:pt x="1329" y="4104"/>
                  </a:lnTo>
                  <a:lnTo>
                    <a:pt x="1364" y="4062"/>
                  </a:lnTo>
                  <a:lnTo>
                    <a:pt x="1401" y="4020"/>
                  </a:lnTo>
                  <a:lnTo>
                    <a:pt x="1439" y="3979"/>
                  </a:lnTo>
                  <a:lnTo>
                    <a:pt x="1459" y="3960"/>
                  </a:lnTo>
                  <a:lnTo>
                    <a:pt x="1478" y="3941"/>
                  </a:lnTo>
                  <a:lnTo>
                    <a:pt x="1499" y="3922"/>
                  </a:lnTo>
                  <a:lnTo>
                    <a:pt x="1519" y="3903"/>
                  </a:lnTo>
                  <a:lnTo>
                    <a:pt x="1540" y="3885"/>
                  </a:lnTo>
                  <a:lnTo>
                    <a:pt x="1562" y="3868"/>
                  </a:lnTo>
                  <a:lnTo>
                    <a:pt x="1584" y="3850"/>
                  </a:lnTo>
                  <a:lnTo>
                    <a:pt x="1606" y="3833"/>
                  </a:lnTo>
                  <a:lnTo>
                    <a:pt x="1608" y="3832"/>
                  </a:lnTo>
                  <a:lnTo>
                    <a:pt x="1611" y="3830"/>
                  </a:lnTo>
                  <a:lnTo>
                    <a:pt x="1633" y="3813"/>
                  </a:lnTo>
                  <a:lnTo>
                    <a:pt x="1656" y="3796"/>
                  </a:lnTo>
                  <a:lnTo>
                    <a:pt x="1680" y="3780"/>
                  </a:lnTo>
                  <a:lnTo>
                    <a:pt x="1703" y="3765"/>
                  </a:lnTo>
                  <a:lnTo>
                    <a:pt x="1728" y="3750"/>
                  </a:lnTo>
                  <a:lnTo>
                    <a:pt x="1753" y="3735"/>
                  </a:lnTo>
                  <a:lnTo>
                    <a:pt x="1777" y="3721"/>
                  </a:lnTo>
                  <a:lnTo>
                    <a:pt x="1802" y="3707"/>
                  </a:lnTo>
                  <a:lnTo>
                    <a:pt x="1827" y="3694"/>
                  </a:lnTo>
                  <a:lnTo>
                    <a:pt x="1853" y="3681"/>
                  </a:lnTo>
                  <a:lnTo>
                    <a:pt x="1879" y="3669"/>
                  </a:lnTo>
                  <a:lnTo>
                    <a:pt x="1906" y="3657"/>
                  </a:lnTo>
                  <a:lnTo>
                    <a:pt x="1932" y="3645"/>
                  </a:lnTo>
                  <a:lnTo>
                    <a:pt x="1958" y="3633"/>
                  </a:lnTo>
                  <a:lnTo>
                    <a:pt x="1985" y="3623"/>
                  </a:lnTo>
                  <a:lnTo>
                    <a:pt x="2012" y="3613"/>
                  </a:lnTo>
                  <a:lnTo>
                    <a:pt x="2042" y="3603"/>
                  </a:lnTo>
                  <a:lnTo>
                    <a:pt x="2072" y="3593"/>
                  </a:lnTo>
                  <a:lnTo>
                    <a:pt x="2102" y="3584"/>
                  </a:lnTo>
                  <a:lnTo>
                    <a:pt x="2133" y="3575"/>
                  </a:lnTo>
                  <a:lnTo>
                    <a:pt x="2163" y="3567"/>
                  </a:lnTo>
                  <a:lnTo>
                    <a:pt x="2194" y="3559"/>
                  </a:lnTo>
                  <a:lnTo>
                    <a:pt x="2225" y="3552"/>
                  </a:lnTo>
                  <a:lnTo>
                    <a:pt x="2257" y="3546"/>
                  </a:lnTo>
                  <a:lnTo>
                    <a:pt x="2288" y="3540"/>
                  </a:lnTo>
                  <a:lnTo>
                    <a:pt x="2320" y="3535"/>
                  </a:lnTo>
                  <a:lnTo>
                    <a:pt x="2351" y="3531"/>
                  </a:lnTo>
                  <a:lnTo>
                    <a:pt x="2383" y="3528"/>
                  </a:lnTo>
                  <a:lnTo>
                    <a:pt x="2417" y="3525"/>
                  </a:lnTo>
                  <a:lnTo>
                    <a:pt x="2449" y="3523"/>
                  </a:lnTo>
                  <a:lnTo>
                    <a:pt x="2482" y="3521"/>
                  </a:lnTo>
                  <a:lnTo>
                    <a:pt x="2515" y="3521"/>
                  </a:lnTo>
                  <a:lnTo>
                    <a:pt x="2548" y="3521"/>
                  </a:lnTo>
                  <a:lnTo>
                    <a:pt x="2582" y="3523"/>
                  </a:lnTo>
                  <a:lnTo>
                    <a:pt x="2614" y="3525"/>
                  </a:lnTo>
                  <a:lnTo>
                    <a:pt x="2646" y="3528"/>
                  </a:lnTo>
                  <a:lnTo>
                    <a:pt x="2678" y="3531"/>
                  </a:lnTo>
                  <a:lnTo>
                    <a:pt x="2710" y="3535"/>
                  </a:lnTo>
                  <a:lnTo>
                    <a:pt x="2742" y="3540"/>
                  </a:lnTo>
                  <a:lnTo>
                    <a:pt x="2774" y="3546"/>
                  </a:lnTo>
                  <a:lnTo>
                    <a:pt x="2805" y="3552"/>
                  </a:lnTo>
                  <a:lnTo>
                    <a:pt x="2836" y="3559"/>
                  </a:lnTo>
                  <a:lnTo>
                    <a:pt x="2867" y="3567"/>
                  </a:lnTo>
                  <a:lnTo>
                    <a:pt x="2897" y="3575"/>
                  </a:lnTo>
                  <a:lnTo>
                    <a:pt x="2929" y="3584"/>
                  </a:lnTo>
                  <a:lnTo>
                    <a:pt x="2959" y="3593"/>
                  </a:lnTo>
                  <a:lnTo>
                    <a:pt x="2988" y="3603"/>
                  </a:lnTo>
                  <a:lnTo>
                    <a:pt x="3018" y="3613"/>
                  </a:lnTo>
                  <a:lnTo>
                    <a:pt x="3045" y="3623"/>
                  </a:lnTo>
                  <a:lnTo>
                    <a:pt x="3072" y="3633"/>
                  </a:lnTo>
                  <a:lnTo>
                    <a:pt x="3099" y="3645"/>
                  </a:lnTo>
                  <a:lnTo>
                    <a:pt x="3125" y="3657"/>
                  </a:lnTo>
                  <a:lnTo>
                    <a:pt x="3151" y="3669"/>
                  </a:lnTo>
                  <a:lnTo>
                    <a:pt x="3177" y="3681"/>
                  </a:lnTo>
                  <a:lnTo>
                    <a:pt x="3202" y="3694"/>
                  </a:lnTo>
                  <a:lnTo>
                    <a:pt x="3228" y="3707"/>
                  </a:lnTo>
                  <a:lnTo>
                    <a:pt x="3253" y="3721"/>
                  </a:lnTo>
                  <a:lnTo>
                    <a:pt x="3278" y="3735"/>
                  </a:lnTo>
                  <a:lnTo>
                    <a:pt x="3302" y="3750"/>
                  </a:lnTo>
                  <a:lnTo>
                    <a:pt x="3326" y="3765"/>
                  </a:lnTo>
                  <a:lnTo>
                    <a:pt x="3374" y="3796"/>
                  </a:lnTo>
                  <a:lnTo>
                    <a:pt x="3421" y="3830"/>
                  </a:lnTo>
                  <a:lnTo>
                    <a:pt x="3423" y="3832"/>
                  </a:lnTo>
                  <a:lnTo>
                    <a:pt x="3425" y="3833"/>
                  </a:lnTo>
                  <a:lnTo>
                    <a:pt x="3447" y="3850"/>
                  </a:lnTo>
                  <a:lnTo>
                    <a:pt x="3469" y="3868"/>
                  </a:lnTo>
                  <a:lnTo>
                    <a:pt x="3490" y="3885"/>
                  </a:lnTo>
                  <a:lnTo>
                    <a:pt x="3511" y="3903"/>
                  </a:lnTo>
                  <a:lnTo>
                    <a:pt x="3531" y="3922"/>
                  </a:lnTo>
                  <a:lnTo>
                    <a:pt x="3552" y="3941"/>
                  </a:lnTo>
                  <a:lnTo>
                    <a:pt x="3571" y="3960"/>
                  </a:lnTo>
                  <a:lnTo>
                    <a:pt x="3592" y="3979"/>
                  </a:lnTo>
                  <a:lnTo>
                    <a:pt x="3630" y="4020"/>
                  </a:lnTo>
                  <a:lnTo>
                    <a:pt x="3666" y="4062"/>
                  </a:lnTo>
                  <a:lnTo>
                    <a:pt x="3701" y="4104"/>
                  </a:lnTo>
                  <a:lnTo>
                    <a:pt x="3735" y="4148"/>
                  </a:lnTo>
                  <a:lnTo>
                    <a:pt x="3738" y="4153"/>
                  </a:lnTo>
                  <a:lnTo>
                    <a:pt x="3741" y="4157"/>
                  </a:lnTo>
                  <a:lnTo>
                    <a:pt x="3756" y="4178"/>
                  </a:lnTo>
                  <a:lnTo>
                    <a:pt x="3771" y="4200"/>
                  </a:lnTo>
                  <a:lnTo>
                    <a:pt x="3785" y="4221"/>
                  </a:lnTo>
                  <a:lnTo>
                    <a:pt x="3799" y="4243"/>
                  </a:lnTo>
                  <a:lnTo>
                    <a:pt x="3825" y="4288"/>
                  </a:lnTo>
                  <a:lnTo>
                    <a:pt x="3849" y="4335"/>
                  </a:lnTo>
                  <a:lnTo>
                    <a:pt x="3872" y="4382"/>
                  </a:lnTo>
                  <a:lnTo>
                    <a:pt x="3893" y="4429"/>
                  </a:lnTo>
                  <a:lnTo>
                    <a:pt x="3913" y="4478"/>
                  </a:lnTo>
                  <a:lnTo>
                    <a:pt x="3932" y="4528"/>
                  </a:lnTo>
                  <a:lnTo>
                    <a:pt x="3939" y="4547"/>
                  </a:lnTo>
                  <a:lnTo>
                    <a:pt x="3945" y="4567"/>
                  </a:lnTo>
                  <a:lnTo>
                    <a:pt x="3951" y="4586"/>
                  </a:lnTo>
                  <a:lnTo>
                    <a:pt x="3956" y="4606"/>
                  </a:lnTo>
                  <a:lnTo>
                    <a:pt x="3971" y="4657"/>
                  </a:lnTo>
                  <a:lnTo>
                    <a:pt x="3984" y="4709"/>
                  </a:lnTo>
                  <a:lnTo>
                    <a:pt x="3996" y="4760"/>
                  </a:lnTo>
                  <a:lnTo>
                    <a:pt x="4005" y="4812"/>
                  </a:lnTo>
                  <a:lnTo>
                    <a:pt x="4010" y="4840"/>
                  </a:lnTo>
                  <a:lnTo>
                    <a:pt x="4013" y="4866"/>
                  </a:lnTo>
                  <a:lnTo>
                    <a:pt x="4016" y="4893"/>
                  </a:lnTo>
                  <a:lnTo>
                    <a:pt x="4019" y="4920"/>
                  </a:lnTo>
                  <a:lnTo>
                    <a:pt x="4021" y="4947"/>
                  </a:lnTo>
                  <a:lnTo>
                    <a:pt x="4023" y="4974"/>
                  </a:lnTo>
                  <a:lnTo>
                    <a:pt x="4024" y="5002"/>
                  </a:lnTo>
                  <a:lnTo>
                    <a:pt x="4024" y="5030"/>
                  </a:lnTo>
                  <a:lnTo>
                    <a:pt x="4024" y="5057"/>
                  </a:lnTo>
                  <a:lnTo>
                    <a:pt x="4023" y="5085"/>
                  </a:lnTo>
                  <a:lnTo>
                    <a:pt x="4021" y="5112"/>
                  </a:lnTo>
                  <a:lnTo>
                    <a:pt x="4019" y="5139"/>
                  </a:lnTo>
                  <a:lnTo>
                    <a:pt x="4016" y="5165"/>
                  </a:lnTo>
                  <a:lnTo>
                    <a:pt x="4013" y="5193"/>
                  </a:lnTo>
                  <a:lnTo>
                    <a:pt x="4010" y="5219"/>
                  </a:lnTo>
                  <a:lnTo>
                    <a:pt x="4005" y="5246"/>
                  </a:lnTo>
                  <a:lnTo>
                    <a:pt x="3996" y="5298"/>
                  </a:lnTo>
                  <a:lnTo>
                    <a:pt x="3984" y="5350"/>
                  </a:lnTo>
                  <a:lnTo>
                    <a:pt x="3971" y="5402"/>
                  </a:lnTo>
                  <a:lnTo>
                    <a:pt x="3956" y="5452"/>
                  </a:lnTo>
                  <a:close/>
                  <a:moveTo>
                    <a:pt x="3018" y="14586"/>
                  </a:moveTo>
                  <a:lnTo>
                    <a:pt x="3017" y="14612"/>
                  </a:lnTo>
                  <a:lnTo>
                    <a:pt x="3015" y="14637"/>
                  </a:lnTo>
                  <a:lnTo>
                    <a:pt x="3012" y="14663"/>
                  </a:lnTo>
                  <a:lnTo>
                    <a:pt x="3008" y="14688"/>
                  </a:lnTo>
                  <a:lnTo>
                    <a:pt x="3002" y="14712"/>
                  </a:lnTo>
                  <a:lnTo>
                    <a:pt x="2996" y="14736"/>
                  </a:lnTo>
                  <a:lnTo>
                    <a:pt x="2988" y="14759"/>
                  </a:lnTo>
                  <a:lnTo>
                    <a:pt x="2979" y="14782"/>
                  </a:lnTo>
                  <a:lnTo>
                    <a:pt x="2969" y="14804"/>
                  </a:lnTo>
                  <a:lnTo>
                    <a:pt x="2958" y="14827"/>
                  </a:lnTo>
                  <a:lnTo>
                    <a:pt x="2946" y="14847"/>
                  </a:lnTo>
                  <a:lnTo>
                    <a:pt x="2933" y="14868"/>
                  </a:lnTo>
                  <a:lnTo>
                    <a:pt x="2919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1" y="14942"/>
                  </a:lnTo>
                  <a:lnTo>
                    <a:pt x="2853" y="14958"/>
                  </a:lnTo>
                  <a:lnTo>
                    <a:pt x="2835" y="14974"/>
                  </a:lnTo>
                  <a:lnTo>
                    <a:pt x="2816" y="14989"/>
                  </a:lnTo>
                  <a:lnTo>
                    <a:pt x="2796" y="15004"/>
                  </a:lnTo>
                  <a:lnTo>
                    <a:pt x="2776" y="15017"/>
                  </a:lnTo>
                  <a:lnTo>
                    <a:pt x="2755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5" y="15067"/>
                  </a:lnTo>
                  <a:lnTo>
                    <a:pt x="2641" y="15073"/>
                  </a:lnTo>
                  <a:lnTo>
                    <a:pt x="2617" y="15079"/>
                  </a:lnTo>
                  <a:lnTo>
                    <a:pt x="2592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9" y="15088"/>
                  </a:lnTo>
                  <a:lnTo>
                    <a:pt x="2464" y="15086"/>
                  </a:lnTo>
                  <a:lnTo>
                    <a:pt x="2439" y="15083"/>
                  </a:lnTo>
                  <a:lnTo>
                    <a:pt x="2414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2" y="15059"/>
                  </a:lnTo>
                  <a:lnTo>
                    <a:pt x="2319" y="15050"/>
                  </a:lnTo>
                  <a:lnTo>
                    <a:pt x="2297" y="15040"/>
                  </a:lnTo>
                  <a:lnTo>
                    <a:pt x="2276" y="15029"/>
                  </a:lnTo>
                  <a:lnTo>
                    <a:pt x="2255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9" y="14942"/>
                  </a:lnTo>
                  <a:lnTo>
                    <a:pt x="2143" y="14924"/>
                  </a:lnTo>
                  <a:lnTo>
                    <a:pt x="2127" y="14906"/>
                  </a:lnTo>
                  <a:lnTo>
                    <a:pt x="2112" y="14887"/>
                  </a:lnTo>
                  <a:lnTo>
                    <a:pt x="2098" y="14868"/>
                  </a:lnTo>
                  <a:lnTo>
                    <a:pt x="2085" y="14847"/>
                  </a:lnTo>
                  <a:lnTo>
                    <a:pt x="2073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5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7493"/>
                  </a:lnTo>
                  <a:lnTo>
                    <a:pt x="2074" y="7505"/>
                  </a:lnTo>
                  <a:lnTo>
                    <a:pt x="2135" y="7515"/>
                  </a:lnTo>
                  <a:lnTo>
                    <a:pt x="2197" y="7524"/>
                  </a:lnTo>
                  <a:lnTo>
                    <a:pt x="2260" y="7531"/>
                  </a:lnTo>
                  <a:lnTo>
                    <a:pt x="2323" y="7537"/>
                  </a:lnTo>
                  <a:lnTo>
                    <a:pt x="2386" y="7542"/>
                  </a:lnTo>
                  <a:lnTo>
                    <a:pt x="2451" y="7544"/>
                  </a:lnTo>
                  <a:lnTo>
                    <a:pt x="2515" y="7545"/>
                  </a:lnTo>
                  <a:lnTo>
                    <a:pt x="2580" y="7544"/>
                  </a:lnTo>
                  <a:lnTo>
                    <a:pt x="2644" y="7542"/>
                  </a:lnTo>
                  <a:lnTo>
                    <a:pt x="2707" y="7537"/>
                  </a:lnTo>
                  <a:lnTo>
                    <a:pt x="2771" y="7531"/>
                  </a:lnTo>
                  <a:lnTo>
                    <a:pt x="2833" y="7524"/>
                  </a:lnTo>
                  <a:lnTo>
                    <a:pt x="2895" y="7515"/>
                  </a:lnTo>
                  <a:lnTo>
                    <a:pt x="2957" y="7505"/>
                  </a:lnTo>
                  <a:lnTo>
                    <a:pt x="3018" y="7493"/>
                  </a:lnTo>
                  <a:lnTo>
                    <a:pt x="3018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5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3" y="1269"/>
                  </a:lnTo>
                  <a:lnTo>
                    <a:pt x="2085" y="1248"/>
                  </a:lnTo>
                  <a:lnTo>
                    <a:pt x="2098" y="1227"/>
                  </a:lnTo>
                  <a:lnTo>
                    <a:pt x="2112" y="1208"/>
                  </a:lnTo>
                  <a:lnTo>
                    <a:pt x="2127" y="1189"/>
                  </a:lnTo>
                  <a:lnTo>
                    <a:pt x="2143" y="1171"/>
                  </a:lnTo>
                  <a:lnTo>
                    <a:pt x="2159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5" y="1078"/>
                  </a:lnTo>
                  <a:lnTo>
                    <a:pt x="2276" y="1066"/>
                  </a:lnTo>
                  <a:lnTo>
                    <a:pt x="2297" y="1055"/>
                  </a:lnTo>
                  <a:lnTo>
                    <a:pt x="2319" y="1045"/>
                  </a:lnTo>
                  <a:lnTo>
                    <a:pt x="2342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4" y="1016"/>
                  </a:lnTo>
                  <a:lnTo>
                    <a:pt x="2439" y="1012"/>
                  </a:lnTo>
                  <a:lnTo>
                    <a:pt x="2464" y="1009"/>
                  </a:lnTo>
                  <a:lnTo>
                    <a:pt x="2489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2" y="1012"/>
                  </a:lnTo>
                  <a:lnTo>
                    <a:pt x="2617" y="1016"/>
                  </a:lnTo>
                  <a:lnTo>
                    <a:pt x="2641" y="1022"/>
                  </a:lnTo>
                  <a:lnTo>
                    <a:pt x="2665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5" y="1066"/>
                  </a:lnTo>
                  <a:lnTo>
                    <a:pt x="2776" y="1078"/>
                  </a:lnTo>
                  <a:lnTo>
                    <a:pt x="2796" y="1091"/>
                  </a:lnTo>
                  <a:lnTo>
                    <a:pt x="2816" y="1106"/>
                  </a:lnTo>
                  <a:lnTo>
                    <a:pt x="2835" y="1121"/>
                  </a:lnTo>
                  <a:lnTo>
                    <a:pt x="2853" y="1137"/>
                  </a:lnTo>
                  <a:lnTo>
                    <a:pt x="2871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9" y="1208"/>
                  </a:lnTo>
                  <a:lnTo>
                    <a:pt x="2933" y="1227"/>
                  </a:lnTo>
                  <a:lnTo>
                    <a:pt x="2946" y="1248"/>
                  </a:lnTo>
                  <a:lnTo>
                    <a:pt x="2958" y="1269"/>
                  </a:lnTo>
                  <a:lnTo>
                    <a:pt x="2969" y="1291"/>
                  </a:lnTo>
                  <a:lnTo>
                    <a:pt x="2979" y="1313"/>
                  </a:lnTo>
                  <a:lnTo>
                    <a:pt x="2988" y="1336"/>
                  </a:lnTo>
                  <a:lnTo>
                    <a:pt x="2996" y="1359"/>
                  </a:lnTo>
                  <a:lnTo>
                    <a:pt x="3002" y="1383"/>
                  </a:lnTo>
                  <a:lnTo>
                    <a:pt x="3008" y="1407"/>
                  </a:lnTo>
                  <a:lnTo>
                    <a:pt x="3012" y="1432"/>
                  </a:lnTo>
                  <a:lnTo>
                    <a:pt x="3015" y="1458"/>
                  </a:lnTo>
                  <a:lnTo>
                    <a:pt x="3017" y="1483"/>
                  </a:lnTo>
                  <a:lnTo>
                    <a:pt x="3018" y="1509"/>
                  </a:lnTo>
                  <a:lnTo>
                    <a:pt x="3018" y="2565"/>
                  </a:lnTo>
                  <a:lnTo>
                    <a:pt x="2957" y="2554"/>
                  </a:lnTo>
                  <a:lnTo>
                    <a:pt x="2895" y="2543"/>
                  </a:lnTo>
                  <a:lnTo>
                    <a:pt x="2833" y="2535"/>
                  </a:lnTo>
                  <a:lnTo>
                    <a:pt x="2771" y="2528"/>
                  </a:lnTo>
                  <a:lnTo>
                    <a:pt x="2707" y="2522"/>
                  </a:lnTo>
                  <a:lnTo>
                    <a:pt x="2644" y="2518"/>
                  </a:lnTo>
                  <a:lnTo>
                    <a:pt x="2580" y="2516"/>
                  </a:lnTo>
                  <a:lnTo>
                    <a:pt x="2515" y="2515"/>
                  </a:lnTo>
                  <a:lnTo>
                    <a:pt x="2451" y="2516"/>
                  </a:lnTo>
                  <a:lnTo>
                    <a:pt x="2386" y="2518"/>
                  </a:lnTo>
                  <a:lnTo>
                    <a:pt x="2323" y="2522"/>
                  </a:lnTo>
                  <a:lnTo>
                    <a:pt x="2260" y="2528"/>
                  </a:lnTo>
                  <a:lnTo>
                    <a:pt x="2197" y="2535"/>
                  </a:lnTo>
                  <a:lnTo>
                    <a:pt x="2135" y="2543"/>
                  </a:lnTo>
                  <a:lnTo>
                    <a:pt x="2074" y="2554"/>
                  </a:lnTo>
                  <a:lnTo>
                    <a:pt x="2012" y="2565"/>
                  </a:lnTo>
                  <a:lnTo>
                    <a:pt x="2012" y="1509"/>
                  </a:lnTo>
                  <a:close/>
                  <a:moveTo>
                    <a:pt x="4024" y="3029"/>
                  </a:moveTo>
                  <a:lnTo>
                    <a:pt x="4024" y="1509"/>
                  </a:lnTo>
                  <a:lnTo>
                    <a:pt x="4022" y="1431"/>
                  </a:lnTo>
                  <a:lnTo>
                    <a:pt x="4016" y="1355"/>
                  </a:lnTo>
                  <a:lnTo>
                    <a:pt x="4007" y="1280"/>
                  </a:lnTo>
                  <a:lnTo>
                    <a:pt x="3994" y="1205"/>
                  </a:lnTo>
                  <a:lnTo>
                    <a:pt x="3977" y="1133"/>
                  </a:lnTo>
                  <a:lnTo>
                    <a:pt x="3956" y="1060"/>
                  </a:lnTo>
                  <a:lnTo>
                    <a:pt x="3933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2" y="791"/>
                  </a:lnTo>
                  <a:lnTo>
                    <a:pt x="3806" y="727"/>
                  </a:lnTo>
                  <a:lnTo>
                    <a:pt x="3766" y="666"/>
                  </a:lnTo>
                  <a:lnTo>
                    <a:pt x="3724" y="607"/>
                  </a:lnTo>
                  <a:lnTo>
                    <a:pt x="3679" y="549"/>
                  </a:lnTo>
                  <a:lnTo>
                    <a:pt x="3632" y="495"/>
                  </a:lnTo>
                  <a:lnTo>
                    <a:pt x="3581" y="443"/>
                  </a:lnTo>
                  <a:lnTo>
                    <a:pt x="3529" y="392"/>
                  </a:lnTo>
                  <a:lnTo>
                    <a:pt x="3475" y="345"/>
                  </a:lnTo>
                  <a:lnTo>
                    <a:pt x="3417" y="300"/>
                  </a:lnTo>
                  <a:lnTo>
                    <a:pt x="3358" y="259"/>
                  </a:lnTo>
                  <a:lnTo>
                    <a:pt x="3297" y="219"/>
                  </a:lnTo>
                  <a:lnTo>
                    <a:pt x="3233" y="182"/>
                  </a:lnTo>
                  <a:lnTo>
                    <a:pt x="3169" y="149"/>
                  </a:lnTo>
                  <a:lnTo>
                    <a:pt x="3102" y="119"/>
                  </a:lnTo>
                  <a:lnTo>
                    <a:pt x="3033" y="92"/>
                  </a:lnTo>
                  <a:lnTo>
                    <a:pt x="2963" y="68"/>
                  </a:lnTo>
                  <a:lnTo>
                    <a:pt x="2891" y="47"/>
                  </a:lnTo>
                  <a:lnTo>
                    <a:pt x="2819" y="31"/>
                  </a:lnTo>
                  <a:lnTo>
                    <a:pt x="2745" y="17"/>
                  </a:lnTo>
                  <a:lnTo>
                    <a:pt x="2669" y="8"/>
                  </a:lnTo>
                  <a:lnTo>
                    <a:pt x="2593" y="2"/>
                  </a:lnTo>
                  <a:lnTo>
                    <a:pt x="2515" y="0"/>
                  </a:lnTo>
                  <a:lnTo>
                    <a:pt x="2438" y="2"/>
                  </a:lnTo>
                  <a:lnTo>
                    <a:pt x="2361" y="8"/>
                  </a:lnTo>
                  <a:lnTo>
                    <a:pt x="2286" y="17"/>
                  </a:lnTo>
                  <a:lnTo>
                    <a:pt x="2211" y="31"/>
                  </a:lnTo>
                  <a:lnTo>
                    <a:pt x="2138" y="47"/>
                  </a:lnTo>
                  <a:lnTo>
                    <a:pt x="2067" y="68"/>
                  </a:lnTo>
                  <a:lnTo>
                    <a:pt x="1997" y="92"/>
                  </a:lnTo>
                  <a:lnTo>
                    <a:pt x="1929" y="119"/>
                  </a:lnTo>
                  <a:lnTo>
                    <a:pt x="1861" y="149"/>
                  </a:lnTo>
                  <a:lnTo>
                    <a:pt x="1796" y="182"/>
                  </a:lnTo>
                  <a:lnTo>
                    <a:pt x="1734" y="219"/>
                  </a:lnTo>
                  <a:lnTo>
                    <a:pt x="1672" y="259"/>
                  </a:lnTo>
                  <a:lnTo>
                    <a:pt x="1613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9" y="443"/>
                  </a:lnTo>
                  <a:lnTo>
                    <a:pt x="1399" y="495"/>
                  </a:lnTo>
                  <a:lnTo>
                    <a:pt x="1351" y="549"/>
                  </a:lnTo>
                  <a:lnTo>
                    <a:pt x="1306" y="607"/>
                  </a:lnTo>
                  <a:lnTo>
                    <a:pt x="1264" y="666"/>
                  </a:lnTo>
                  <a:lnTo>
                    <a:pt x="1225" y="727"/>
                  </a:lnTo>
                  <a:lnTo>
                    <a:pt x="1188" y="791"/>
                  </a:lnTo>
                  <a:lnTo>
                    <a:pt x="1155" y="855"/>
                  </a:lnTo>
                  <a:lnTo>
                    <a:pt x="1125" y="922"/>
                  </a:lnTo>
                  <a:lnTo>
                    <a:pt x="1098" y="991"/>
                  </a:lnTo>
                  <a:lnTo>
                    <a:pt x="1075" y="1060"/>
                  </a:lnTo>
                  <a:lnTo>
                    <a:pt x="1054" y="1133"/>
                  </a:lnTo>
                  <a:lnTo>
                    <a:pt x="1037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3029"/>
                  </a:lnTo>
                  <a:lnTo>
                    <a:pt x="950" y="3073"/>
                  </a:lnTo>
                  <a:lnTo>
                    <a:pt x="895" y="3118"/>
                  </a:lnTo>
                  <a:lnTo>
                    <a:pt x="841" y="3165"/>
                  </a:lnTo>
                  <a:lnTo>
                    <a:pt x="789" y="3213"/>
                  </a:lnTo>
                  <a:lnTo>
                    <a:pt x="738" y="3263"/>
                  </a:lnTo>
                  <a:lnTo>
                    <a:pt x="687" y="3314"/>
                  </a:lnTo>
                  <a:lnTo>
                    <a:pt x="639" y="3366"/>
                  </a:lnTo>
                  <a:lnTo>
                    <a:pt x="593" y="3420"/>
                  </a:lnTo>
                  <a:lnTo>
                    <a:pt x="548" y="3476"/>
                  </a:lnTo>
                  <a:lnTo>
                    <a:pt x="503" y="3532"/>
                  </a:lnTo>
                  <a:lnTo>
                    <a:pt x="461" y="3589"/>
                  </a:lnTo>
                  <a:lnTo>
                    <a:pt x="421" y="3648"/>
                  </a:lnTo>
                  <a:lnTo>
                    <a:pt x="382" y="3708"/>
                  </a:lnTo>
                  <a:lnTo>
                    <a:pt x="344" y="3768"/>
                  </a:lnTo>
                  <a:lnTo>
                    <a:pt x="309" y="3831"/>
                  </a:lnTo>
                  <a:lnTo>
                    <a:pt x="276" y="3894"/>
                  </a:lnTo>
                  <a:lnTo>
                    <a:pt x="244" y="3958"/>
                  </a:lnTo>
                  <a:lnTo>
                    <a:pt x="214" y="4024"/>
                  </a:lnTo>
                  <a:lnTo>
                    <a:pt x="184" y="4090"/>
                  </a:lnTo>
                  <a:lnTo>
                    <a:pt x="158" y="4158"/>
                  </a:lnTo>
                  <a:lnTo>
                    <a:pt x="134" y="4226"/>
                  </a:lnTo>
                  <a:lnTo>
                    <a:pt x="111" y="4294"/>
                  </a:lnTo>
                  <a:lnTo>
                    <a:pt x="91" y="4365"/>
                  </a:lnTo>
                  <a:lnTo>
                    <a:pt x="72" y="4435"/>
                  </a:lnTo>
                  <a:lnTo>
                    <a:pt x="56" y="4508"/>
                  </a:lnTo>
                  <a:lnTo>
                    <a:pt x="42" y="4580"/>
                  </a:lnTo>
                  <a:lnTo>
                    <a:pt x="28" y="4653"/>
                  </a:lnTo>
                  <a:lnTo>
                    <a:pt x="18" y="4727"/>
                  </a:lnTo>
                  <a:lnTo>
                    <a:pt x="10" y="4801"/>
                  </a:lnTo>
                  <a:lnTo>
                    <a:pt x="5" y="4877"/>
                  </a:lnTo>
                  <a:lnTo>
                    <a:pt x="1" y="4953"/>
                  </a:lnTo>
                  <a:lnTo>
                    <a:pt x="0" y="5030"/>
                  </a:lnTo>
                  <a:lnTo>
                    <a:pt x="1" y="5106"/>
                  </a:lnTo>
                  <a:lnTo>
                    <a:pt x="5" y="5183"/>
                  </a:lnTo>
                  <a:lnTo>
                    <a:pt x="10" y="5258"/>
                  </a:lnTo>
                  <a:lnTo>
                    <a:pt x="18" y="5332"/>
                  </a:lnTo>
                  <a:lnTo>
                    <a:pt x="28" y="5407"/>
                  </a:lnTo>
                  <a:lnTo>
                    <a:pt x="42" y="5479"/>
                  </a:lnTo>
                  <a:lnTo>
                    <a:pt x="56" y="5552"/>
                  </a:lnTo>
                  <a:lnTo>
                    <a:pt x="72" y="5624"/>
                  </a:lnTo>
                  <a:lnTo>
                    <a:pt x="91" y="5695"/>
                  </a:lnTo>
                  <a:lnTo>
                    <a:pt x="111" y="5765"/>
                  </a:lnTo>
                  <a:lnTo>
                    <a:pt x="134" y="5834"/>
                  </a:lnTo>
                  <a:lnTo>
                    <a:pt x="158" y="5902"/>
                  </a:lnTo>
                  <a:lnTo>
                    <a:pt x="184" y="5969"/>
                  </a:lnTo>
                  <a:lnTo>
                    <a:pt x="214" y="6036"/>
                  </a:lnTo>
                  <a:lnTo>
                    <a:pt x="244" y="6101"/>
                  </a:lnTo>
                  <a:lnTo>
                    <a:pt x="276" y="6165"/>
                  </a:lnTo>
                  <a:lnTo>
                    <a:pt x="309" y="6229"/>
                  </a:lnTo>
                  <a:lnTo>
                    <a:pt x="344" y="6291"/>
                  </a:lnTo>
                  <a:lnTo>
                    <a:pt x="382" y="6351"/>
                  </a:lnTo>
                  <a:lnTo>
                    <a:pt x="421" y="6412"/>
                  </a:lnTo>
                  <a:lnTo>
                    <a:pt x="461" y="6470"/>
                  </a:lnTo>
                  <a:lnTo>
                    <a:pt x="503" y="6529"/>
                  </a:lnTo>
                  <a:lnTo>
                    <a:pt x="548" y="6584"/>
                  </a:lnTo>
                  <a:lnTo>
                    <a:pt x="593" y="6639"/>
                  </a:lnTo>
                  <a:lnTo>
                    <a:pt x="639" y="6694"/>
                  </a:lnTo>
                  <a:lnTo>
                    <a:pt x="687" y="6746"/>
                  </a:lnTo>
                  <a:lnTo>
                    <a:pt x="738" y="6796"/>
                  </a:lnTo>
                  <a:lnTo>
                    <a:pt x="789" y="6846"/>
                  </a:lnTo>
                  <a:lnTo>
                    <a:pt x="841" y="6895"/>
                  </a:lnTo>
                  <a:lnTo>
                    <a:pt x="895" y="6941"/>
                  </a:lnTo>
                  <a:lnTo>
                    <a:pt x="950" y="6986"/>
                  </a:lnTo>
                  <a:lnTo>
                    <a:pt x="1006" y="7030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7" y="14890"/>
                  </a:lnTo>
                  <a:lnTo>
                    <a:pt x="1054" y="14962"/>
                  </a:lnTo>
                  <a:lnTo>
                    <a:pt x="1075" y="15035"/>
                  </a:lnTo>
                  <a:lnTo>
                    <a:pt x="1098" y="15104"/>
                  </a:lnTo>
                  <a:lnTo>
                    <a:pt x="1125" y="15173"/>
                  </a:lnTo>
                  <a:lnTo>
                    <a:pt x="1155" y="15240"/>
                  </a:lnTo>
                  <a:lnTo>
                    <a:pt x="1188" y="15304"/>
                  </a:lnTo>
                  <a:lnTo>
                    <a:pt x="1225" y="15368"/>
                  </a:lnTo>
                  <a:lnTo>
                    <a:pt x="1264" y="15429"/>
                  </a:lnTo>
                  <a:lnTo>
                    <a:pt x="1306" y="15488"/>
                  </a:lnTo>
                  <a:lnTo>
                    <a:pt x="1351" y="15546"/>
                  </a:lnTo>
                  <a:lnTo>
                    <a:pt x="1399" y="15600"/>
                  </a:lnTo>
                  <a:lnTo>
                    <a:pt x="1449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3" y="15795"/>
                  </a:lnTo>
                  <a:lnTo>
                    <a:pt x="1672" y="15836"/>
                  </a:lnTo>
                  <a:lnTo>
                    <a:pt x="1734" y="15877"/>
                  </a:lnTo>
                  <a:lnTo>
                    <a:pt x="1796" y="15913"/>
                  </a:lnTo>
                  <a:lnTo>
                    <a:pt x="1861" y="15946"/>
                  </a:lnTo>
                  <a:lnTo>
                    <a:pt x="1929" y="15976"/>
                  </a:lnTo>
                  <a:lnTo>
                    <a:pt x="1997" y="16003"/>
                  </a:lnTo>
                  <a:lnTo>
                    <a:pt x="2067" y="16027"/>
                  </a:lnTo>
                  <a:lnTo>
                    <a:pt x="2138" y="16048"/>
                  </a:lnTo>
                  <a:lnTo>
                    <a:pt x="2211" y="16064"/>
                  </a:lnTo>
                  <a:lnTo>
                    <a:pt x="2286" y="16078"/>
                  </a:lnTo>
                  <a:lnTo>
                    <a:pt x="2361" y="16087"/>
                  </a:lnTo>
                  <a:lnTo>
                    <a:pt x="2438" y="16093"/>
                  </a:lnTo>
                  <a:lnTo>
                    <a:pt x="2515" y="16095"/>
                  </a:lnTo>
                  <a:lnTo>
                    <a:pt x="2593" y="16093"/>
                  </a:lnTo>
                  <a:lnTo>
                    <a:pt x="2669" y="16087"/>
                  </a:lnTo>
                  <a:lnTo>
                    <a:pt x="2745" y="16078"/>
                  </a:lnTo>
                  <a:lnTo>
                    <a:pt x="2819" y="16064"/>
                  </a:lnTo>
                  <a:lnTo>
                    <a:pt x="2891" y="16048"/>
                  </a:lnTo>
                  <a:lnTo>
                    <a:pt x="2963" y="16027"/>
                  </a:lnTo>
                  <a:lnTo>
                    <a:pt x="3033" y="16003"/>
                  </a:lnTo>
                  <a:lnTo>
                    <a:pt x="3102" y="15976"/>
                  </a:lnTo>
                  <a:lnTo>
                    <a:pt x="3169" y="15946"/>
                  </a:lnTo>
                  <a:lnTo>
                    <a:pt x="3233" y="15913"/>
                  </a:lnTo>
                  <a:lnTo>
                    <a:pt x="3297" y="15877"/>
                  </a:lnTo>
                  <a:lnTo>
                    <a:pt x="3358" y="15836"/>
                  </a:lnTo>
                  <a:lnTo>
                    <a:pt x="3417" y="15795"/>
                  </a:lnTo>
                  <a:lnTo>
                    <a:pt x="3475" y="15750"/>
                  </a:lnTo>
                  <a:lnTo>
                    <a:pt x="3529" y="15703"/>
                  </a:lnTo>
                  <a:lnTo>
                    <a:pt x="3581" y="15652"/>
                  </a:lnTo>
                  <a:lnTo>
                    <a:pt x="3632" y="15600"/>
                  </a:lnTo>
                  <a:lnTo>
                    <a:pt x="3679" y="15546"/>
                  </a:lnTo>
                  <a:lnTo>
                    <a:pt x="3724" y="15488"/>
                  </a:lnTo>
                  <a:lnTo>
                    <a:pt x="3766" y="15429"/>
                  </a:lnTo>
                  <a:lnTo>
                    <a:pt x="3806" y="15368"/>
                  </a:lnTo>
                  <a:lnTo>
                    <a:pt x="3842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3" y="15104"/>
                  </a:lnTo>
                  <a:lnTo>
                    <a:pt x="3956" y="15035"/>
                  </a:lnTo>
                  <a:lnTo>
                    <a:pt x="3977" y="14962"/>
                  </a:lnTo>
                  <a:lnTo>
                    <a:pt x="3994" y="14890"/>
                  </a:lnTo>
                  <a:lnTo>
                    <a:pt x="4007" y="14815"/>
                  </a:lnTo>
                  <a:lnTo>
                    <a:pt x="4016" y="14740"/>
                  </a:lnTo>
                  <a:lnTo>
                    <a:pt x="4022" y="14664"/>
                  </a:lnTo>
                  <a:lnTo>
                    <a:pt x="4024" y="14586"/>
                  </a:lnTo>
                  <a:lnTo>
                    <a:pt x="4024" y="7030"/>
                  </a:lnTo>
                  <a:lnTo>
                    <a:pt x="4080" y="6986"/>
                  </a:lnTo>
                  <a:lnTo>
                    <a:pt x="4136" y="6941"/>
                  </a:lnTo>
                  <a:lnTo>
                    <a:pt x="4189" y="6895"/>
                  </a:lnTo>
                  <a:lnTo>
                    <a:pt x="4241" y="6846"/>
                  </a:lnTo>
                  <a:lnTo>
                    <a:pt x="4293" y="6796"/>
                  </a:lnTo>
                  <a:lnTo>
                    <a:pt x="4343" y="6746"/>
                  </a:lnTo>
                  <a:lnTo>
                    <a:pt x="4391" y="6694"/>
                  </a:lnTo>
                  <a:lnTo>
                    <a:pt x="4438" y="6639"/>
                  </a:lnTo>
                  <a:lnTo>
                    <a:pt x="4483" y="6584"/>
                  </a:lnTo>
                  <a:lnTo>
                    <a:pt x="4527" y="6529"/>
                  </a:lnTo>
                  <a:lnTo>
                    <a:pt x="4569" y="6470"/>
                  </a:lnTo>
                  <a:lnTo>
                    <a:pt x="4610" y="6412"/>
                  </a:lnTo>
                  <a:lnTo>
                    <a:pt x="4649" y="6351"/>
                  </a:lnTo>
                  <a:lnTo>
                    <a:pt x="4686" y="6291"/>
                  </a:lnTo>
                  <a:lnTo>
                    <a:pt x="4721" y="6229"/>
                  </a:lnTo>
                  <a:lnTo>
                    <a:pt x="4754" y="6165"/>
                  </a:lnTo>
                  <a:lnTo>
                    <a:pt x="4787" y="6101"/>
                  </a:lnTo>
                  <a:lnTo>
                    <a:pt x="4817" y="6036"/>
                  </a:lnTo>
                  <a:lnTo>
                    <a:pt x="4846" y="5969"/>
                  </a:lnTo>
                  <a:lnTo>
                    <a:pt x="4872" y="5902"/>
                  </a:lnTo>
                  <a:lnTo>
                    <a:pt x="4896" y="5834"/>
                  </a:lnTo>
                  <a:lnTo>
                    <a:pt x="4919" y="5765"/>
                  </a:lnTo>
                  <a:lnTo>
                    <a:pt x="4939" y="5695"/>
                  </a:lnTo>
                  <a:lnTo>
                    <a:pt x="4959" y="5624"/>
                  </a:lnTo>
                  <a:lnTo>
                    <a:pt x="4975" y="5552"/>
                  </a:lnTo>
                  <a:lnTo>
                    <a:pt x="4989" y="5479"/>
                  </a:lnTo>
                  <a:lnTo>
                    <a:pt x="5002" y="5407"/>
                  </a:lnTo>
                  <a:lnTo>
                    <a:pt x="5012" y="5332"/>
                  </a:lnTo>
                  <a:lnTo>
                    <a:pt x="5020" y="5258"/>
                  </a:lnTo>
                  <a:lnTo>
                    <a:pt x="5025" y="5183"/>
                  </a:lnTo>
                  <a:lnTo>
                    <a:pt x="5029" y="5106"/>
                  </a:lnTo>
                  <a:lnTo>
                    <a:pt x="5030" y="5030"/>
                  </a:lnTo>
                  <a:lnTo>
                    <a:pt x="5029" y="4953"/>
                  </a:lnTo>
                  <a:lnTo>
                    <a:pt x="5025" y="4877"/>
                  </a:lnTo>
                  <a:lnTo>
                    <a:pt x="5020" y="4801"/>
                  </a:lnTo>
                  <a:lnTo>
                    <a:pt x="5012" y="4727"/>
                  </a:lnTo>
                  <a:lnTo>
                    <a:pt x="5002" y="4653"/>
                  </a:lnTo>
                  <a:lnTo>
                    <a:pt x="4989" y="4580"/>
                  </a:lnTo>
                  <a:lnTo>
                    <a:pt x="4975" y="4508"/>
                  </a:lnTo>
                  <a:lnTo>
                    <a:pt x="4959" y="4435"/>
                  </a:lnTo>
                  <a:lnTo>
                    <a:pt x="4939" y="4365"/>
                  </a:lnTo>
                  <a:lnTo>
                    <a:pt x="4919" y="4294"/>
                  </a:lnTo>
                  <a:lnTo>
                    <a:pt x="4896" y="4226"/>
                  </a:lnTo>
                  <a:lnTo>
                    <a:pt x="4872" y="4158"/>
                  </a:lnTo>
                  <a:lnTo>
                    <a:pt x="4846" y="4090"/>
                  </a:lnTo>
                  <a:lnTo>
                    <a:pt x="4817" y="4024"/>
                  </a:lnTo>
                  <a:lnTo>
                    <a:pt x="4787" y="3958"/>
                  </a:lnTo>
                  <a:lnTo>
                    <a:pt x="4754" y="3894"/>
                  </a:lnTo>
                  <a:lnTo>
                    <a:pt x="4721" y="3831"/>
                  </a:lnTo>
                  <a:lnTo>
                    <a:pt x="4686" y="3768"/>
                  </a:lnTo>
                  <a:lnTo>
                    <a:pt x="4649" y="3708"/>
                  </a:lnTo>
                  <a:lnTo>
                    <a:pt x="4610" y="3648"/>
                  </a:lnTo>
                  <a:lnTo>
                    <a:pt x="4569" y="3589"/>
                  </a:lnTo>
                  <a:lnTo>
                    <a:pt x="4527" y="3532"/>
                  </a:lnTo>
                  <a:lnTo>
                    <a:pt x="4483" y="3476"/>
                  </a:lnTo>
                  <a:lnTo>
                    <a:pt x="4438" y="3420"/>
                  </a:lnTo>
                  <a:lnTo>
                    <a:pt x="4391" y="3366"/>
                  </a:lnTo>
                  <a:lnTo>
                    <a:pt x="4343" y="3314"/>
                  </a:lnTo>
                  <a:lnTo>
                    <a:pt x="4293" y="3263"/>
                  </a:lnTo>
                  <a:lnTo>
                    <a:pt x="4241" y="3213"/>
                  </a:lnTo>
                  <a:lnTo>
                    <a:pt x="4189" y="3165"/>
                  </a:lnTo>
                  <a:lnTo>
                    <a:pt x="4136" y="3118"/>
                  </a:lnTo>
                  <a:lnTo>
                    <a:pt x="4080" y="3073"/>
                  </a:lnTo>
                  <a:lnTo>
                    <a:pt x="4024" y="30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09"/>
            <p:cNvSpPr>
              <a:spLocks noEditPoints="1"/>
            </p:cNvSpPr>
            <p:nvPr/>
          </p:nvSpPr>
          <p:spPr bwMode="auto">
            <a:xfrm>
              <a:off x="3870325" y="4152900"/>
              <a:ext cx="214313" cy="690563"/>
            </a:xfrm>
            <a:custGeom>
              <a:avLst/>
              <a:gdLst>
                <a:gd name="T0" fmla="*/ 3784 w 5029"/>
                <a:gd name="T1" fmla="*/ 11873 h 16095"/>
                <a:gd name="T2" fmla="*/ 3571 w 5029"/>
                <a:gd name="T3" fmla="*/ 12135 h 16095"/>
                <a:gd name="T4" fmla="*/ 3349 w 5029"/>
                <a:gd name="T5" fmla="*/ 12315 h 16095"/>
                <a:gd name="T6" fmla="*/ 3045 w 5029"/>
                <a:gd name="T7" fmla="*/ 12472 h 16095"/>
                <a:gd name="T8" fmla="*/ 2677 w 5029"/>
                <a:gd name="T9" fmla="*/ 12564 h 16095"/>
                <a:gd name="T10" fmla="*/ 2287 w 5029"/>
                <a:gd name="T11" fmla="*/ 12555 h 16095"/>
                <a:gd name="T12" fmla="*/ 1931 w 5029"/>
                <a:gd name="T13" fmla="*/ 12450 h 16095"/>
                <a:gd name="T14" fmla="*/ 1632 w 5029"/>
                <a:gd name="T15" fmla="*/ 12281 h 16095"/>
                <a:gd name="T16" fmla="*/ 1400 w 5029"/>
                <a:gd name="T17" fmla="*/ 12074 h 16095"/>
                <a:gd name="T18" fmla="*/ 1157 w 5029"/>
                <a:gd name="T19" fmla="*/ 11713 h 16095"/>
                <a:gd name="T20" fmla="*/ 1020 w 5029"/>
                <a:gd name="T21" fmla="*/ 11254 h 16095"/>
                <a:gd name="T22" fmla="*/ 1013 w 5029"/>
                <a:gd name="T23" fmla="*/ 10929 h 16095"/>
                <a:gd name="T24" fmla="*/ 1116 w 5029"/>
                <a:gd name="T25" fmla="*/ 10514 h 16095"/>
                <a:gd name="T26" fmla="*/ 1328 w 5029"/>
                <a:gd name="T27" fmla="*/ 10140 h 16095"/>
                <a:gd name="T28" fmla="*/ 1607 w 5029"/>
                <a:gd name="T29" fmla="*/ 9867 h 16095"/>
                <a:gd name="T30" fmla="*/ 1931 w 5029"/>
                <a:gd name="T31" fmla="*/ 9680 h 16095"/>
                <a:gd name="T32" fmla="*/ 2287 w 5029"/>
                <a:gd name="T33" fmla="*/ 9576 h 16095"/>
                <a:gd name="T34" fmla="*/ 2677 w 5029"/>
                <a:gd name="T35" fmla="*/ 9566 h 16095"/>
                <a:gd name="T36" fmla="*/ 3045 w 5029"/>
                <a:gd name="T37" fmla="*/ 9659 h 16095"/>
                <a:gd name="T38" fmla="*/ 3373 w 5029"/>
                <a:gd name="T39" fmla="*/ 9832 h 16095"/>
                <a:gd name="T40" fmla="*/ 3629 w 5029"/>
                <a:gd name="T41" fmla="*/ 10055 h 16095"/>
                <a:gd name="T42" fmla="*/ 3872 w 5029"/>
                <a:gd name="T43" fmla="*/ 10417 h 16095"/>
                <a:gd name="T44" fmla="*/ 4008 w 5029"/>
                <a:gd name="T45" fmla="*/ 10875 h 16095"/>
                <a:gd name="T46" fmla="*/ 4015 w 5029"/>
                <a:gd name="T47" fmla="*/ 11201 h 16095"/>
                <a:gd name="T48" fmla="*/ 3007 w 5029"/>
                <a:gd name="T49" fmla="*/ 14688 h 16095"/>
                <a:gd name="T50" fmla="*/ 2870 w 5029"/>
                <a:gd name="T51" fmla="*/ 14942 h 16095"/>
                <a:gd name="T52" fmla="*/ 2616 w 5029"/>
                <a:gd name="T53" fmla="*/ 15079 h 16095"/>
                <a:gd name="T54" fmla="*/ 2318 w 5029"/>
                <a:gd name="T55" fmla="*/ 15050 h 16095"/>
                <a:gd name="T56" fmla="*/ 2097 w 5029"/>
                <a:gd name="T57" fmla="*/ 14868 h 16095"/>
                <a:gd name="T58" fmla="*/ 2012 w 5029"/>
                <a:gd name="T59" fmla="*/ 14586 h 16095"/>
                <a:gd name="T60" fmla="*/ 2707 w 5029"/>
                <a:gd name="T61" fmla="*/ 13573 h 16095"/>
                <a:gd name="T62" fmla="*/ 2028 w 5029"/>
                <a:gd name="T63" fmla="*/ 1383 h 16095"/>
                <a:gd name="T64" fmla="*/ 2177 w 5029"/>
                <a:gd name="T65" fmla="*/ 1137 h 16095"/>
                <a:gd name="T66" fmla="*/ 2438 w 5029"/>
                <a:gd name="T67" fmla="*/ 1012 h 16095"/>
                <a:gd name="T68" fmla="*/ 2733 w 5029"/>
                <a:gd name="T69" fmla="*/ 1055 h 16095"/>
                <a:gd name="T70" fmla="*/ 2945 w 5029"/>
                <a:gd name="T71" fmla="*/ 1248 h 16095"/>
                <a:gd name="T72" fmla="*/ 3017 w 5029"/>
                <a:gd name="T73" fmla="*/ 8601 h 16095"/>
                <a:gd name="T74" fmla="*/ 2259 w 5029"/>
                <a:gd name="T75" fmla="*/ 8564 h 16095"/>
                <a:gd name="T76" fmla="*/ 3976 w 5029"/>
                <a:gd name="T77" fmla="*/ 1133 h 16095"/>
                <a:gd name="T78" fmla="*/ 3528 w 5029"/>
                <a:gd name="T79" fmla="*/ 392 h 16095"/>
                <a:gd name="T80" fmla="*/ 2744 w 5029"/>
                <a:gd name="T81" fmla="*/ 17 h 16095"/>
                <a:gd name="T82" fmla="*/ 1861 w 5029"/>
                <a:gd name="T83" fmla="*/ 149 h 16095"/>
                <a:gd name="T84" fmla="*/ 1224 w 5029"/>
                <a:gd name="T85" fmla="*/ 727 h 16095"/>
                <a:gd name="T86" fmla="*/ 1006 w 5029"/>
                <a:gd name="T87" fmla="*/ 9065 h 16095"/>
                <a:gd name="T88" fmla="*/ 420 w 5029"/>
                <a:gd name="T89" fmla="*/ 9683 h 16095"/>
                <a:gd name="T90" fmla="*/ 71 w 5029"/>
                <a:gd name="T91" fmla="*/ 10471 h 16095"/>
                <a:gd name="T92" fmla="*/ 18 w 5029"/>
                <a:gd name="T93" fmla="*/ 11368 h 16095"/>
                <a:gd name="T94" fmla="*/ 275 w 5029"/>
                <a:gd name="T95" fmla="*/ 12201 h 16095"/>
                <a:gd name="T96" fmla="*/ 788 w 5029"/>
                <a:gd name="T97" fmla="*/ 12882 h 16095"/>
                <a:gd name="T98" fmla="*/ 1097 w 5029"/>
                <a:gd name="T99" fmla="*/ 15104 h 16095"/>
                <a:gd name="T100" fmla="*/ 1612 w 5029"/>
                <a:gd name="T101" fmla="*/ 15795 h 16095"/>
                <a:gd name="T102" fmla="*/ 2437 w 5029"/>
                <a:gd name="T103" fmla="*/ 16093 h 16095"/>
                <a:gd name="T104" fmla="*/ 3296 w 5029"/>
                <a:gd name="T105" fmla="*/ 15877 h 16095"/>
                <a:gd name="T106" fmla="*/ 3875 w 5029"/>
                <a:gd name="T107" fmla="*/ 15240 h 16095"/>
                <a:gd name="T108" fmla="*/ 4135 w 5029"/>
                <a:gd name="T109" fmla="*/ 12977 h 16095"/>
                <a:gd name="T110" fmla="*/ 4685 w 5029"/>
                <a:gd name="T111" fmla="*/ 12327 h 16095"/>
                <a:gd name="T112" fmla="*/ 4989 w 5029"/>
                <a:gd name="T113" fmla="*/ 11515 h 16095"/>
                <a:gd name="T114" fmla="*/ 4989 w 5029"/>
                <a:gd name="T115" fmla="*/ 10616 h 16095"/>
                <a:gd name="T116" fmla="*/ 4685 w 5029"/>
                <a:gd name="T117" fmla="*/ 9804 h 16095"/>
                <a:gd name="T118" fmla="*/ 4135 w 5029"/>
                <a:gd name="T119" fmla="*/ 9154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9" h="16095">
                  <a:moveTo>
                    <a:pt x="3956" y="11488"/>
                  </a:moveTo>
                  <a:lnTo>
                    <a:pt x="3950" y="11508"/>
                  </a:lnTo>
                  <a:lnTo>
                    <a:pt x="3944" y="11528"/>
                  </a:lnTo>
                  <a:lnTo>
                    <a:pt x="3938" y="11547"/>
                  </a:lnTo>
                  <a:lnTo>
                    <a:pt x="3931" y="11567"/>
                  </a:lnTo>
                  <a:lnTo>
                    <a:pt x="3913" y="11617"/>
                  </a:lnTo>
                  <a:lnTo>
                    <a:pt x="3893" y="11666"/>
                  </a:lnTo>
                  <a:lnTo>
                    <a:pt x="3872" y="11713"/>
                  </a:lnTo>
                  <a:lnTo>
                    <a:pt x="3848" y="11760"/>
                  </a:lnTo>
                  <a:lnTo>
                    <a:pt x="3824" y="11807"/>
                  </a:lnTo>
                  <a:lnTo>
                    <a:pt x="3798" y="11851"/>
                  </a:lnTo>
                  <a:lnTo>
                    <a:pt x="3784" y="11873"/>
                  </a:lnTo>
                  <a:lnTo>
                    <a:pt x="3770" y="11895"/>
                  </a:lnTo>
                  <a:lnTo>
                    <a:pt x="3756" y="11916"/>
                  </a:lnTo>
                  <a:lnTo>
                    <a:pt x="3741" y="11938"/>
                  </a:lnTo>
                  <a:lnTo>
                    <a:pt x="3738" y="11941"/>
                  </a:lnTo>
                  <a:lnTo>
                    <a:pt x="3735" y="11946"/>
                  </a:lnTo>
                  <a:lnTo>
                    <a:pt x="3701" y="11990"/>
                  </a:lnTo>
                  <a:lnTo>
                    <a:pt x="3665" y="12033"/>
                  </a:lnTo>
                  <a:lnTo>
                    <a:pt x="3647" y="12054"/>
                  </a:lnTo>
                  <a:lnTo>
                    <a:pt x="3629" y="12074"/>
                  </a:lnTo>
                  <a:lnTo>
                    <a:pt x="3610" y="12094"/>
                  </a:lnTo>
                  <a:lnTo>
                    <a:pt x="3591" y="12115"/>
                  </a:lnTo>
                  <a:lnTo>
                    <a:pt x="3571" y="12135"/>
                  </a:lnTo>
                  <a:lnTo>
                    <a:pt x="3552" y="12154"/>
                  </a:lnTo>
                  <a:lnTo>
                    <a:pt x="3530" y="12172"/>
                  </a:lnTo>
                  <a:lnTo>
                    <a:pt x="3510" y="12191"/>
                  </a:lnTo>
                  <a:lnTo>
                    <a:pt x="3489" y="12209"/>
                  </a:lnTo>
                  <a:lnTo>
                    <a:pt x="3468" y="12226"/>
                  </a:lnTo>
                  <a:lnTo>
                    <a:pt x="3446" y="12244"/>
                  </a:lnTo>
                  <a:lnTo>
                    <a:pt x="3424" y="12261"/>
                  </a:lnTo>
                  <a:lnTo>
                    <a:pt x="3422" y="12263"/>
                  </a:lnTo>
                  <a:lnTo>
                    <a:pt x="3419" y="12265"/>
                  </a:lnTo>
                  <a:lnTo>
                    <a:pt x="3397" y="12281"/>
                  </a:lnTo>
                  <a:lnTo>
                    <a:pt x="3373" y="12299"/>
                  </a:lnTo>
                  <a:lnTo>
                    <a:pt x="3349" y="12315"/>
                  </a:lnTo>
                  <a:lnTo>
                    <a:pt x="3325" y="12330"/>
                  </a:lnTo>
                  <a:lnTo>
                    <a:pt x="3301" y="12345"/>
                  </a:lnTo>
                  <a:lnTo>
                    <a:pt x="3277" y="12360"/>
                  </a:lnTo>
                  <a:lnTo>
                    <a:pt x="3252" y="12374"/>
                  </a:lnTo>
                  <a:lnTo>
                    <a:pt x="3228" y="12388"/>
                  </a:lnTo>
                  <a:lnTo>
                    <a:pt x="3202" y="12401"/>
                  </a:lnTo>
                  <a:lnTo>
                    <a:pt x="3176" y="12414"/>
                  </a:lnTo>
                  <a:lnTo>
                    <a:pt x="3150" y="12426"/>
                  </a:lnTo>
                  <a:lnTo>
                    <a:pt x="3124" y="12438"/>
                  </a:lnTo>
                  <a:lnTo>
                    <a:pt x="3098" y="12450"/>
                  </a:lnTo>
                  <a:lnTo>
                    <a:pt x="3072" y="12461"/>
                  </a:lnTo>
                  <a:lnTo>
                    <a:pt x="3045" y="12472"/>
                  </a:lnTo>
                  <a:lnTo>
                    <a:pt x="3017" y="12482"/>
                  </a:lnTo>
                  <a:lnTo>
                    <a:pt x="2987" y="12492"/>
                  </a:lnTo>
                  <a:lnTo>
                    <a:pt x="2958" y="12502"/>
                  </a:lnTo>
                  <a:lnTo>
                    <a:pt x="2927" y="12511"/>
                  </a:lnTo>
                  <a:lnTo>
                    <a:pt x="2897" y="12520"/>
                  </a:lnTo>
                  <a:lnTo>
                    <a:pt x="2867" y="12528"/>
                  </a:lnTo>
                  <a:lnTo>
                    <a:pt x="2835" y="12536"/>
                  </a:lnTo>
                  <a:lnTo>
                    <a:pt x="2804" y="12543"/>
                  </a:lnTo>
                  <a:lnTo>
                    <a:pt x="2773" y="12549"/>
                  </a:lnTo>
                  <a:lnTo>
                    <a:pt x="2742" y="12555"/>
                  </a:lnTo>
                  <a:lnTo>
                    <a:pt x="2710" y="12560"/>
                  </a:lnTo>
                  <a:lnTo>
                    <a:pt x="2677" y="12564"/>
                  </a:lnTo>
                  <a:lnTo>
                    <a:pt x="2645" y="12568"/>
                  </a:lnTo>
                  <a:lnTo>
                    <a:pt x="2613" y="12570"/>
                  </a:lnTo>
                  <a:lnTo>
                    <a:pt x="2581" y="12572"/>
                  </a:lnTo>
                  <a:lnTo>
                    <a:pt x="2548" y="12574"/>
                  </a:lnTo>
                  <a:lnTo>
                    <a:pt x="2515" y="12574"/>
                  </a:lnTo>
                  <a:lnTo>
                    <a:pt x="2481" y="12574"/>
                  </a:lnTo>
                  <a:lnTo>
                    <a:pt x="2448" y="12572"/>
                  </a:lnTo>
                  <a:lnTo>
                    <a:pt x="2416" y="12570"/>
                  </a:lnTo>
                  <a:lnTo>
                    <a:pt x="2384" y="12568"/>
                  </a:lnTo>
                  <a:lnTo>
                    <a:pt x="2352" y="12564"/>
                  </a:lnTo>
                  <a:lnTo>
                    <a:pt x="2319" y="12560"/>
                  </a:lnTo>
                  <a:lnTo>
                    <a:pt x="2287" y="12555"/>
                  </a:lnTo>
                  <a:lnTo>
                    <a:pt x="2256" y="12549"/>
                  </a:lnTo>
                  <a:lnTo>
                    <a:pt x="2225" y="12543"/>
                  </a:lnTo>
                  <a:lnTo>
                    <a:pt x="2194" y="12536"/>
                  </a:lnTo>
                  <a:lnTo>
                    <a:pt x="2162" y="12528"/>
                  </a:lnTo>
                  <a:lnTo>
                    <a:pt x="2132" y="12520"/>
                  </a:lnTo>
                  <a:lnTo>
                    <a:pt x="2101" y="12511"/>
                  </a:lnTo>
                  <a:lnTo>
                    <a:pt x="2071" y="12502"/>
                  </a:lnTo>
                  <a:lnTo>
                    <a:pt x="2042" y="12492"/>
                  </a:lnTo>
                  <a:lnTo>
                    <a:pt x="2012" y="12482"/>
                  </a:lnTo>
                  <a:lnTo>
                    <a:pt x="1984" y="12472"/>
                  </a:lnTo>
                  <a:lnTo>
                    <a:pt x="1957" y="12461"/>
                  </a:lnTo>
                  <a:lnTo>
                    <a:pt x="1931" y="12450"/>
                  </a:lnTo>
                  <a:lnTo>
                    <a:pt x="1905" y="12438"/>
                  </a:lnTo>
                  <a:lnTo>
                    <a:pt x="1879" y="12426"/>
                  </a:lnTo>
                  <a:lnTo>
                    <a:pt x="1853" y="12414"/>
                  </a:lnTo>
                  <a:lnTo>
                    <a:pt x="1827" y="12401"/>
                  </a:lnTo>
                  <a:lnTo>
                    <a:pt x="1801" y="12388"/>
                  </a:lnTo>
                  <a:lnTo>
                    <a:pt x="1776" y="12374"/>
                  </a:lnTo>
                  <a:lnTo>
                    <a:pt x="1752" y="12360"/>
                  </a:lnTo>
                  <a:lnTo>
                    <a:pt x="1727" y="12345"/>
                  </a:lnTo>
                  <a:lnTo>
                    <a:pt x="1703" y="12330"/>
                  </a:lnTo>
                  <a:lnTo>
                    <a:pt x="1680" y="12315"/>
                  </a:lnTo>
                  <a:lnTo>
                    <a:pt x="1655" y="12299"/>
                  </a:lnTo>
                  <a:lnTo>
                    <a:pt x="1632" y="12281"/>
                  </a:lnTo>
                  <a:lnTo>
                    <a:pt x="1609" y="12265"/>
                  </a:lnTo>
                  <a:lnTo>
                    <a:pt x="1607" y="12263"/>
                  </a:lnTo>
                  <a:lnTo>
                    <a:pt x="1605" y="12261"/>
                  </a:lnTo>
                  <a:lnTo>
                    <a:pt x="1583" y="12244"/>
                  </a:lnTo>
                  <a:lnTo>
                    <a:pt x="1561" y="12226"/>
                  </a:lnTo>
                  <a:lnTo>
                    <a:pt x="1540" y="12209"/>
                  </a:lnTo>
                  <a:lnTo>
                    <a:pt x="1519" y="12191"/>
                  </a:lnTo>
                  <a:lnTo>
                    <a:pt x="1499" y="12172"/>
                  </a:lnTo>
                  <a:lnTo>
                    <a:pt x="1477" y="12154"/>
                  </a:lnTo>
                  <a:lnTo>
                    <a:pt x="1458" y="12135"/>
                  </a:lnTo>
                  <a:lnTo>
                    <a:pt x="1438" y="12115"/>
                  </a:lnTo>
                  <a:lnTo>
                    <a:pt x="1400" y="12074"/>
                  </a:lnTo>
                  <a:lnTo>
                    <a:pt x="1364" y="12033"/>
                  </a:lnTo>
                  <a:lnTo>
                    <a:pt x="1328" y="11990"/>
                  </a:lnTo>
                  <a:lnTo>
                    <a:pt x="1295" y="11946"/>
                  </a:lnTo>
                  <a:lnTo>
                    <a:pt x="1291" y="11941"/>
                  </a:lnTo>
                  <a:lnTo>
                    <a:pt x="1288" y="11938"/>
                  </a:lnTo>
                  <a:lnTo>
                    <a:pt x="1273" y="11916"/>
                  </a:lnTo>
                  <a:lnTo>
                    <a:pt x="1258" y="11895"/>
                  </a:lnTo>
                  <a:lnTo>
                    <a:pt x="1244" y="11873"/>
                  </a:lnTo>
                  <a:lnTo>
                    <a:pt x="1231" y="11851"/>
                  </a:lnTo>
                  <a:lnTo>
                    <a:pt x="1205" y="11807"/>
                  </a:lnTo>
                  <a:lnTo>
                    <a:pt x="1181" y="11760"/>
                  </a:lnTo>
                  <a:lnTo>
                    <a:pt x="1157" y="11713"/>
                  </a:lnTo>
                  <a:lnTo>
                    <a:pt x="1136" y="11666"/>
                  </a:lnTo>
                  <a:lnTo>
                    <a:pt x="1116" y="11617"/>
                  </a:lnTo>
                  <a:lnTo>
                    <a:pt x="1098" y="11567"/>
                  </a:lnTo>
                  <a:lnTo>
                    <a:pt x="1091" y="11547"/>
                  </a:lnTo>
                  <a:lnTo>
                    <a:pt x="1085" y="11528"/>
                  </a:lnTo>
                  <a:lnTo>
                    <a:pt x="1079" y="11508"/>
                  </a:lnTo>
                  <a:lnTo>
                    <a:pt x="1074" y="11488"/>
                  </a:lnTo>
                  <a:lnTo>
                    <a:pt x="1059" y="11438"/>
                  </a:lnTo>
                  <a:lnTo>
                    <a:pt x="1046" y="11385"/>
                  </a:lnTo>
                  <a:lnTo>
                    <a:pt x="1034" y="11334"/>
                  </a:lnTo>
                  <a:lnTo>
                    <a:pt x="1025" y="11282"/>
                  </a:lnTo>
                  <a:lnTo>
                    <a:pt x="1020" y="11254"/>
                  </a:lnTo>
                  <a:lnTo>
                    <a:pt x="1017" y="11228"/>
                  </a:lnTo>
                  <a:lnTo>
                    <a:pt x="1013" y="11201"/>
                  </a:lnTo>
                  <a:lnTo>
                    <a:pt x="1011" y="11175"/>
                  </a:lnTo>
                  <a:lnTo>
                    <a:pt x="1009" y="11148"/>
                  </a:lnTo>
                  <a:lnTo>
                    <a:pt x="1007" y="11121"/>
                  </a:lnTo>
                  <a:lnTo>
                    <a:pt x="1006" y="11092"/>
                  </a:lnTo>
                  <a:lnTo>
                    <a:pt x="1006" y="11065"/>
                  </a:lnTo>
                  <a:lnTo>
                    <a:pt x="1006" y="11037"/>
                  </a:lnTo>
                  <a:lnTo>
                    <a:pt x="1007" y="11010"/>
                  </a:lnTo>
                  <a:lnTo>
                    <a:pt x="1009" y="10983"/>
                  </a:lnTo>
                  <a:lnTo>
                    <a:pt x="1011" y="10956"/>
                  </a:lnTo>
                  <a:lnTo>
                    <a:pt x="1013" y="10929"/>
                  </a:lnTo>
                  <a:lnTo>
                    <a:pt x="1017" y="10901"/>
                  </a:lnTo>
                  <a:lnTo>
                    <a:pt x="1020" y="10875"/>
                  </a:lnTo>
                  <a:lnTo>
                    <a:pt x="1025" y="10848"/>
                  </a:lnTo>
                  <a:lnTo>
                    <a:pt x="1034" y="10796"/>
                  </a:lnTo>
                  <a:lnTo>
                    <a:pt x="1046" y="10744"/>
                  </a:lnTo>
                  <a:lnTo>
                    <a:pt x="1059" y="10693"/>
                  </a:lnTo>
                  <a:lnTo>
                    <a:pt x="1074" y="10642"/>
                  </a:lnTo>
                  <a:lnTo>
                    <a:pt x="1079" y="10622"/>
                  </a:lnTo>
                  <a:lnTo>
                    <a:pt x="1085" y="10603"/>
                  </a:lnTo>
                  <a:lnTo>
                    <a:pt x="1091" y="10582"/>
                  </a:lnTo>
                  <a:lnTo>
                    <a:pt x="1098" y="10563"/>
                  </a:lnTo>
                  <a:lnTo>
                    <a:pt x="1116" y="10514"/>
                  </a:lnTo>
                  <a:lnTo>
                    <a:pt x="1136" y="10465"/>
                  </a:lnTo>
                  <a:lnTo>
                    <a:pt x="1157" y="10417"/>
                  </a:lnTo>
                  <a:lnTo>
                    <a:pt x="1181" y="10370"/>
                  </a:lnTo>
                  <a:lnTo>
                    <a:pt x="1205" y="10324"/>
                  </a:lnTo>
                  <a:lnTo>
                    <a:pt x="1231" y="10279"/>
                  </a:lnTo>
                  <a:lnTo>
                    <a:pt x="1244" y="10257"/>
                  </a:lnTo>
                  <a:lnTo>
                    <a:pt x="1258" y="10235"/>
                  </a:lnTo>
                  <a:lnTo>
                    <a:pt x="1273" y="10213"/>
                  </a:lnTo>
                  <a:lnTo>
                    <a:pt x="1288" y="10192"/>
                  </a:lnTo>
                  <a:lnTo>
                    <a:pt x="1291" y="10188"/>
                  </a:lnTo>
                  <a:lnTo>
                    <a:pt x="1295" y="10184"/>
                  </a:lnTo>
                  <a:lnTo>
                    <a:pt x="1328" y="10140"/>
                  </a:lnTo>
                  <a:lnTo>
                    <a:pt x="1364" y="10098"/>
                  </a:lnTo>
                  <a:lnTo>
                    <a:pt x="1400" y="10055"/>
                  </a:lnTo>
                  <a:lnTo>
                    <a:pt x="1438" y="10015"/>
                  </a:lnTo>
                  <a:lnTo>
                    <a:pt x="1458" y="9996"/>
                  </a:lnTo>
                  <a:lnTo>
                    <a:pt x="1477" y="9977"/>
                  </a:lnTo>
                  <a:lnTo>
                    <a:pt x="1499" y="9958"/>
                  </a:lnTo>
                  <a:lnTo>
                    <a:pt x="1519" y="9939"/>
                  </a:lnTo>
                  <a:lnTo>
                    <a:pt x="1540" y="9921"/>
                  </a:lnTo>
                  <a:lnTo>
                    <a:pt x="1561" y="9903"/>
                  </a:lnTo>
                  <a:lnTo>
                    <a:pt x="1583" y="9885"/>
                  </a:lnTo>
                  <a:lnTo>
                    <a:pt x="1605" y="9869"/>
                  </a:lnTo>
                  <a:lnTo>
                    <a:pt x="1607" y="9867"/>
                  </a:lnTo>
                  <a:lnTo>
                    <a:pt x="1609" y="9864"/>
                  </a:lnTo>
                  <a:lnTo>
                    <a:pt x="1655" y="9832"/>
                  </a:lnTo>
                  <a:lnTo>
                    <a:pt x="1703" y="9800"/>
                  </a:lnTo>
                  <a:lnTo>
                    <a:pt x="1727" y="9785"/>
                  </a:lnTo>
                  <a:lnTo>
                    <a:pt x="1752" y="9771"/>
                  </a:lnTo>
                  <a:lnTo>
                    <a:pt x="1776" y="9757"/>
                  </a:lnTo>
                  <a:lnTo>
                    <a:pt x="1801" y="9743"/>
                  </a:lnTo>
                  <a:lnTo>
                    <a:pt x="1827" y="9729"/>
                  </a:lnTo>
                  <a:lnTo>
                    <a:pt x="1853" y="9716"/>
                  </a:lnTo>
                  <a:lnTo>
                    <a:pt x="1879" y="9704"/>
                  </a:lnTo>
                  <a:lnTo>
                    <a:pt x="1905" y="9692"/>
                  </a:lnTo>
                  <a:lnTo>
                    <a:pt x="1931" y="9680"/>
                  </a:lnTo>
                  <a:lnTo>
                    <a:pt x="1957" y="9669"/>
                  </a:lnTo>
                  <a:lnTo>
                    <a:pt x="1984" y="9659"/>
                  </a:lnTo>
                  <a:lnTo>
                    <a:pt x="2012" y="9649"/>
                  </a:lnTo>
                  <a:lnTo>
                    <a:pt x="2042" y="9639"/>
                  </a:lnTo>
                  <a:lnTo>
                    <a:pt x="2071" y="9629"/>
                  </a:lnTo>
                  <a:lnTo>
                    <a:pt x="2101" y="9620"/>
                  </a:lnTo>
                  <a:lnTo>
                    <a:pt x="2132" y="9611"/>
                  </a:lnTo>
                  <a:lnTo>
                    <a:pt x="2162" y="9603"/>
                  </a:lnTo>
                  <a:lnTo>
                    <a:pt x="2194" y="9595"/>
                  </a:lnTo>
                  <a:lnTo>
                    <a:pt x="2225" y="9588"/>
                  </a:lnTo>
                  <a:lnTo>
                    <a:pt x="2256" y="9582"/>
                  </a:lnTo>
                  <a:lnTo>
                    <a:pt x="2287" y="9576"/>
                  </a:lnTo>
                  <a:lnTo>
                    <a:pt x="2319" y="9570"/>
                  </a:lnTo>
                  <a:lnTo>
                    <a:pt x="2352" y="9566"/>
                  </a:lnTo>
                  <a:lnTo>
                    <a:pt x="2384" y="9563"/>
                  </a:lnTo>
                  <a:lnTo>
                    <a:pt x="2416" y="9560"/>
                  </a:lnTo>
                  <a:lnTo>
                    <a:pt x="2448" y="9558"/>
                  </a:lnTo>
                  <a:lnTo>
                    <a:pt x="2481" y="9556"/>
                  </a:lnTo>
                  <a:lnTo>
                    <a:pt x="2515" y="9556"/>
                  </a:lnTo>
                  <a:lnTo>
                    <a:pt x="2548" y="9556"/>
                  </a:lnTo>
                  <a:lnTo>
                    <a:pt x="2581" y="9558"/>
                  </a:lnTo>
                  <a:lnTo>
                    <a:pt x="2613" y="9560"/>
                  </a:lnTo>
                  <a:lnTo>
                    <a:pt x="2645" y="9563"/>
                  </a:lnTo>
                  <a:lnTo>
                    <a:pt x="2677" y="9566"/>
                  </a:lnTo>
                  <a:lnTo>
                    <a:pt x="2710" y="9570"/>
                  </a:lnTo>
                  <a:lnTo>
                    <a:pt x="2742" y="9576"/>
                  </a:lnTo>
                  <a:lnTo>
                    <a:pt x="2773" y="9582"/>
                  </a:lnTo>
                  <a:lnTo>
                    <a:pt x="2804" y="9588"/>
                  </a:lnTo>
                  <a:lnTo>
                    <a:pt x="2835" y="9595"/>
                  </a:lnTo>
                  <a:lnTo>
                    <a:pt x="2867" y="9603"/>
                  </a:lnTo>
                  <a:lnTo>
                    <a:pt x="2897" y="9611"/>
                  </a:lnTo>
                  <a:lnTo>
                    <a:pt x="2927" y="9620"/>
                  </a:lnTo>
                  <a:lnTo>
                    <a:pt x="2958" y="9629"/>
                  </a:lnTo>
                  <a:lnTo>
                    <a:pt x="2987" y="9639"/>
                  </a:lnTo>
                  <a:lnTo>
                    <a:pt x="3017" y="9649"/>
                  </a:lnTo>
                  <a:lnTo>
                    <a:pt x="3045" y="9659"/>
                  </a:lnTo>
                  <a:lnTo>
                    <a:pt x="3072" y="9669"/>
                  </a:lnTo>
                  <a:lnTo>
                    <a:pt x="3098" y="9680"/>
                  </a:lnTo>
                  <a:lnTo>
                    <a:pt x="3124" y="9692"/>
                  </a:lnTo>
                  <a:lnTo>
                    <a:pt x="3150" y="9704"/>
                  </a:lnTo>
                  <a:lnTo>
                    <a:pt x="3176" y="9716"/>
                  </a:lnTo>
                  <a:lnTo>
                    <a:pt x="3202" y="9729"/>
                  </a:lnTo>
                  <a:lnTo>
                    <a:pt x="3228" y="9743"/>
                  </a:lnTo>
                  <a:lnTo>
                    <a:pt x="3252" y="9757"/>
                  </a:lnTo>
                  <a:lnTo>
                    <a:pt x="3277" y="9771"/>
                  </a:lnTo>
                  <a:lnTo>
                    <a:pt x="3301" y="9785"/>
                  </a:lnTo>
                  <a:lnTo>
                    <a:pt x="3325" y="9800"/>
                  </a:lnTo>
                  <a:lnTo>
                    <a:pt x="3373" y="9832"/>
                  </a:lnTo>
                  <a:lnTo>
                    <a:pt x="3419" y="9864"/>
                  </a:lnTo>
                  <a:lnTo>
                    <a:pt x="3422" y="9867"/>
                  </a:lnTo>
                  <a:lnTo>
                    <a:pt x="3424" y="9869"/>
                  </a:lnTo>
                  <a:lnTo>
                    <a:pt x="3446" y="9885"/>
                  </a:lnTo>
                  <a:lnTo>
                    <a:pt x="3468" y="9903"/>
                  </a:lnTo>
                  <a:lnTo>
                    <a:pt x="3489" y="9921"/>
                  </a:lnTo>
                  <a:lnTo>
                    <a:pt x="3510" y="9939"/>
                  </a:lnTo>
                  <a:lnTo>
                    <a:pt x="3530" y="9958"/>
                  </a:lnTo>
                  <a:lnTo>
                    <a:pt x="3552" y="9977"/>
                  </a:lnTo>
                  <a:lnTo>
                    <a:pt x="3571" y="9996"/>
                  </a:lnTo>
                  <a:lnTo>
                    <a:pt x="3591" y="10015"/>
                  </a:lnTo>
                  <a:lnTo>
                    <a:pt x="3629" y="10055"/>
                  </a:lnTo>
                  <a:lnTo>
                    <a:pt x="3665" y="10098"/>
                  </a:lnTo>
                  <a:lnTo>
                    <a:pt x="3701" y="10140"/>
                  </a:lnTo>
                  <a:lnTo>
                    <a:pt x="3735" y="10184"/>
                  </a:lnTo>
                  <a:lnTo>
                    <a:pt x="3738" y="10188"/>
                  </a:lnTo>
                  <a:lnTo>
                    <a:pt x="3741" y="10192"/>
                  </a:lnTo>
                  <a:lnTo>
                    <a:pt x="3756" y="10213"/>
                  </a:lnTo>
                  <a:lnTo>
                    <a:pt x="3770" y="10235"/>
                  </a:lnTo>
                  <a:lnTo>
                    <a:pt x="3784" y="10257"/>
                  </a:lnTo>
                  <a:lnTo>
                    <a:pt x="3798" y="10279"/>
                  </a:lnTo>
                  <a:lnTo>
                    <a:pt x="3824" y="10324"/>
                  </a:lnTo>
                  <a:lnTo>
                    <a:pt x="3848" y="10370"/>
                  </a:lnTo>
                  <a:lnTo>
                    <a:pt x="3872" y="10417"/>
                  </a:lnTo>
                  <a:lnTo>
                    <a:pt x="3893" y="10465"/>
                  </a:lnTo>
                  <a:lnTo>
                    <a:pt x="3913" y="10514"/>
                  </a:lnTo>
                  <a:lnTo>
                    <a:pt x="3931" y="10563"/>
                  </a:lnTo>
                  <a:lnTo>
                    <a:pt x="3938" y="10582"/>
                  </a:lnTo>
                  <a:lnTo>
                    <a:pt x="3944" y="10603"/>
                  </a:lnTo>
                  <a:lnTo>
                    <a:pt x="3950" y="10622"/>
                  </a:lnTo>
                  <a:lnTo>
                    <a:pt x="3956" y="10642"/>
                  </a:lnTo>
                  <a:lnTo>
                    <a:pt x="3970" y="10693"/>
                  </a:lnTo>
                  <a:lnTo>
                    <a:pt x="3983" y="10744"/>
                  </a:lnTo>
                  <a:lnTo>
                    <a:pt x="3994" y="10796"/>
                  </a:lnTo>
                  <a:lnTo>
                    <a:pt x="4004" y="10848"/>
                  </a:lnTo>
                  <a:lnTo>
                    <a:pt x="4008" y="10875"/>
                  </a:lnTo>
                  <a:lnTo>
                    <a:pt x="4012" y="10901"/>
                  </a:lnTo>
                  <a:lnTo>
                    <a:pt x="4015" y="10929"/>
                  </a:lnTo>
                  <a:lnTo>
                    <a:pt x="4018" y="10956"/>
                  </a:lnTo>
                  <a:lnTo>
                    <a:pt x="4020" y="10983"/>
                  </a:lnTo>
                  <a:lnTo>
                    <a:pt x="4022" y="11010"/>
                  </a:lnTo>
                  <a:lnTo>
                    <a:pt x="4023" y="11037"/>
                  </a:lnTo>
                  <a:lnTo>
                    <a:pt x="4023" y="11065"/>
                  </a:lnTo>
                  <a:lnTo>
                    <a:pt x="4023" y="11092"/>
                  </a:lnTo>
                  <a:lnTo>
                    <a:pt x="4022" y="11121"/>
                  </a:lnTo>
                  <a:lnTo>
                    <a:pt x="4020" y="11148"/>
                  </a:lnTo>
                  <a:lnTo>
                    <a:pt x="4018" y="11175"/>
                  </a:lnTo>
                  <a:lnTo>
                    <a:pt x="4015" y="11201"/>
                  </a:lnTo>
                  <a:lnTo>
                    <a:pt x="4012" y="11228"/>
                  </a:lnTo>
                  <a:lnTo>
                    <a:pt x="4008" y="11254"/>
                  </a:lnTo>
                  <a:lnTo>
                    <a:pt x="4004" y="11282"/>
                  </a:lnTo>
                  <a:lnTo>
                    <a:pt x="3994" y="11334"/>
                  </a:lnTo>
                  <a:lnTo>
                    <a:pt x="3983" y="11385"/>
                  </a:lnTo>
                  <a:lnTo>
                    <a:pt x="3970" y="11438"/>
                  </a:lnTo>
                  <a:lnTo>
                    <a:pt x="3956" y="11488"/>
                  </a:lnTo>
                  <a:close/>
                  <a:moveTo>
                    <a:pt x="3017" y="14586"/>
                  </a:moveTo>
                  <a:lnTo>
                    <a:pt x="3016" y="14612"/>
                  </a:lnTo>
                  <a:lnTo>
                    <a:pt x="3014" y="14637"/>
                  </a:lnTo>
                  <a:lnTo>
                    <a:pt x="3011" y="14663"/>
                  </a:lnTo>
                  <a:lnTo>
                    <a:pt x="3007" y="14688"/>
                  </a:lnTo>
                  <a:lnTo>
                    <a:pt x="3001" y="14712"/>
                  </a:lnTo>
                  <a:lnTo>
                    <a:pt x="2995" y="14736"/>
                  </a:lnTo>
                  <a:lnTo>
                    <a:pt x="2987" y="14759"/>
                  </a:lnTo>
                  <a:lnTo>
                    <a:pt x="2978" y="14782"/>
                  </a:lnTo>
                  <a:lnTo>
                    <a:pt x="2968" y="14804"/>
                  </a:lnTo>
                  <a:lnTo>
                    <a:pt x="2957" y="14827"/>
                  </a:lnTo>
                  <a:lnTo>
                    <a:pt x="2945" y="14847"/>
                  </a:lnTo>
                  <a:lnTo>
                    <a:pt x="2932" y="14868"/>
                  </a:lnTo>
                  <a:lnTo>
                    <a:pt x="2918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0" y="14942"/>
                  </a:lnTo>
                  <a:lnTo>
                    <a:pt x="2852" y="14958"/>
                  </a:lnTo>
                  <a:lnTo>
                    <a:pt x="2834" y="14974"/>
                  </a:lnTo>
                  <a:lnTo>
                    <a:pt x="2815" y="14989"/>
                  </a:lnTo>
                  <a:lnTo>
                    <a:pt x="2795" y="15004"/>
                  </a:lnTo>
                  <a:lnTo>
                    <a:pt x="2775" y="15017"/>
                  </a:lnTo>
                  <a:lnTo>
                    <a:pt x="2754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4" y="15067"/>
                  </a:lnTo>
                  <a:lnTo>
                    <a:pt x="2640" y="15073"/>
                  </a:lnTo>
                  <a:lnTo>
                    <a:pt x="2616" y="15079"/>
                  </a:lnTo>
                  <a:lnTo>
                    <a:pt x="2591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8" y="15088"/>
                  </a:lnTo>
                  <a:lnTo>
                    <a:pt x="2463" y="15086"/>
                  </a:lnTo>
                  <a:lnTo>
                    <a:pt x="2438" y="15083"/>
                  </a:lnTo>
                  <a:lnTo>
                    <a:pt x="2413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1" y="15059"/>
                  </a:lnTo>
                  <a:lnTo>
                    <a:pt x="2318" y="15050"/>
                  </a:lnTo>
                  <a:lnTo>
                    <a:pt x="2296" y="15040"/>
                  </a:lnTo>
                  <a:lnTo>
                    <a:pt x="2275" y="15029"/>
                  </a:lnTo>
                  <a:lnTo>
                    <a:pt x="2254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8" y="14942"/>
                  </a:lnTo>
                  <a:lnTo>
                    <a:pt x="2142" y="14924"/>
                  </a:lnTo>
                  <a:lnTo>
                    <a:pt x="2126" y="14906"/>
                  </a:lnTo>
                  <a:lnTo>
                    <a:pt x="2111" y="14887"/>
                  </a:lnTo>
                  <a:lnTo>
                    <a:pt x="2097" y="14868"/>
                  </a:lnTo>
                  <a:lnTo>
                    <a:pt x="2084" y="14847"/>
                  </a:lnTo>
                  <a:lnTo>
                    <a:pt x="2072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4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13530"/>
                  </a:lnTo>
                  <a:lnTo>
                    <a:pt x="2073" y="13541"/>
                  </a:lnTo>
                  <a:lnTo>
                    <a:pt x="2134" y="13551"/>
                  </a:lnTo>
                  <a:lnTo>
                    <a:pt x="2197" y="13560"/>
                  </a:lnTo>
                  <a:lnTo>
                    <a:pt x="2259" y="13567"/>
                  </a:lnTo>
                  <a:lnTo>
                    <a:pt x="2322" y="13573"/>
                  </a:lnTo>
                  <a:lnTo>
                    <a:pt x="2386" y="13577"/>
                  </a:lnTo>
                  <a:lnTo>
                    <a:pt x="2450" y="13579"/>
                  </a:lnTo>
                  <a:lnTo>
                    <a:pt x="2515" y="13580"/>
                  </a:lnTo>
                  <a:lnTo>
                    <a:pt x="2579" y="13579"/>
                  </a:lnTo>
                  <a:lnTo>
                    <a:pt x="2643" y="13577"/>
                  </a:lnTo>
                  <a:lnTo>
                    <a:pt x="2707" y="13573"/>
                  </a:lnTo>
                  <a:lnTo>
                    <a:pt x="2770" y="13567"/>
                  </a:lnTo>
                  <a:lnTo>
                    <a:pt x="2832" y="13560"/>
                  </a:lnTo>
                  <a:lnTo>
                    <a:pt x="2895" y="13551"/>
                  </a:lnTo>
                  <a:lnTo>
                    <a:pt x="2956" y="13541"/>
                  </a:lnTo>
                  <a:lnTo>
                    <a:pt x="3017" y="13530"/>
                  </a:lnTo>
                  <a:lnTo>
                    <a:pt x="3017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4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2" y="1269"/>
                  </a:lnTo>
                  <a:lnTo>
                    <a:pt x="2084" y="1248"/>
                  </a:lnTo>
                  <a:lnTo>
                    <a:pt x="2097" y="1227"/>
                  </a:lnTo>
                  <a:lnTo>
                    <a:pt x="2111" y="1208"/>
                  </a:lnTo>
                  <a:lnTo>
                    <a:pt x="2126" y="1189"/>
                  </a:lnTo>
                  <a:lnTo>
                    <a:pt x="2142" y="1171"/>
                  </a:lnTo>
                  <a:lnTo>
                    <a:pt x="2158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4" y="1078"/>
                  </a:lnTo>
                  <a:lnTo>
                    <a:pt x="2275" y="1066"/>
                  </a:lnTo>
                  <a:lnTo>
                    <a:pt x="2296" y="1055"/>
                  </a:lnTo>
                  <a:lnTo>
                    <a:pt x="2318" y="1045"/>
                  </a:lnTo>
                  <a:lnTo>
                    <a:pt x="2341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3" y="1016"/>
                  </a:lnTo>
                  <a:lnTo>
                    <a:pt x="2438" y="1012"/>
                  </a:lnTo>
                  <a:lnTo>
                    <a:pt x="2463" y="1009"/>
                  </a:lnTo>
                  <a:lnTo>
                    <a:pt x="2488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1" y="1012"/>
                  </a:lnTo>
                  <a:lnTo>
                    <a:pt x="2616" y="1016"/>
                  </a:lnTo>
                  <a:lnTo>
                    <a:pt x="2640" y="1022"/>
                  </a:lnTo>
                  <a:lnTo>
                    <a:pt x="2664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4" y="1066"/>
                  </a:lnTo>
                  <a:lnTo>
                    <a:pt x="2775" y="1078"/>
                  </a:lnTo>
                  <a:lnTo>
                    <a:pt x="2795" y="1091"/>
                  </a:lnTo>
                  <a:lnTo>
                    <a:pt x="2815" y="1106"/>
                  </a:lnTo>
                  <a:lnTo>
                    <a:pt x="2834" y="1121"/>
                  </a:lnTo>
                  <a:lnTo>
                    <a:pt x="2852" y="1137"/>
                  </a:lnTo>
                  <a:lnTo>
                    <a:pt x="2870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8" y="1208"/>
                  </a:lnTo>
                  <a:lnTo>
                    <a:pt x="2932" y="1227"/>
                  </a:lnTo>
                  <a:lnTo>
                    <a:pt x="2945" y="1248"/>
                  </a:lnTo>
                  <a:lnTo>
                    <a:pt x="2957" y="1269"/>
                  </a:lnTo>
                  <a:lnTo>
                    <a:pt x="2968" y="1291"/>
                  </a:lnTo>
                  <a:lnTo>
                    <a:pt x="2978" y="1313"/>
                  </a:lnTo>
                  <a:lnTo>
                    <a:pt x="2987" y="1336"/>
                  </a:lnTo>
                  <a:lnTo>
                    <a:pt x="2995" y="1359"/>
                  </a:lnTo>
                  <a:lnTo>
                    <a:pt x="3001" y="1383"/>
                  </a:lnTo>
                  <a:lnTo>
                    <a:pt x="3007" y="1407"/>
                  </a:lnTo>
                  <a:lnTo>
                    <a:pt x="3011" y="1432"/>
                  </a:lnTo>
                  <a:lnTo>
                    <a:pt x="3014" y="1458"/>
                  </a:lnTo>
                  <a:lnTo>
                    <a:pt x="3016" y="1483"/>
                  </a:lnTo>
                  <a:lnTo>
                    <a:pt x="3017" y="1509"/>
                  </a:lnTo>
                  <a:lnTo>
                    <a:pt x="3017" y="8601"/>
                  </a:lnTo>
                  <a:lnTo>
                    <a:pt x="2956" y="8590"/>
                  </a:lnTo>
                  <a:lnTo>
                    <a:pt x="2895" y="8579"/>
                  </a:lnTo>
                  <a:lnTo>
                    <a:pt x="2832" y="8571"/>
                  </a:lnTo>
                  <a:lnTo>
                    <a:pt x="2770" y="8564"/>
                  </a:lnTo>
                  <a:lnTo>
                    <a:pt x="2707" y="8558"/>
                  </a:lnTo>
                  <a:lnTo>
                    <a:pt x="2643" y="8553"/>
                  </a:lnTo>
                  <a:lnTo>
                    <a:pt x="2579" y="8551"/>
                  </a:lnTo>
                  <a:lnTo>
                    <a:pt x="2515" y="8550"/>
                  </a:lnTo>
                  <a:lnTo>
                    <a:pt x="2450" y="8551"/>
                  </a:lnTo>
                  <a:lnTo>
                    <a:pt x="2386" y="8553"/>
                  </a:lnTo>
                  <a:lnTo>
                    <a:pt x="2322" y="8558"/>
                  </a:lnTo>
                  <a:lnTo>
                    <a:pt x="2259" y="8564"/>
                  </a:lnTo>
                  <a:lnTo>
                    <a:pt x="2197" y="8571"/>
                  </a:lnTo>
                  <a:lnTo>
                    <a:pt x="2134" y="8579"/>
                  </a:lnTo>
                  <a:lnTo>
                    <a:pt x="2073" y="8590"/>
                  </a:lnTo>
                  <a:lnTo>
                    <a:pt x="2012" y="8601"/>
                  </a:lnTo>
                  <a:lnTo>
                    <a:pt x="2012" y="1509"/>
                  </a:lnTo>
                  <a:close/>
                  <a:moveTo>
                    <a:pt x="4023" y="9065"/>
                  </a:moveTo>
                  <a:lnTo>
                    <a:pt x="4023" y="1509"/>
                  </a:lnTo>
                  <a:lnTo>
                    <a:pt x="4021" y="1431"/>
                  </a:lnTo>
                  <a:lnTo>
                    <a:pt x="4015" y="1355"/>
                  </a:lnTo>
                  <a:lnTo>
                    <a:pt x="4006" y="1280"/>
                  </a:lnTo>
                  <a:lnTo>
                    <a:pt x="3992" y="1205"/>
                  </a:lnTo>
                  <a:lnTo>
                    <a:pt x="3976" y="1133"/>
                  </a:lnTo>
                  <a:lnTo>
                    <a:pt x="3955" y="1060"/>
                  </a:lnTo>
                  <a:lnTo>
                    <a:pt x="3932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1" y="791"/>
                  </a:lnTo>
                  <a:lnTo>
                    <a:pt x="3805" y="727"/>
                  </a:lnTo>
                  <a:lnTo>
                    <a:pt x="3765" y="666"/>
                  </a:lnTo>
                  <a:lnTo>
                    <a:pt x="3724" y="607"/>
                  </a:lnTo>
                  <a:lnTo>
                    <a:pt x="3678" y="549"/>
                  </a:lnTo>
                  <a:lnTo>
                    <a:pt x="3631" y="495"/>
                  </a:lnTo>
                  <a:lnTo>
                    <a:pt x="3581" y="443"/>
                  </a:lnTo>
                  <a:lnTo>
                    <a:pt x="3528" y="392"/>
                  </a:lnTo>
                  <a:lnTo>
                    <a:pt x="3474" y="345"/>
                  </a:lnTo>
                  <a:lnTo>
                    <a:pt x="3417" y="300"/>
                  </a:lnTo>
                  <a:lnTo>
                    <a:pt x="3357" y="259"/>
                  </a:lnTo>
                  <a:lnTo>
                    <a:pt x="3296" y="219"/>
                  </a:lnTo>
                  <a:lnTo>
                    <a:pt x="3233" y="182"/>
                  </a:lnTo>
                  <a:lnTo>
                    <a:pt x="3168" y="149"/>
                  </a:lnTo>
                  <a:lnTo>
                    <a:pt x="3101" y="119"/>
                  </a:lnTo>
                  <a:lnTo>
                    <a:pt x="3033" y="92"/>
                  </a:lnTo>
                  <a:lnTo>
                    <a:pt x="2963" y="68"/>
                  </a:lnTo>
                  <a:lnTo>
                    <a:pt x="2891" y="47"/>
                  </a:lnTo>
                  <a:lnTo>
                    <a:pt x="2818" y="31"/>
                  </a:lnTo>
                  <a:lnTo>
                    <a:pt x="2744" y="17"/>
                  </a:lnTo>
                  <a:lnTo>
                    <a:pt x="2668" y="8"/>
                  </a:lnTo>
                  <a:lnTo>
                    <a:pt x="2592" y="2"/>
                  </a:lnTo>
                  <a:lnTo>
                    <a:pt x="2515" y="0"/>
                  </a:lnTo>
                  <a:lnTo>
                    <a:pt x="2437" y="2"/>
                  </a:lnTo>
                  <a:lnTo>
                    <a:pt x="2361" y="8"/>
                  </a:lnTo>
                  <a:lnTo>
                    <a:pt x="2285" y="17"/>
                  </a:lnTo>
                  <a:lnTo>
                    <a:pt x="2211" y="31"/>
                  </a:lnTo>
                  <a:lnTo>
                    <a:pt x="2137" y="47"/>
                  </a:lnTo>
                  <a:lnTo>
                    <a:pt x="2066" y="68"/>
                  </a:lnTo>
                  <a:lnTo>
                    <a:pt x="1996" y="92"/>
                  </a:lnTo>
                  <a:lnTo>
                    <a:pt x="1928" y="119"/>
                  </a:lnTo>
                  <a:lnTo>
                    <a:pt x="1861" y="149"/>
                  </a:lnTo>
                  <a:lnTo>
                    <a:pt x="1795" y="182"/>
                  </a:lnTo>
                  <a:lnTo>
                    <a:pt x="1733" y="219"/>
                  </a:lnTo>
                  <a:lnTo>
                    <a:pt x="1672" y="259"/>
                  </a:lnTo>
                  <a:lnTo>
                    <a:pt x="1612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8" y="443"/>
                  </a:lnTo>
                  <a:lnTo>
                    <a:pt x="1398" y="495"/>
                  </a:lnTo>
                  <a:lnTo>
                    <a:pt x="1351" y="549"/>
                  </a:lnTo>
                  <a:lnTo>
                    <a:pt x="1305" y="607"/>
                  </a:lnTo>
                  <a:lnTo>
                    <a:pt x="1263" y="666"/>
                  </a:lnTo>
                  <a:lnTo>
                    <a:pt x="1224" y="727"/>
                  </a:lnTo>
                  <a:lnTo>
                    <a:pt x="1188" y="791"/>
                  </a:lnTo>
                  <a:lnTo>
                    <a:pt x="1154" y="855"/>
                  </a:lnTo>
                  <a:lnTo>
                    <a:pt x="1124" y="922"/>
                  </a:lnTo>
                  <a:lnTo>
                    <a:pt x="1097" y="991"/>
                  </a:lnTo>
                  <a:lnTo>
                    <a:pt x="1073" y="1060"/>
                  </a:lnTo>
                  <a:lnTo>
                    <a:pt x="1053" y="1133"/>
                  </a:lnTo>
                  <a:lnTo>
                    <a:pt x="1036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9065"/>
                  </a:lnTo>
                  <a:lnTo>
                    <a:pt x="949" y="9109"/>
                  </a:lnTo>
                  <a:lnTo>
                    <a:pt x="894" y="9154"/>
                  </a:lnTo>
                  <a:lnTo>
                    <a:pt x="841" y="9200"/>
                  </a:lnTo>
                  <a:lnTo>
                    <a:pt x="788" y="9249"/>
                  </a:lnTo>
                  <a:lnTo>
                    <a:pt x="737" y="9299"/>
                  </a:lnTo>
                  <a:lnTo>
                    <a:pt x="687" y="9349"/>
                  </a:lnTo>
                  <a:lnTo>
                    <a:pt x="638" y="9401"/>
                  </a:lnTo>
                  <a:lnTo>
                    <a:pt x="592" y="9456"/>
                  </a:lnTo>
                  <a:lnTo>
                    <a:pt x="547" y="9511"/>
                  </a:lnTo>
                  <a:lnTo>
                    <a:pt x="503" y="9567"/>
                  </a:lnTo>
                  <a:lnTo>
                    <a:pt x="460" y="9625"/>
                  </a:lnTo>
                  <a:lnTo>
                    <a:pt x="420" y="9683"/>
                  </a:lnTo>
                  <a:lnTo>
                    <a:pt x="381" y="9744"/>
                  </a:lnTo>
                  <a:lnTo>
                    <a:pt x="344" y="9804"/>
                  </a:lnTo>
                  <a:lnTo>
                    <a:pt x="308" y="9866"/>
                  </a:lnTo>
                  <a:lnTo>
                    <a:pt x="275" y="9930"/>
                  </a:lnTo>
                  <a:lnTo>
                    <a:pt x="243" y="9994"/>
                  </a:lnTo>
                  <a:lnTo>
                    <a:pt x="213" y="10059"/>
                  </a:lnTo>
                  <a:lnTo>
                    <a:pt x="184" y="10126"/>
                  </a:lnTo>
                  <a:lnTo>
                    <a:pt x="158" y="10193"/>
                  </a:lnTo>
                  <a:lnTo>
                    <a:pt x="133" y="10262"/>
                  </a:lnTo>
                  <a:lnTo>
                    <a:pt x="110" y="10330"/>
                  </a:lnTo>
                  <a:lnTo>
                    <a:pt x="90" y="10400"/>
                  </a:lnTo>
                  <a:lnTo>
                    <a:pt x="71" y="10471"/>
                  </a:lnTo>
                  <a:lnTo>
                    <a:pt x="55" y="10543"/>
                  </a:lnTo>
                  <a:lnTo>
                    <a:pt x="41" y="10616"/>
                  </a:lnTo>
                  <a:lnTo>
                    <a:pt x="28" y="10689"/>
                  </a:lnTo>
                  <a:lnTo>
                    <a:pt x="18" y="10763"/>
                  </a:lnTo>
                  <a:lnTo>
                    <a:pt x="10" y="10837"/>
                  </a:lnTo>
                  <a:lnTo>
                    <a:pt x="5" y="10912"/>
                  </a:lnTo>
                  <a:lnTo>
                    <a:pt x="1" y="10989"/>
                  </a:lnTo>
                  <a:lnTo>
                    <a:pt x="0" y="11065"/>
                  </a:lnTo>
                  <a:lnTo>
                    <a:pt x="1" y="11142"/>
                  </a:lnTo>
                  <a:lnTo>
                    <a:pt x="5" y="11218"/>
                  </a:lnTo>
                  <a:lnTo>
                    <a:pt x="10" y="11294"/>
                  </a:lnTo>
                  <a:lnTo>
                    <a:pt x="18" y="11368"/>
                  </a:lnTo>
                  <a:lnTo>
                    <a:pt x="28" y="11442"/>
                  </a:lnTo>
                  <a:lnTo>
                    <a:pt x="41" y="11515"/>
                  </a:lnTo>
                  <a:lnTo>
                    <a:pt x="55" y="11587"/>
                  </a:lnTo>
                  <a:lnTo>
                    <a:pt x="71" y="11660"/>
                  </a:lnTo>
                  <a:lnTo>
                    <a:pt x="90" y="11730"/>
                  </a:lnTo>
                  <a:lnTo>
                    <a:pt x="110" y="11801"/>
                  </a:lnTo>
                  <a:lnTo>
                    <a:pt x="133" y="11869"/>
                  </a:lnTo>
                  <a:lnTo>
                    <a:pt x="158" y="11937"/>
                  </a:lnTo>
                  <a:lnTo>
                    <a:pt x="184" y="12005"/>
                  </a:lnTo>
                  <a:lnTo>
                    <a:pt x="213" y="12071"/>
                  </a:lnTo>
                  <a:lnTo>
                    <a:pt x="243" y="12137"/>
                  </a:lnTo>
                  <a:lnTo>
                    <a:pt x="275" y="12201"/>
                  </a:lnTo>
                  <a:lnTo>
                    <a:pt x="308" y="12264"/>
                  </a:lnTo>
                  <a:lnTo>
                    <a:pt x="344" y="12327"/>
                  </a:lnTo>
                  <a:lnTo>
                    <a:pt x="381" y="12387"/>
                  </a:lnTo>
                  <a:lnTo>
                    <a:pt x="420" y="12447"/>
                  </a:lnTo>
                  <a:lnTo>
                    <a:pt x="460" y="12506"/>
                  </a:lnTo>
                  <a:lnTo>
                    <a:pt x="503" y="12564"/>
                  </a:lnTo>
                  <a:lnTo>
                    <a:pt x="547" y="12619"/>
                  </a:lnTo>
                  <a:lnTo>
                    <a:pt x="592" y="12675"/>
                  </a:lnTo>
                  <a:lnTo>
                    <a:pt x="638" y="12729"/>
                  </a:lnTo>
                  <a:lnTo>
                    <a:pt x="687" y="12781"/>
                  </a:lnTo>
                  <a:lnTo>
                    <a:pt x="737" y="12832"/>
                  </a:lnTo>
                  <a:lnTo>
                    <a:pt x="788" y="12882"/>
                  </a:lnTo>
                  <a:lnTo>
                    <a:pt x="841" y="12930"/>
                  </a:lnTo>
                  <a:lnTo>
                    <a:pt x="894" y="12977"/>
                  </a:lnTo>
                  <a:lnTo>
                    <a:pt x="949" y="13022"/>
                  </a:lnTo>
                  <a:lnTo>
                    <a:pt x="1006" y="13066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6" y="14890"/>
                  </a:lnTo>
                  <a:lnTo>
                    <a:pt x="1053" y="14962"/>
                  </a:lnTo>
                  <a:lnTo>
                    <a:pt x="1073" y="15035"/>
                  </a:lnTo>
                  <a:lnTo>
                    <a:pt x="1097" y="15104"/>
                  </a:lnTo>
                  <a:lnTo>
                    <a:pt x="1124" y="15173"/>
                  </a:lnTo>
                  <a:lnTo>
                    <a:pt x="1154" y="15240"/>
                  </a:lnTo>
                  <a:lnTo>
                    <a:pt x="1188" y="15304"/>
                  </a:lnTo>
                  <a:lnTo>
                    <a:pt x="1224" y="15368"/>
                  </a:lnTo>
                  <a:lnTo>
                    <a:pt x="1263" y="15429"/>
                  </a:lnTo>
                  <a:lnTo>
                    <a:pt x="1305" y="15488"/>
                  </a:lnTo>
                  <a:lnTo>
                    <a:pt x="1351" y="15546"/>
                  </a:lnTo>
                  <a:lnTo>
                    <a:pt x="1398" y="15600"/>
                  </a:lnTo>
                  <a:lnTo>
                    <a:pt x="1448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2" y="15795"/>
                  </a:lnTo>
                  <a:lnTo>
                    <a:pt x="1672" y="15836"/>
                  </a:lnTo>
                  <a:lnTo>
                    <a:pt x="1733" y="15877"/>
                  </a:lnTo>
                  <a:lnTo>
                    <a:pt x="1795" y="15913"/>
                  </a:lnTo>
                  <a:lnTo>
                    <a:pt x="1861" y="15946"/>
                  </a:lnTo>
                  <a:lnTo>
                    <a:pt x="1928" y="15976"/>
                  </a:lnTo>
                  <a:lnTo>
                    <a:pt x="1996" y="16003"/>
                  </a:lnTo>
                  <a:lnTo>
                    <a:pt x="2066" y="16027"/>
                  </a:lnTo>
                  <a:lnTo>
                    <a:pt x="2137" y="16048"/>
                  </a:lnTo>
                  <a:lnTo>
                    <a:pt x="2211" y="16064"/>
                  </a:lnTo>
                  <a:lnTo>
                    <a:pt x="2285" y="16078"/>
                  </a:lnTo>
                  <a:lnTo>
                    <a:pt x="2361" y="16087"/>
                  </a:lnTo>
                  <a:lnTo>
                    <a:pt x="2437" y="16093"/>
                  </a:lnTo>
                  <a:lnTo>
                    <a:pt x="2515" y="16095"/>
                  </a:lnTo>
                  <a:lnTo>
                    <a:pt x="2592" y="16093"/>
                  </a:lnTo>
                  <a:lnTo>
                    <a:pt x="2668" y="16087"/>
                  </a:lnTo>
                  <a:lnTo>
                    <a:pt x="2744" y="16078"/>
                  </a:lnTo>
                  <a:lnTo>
                    <a:pt x="2818" y="16064"/>
                  </a:lnTo>
                  <a:lnTo>
                    <a:pt x="2891" y="16048"/>
                  </a:lnTo>
                  <a:lnTo>
                    <a:pt x="2963" y="16027"/>
                  </a:lnTo>
                  <a:lnTo>
                    <a:pt x="3033" y="16003"/>
                  </a:lnTo>
                  <a:lnTo>
                    <a:pt x="3101" y="15976"/>
                  </a:lnTo>
                  <a:lnTo>
                    <a:pt x="3168" y="15946"/>
                  </a:lnTo>
                  <a:lnTo>
                    <a:pt x="3233" y="15913"/>
                  </a:lnTo>
                  <a:lnTo>
                    <a:pt x="3296" y="15877"/>
                  </a:lnTo>
                  <a:lnTo>
                    <a:pt x="3357" y="15836"/>
                  </a:lnTo>
                  <a:lnTo>
                    <a:pt x="3417" y="15795"/>
                  </a:lnTo>
                  <a:lnTo>
                    <a:pt x="3474" y="15750"/>
                  </a:lnTo>
                  <a:lnTo>
                    <a:pt x="3528" y="15703"/>
                  </a:lnTo>
                  <a:lnTo>
                    <a:pt x="3581" y="15652"/>
                  </a:lnTo>
                  <a:lnTo>
                    <a:pt x="3631" y="15600"/>
                  </a:lnTo>
                  <a:lnTo>
                    <a:pt x="3678" y="15546"/>
                  </a:lnTo>
                  <a:lnTo>
                    <a:pt x="3724" y="15488"/>
                  </a:lnTo>
                  <a:lnTo>
                    <a:pt x="3765" y="15429"/>
                  </a:lnTo>
                  <a:lnTo>
                    <a:pt x="3805" y="15368"/>
                  </a:lnTo>
                  <a:lnTo>
                    <a:pt x="3841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2" y="15104"/>
                  </a:lnTo>
                  <a:lnTo>
                    <a:pt x="3955" y="15035"/>
                  </a:lnTo>
                  <a:lnTo>
                    <a:pt x="3976" y="14962"/>
                  </a:lnTo>
                  <a:lnTo>
                    <a:pt x="3992" y="14890"/>
                  </a:lnTo>
                  <a:lnTo>
                    <a:pt x="4006" y="14815"/>
                  </a:lnTo>
                  <a:lnTo>
                    <a:pt x="4015" y="14740"/>
                  </a:lnTo>
                  <a:lnTo>
                    <a:pt x="4021" y="14664"/>
                  </a:lnTo>
                  <a:lnTo>
                    <a:pt x="4023" y="14586"/>
                  </a:lnTo>
                  <a:lnTo>
                    <a:pt x="4023" y="13066"/>
                  </a:lnTo>
                  <a:lnTo>
                    <a:pt x="4080" y="13022"/>
                  </a:lnTo>
                  <a:lnTo>
                    <a:pt x="4135" y="12977"/>
                  </a:lnTo>
                  <a:lnTo>
                    <a:pt x="4188" y="12930"/>
                  </a:lnTo>
                  <a:lnTo>
                    <a:pt x="4241" y="12882"/>
                  </a:lnTo>
                  <a:lnTo>
                    <a:pt x="4292" y="12832"/>
                  </a:lnTo>
                  <a:lnTo>
                    <a:pt x="4342" y="12781"/>
                  </a:lnTo>
                  <a:lnTo>
                    <a:pt x="4391" y="12729"/>
                  </a:lnTo>
                  <a:lnTo>
                    <a:pt x="4437" y="12675"/>
                  </a:lnTo>
                  <a:lnTo>
                    <a:pt x="4482" y="12619"/>
                  </a:lnTo>
                  <a:lnTo>
                    <a:pt x="4526" y="12564"/>
                  </a:lnTo>
                  <a:lnTo>
                    <a:pt x="4569" y="12506"/>
                  </a:lnTo>
                  <a:lnTo>
                    <a:pt x="4609" y="12447"/>
                  </a:lnTo>
                  <a:lnTo>
                    <a:pt x="4648" y="12387"/>
                  </a:lnTo>
                  <a:lnTo>
                    <a:pt x="4685" y="12327"/>
                  </a:lnTo>
                  <a:lnTo>
                    <a:pt x="4721" y="12264"/>
                  </a:lnTo>
                  <a:lnTo>
                    <a:pt x="4755" y="12201"/>
                  </a:lnTo>
                  <a:lnTo>
                    <a:pt x="4786" y="12137"/>
                  </a:lnTo>
                  <a:lnTo>
                    <a:pt x="4816" y="12071"/>
                  </a:lnTo>
                  <a:lnTo>
                    <a:pt x="4845" y="12005"/>
                  </a:lnTo>
                  <a:lnTo>
                    <a:pt x="4871" y="11937"/>
                  </a:lnTo>
                  <a:lnTo>
                    <a:pt x="4896" y="11869"/>
                  </a:lnTo>
                  <a:lnTo>
                    <a:pt x="4919" y="11801"/>
                  </a:lnTo>
                  <a:lnTo>
                    <a:pt x="4939" y="11730"/>
                  </a:lnTo>
                  <a:lnTo>
                    <a:pt x="4958" y="11660"/>
                  </a:lnTo>
                  <a:lnTo>
                    <a:pt x="4974" y="11587"/>
                  </a:lnTo>
                  <a:lnTo>
                    <a:pt x="4989" y="11515"/>
                  </a:lnTo>
                  <a:lnTo>
                    <a:pt x="5001" y="11442"/>
                  </a:lnTo>
                  <a:lnTo>
                    <a:pt x="5011" y="11368"/>
                  </a:lnTo>
                  <a:lnTo>
                    <a:pt x="5019" y="11294"/>
                  </a:lnTo>
                  <a:lnTo>
                    <a:pt x="5024" y="11218"/>
                  </a:lnTo>
                  <a:lnTo>
                    <a:pt x="5028" y="11142"/>
                  </a:lnTo>
                  <a:lnTo>
                    <a:pt x="5029" y="11065"/>
                  </a:lnTo>
                  <a:lnTo>
                    <a:pt x="5028" y="10989"/>
                  </a:lnTo>
                  <a:lnTo>
                    <a:pt x="5024" y="10912"/>
                  </a:lnTo>
                  <a:lnTo>
                    <a:pt x="5019" y="10837"/>
                  </a:lnTo>
                  <a:lnTo>
                    <a:pt x="5011" y="10763"/>
                  </a:lnTo>
                  <a:lnTo>
                    <a:pt x="5001" y="10689"/>
                  </a:lnTo>
                  <a:lnTo>
                    <a:pt x="4989" y="10616"/>
                  </a:lnTo>
                  <a:lnTo>
                    <a:pt x="4974" y="10543"/>
                  </a:lnTo>
                  <a:lnTo>
                    <a:pt x="4958" y="10471"/>
                  </a:lnTo>
                  <a:lnTo>
                    <a:pt x="4939" y="10400"/>
                  </a:lnTo>
                  <a:lnTo>
                    <a:pt x="4919" y="10330"/>
                  </a:lnTo>
                  <a:lnTo>
                    <a:pt x="4896" y="10262"/>
                  </a:lnTo>
                  <a:lnTo>
                    <a:pt x="4871" y="10193"/>
                  </a:lnTo>
                  <a:lnTo>
                    <a:pt x="4845" y="10126"/>
                  </a:lnTo>
                  <a:lnTo>
                    <a:pt x="4816" y="10059"/>
                  </a:lnTo>
                  <a:lnTo>
                    <a:pt x="4786" y="9994"/>
                  </a:lnTo>
                  <a:lnTo>
                    <a:pt x="4755" y="9930"/>
                  </a:lnTo>
                  <a:lnTo>
                    <a:pt x="4721" y="9866"/>
                  </a:lnTo>
                  <a:lnTo>
                    <a:pt x="4685" y="9804"/>
                  </a:lnTo>
                  <a:lnTo>
                    <a:pt x="4648" y="9744"/>
                  </a:lnTo>
                  <a:lnTo>
                    <a:pt x="4609" y="9683"/>
                  </a:lnTo>
                  <a:lnTo>
                    <a:pt x="4569" y="9625"/>
                  </a:lnTo>
                  <a:lnTo>
                    <a:pt x="4526" y="9567"/>
                  </a:lnTo>
                  <a:lnTo>
                    <a:pt x="4482" y="9511"/>
                  </a:lnTo>
                  <a:lnTo>
                    <a:pt x="4437" y="9456"/>
                  </a:lnTo>
                  <a:lnTo>
                    <a:pt x="4391" y="9401"/>
                  </a:lnTo>
                  <a:lnTo>
                    <a:pt x="4342" y="9349"/>
                  </a:lnTo>
                  <a:lnTo>
                    <a:pt x="4292" y="9299"/>
                  </a:lnTo>
                  <a:lnTo>
                    <a:pt x="4241" y="9249"/>
                  </a:lnTo>
                  <a:lnTo>
                    <a:pt x="4188" y="9200"/>
                  </a:lnTo>
                  <a:lnTo>
                    <a:pt x="4135" y="9154"/>
                  </a:lnTo>
                  <a:lnTo>
                    <a:pt x="4080" y="9109"/>
                  </a:lnTo>
                  <a:lnTo>
                    <a:pt x="4023" y="90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Freeform 213"/>
          <p:cNvSpPr>
            <a:spLocks noEditPoints="1"/>
          </p:cNvSpPr>
          <p:nvPr/>
        </p:nvSpPr>
        <p:spPr bwMode="auto">
          <a:xfrm>
            <a:off x="7452989" y="2281129"/>
            <a:ext cx="627228" cy="627229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286"/>
          <p:cNvSpPr>
            <a:spLocks noEditPoints="1"/>
          </p:cNvSpPr>
          <p:nvPr/>
        </p:nvSpPr>
        <p:spPr bwMode="auto">
          <a:xfrm>
            <a:off x="5179053" y="2552269"/>
            <a:ext cx="607042" cy="608484"/>
          </a:xfrm>
          <a:custGeom>
            <a:avLst/>
            <a:gdLst>
              <a:gd name="T0" fmla="*/ 11438 w 16419"/>
              <a:gd name="T1" fmla="*/ 11992 h 16036"/>
              <a:gd name="T2" fmla="*/ 12051 w 16419"/>
              <a:gd name="T3" fmla="*/ 9611 h 16036"/>
              <a:gd name="T4" fmla="*/ 15080 w 16419"/>
              <a:gd name="T5" fmla="*/ 9931 h 16036"/>
              <a:gd name="T6" fmla="*/ 13248 w 16419"/>
              <a:gd name="T7" fmla="*/ 12967 h 16036"/>
              <a:gd name="T8" fmla="*/ 4590 w 16419"/>
              <a:gd name="T9" fmla="*/ 10655 h 16036"/>
              <a:gd name="T10" fmla="*/ 4429 w 16419"/>
              <a:gd name="T11" fmla="*/ 12231 h 16036"/>
              <a:gd name="T12" fmla="*/ 2147 w 16419"/>
              <a:gd name="T13" fmla="*/ 11712 h 16036"/>
              <a:gd name="T14" fmla="*/ 1073 w 16419"/>
              <a:gd name="T15" fmla="*/ 8277 h 16036"/>
              <a:gd name="T16" fmla="*/ 4139 w 16419"/>
              <a:gd name="T17" fmla="*/ 4183 h 16036"/>
              <a:gd name="T18" fmla="*/ 4533 w 16419"/>
              <a:gd name="T19" fmla="*/ 5582 h 16036"/>
              <a:gd name="T20" fmla="*/ 1073 w 16419"/>
              <a:gd name="T21" fmla="*/ 7759 h 16036"/>
              <a:gd name="T22" fmla="*/ 1997 w 16419"/>
              <a:gd name="T23" fmla="*/ 4578 h 16036"/>
              <a:gd name="T24" fmla="*/ 9313 w 16419"/>
              <a:gd name="T25" fmla="*/ 5095 h 16036"/>
              <a:gd name="T26" fmla="*/ 11066 w 16419"/>
              <a:gd name="T27" fmla="*/ 4695 h 16036"/>
              <a:gd name="T28" fmla="*/ 11565 w 16419"/>
              <a:gd name="T29" fmla="*/ 6759 h 16036"/>
              <a:gd name="T30" fmla="*/ 10152 w 16419"/>
              <a:gd name="T31" fmla="*/ 11598 h 16036"/>
              <a:gd name="T32" fmla="*/ 8474 w 16419"/>
              <a:gd name="T33" fmla="*/ 11394 h 16036"/>
              <a:gd name="T34" fmla="*/ 11313 w 16419"/>
              <a:gd name="T35" fmla="*/ 10543 h 16036"/>
              <a:gd name="T36" fmla="*/ 12142 w 16419"/>
              <a:gd name="T37" fmla="*/ 12889 h 16036"/>
              <a:gd name="T38" fmla="*/ 11354 w 16419"/>
              <a:gd name="T39" fmla="*/ 14282 h 16036"/>
              <a:gd name="T40" fmla="*/ 9710 w 16419"/>
              <a:gd name="T41" fmla="*/ 14564 h 16036"/>
              <a:gd name="T42" fmla="*/ 10935 w 16419"/>
              <a:gd name="T43" fmla="*/ 12871 h 16036"/>
              <a:gd name="T44" fmla="*/ 9524 w 16419"/>
              <a:gd name="T45" fmla="*/ 12005 h 16036"/>
              <a:gd name="T46" fmla="*/ 10393 w 16419"/>
              <a:gd name="T47" fmla="*/ 12757 h 16036"/>
              <a:gd name="T48" fmla="*/ 8904 w 16419"/>
              <a:gd name="T49" fmla="*/ 14636 h 16036"/>
              <a:gd name="T50" fmla="*/ 5284 w 16419"/>
              <a:gd name="T51" fmla="*/ 14382 h 16036"/>
              <a:gd name="T52" fmla="*/ 4071 w 16419"/>
              <a:gd name="T53" fmla="*/ 13005 h 16036"/>
              <a:gd name="T54" fmla="*/ 5783 w 16419"/>
              <a:gd name="T55" fmla="*/ 13367 h 16036"/>
              <a:gd name="T56" fmla="*/ 7945 w 16419"/>
              <a:gd name="T57" fmla="*/ 8277 h 16036"/>
              <a:gd name="T58" fmla="*/ 6342 w 16419"/>
              <a:gd name="T59" fmla="*/ 11582 h 16036"/>
              <a:gd name="T60" fmla="*/ 5136 w 16419"/>
              <a:gd name="T61" fmla="*/ 10650 h 16036"/>
              <a:gd name="T62" fmla="*/ 7945 w 16419"/>
              <a:gd name="T63" fmla="*/ 8277 h 16036"/>
              <a:gd name="T64" fmla="*/ 7024 w 16419"/>
              <a:gd name="T65" fmla="*/ 5084 h 16036"/>
              <a:gd name="T66" fmla="*/ 4843 w 16419"/>
              <a:gd name="T67" fmla="*/ 6857 h 16036"/>
              <a:gd name="T68" fmla="*/ 5321 w 16419"/>
              <a:gd name="T69" fmla="*/ 4784 h 16036"/>
              <a:gd name="T70" fmla="*/ 3667 w 16419"/>
              <a:gd name="T71" fmla="*/ 3305 h 16036"/>
              <a:gd name="T72" fmla="*/ 5215 w 16419"/>
              <a:gd name="T73" fmla="*/ 1684 h 16036"/>
              <a:gd name="T74" fmla="*/ 6448 w 16419"/>
              <a:gd name="T75" fmla="*/ 1771 h 16036"/>
              <a:gd name="T76" fmla="*/ 5148 w 16419"/>
              <a:gd name="T77" fmla="*/ 3833 h 16036"/>
              <a:gd name="T78" fmla="*/ 6569 w 16419"/>
              <a:gd name="T79" fmla="*/ 4486 h 16036"/>
              <a:gd name="T80" fmla="*/ 6014 w 16419"/>
              <a:gd name="T81" fmla="*/ 3301 h 16036"/>
              <a:gd name="T82" fmla="*/ 7732 w 16419"/>
              <a:gd name="T83" fmla="*/ 1205 h 16036"/>
              <a:gd name="T84" fmla="*/ 11565 w 16419"/>
              <a:gd name="T85" fmla="*/ 1859 h 16036"/>
              <a:gd name="T86" fmla="*/ 12421 w 16419"/>
              <a:gd name="T87" fmla="*/ 3513 h 16036"/>
              <a:gd name="T88" fmla="*/ 11123 w 16419"/>
              <a:gd name="T89" fmla="*/ 3527 h 16036"/>
              <a:gd name="T90" fmla="*/ 9758 w 16419"/>
              <a:gd name="T91" fmla="*/ 1525 h 16036"/>
              <a:gd name="T92" fmla="*/ 9852 w 16419"/>
              <a:gd name="T93" fmla="*/ 2463 h 16036"/>
              <a:gd name="T94" fmla="*/ 10437 w 16419"/>
              <a:gd name="T95" fmla="*/ 4348 h 16036"/>
              <a:gd name="T96" fmla="*/ 8786 w 16419"/>
              <a:gd name="T97" fmla="*/ 4626 h 16036"/>
              <a:gd name="T98" fmla="*/ 6848 w 16419"/>
              <a:gd name="T99" fmla="*/ 13930 h 16036"/>
              <a:gd name="T100" fmla="*/ 6020 w 16419"/>
              <a:gd name="T101" fmla="*/ 12187 h 16036"/>
              <a:gd name="T102" fmla="*/ 7521 w 16419"/>
              <a:gd name="T103" fmla="*/ 11934 h 16036"/>
              <a:gd name="T104" fmla="*/ 12063 w 16419"/>
              <a:gd name="T105" fmla="*/ 6494 h 16036"/>
              <a:gd name="T106" fmla="*/ 11695 w 16419"/>
              <a:gd name="T107" fmla="*/ 4461 h 16036"/>
              <a:gd name="T108" fmla="*/ 13078 w 16419"/>
              <a:gd name="T109" fmla="*/ 3710 h 16036"/>
              <a:gd name="T110" fmla="*/ 14700 w 16419"/>
              <a:gd name="T111" fmla="*/ 5106 h 16036"/>
              <a:gd name="T112" fmla="*/ 6960 w 16419"/>
              <a:gd name="T113" fmla="*/ 92 h 16036"/>
              <a:gd name="T114" fmla="*/ 498 w 16419"/>
              <a:gd name="T115" fmla="*/ 5261 h 16036"/>
              <a:gd name="T116" fmla="*/ 2132 w 16419"/>
              <a:gd name="T117" fmla="*/ 13409 h 16036"/>
              <a:gd name="T118" fmla="*/ 10261 w 16419"/>
              <a:gd name="T119" fmla="*/ 15783 h 16036"/>
              <a:gd name="T120" fmla="*/ 16160 w 16419"/>
              <a:gd name="T121" fmla="*/ 10021 h 16036"/>
              <a:gd name="T122" fmla="*/ 13729 w 16419"/>
              <a:gd name="T123" fmla="*/ 2083 h 1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419" h="16036">
                <a:moveTo>
                  <a:pt x="13248" y="12967"/>
                </a:moveTo>
                <a:lnTo>
                  <a:pt x="13139" y="12892"/>
                </a:lnTo>
                <a:lnTo>
                  <a:pt x="13030" y="12819"/>
                </a:lnTo>
                <a:lnTo>
                  <a:pt x="12919" y="12748"/>
                </a:lnTo>
                <a:lnTo>
                  <a:pt x="12807" y="12676"/>
                </a:lnTo>
                <a:lnTo>
                  <a:pt x="12693" y="12608"/>
                </a:lnTo>
                <a:lnTo>
                  <a:pt x="12579" y="12541"/>
                </a:lnTo>
                <a:lnTo>
                  <a:pt x="12463" y="12476"/>
                </a:lnTo>
                <a:lnTo>
                  <a:pt x="12347" y="12413"/>
                </a:lnTo>
                <a:lnTo>
                  <a:pt x="12229" y="12351"/>
                </a:lnTo>
                <a:lnTo>
                  <a:pt x="12110" y="12291"/>
                </a:lnTo>
                <a:lnTo>
                  <a:pt x="12051" y="12261"/>
                </a:lnTo>
                <a:lnTo>
                  <a:pt x="11990" y="12231"/>
                </a:lnTo>
                <a:lnTo>
                  <a:pt x="11930" y="12203"/>
                </a:lnTo>
                <a:lnTo>
                  <a:pt x="11869" y="12175"/>
                </a:lnTo>
                <a:lnTo>
                  <a:pt x="11808" y="12147"/>
                </a:lnTo>
                <a:lnTo>
                  <a:pt x="11747" y="12120"/>
                </a:lnTo>
                <a:lnTo>
                  <a:pt x="11686" y="12094"/>
                </a:lnTo>
                <a:lnTo>
                  <a:pt x="11625" y="12068"/>
                </a:lnTo>
                <a:lnTo>
                  <a:pt x="11562" y="12042"/>
                </a:lnTo>
                <a:lnTo>
                  <a:pt x="11499" y="12017"/>
                </a:lnTo>
                <a:lnTo>
                  <a:pt x="11438" y="11992"/>
                </a:lnTo>
                <a:lnTo>
                  <a:pt x="11374" y="11968"/>
                </a:lnTo>
                <a:lnTo>
                  <a:pt x="11419" y="11863"/>
                </a:lnTo>
                <a:lnTo>
                  <a:pt x="11463" y="11756"/>
                </a:lnTo>
                <a:lnTo>
                  <a:pt x="11505" y="11649"/>
                </a:lnTo>
                <a:lnTo>
                  <a:pt x="11546" y="11541"/>
                </a:lnTo>
                <a:lnTo>
                  <a:pt x="11585" y="11433"/>
                </a:lnTo>
                <a:lnTo>
                  <a:pt x="11624" y="11323"/>
                </a:lnTo>
                <a:lnTo>
                  <a:pt x="11661" y="11214"/>
                </a:lnTo>
                <a:lnTo>
                  <a:pt x="11696" y="11104"/>
                </a:lnTo>
                <a:lnTo>
                  <a:pt x="11731" y="10993"/>
                </a:lnTo>
                <a:lnTo>
                  <a:pt x="11765" y="10880"/>
                </a:lnTo>
                <a:lnTo>
                  <a:pt x="11798" y="10768"/>
                </a:lnTo>
                <a:lnTo>
                  <a:pt x="11829" y="10655"/>
                </a:lnTo>
                <a:lnTo>
                  <a:pt x="11859" y="10542"/>
                </a:lnTo>
                <a:lnTo>
                  <a:pt x="11887" y="10427"/>
                </a:lnTo>
                <a:lnTo>
                  <a:pt x="11914" y="10312"/>
                </a:lnTo>
                <a:lnTo>
                  <a:pt x="11941" y="10197"/>
                </a:lnTo>
                <a:lnTo>
                  <a:pt x="11965" y="10081"/>
                </a:lnTo>
                <a:lnTo>
                  <a:pt x="11988" y="9964"/>
                </a:lnTo>
                <a:lnTo>
                  <a:pt x="12010" y="9847"/>
                </a:lnTo>
                <a:lnTo>
                  <a:pt x="12031" y="9729"/>
                </a:lnTo>
                <a:lnTo>
                  <a:pt x="12051" y="9611"/>
                </a:lnTo>
                <a:lnTo>
                  <a:pt x="12068" y="9492"/>
                </a:lnTo>
                <a:lnTo>
                  <a:pt x="12084" y="9373"/>
                </a:lnTo>
                <a:lnTo>
                  <a:pt x="12100" y="9253"/>
                </a:lnTo>
                <a:lnTo>
                  <a:pt x="12113" y="9133"/>
                </a:lnTo>
                <a:lnTo>
                  <a:pt x="12126" y="9011"/>
                </a:lnTo>
                <a:lnTo>
                  <a:pt x="12137" y="8890"/>
                </a:lnTo>
                <a:lnTo>
                  <a:pt x="12147" y="8769"/>
                </a:lnTo>
                <a:lnTo>
                  <a:pt x="12155" y="8646"/>
                </a:lnTo>
                <a:lnTo>
                  <a:pt x="12161" y="8523"/>
                </a:lnTo>
                <a:lnTo>
                  <a:pt x="12166" y="8400"/>
                </a:lnTo>
                <a:lnTo>
                  <a:pt x="12171" y="8277"/>
                </a:lnTo>
                <a:lnTo>
                  <a:pt x="15347" y="8277"/>
                </a:lnTo>
                <a:lnTo>
                  <a:pt x="15337" y="8448"/>
                </a:lnTo>
                <a:lnTo>
                  <a:pt x="15325" y="8617"/>
                </a:lnTo>
                <a:lnTo>
                  <a:pt x="15309" y="8786"/>
                </a:lnTo>
                <a:lnTo>
                  <a:pt x="15287" y="8954"/>
                </a:lnTo>
                <a:lnTo>
                  <a:pt x="15262" y="9119"/>
                </a:lnTo>
                <a:lnTo>
                  <a:pt x="15234" y="9285"/>
                </a:lnTo>
                <a:lnTo>
                  <a:pt x="15201" y="9449"/>
                </a:lnTo>
                <a:lnTo>
                  <a:pt x="15164" y="9612"/>
                </a:lnTo>
                <a:lnTo>
                  <a:pt x="15124" y="9772"/>
                </a:lnTo>
                <a:lnTo>
                  <a:pt x="15080" y="9931"/>
                </a:lnTo>
                <a:lnTo>
                  <a:pt x="15032" y="10090"/>
                </a:lnTo>
                <a:lnTo>
                  <a:pt x="14980" y="10246"/>
                </a:lnTo>
                <a:lnTo>
                  <a:pt x="14925" y="10400"/>
                </a:lnTo>
                <a:lnTo>
                  <a:pt x="14866" y="10554"/>
                </a:lnTo>
                <a:lnTo>
                  <a:pt x="14804" y="10705"/>
                </a:lnTo>
                <a:lnTo>
                  <a:pt x="14738" y="10854"/>
                </a:lnTo>
                <a:lnTo>
                  <a:pt x="14668" y="11002"/>
                </a:lnTo>
                <a:lnTo>
                  <a:pt x="14596" y="11148"/>
                </a:lnTo>
                <a:lnTo>
                  <a:pt x="14521" y="11292"/>
                </a:lnTo>
                <a:lnTo>
                  <a:pt x="14441" y="11434"/>
                </a:lnTo>
                <a:lnTo>
                  <a:pt x="14358" y="11574"/>
                </a:lnTo>
                <a:lnTo>
                  <a:pt x="14272" y="11712"/>
                </a:lnTo>
                <a:lnTo>
                  <a:pt x="14183" y="11848"/>
                </a:lnTo>
                <a:lnTo>
                  <a:pt x="14092" y="11981"/>
                </a:lnTo>
                <a:lnTo>
                  <a:pt x="13996" y="12113"/>
                </a:lnTo>
                <a:lnTo>
                  <a:pt x="13898" y="12241"/>
                </a:lnTo>
                <a:lnTo>
                  <a:pt x="13797" y="12369"/>
                </a:lnTo>
                <a:lnTo>
                  <a:pt x="13693" y="12493"/>
                </a:lnTo>
                <a:lnTo>
                  <a:pt x="13586" y="12615"/>
                </a:lnTo>
                <a:lnTo>
                  <a:pt x="13476" y="12735"/>
                </a:lnTo>
                <a:lnTo>
                  <a:pt x="13364" y="12852"/>
                </a:lnTo>
                <a:lnTo>
                  <a:pt x="13248" y="12967"/>
                </a:lnTo>
                <a:close/>
                <a:moveTo>
                  <a:pt x="1073" y="8277"/>
                </a:moveTo>
                <a:lnTo>
                  <a:pt x="4248" y="8277"/>
                </a:lnTo>
                <a:lnTo>
                  <a:pt x="4253" y="8400"/>
                </a:lnTo>
                <a:lnTo>
                  <a:pt x="4258" y="8523"/>
                </a:lnTo>
                <a:lnTo>
                  <a:pt x="4265" y="8646"/>
                </a:lnTo>
                <a:lnTo>
                  <a:pt x="4273" y="8769"/>
                </a:lnTo>
                <a:lnTo>
                  <a:pt x="4282" y="8890"/>
                </a:lnTo>
                <a:lnTo>
                  <a:pt x="4294" y="9011"/>
                </a:lnTo>
                <a:lnTo>
                  <a:pt x="4306" y="9133"/>
                </a:lnTo>
                <a:lnTo>
                  <a:pt x="4319" y="9253"/>
                </a:lnTo>
                <a:lnTo>
                  <a:pt x="4335" y="9373"/>
                </a:lnTo>
                <a:lnTo>
                  <a:pt x="4351" y="9492"/>
                </a:lnTo>
                <a:lnTo>
                  <a:pt x="4370" y="9611"/>
                </a:lnTo>
                <a:lnTo>
                  <a:pt x="4388" y="9729"/>
                </a:lnTo>
                <a:lnTo>
                  <a:pt x="4410" y="9847"/>
                </a:lnTo>
                <a:lnTo>
                  <a:pt x="4431" y="9964"/>
                </a:lnTo>
                <a:lnTo>
                  <a:pt x="4455" y="10081"/>
                </a:lnTo>
                <a:lnTo>
                  <a:pt x="4479" y="10197"/>
                </a:lnTo>
                <a:lnTo>
                  <a:pt x="4505" y="10312"/>
                </a:lnTo>
                <a:lnTo>
                  <a:pt x="4533" y="10427"/>
                </a:lnTo>
                <a:lnTo>
                  <a:pt x="4560" y="10542"/>
                </a:lnTo>
                <a:lnTo>
                  <a:pt x="4590" y="10655"/>
                </a:lnTo>
                <a:lnTo>
                  <a:pt x="4622" y="10768"/>
                </a:lnTo>
                <a:lnTo>
                  <a:pt x="4654" y="10880"/>
                </a:lnTo>
                <a:lnTo>
                  <a:pt x="4688" y="10993"/>
                </a:lnTo>
                <a:lnTo>
                  <a:pt x="4723" y="11104"/>
                </a:lnTo>
                <a:lnTo>
                  <a:pt x="4758" y="11214"/>
                </a:lnTo>
                <a:lnTo>
                  <a:pt x="4795" y="11323"/>
                </a:lnTo>
                <a:lnTo>
                  <a:pt x="4834" y="11433"/>
                </a:lnTo>
                <a:lnTo>
                  <a:pt x="4874" y="11541"/>
                </a:lnTo>
                <a:lnTo>
                  <a:pt x="4915" y="11649"/>
                </a:lnTo>
                <a:lnTo>
                  <a:pt x="4958" y="11756"/>
                </a:lnTo>
                <a:lnTo>
                  <a:pt x="5001" y="11863"/>
                </a:lnTo>
                <a:lnTo>
                  <a:pt x="5045" y="11968"/>
                </a:lnTo>
                <a:lnTo>
                  <a:pt x="4982" y="11992"/>
                </a:lnTo>
                <a:lnTo>
                  <a:pt x="4920" y="12017"/>
                </a:lnTo>
                <a:lnTo>
                  <a:pt x="4857" y="12042"/>
                </a:lnTo>
                <a:lnTo>
                  <a:pt x="4795" y="12068"/>
                </a:lnTo>
                <a:lnTo>
                  <a:pt x="4734" y="12094"/>
                </a:lnTo>
                <a:lnTo>
                  <a:pt x="4672" y="12120"/>
                </a:lnTo>
                <a:lnTo>
                  <a:pt x="4611" y="12147"/>
                </a:lnTo>
                <a:lnTo>
                  <a:pt x="4550" y="12175"/>
                </a:lnTo>
                <a:lnTo>
                  <a:pt x="4490" y="12203"/>
                </a:lnTo>
                <a:lnTo>
                  <a:pt x="4429" y="12231"/>
                </a:lnTo>
                <a:lnTo>
                  <a:pt x="4370" y="12261"/>
                </a:lnTo>
                <a:lnTo>
                  <a:pt x="4309" y="12291"/>
                </a:lnTo>
                <a:lnTo>
                  <a:pt x="4191" y="12351"/>
                </a:lnTo>
                <a:lnTo>
                  <a:pt x="4073" y="12413"/>
                </a:lnTo>
                <a:lnTo>
                  <a:pt x="3956" y="12476"/>
                </a:lnTo>
                <a:lnTo>
                  <a:pt x="3841" y="12541"/>
                </a:lnTo>
                <a:lnTo>
                  <a:pt x="3726" y="12608"/>
                </a:lnTo>
                <a:lnTo>
                  <a:pt x="3613" y="12676"/>
                </a:lnTo>
                <a:lnTo>
                  <a:pt x="3501" y="12748"/>
                </a:lnTo>
                <a:lnTo>
                  <a:pt x="3389" y="12819"/>
                </a:lnTo>
                <a:lnTo>
                  <a:pt x="3280" y="12892"/>
                </a:lnTo>
                <a:lnTo>
                  <a:pt x="3171" y="12967"/>
                </a:lnTo>
                <a:lnTo>
                  <a:pt x="3056" y="12852"/>
                </a:lnTo>
                <a:lnTo>
                  <a:pt x="2943" y="12735"/>
                </a:lnTo>
                <a:lnTo>
                  <a:pt x="2833" y="12615"/>
                </a:lnTo>
                <a:lnTo>
                  <a:pt x="2727" y="12493"/>
                </a:lnTo>
                <a:lnTo>
                  <a:pt x="2623" y="12369"/>
                </a:lnTo>
                <a:lnTo>
                  <a:pt x="2521" y="12241"/>
                </a:lnTo>
                <a:lnTo>
                  <a:pt x="2423" y="12113"/>
                </a:lnTo>
                <a:lnTo>
                  <a:pt x="2328" y="11981"/>
                </a:lnTo>
                <a:lnTo>
                  <a:pt x="2236" y="11848"/>
                </a:lnTo>
                <a:lnTo>
                  <a:pt x="2147" y="11712"/>
                </a:lnTo>
                <a:lnTo>
                  <a:pt x="2062" y="11574"/>
                </a:lnTo>
                <a:lnTo>
                  <a:pt x="1978" y="11434"/>
                </a:lnTo>
                <a:lnTo>
                  <a:pt x="1899" y="11292"/>
                </a:lnTo>
                <a:lnTo>
                  <a:pt x="1824" y="11148"/>
                </a:lnTo>
                <a:lnTo>
                  <a:pt x="1751" y="11002"/>
                </a:lnTo>
                <a:lnTo>
                  <a:pt x="1682" y="10854"/>
                </a:lnTo>
                <a:lnTo>
                  <a:pt x="1615" y="10705"/>
                </a:lnTo>
                <a:lnTo>
                  <a:pt x="1554" y="10554"/>
                </a:lnTo>
                <a:lnTo>
                  <a:pt x="1494" y="10400"/>
                </a:lnTo>
                <a:lnTo>
                  <a:pt x="1440" y="10246"/>
                </a:lnTo>
                <a:lnTo>
                  <a:pt x="1387" y="10090"/>
                </a:lnTo>
                <a:lnTo>
                  <a:pt x="1340" y="9931"/>
                </a:lnTo>
                <a:lnTo>
                  <a:pt x="1296" y="9772"/>
                </a:lnTo>
                <a:lnTo>
                  <a:pt x="1255" y="9612"/>
                </a:lnTo>
                <a:lnTo>
                  <a:pt x="1219" y="9449"/>
                </a:lnTo>
                <a:lnTo>
                  <a:pt x="1186" y="9285"/>
                </a:lnTo>
                <a:lnTo>
                  <a:pt x="1158" y="9119"/>
                </a:lnTo>
                <a:lnTo>
                  <a:pt x="1132" y="8954"/>
                </a:lnTo>
                <a:lnTo>
                  <a:pt x="1111" y="8786"/>
                </a:lnTo>
                <a:lnTo>
                  <a:pt x="1095" y="8617"/>
                </a:lnTo>
                <a:lnTo>
                  <a:pt x="1082" y="8448"/>
                </a:lnTo>
                <a:lnTo>
                  <a:pt x="1073" y="8277"/>
                </a:lnTo>
                <a:close/>
                <a:moveTo>
                  <a:pt x="2878" y="3381"/>
                </a:moveTo>
                <a:lnTo>
                  <a:pt x="2935" y="3423"/>
                </a:lnTo>
                <a:lnTo>
                  <a:pt x="2992" y="3466"/>
                </a:lnTo>
                <a:lnTo>
                  <a:pt x="3050" y="3507"/>
                </a:lnTo>
                <a:lnTo>
                  <a:pt x="3107" y="3549"/>
                </a:lnTo>
                <a:lnTo>
                  <a:pt x="3165" y="3590"/>
                </a:lnTo>
                <a:lnTo>
                  <a:pt x="3223" y="3630"/>
                </a:lnTo>
                <a:lnTo>
                  <a:pt x="3282" y="3670"/>
                </a:lnTo>
                <a:lnTo>
                  <a:pt x="3341" y="3710"/>
                </a:lnTo>
                <a:lnTo>
                  <a:pt x="3401" y="3749"/>
                </a:lnTo>
                <a:lnTo>
                  <a:pt x="3460" y="3789"/>
                </a:lnTo>
                <a:lnTo>
                  <a:pt x="3521" y="3827"/>
                </a:lnTo>
                <a:lnTo>
                  <a:pt x="3581" y="3865"/>
                </a:lnTo>
                <a:lnTo>
                  <a:pt x="3642" y="3902"/>
                </a:lnTo>
                <a:lnTo>
                  <a:pt x="3702" y="3939"/>
                </a:lnTo>
                <a:lnTo>
                  <a:pt x="3764" y="3975"/>
                </a:lnTo>
                <a:lnTo>
                  <a:pt x="3826" y="4011"/>
                </a:lnTo>
                <a:lnTo>
                  <a:pt x="3887" y="4046"/>
                </a:lnTo>
                <a:lnTo>
                  <a:pt x="3950" y="4081"/>
                </a:lnTo>
                <a:lnTo>
                  <a:pt x="4012" y="4116"/>
                </a:lnTo>
                <a:lnTo>
                  <a:pt x="4076" y="4150"/>
                </a:lnTo>
                <a:lnTo>
                  <a:pt x="4139" y="4183"/>
                </a:lnTo>
                <a:lnTo>
                  <a:pt x="4202" y="4216"/>
                </a:lnTo>
                <a:lnTo>
                  <a:pt x="4267" y="4249"/>
                </a:lnTo>
                <a:lnTo>
                  <a:pt x="4331" y="4281"/>
                </a:lnTo>
                <a:lnTo>
                  <a:pt x="4395" y="4312"/>
                </a:lnTo>
                <a:lnTo>
                  <a:pt x="4461" y="4343"/>
                </a:lnTo>
                <a:lnTo>
                  <a:pt x="4525" y="4374"/>
                </a:lnTo>
                <a:lnTo>
                  <a:pt x="4591" y="4403"/>
                </a:lnTo>
                <a:lnTo>
                  <a:pt x="4657" y="4432"/>
                </a:lnTo>
                <a:lnTo>
                  <a:pt x="4724" y="4461"/>
                </a:lnTo>
                <a:lnTo>
                  <a:pt x="4789" y="4489"/>
                </a:lnTo>
                <a:lnTo>
                  <a:pt x="4856" y="4517"/>
                </a:lnTo>
                <a:lnTo>
                  <a:pt x="4822" y="4611"/>
                </a:lnTo>
                <a:lnTo>
                  <a:pt x="4789" y="4706"/>
                </a:lnTo>
                <a:lnTo>
                  <a:pt x="4756" y="4801"/>
                </a:lnTo>
                <a:lnTo>
                  <a:pt x="4726" y="4897"/>
                </a:lnTo>
                <a:lnTo>
                  <a:pt x="4695" y="4993"/>
                </a:lnTo>
                <a:lnTo>
                  <a:pt x="4665" y="5090"/>
                </a:lnTo>
                <a:lnTo>
                  <a:pt x="4637" y="5188"/>
                </a:lnTo>
                <a:lnTo>
                  <a:pt x="4610" y="5285"/>
                </a:lnTo>
                <a:lnTo>
                  <a:pt x="4583" y="5383"/>
                </a:lnTo>
                <a:lnTo>
                  <a:pt x="4557" y="5482"/>
                </a:lnTo>
                <a:lnTo>
                  <a:pt x="4533" y="5582"/>
                </a:lnTo>
                <a:lnTo>
                  <a:pt x="4509" y="5681"/>
                </a:lnTo>
                <a:lnTo>
                  <a:pt x="4486" y="5781"/>
                </a:lnTo>
                <a:lnTo>
                  <a:pt x="4465" y="5881"/>
                </a:lnTo>
                <a:lnTo>
                  <a:pt x="4444" y="5982"/>
                </a:lnTo>
                <a:lnTo>
                  <a:pt x="4425" y="6084"/>
                </a:lnTo>
                <a:lnTo>
                  <a:pt x="4406" y="6186"/>
                </a:lnTo>
                <a:lnTo>
                  <a:pt x="4388" y="6288"/>
                </a:lnTo>
                <a:lnTo>
                  <a:pt x="4372" y="6391"/>
                </a:lnTo>
                <a:lnTo>
                  <a:pt x="4356" y="6494"/>
                </a:lnTo>
                <a:lnTo>
                  <a:pt x="4342" y="6598"/>
                </a:lnTo>
                <a:lnTo>
                  <a:pt x="4328" y="6701"/>
                </a:lnTo>
                <a:lnTo>
                  <a:pt x="4315" y="6805"/>
                </a:lnTo>
                <a:lnTo>
                  <a:pt x="4304" y="6911"/>
                </a:lnTo>
                <a:lnTo>
                  <a:pt x="4294" y="7015"/>
                </a:lnTo>
                <a:lnTo>
                  <a:pt x="4284" y="7120"/>
                </a:lnTo>
                <a:lnTo>
                  <a:pt x="4275" y="7226"/>
                </a:lnTo>
                <a:lnTo>
                  <a:pt x="4268" y="7332"/>
                </a:lnTo>
                <a:lnTo>
                  <a:pt x="4262" y="7439"/>
                </a:lnTo>
                <a:lnTo>
                  <a:pt x="4257" y="7545"/>
                </a:lnTo>
                <a:lnTo>
                  <a:pt x="4253" y="7652"/>
                </a:lnTo>
                <a:lnTo>
                  <a:pt x="4248" y="7759"/>
                </a:lnTo>
                <a:lnTo>
                  <a:pt x="1073" y="7759"/>
                </a:lnTo>
                <a:lnTo>
                  <a:pt x="1081" y="7602"/>
                </a:lnTo>
                <a:lnTo>
                  <a:pt x="1092" y="7446"/>
                </a:lnTo>
                <a:lnTo>
                  <a:pt x="1107" y="7291"/>
                </a:lnTo>
                <a:lnTo>
                  <a:pt x="1125" y="7137"/>
                </a:lnTo>
                <a:lnTo>
                  <a:pt x="1146" y="6984"/>
                </a:lnTo>
                <a:lnTo>
                  <a:pt x="1171" y="6832"/>
                </a:lnTo>
                <a:lnTo>
                  <a:pt x="1200" y="6681"/>
                </a:lnTo>
                <a:lnTo>
                  <a:pt x="1231" y="6532"/>
                </a:lnTo>
                <a:lnTo>
                  <a:pt x="1265" y="6383"/>
                </a:lnTo>
                <a:lnTo>
                  <a:pt x="1304" y="6236"/>
                </a:lnTo>
                <a:lnTo>
                  <a:pt x="1345" y="6090"/>
                </a:lnTo>
                <a:lnTo>
                  <a:pt x="1389" y="5945"/>
                </a:lnTo>
                <a:lnTo>
                  <a:pt x="1437" y="5802"/>
                </a:lnTo>
                <a:lnTo>
                  <a:pt x="1487" y="5660"/>
                </a:lnTo>
                <a:lnTo>
                  <a:pt x="1540" y="5519"/>
                </a:lnTo>
                <a:lnTo>
                  <a:pt x="1597" y="5380"/>
                </a:lnTo>
                <a:lnTo>
                  <a:pt x="1656" y="5243"/>
                </a:lnTo>
                <a:lnTo>
                  <a:pt x="1719" y="5106"/>
                </a:lnTo>
                <a:lnTo>
                  <a:pt x="1785" y="4972"/>
                </a:lnTo>
                <a:lnTo>
                  <a:pt x="1852" y="4839"/>
                </a:lnTo>
                <a:lnTo>
                  <a:pt x="1923" y="4708"/>
                </a:lnTo>
                <a:lnTo>
                  <a:pt x="1997" y="4578"/>
                </a:lnTo>
                <a:lnTo>
                  <a:pt x="2074" y="4450"/>
                </a:lnTo>
                <a:lnTo>
                  <a:pt x="2153" y="4324"/>
                </a:lnTo>
                <a:lnTo>
                  <a:pt x="2234" y="4199"/>
                </a:lnTo>
                <a:lnTo>
                  <a:pt x="2319" y="4076"/>
                </a:lnTo>
                <a:lnTo>
                  <a:pt x="2405" y="3956"/>
                </a:lnTo>
                <a:lnTo>
                  <a:pt x="2496" y="3837"/>
                </a:lnTo>
                <a:lnTo>
                  <a:pt x="2587" y="3719"/>
                </a:lnTo>
                <a:lnTo>
                  <a:pt x="2681" y="3605"/>
                </a:lnTo>
                <a:lnTo>
                  <a:pt x="2779" y="3492"/>
                </a:lnTo>
                <a:lnTo>
                  <a:pt x="2878" y="3381"/>
                </a:lnTo>
                <a:close/>
                <a:moveTo>
                  <a:pt x="8474" y="7759"/>
                </a:moveTo>
                <a:lnTo>
                  <a:pt x="8474" y="5160"/>
                </a:lnTo>
                <a:lnTo>
                  <a:pt x="8559" y="5157"/>
                </a:lnTo>
                <a:lnTo>
                  <a:pt x="8644" y="5153"/>
                </a:lnTo>
                <a:lnTo>
                  <a:pt x="8728" y="5149"/>
                </a:lnTo>
                <a:lnTo>
                  <a:pt x="8812" y="5143"/>
                </a:lnTo>
                <a:lnTo>
                  <a:pt x="8896" y="5137"/>
                </a:lnTo>
                <a:lnTo>
                  <a:pt x="8980" y="5131"/>
                </a:lnTo>
                <a:lnTo>
                  <a:pt x="9063" y="5122"/>
                </a:lnTo>
                <a:lnTo>
                  <a:pt x="9146" y="5114"/>
                </a:lnTo>
                <a:lnTo>
                  <a:pt x="9230" y="5105"/>
                </a:lnTo>
                <a:lnTo>
                  <a:pt x="9313" y="5095"/>
                </a:lnTo>
                <a:lnTo>
                  <a:pt x="9395" y="5084"/>
                </a:lnTo>
                <a:lnTo>
                  <a:pt x="9477" y="5073"/>
                </a:lnTo>
                <a:lnTo>
                  <a:pt x="9559" y="5061"/>
                </a:lnTo>
                <a:lnTo>
                  <a:pt x="9641" y="5048"/>
                </a:lnTo>
                <a:lnTo>
                  <a:pt x="9723" y="5035"/>
                </a:lnTo>
                <a:lnTo>
                  <a:pt x="9804" y="5020"/>
                </a:lnTo>
                <a:lnTo>
                  <a:pt x="9885" y="5005"/>
                </a:lnTo>
                <a:lnTo>
                  <a:pt x="9965" y="4990"/>
                </a:lnTo>
                <a:lnTo>
                  <a:pt x="10046" y="4973"/>
                </a:lnTo>
                <a:lnTo>
                  <a:pt x="10126" y="4956"/>
                </a:lnTo>
                <a:lnTo>
                  <a:pt x="10206" y="4938"/>
                </a:lnTo>
                <a:lnTo>
                  <a:pt x="10287" y="4920"/>
                </a:lnTo>
                <a:lnTo>
                  <a:pt x="10366" y="4900"/>
                </a:lnTo>
                <a:lnTo>
                  <a:pt x="10445" y="4880"/>
                </a:lnTo>
                <a:lnTo>
                  <a:pt x="10524" y="4860"/>
                </a:lnTo>
                <a:lnTo>
                  <a:pt x="10602" y="4838"/>
                </a:lnTo>
                <a:lnTo>
                  <a:pt x="10681" y="4816"/>
                </a:lnTo>
                <a:lnTo>
                  <a:pt x="10759" y="4793"/>
                </a:lnTo>
                <a:lnTo>
                  <a:pt x="10836" y="4770"/>
                </a:lnTo>
                <a:lnTo>
                  <a:pt x="10914" y="4746"/>
                </a:lnTo>
                <a:lnTo>
                  <a:pt x="10990" y="4721"/>
                </a:lnTo>
                <a:lnTo>
                  <a:pt x="11066" y="4695"/>
                </a:lnTo>
                <a:lnTo>
                  <a:pt x="11099" y="4784"/>
                </a:lnTo>
                <a:lnTo>
                  <a:pt x="11130" y="4873"/>
                </a:lnTo>
                <a:lnTo>
                  <a:pt x="11161" y="4963"/>
                </a:lnTo>
                <a:lnTo>
                  <a:pt x="11191" y="5053"/>
                </a:lnTo>
                <a:lnTo>
                  <a:pt x="11219" y="5145"/>
                </a:lnTo>
                <a:lnTo>
                  <a:pt x="11247" y="5236"/>
                </a:lnTo>
                <a:lnTo>
                  <a:pt x="11274" y="5328"/>
                </a:lnTo>
                <a:lnTo>
                  <a:pt x="11299" y="5420"/>
                </a:lnTo>
                <a:lnTo>
                  <a:pt x="11325" y="5513"/>
                </a:lnTo>
                <a:lnTo>
                  <a:pt x="11349" y="5607"/>
                </a:lnTo>
                <a:lnTo>
                  <a:pt x="11372" y="5701"/>
                </a:lnTo>
                <a:lnTo>
                  <a:pt x="11395" y="5795"/>
                </a:lnTo>
                <a:lnTo>
                  <a:pt x="11415" y="5889"/>
                </a:lnTo>
                <a:lnTo>
                  <a:pt x="11436" y="5984"/>
                </a:lnTo>
                <a:lnTo>
                  <a:pt x="11455" y="6080"/>
                </a:lnTo>
                <a:lnTo>
                  <a:pt x="11474" y="6176"/>
                </a:lnTo>
                <a:lnTo>
                  <a:pt x="11491" y="6272"/>
                </a:lnTo>
                <a:lnTo>
                  <a:pt x="11509" y="6368"/>
                </a:lnTo>
                <a:lnTo>
                  <a:pt x="11524" y="6466"/>
                </a:lnTo>
                <a:lnTo>
                  <a:pt x="11538" y="6563"/>
                </a:lnTo>
                <a:lnTo>
                  <a:pt x="11553" y="6661"/>
                </a:lnTo>
                <a:lnTo>
                  <a:pt x="11565" y="6759"/>
                </a:lnTo>
                <a:lnTo>
                  <a:pt x="11577" y="6857"/>
                </a:lnTo>
                <a:lnTo>
                  <a:pt x="11589" y="6957"/>
                </a:lnTo>
                <a:lnTo>
                  <a:pt x="11598" y="7056"/>
                </a:lnTo>
                <a:lnTo>
                  <a:pt x="11607" y="7155"/>
                </a:lnTo>
                <a:lnTo>
                  <a:pt x="11615" y="7255"/>
                </a:lnTo>
                <a:lnTo>
                  <a:pt x="11623" y="7356"/>
                </a:lnTo>
                <a:lnTo>
                  <a:pt x="11629" y="7456"/>
                </a:lnTo>
                <a:lnTo>
                  <a:pt x="11634" y="7557"/>
                </a:lnTo>
                <a:lnTo>
                  <a:pt x="11638" y="7658"/>
                </a:lnTo>
                <a:lnTo>
                  <a:pt x="11641" y="7759"/>
                </a:lnTo>
                <a:lnTo>
                  <a:pt x="8474" y="7759"/>
                </a:lnTo>
                <a:close/>
                <a:moveTo>
                  <a:pt x="10879" y="11791"/>
                </a:moveTo>
                <a:lnTo>
                  <a:pt x="10807" y="11768"/>
                </a:lnTo>
                <a:lnTo>
                  <a:pt x="10735" y="11747"/>
                </a:lnTo>
                <a:lnTo>
                  <a:pt x="10663" y="11726"/>
                </a:lnTo>
                <a:lnTo>
                  <a:pt x="10590" y="11706"/>
                </a:lnTo>
                <a:lnTo>
                  <a:pt x="10518" y="11686"/>
                </a:lnTo>
                <a:lnTo>
                  <a:pt x="10446" y="11667"/>
                </a:lnTo>
                <a:lnTo>
                  <a:pt x="10373" y="11649"/>
                </a:lnTo>
                <a:lnTo>
                  <a:pt x="10299" y="11631"/>
                </a:lnTo>
                <a:lnTo>
                  <a:pt x="10226" y="11614"/>
                </a:lnTo>
                <a:lnTo>
                  <a:pt x="10152" y="11598"/>
                </a:lnTo>
                <a:lnTo>
                  <a:pt x="10078" y="11582"/>
                </a:lnTo>
                <a:lnTo>
                  <a:pt x="10003" y="11566"/>
                </a:lnTo>
                <a:lnTo>
                  <a:pt x="9929" y="11552"/>
                </a:lnTo>
                <a:lnTo>
                  <a:pt x="9854" y="11538"/>
                </a:lnTo>
                <a:lnTo>
                  <a:pt x="9780" y="11525"/>
                </a:lnTo>
                <a:lnTo>
                  <a:pt x="9704" y="11512"/>
                </a:lnTo>
                <a:lnTo>
                  <a:pt x="9629" y="11500"/>
                </a:lnTo>
                <a:lnTo>
                  <a:pt x="9553" y="11488"/>
                </a:lnTo>
                <a:lnTo>
                  <a:pt x="9477" y="11477"/>
                </a:lnTo>
                <a:lnTo>
                  <a:pt x="9401" y="11467"/>
                </a:lnTo>
                <a:lnTo>
                  <a:pt x="9325" y="11458"/>
                </a:lnTo>
                <a:lnTo>
                  <a:pt x="9249" y="11449"/>
                </a:lnTo>
                <a:lnTo>
                  <a:pt x="9172" y="11440"/>
                </a:lnTo>
                <a:lnTo>
                  <a:pt x="9095" y="11433"/>
                </a:lnTo>
                <a:lnTo>
                  <a:pt x="9018" y="11425"/>
                </a:lnTo>
                <a:lnTo>
                  <a:pt x="8941" y="11419"/>
                </a:lnTo>
                <a:lnTo>
                  <a:pt x="8864" y="11413"/>
                </a:lnTo>
                <a:lnTo>
                  <a:pt x="8786" y="11408"/>
                </a:lnTo>
                <a:lnTo>
                  <a:pt x="8708" y="11404"/>
                </a:lnTo>
                <a:lnTo>
                  <a:pt x="8630" y="11400"/>
                </a:lnTo>
                <a:lnTo>
                  <a:pt x="8552" y="11396"/>
                </a:lnTo>
                <a:lnTo>
                  <a:pt x="8474" y="11394"/>
                </a:lnTo>
                <a:lnTo>
                  <a:pt x="8474" y="8277"/>
                </a:lnTo>
                <a:lnTo>
                  <a:pt x="11641" y="8277"/>
                </a:lnTo>
                <a:lnTo>
                  <a:pt x="11637" y="8394"/>
                </a:lnTo>
                <a:lnTo>
                  <a:pt x="11632" y="8512"/>
                </a:lnTo>
                <a:lnTo>
                  <a:pt x="11626" y="8628"/>
                </a:lnTo>
                <a:lnTo>
                  <a:pt x="11617" y="8746"/>
                </a:lnTo>
                <a:lnTo>
                  <a:pt x="11608" y="8862"/>
                </a:lnTo>
                <a:lnTo>
                  <a:pt x="11598" y="8977"/>
                </a:lnTo>
                <a:lnTo>
                  <a:pt x="11586" y="9092"/>
                </a:lnTo>
                <a:lnTo>
                  <a:pt x="11572" y="9207"/>
                </a:lnTo>
                <a:lnTo>
                  <a:pt x="11558" y="9321"/>
                </a:lnTo>
                <a:lnTo>
                  <a:pt x="11542" y="9435"/>
                </a:lnTo>
                <a:lnTo>
                  <a:pt x="11525" y="9548"/>
                </a:lnTo>
                <a:lnTo>
                  <a:pt x="11506" y="9661"/>
                </a:lnTo>
                <a:lnTo>
                  <a:pt x="11486" y="9773"/>
                </a:lnTo>
                <a:lnTo>
                  <a:pt x="11466" y="9884"/>
                </a:lnTo>
                <a:lnTo>
                  <a:pt x="11443" y="9995"/>
                </a:lnTo>
                <a:lnTo>
                  <a:pt x="11419" y="10106"/>
                </a:lnTo>
                <a:lnTo>
                  <a:pt x="11395" y="10216"/>
                </a:lnTo>
                <a:lnTo>
                  <a:pt x="11368" y="10325"/>
                </a:lnTo>
                <a:lnTo>
                  <a:pt x="11341" y="10434"/>
                </a:lnTo>
                <a:lnTo>
                  <a:pt x="11313" y="10543"/>
                </a:lnTo>
                <a:lnTo>
                  <a:pt x="11283" y="10650"/>
                </a:lnTo>
                <a:lnTo>
                  <a:pt x="11252" y="10757"/>
                </a:lnTo>
                <a:lnTo>
                  <a:pt x="11220" y="10863"/>
                </a:lnTo>
                <a:lnTo>
                  <a:pt x="11186" y="10969"/>
                </a:lnTo>
                <a:lnTo>
                  <a:pt x="11152" y="11074"/>
                </a:lnTo>
                <a:lnTo>
                  <a:pt x="11117" y="11178"/>
                </a:lnTo>
                <a:lnTo>
                  <a:pt x="11080" y="11282"/>
                </a:lnTo>
                <a:lnTo>
                  <a:pt x="11042" y="11386"/>
                </a:lnTo>
                <a:lnTo>
                  <a:pt x="11003" y="11488"/>
                </a:lnTo>
                <a:lnTo>
                  <a:pt x="10962" y="11590"/>
                </a:lnTo>
                <a:lnTo>
                  <a:pt x="10921" y="11690"/>
                </a:lnTo>
                <a:lnTo>
                  <a:pt x="10879" y="11791"/>
                </a:lnTo>
                <a:close/>
                <a:moveTo>
                  <a:pt x="11162" y="12440"/>
                </a:moveTo>
                <a:lnTo>
                  <a:pt x="11275" y="12484"/>
                </a:lnTo>
                <a:lnTo>
                  <a:pt x="11387" y="12529"/>
                </a:lnTo>
                <a:lnTo>
                  <a:pt x="11497" y="12575"/>
                </a:lnTo>
                <a:lnTo>
                  <a:pt x="11606" y="12624"/>
                </a:lnTo>
                <a:lnTo>
                  <a:pt x="11715" y="12674"/>
                </a:lnTo>
                <a:lnTo>
                  <a:pt x="11824" y="12726"/>
                </a:lnTo>
                <a:lnTo>
                  <a:pt x="11930" y="12779"/>
                </a:lnTo>
                <a:lnTo>
                  <a:pt x="12036" y="12833"/>
                </a:lnTo>
                <a:lnTo>
                  <a:pt x="12142" y="12889"/>
                </a:lnTo>
                <a:lnTo>
                  <a:pt x="12245" y="12946"/>
                </a:lnTo>
                <a:lnTo>
                  <a:pt x="12349" y="13005"/>
                </a:lnTo>
                <a:lnTo>
                  <a:pt x="12451" y="13065"/>
                </a:lnTo>
                <a:lnTo>
                  <a:pt x="12552" y="13127"/>
                </a:lnTo>
                <a:lnTo>
                  <a:pt x="12653" y="13191"/>
                </a:lnTo>
                <a:lnTo>
                  <a:pt x="12751" y="13255"/>
                </a:lnTo>
                <a:lnTo>
                  <a:pt x="12850" y="13320"/>
                </a:lnTo>
                <a:lnTo>
                  <a:pt x="12759" y="13395"/>
                </a:lnTo>
                <a:lnTo>
                  <a:pt x="12666" y="13469"/>
                </a:lnTo>
                <a:lnTo>
                  <a:pt x="12573" y="13540"/>
                </a:lnTo>
                <a:lnTo>
                  <a:pt x="12477" y="13612"/>
                </a:lnTo>
                <a:lnTo>
                  <a:pt x="12381" y="13681"/>
                </a:lnTo>
                <a:lnTo>
                  <a:pt x="12283" y="13748"/>
                </a:lnTo>
                <a:lnTo>
                  <a:pt x="12185" y="13814"/>
                </a:lnTo>
                <a:lnTo>
                  <a:pt x="12084" y="13878"/>
                </a:lnTo>
                <a:lnTo>
                  <a:pt x="11984" y="13940"/>
                </a:lnTo>
                <a:lnTo>
                  <a:pt x="11881" y="14001"/>
                </a:lnTo>
                <a:lnTo>
                  <a:pt x="11779" y="14062"/>
                </a:lnTo>
                <a:lnTo>
                  <a:pt x="11674" y="14119"/>
                </a:lnTo>
                <a:lnTo>
                  <a:pt x="11568" y="14175"/>
                </a:lnTo>
                <a:lnTo>
                  <a:pt x="11461" y="14229"/>
                </a:lnTo>
                <a:lnTo>
                  <a:pt x="11354" y="14282"/>
                </a:lnTo>
                <a:lnTo>
                  <a:pt x="11245" y="14333"/>
                </a:lnTo>
                <a:lnTo>
                  <a:pt x="11136" y="14382"/>
                </a:lnTo>
                <a:lnTo>
                  <a:pt x="11025" y="14429"/>
                </a:lnTo>
                <a:lnTo>
                  <a:pt x="10914" y="14475"/>
                </a:lnTo>
                <a:lnTo>
                  <a:pt x="10802" y="14519"/>
                </a:lnTo>
                <a:lnTo>
                  <a:pt x="10688" y="14561"/>
                </a:lnTo>
                <a:lnTo>
                  <a:pt x="10573" y="14601"/>
                </a:lnTo>
                <a:lnTo>
                  <a:pt x="10458" y="14639"/>
                </a:lnTo>
                <a:lnTo>
                  <a:pt x="10342" y="14676"/>
                </a:lnTo>
                <a:lnTo>
                  <a:pt x="10225" y="14710"/>
                </a:lnTo>
                <a:lnTo>
                  <a:pt x="10107" y="14743"/>
                </a:lnTo>
                <a:lnTo>
                  <a:pt x="9989" y="14774"/>
                </a:lnTo>
                <a:lnTo>
                  <a:pt x="9869" y="14802"/>
                </a:lnTo>
                <a:lnTo>
                  <a:pt x="9749" y="14829"/>
                </a:lnTo>
                <a:lnTo>
                  <a:pt x="9628" y="14854"/>
                </a:lnTo>
                <a:lnTo>
                  <a:pt x="9507" y="14877"/>
                </a:lnTo>
                <a:lnTo>
                  <a:pt x="9383" y="14898"/>
                </a:lnTo>
                <a:lnTo>
                  <a:pt x="9450" y="14833"/>
                </a:lnTo>
                <a:lnTo>
                  <a:pt x="9516" y="14767"/>
                </a:lnTo>
                <a:lnTo>
                  <a:pt x="9582" y="14700"/>
                </a:lnTo>
                <a:lnTo>
                  <a:pt x="9645" y="14633"/>
                </a:lnTo>
                <a:lnTo>
                  <a:pt x="9710" y="14564"/>
                </a:lnTo>
                <a:lnTo>
                  <a:pt x="9772" y="14495"/>
                </a:lnTo>
                <a:lnTo>
                  <a:pt x="9835" y="14424"/>
                </a:lnTo>
                <a:lnTo>
                  <a:pt x="9897" y="14354"/>
                </a:lnTo>
                <a:lnTo>
                  <a:pt x="9958" y="14282"/>
                </a:lnTo>
                <a:lnTo>
                  <a:pt x="10019" y="14210"/>
                </a:lnTo>
                <a:lnTo>
                  <a:pt x="10078" y="14137"/>
                </a:lnTo>
                <a:lnTo>
                  <a:pt x="10138" y="14064"/>
                </a:lnTo>
                <a:lnTo>
                  <a:pt x="10195" y="13988"/>
                </a:lnTo>
                <a:lnTo>
                  <a:pt x="10254" y="13913"/>
                </a:lnTo>
                <a:lnTo>
                  <a:pt x="10310" y="13837"/>
                </a:lnTo>
                <a:lnTo>
                  <a:pt x="10367" y="13761"/>
                </a:lnTo>
                <a:lnTo>
                  <a:pt x="10422" y="13684"/>
                </a:lnTo>
                <a:lnTo>
                  <a:pt x="10476" y="13606"/>
                </a:lnTo>
                <a:lnTo>
                  <a:pt x="10531" y="13526"/>
                </a:lnTo>
                <a:lnTo>
                  <a:pt x="10584" y="13447"/>
                </a:lnTo>
                <a:lnTo>
                  <a:pt x="10636" y="13367"/>
                </a:lnTo>
                <a:lnTo>
                  <a:pt x="10688" y="13286"/>
                </a:lnTo>
                <a:lnTo>
                  <a:pt x="10739" y="13204"/>
                </a:lnTo>
                <a:lnTo>
                  <a:pt x="10789" y="13121"/>
                </a:lnTo>
                <a:lnTo>
                  <a:pt x="10839" y="13039"/>
                </a:lnTo>
                <a:lnTo>
                  <a:pt x="10888" y="12955"/>
                </a:lnTo>
                <a:lnTo>
                  <a:pt x="10935" y="12871"/>
                </a:lnTo>
                <a:lnTo>
                  <a:pt x="10982" y="12786"/>
                </a:lnTo>
                <a:lnTo>
                  <a:pt x="11028" y="12701"/>
                </a:lnTo>
                <a:lnTo>
                  <a:pt x="11074" y="12614"/>
                </a:lnTo>
                <a:lnTo>
                  <a:pt x="11119" y="12528"/>
                </a:lnTo>
                <a:lnTo>
                  <a:pt x="11162" y="12440"/>
                </a:lnTo>
                <a:close/>
                <a:moveTo>
                  <a:pt x="8474" y="14988"/>
                </a:moveTo>
                <a:lnTo>
                  <a:pt x="8474" y="11911"/>
                </a:lnTo>
                <a:lnTo>
                  <a:pt x="8545" y="11913"/>
                </a:lnTo>
                <a:lnTo>
                  <a:pt x="8616" y="11916"/>
                </a:lnTo>
                <a:lnTo>
                  <a:pt x="8687" y="11920"/>
                </a:lnTo>
                <a:lnTo>
                  <a:pt x="8757" y="11924"/>
                </a:lnTo>
                <a:lnTo>
                  <a:pt x="8828" y="11929"/>
                </a:lnTo>
                <a:lnTo>
                  <a:pt x="8899" y="11934"/>
                </a:lnTo>
                <a:lnTo>
                  <a:pt x="8969" y="11940"/>
                </a:lnTo>
                <a:lnTo>
                  <a:pt x="9039" y="11946"/>
                </a:lnTo>
                <a:lnTo>
                  <a:pt x="9108" y="11953"/>
                </a:lnTo>
                <a:lnTo>
                  <a:pt x="9178" y="11960"/>
                </a:lnTo>
                <a:lnTo>
                  <a:pt x="9248" y="11968"/>
                </a:lnTo>
                <a:lnTo>
                  <a:pt x="9317" y="11976"/>
                </a:lnTo>
                <a:lnTo>
                  <a:pt x="9387" y="11986"/>
                </a:lnTo>
                <a:lnTo>
                  <a:pt x="9455" y="11995"/>
                </a:lnTo>
                <a:lnTo>
                  <a:pt x="9524" y="12005"/>
                </a:lnTo>
                <a:lnTo>
                  <a:pt x="9593" y="12016"/>
                </a:lnTo>
                <a:lnTo>
                  <a:pt x="9661" y="12027"/>
                </a:lnTo>
                <a:lnTo>
                  <a:pt x="9729" y="12039"/>
                </a:lnTo>
                <a:lnTo>
                  <a:pt x="9797" y="12051"/>
                </a:lnTo>
                <a:lnTo>
                  <a:pt x="9865" y="12064"/>
                </a:lnTo>
                <a:lnTo>
                  <a:pt x="9932" y="12077"/>
                </a:lnTo>
                <a:lnTo>
                  <a:pt x="10000" y="12091"/>
                </a:lnTo>
                <a:lnTo>
                  <a:pt x="10067" y="12106"/>
                </a:lnTo>
                <a:lnTo>
                  <a:pt x="10134" y="12121"/>
                </a:lnTo>
                <a:lnTo>
                  <a:pt x="10200" y="12136"/>
                </a:lnTo>
                <a:lnTo>
                  <a:pt x="10267" y="12153"/>
                </a:lnTo>
                <a:lnTo>
                  <a:pt x="10334" y="12169"/>
                </a:lnTo>
                <a:lnTo>
                  <a:pt x="10399" y="12187"/>
                </a:lnTo>
                <a:lnTo>
                  <a:pt x="10465" y="12204"/>
                </a:lnTo>
                <a:lnTo>
                  <a:pt x="10531" y="12223"/>
                </a:lnTo>
                <a:lnTo>
                  <a:pt x="10596" y="12242"/>
                </a:lnTo>
                <a:lnTo>
                  <a:pt x="10661" y="12262"/>
                </a:lnTo>
                <a:lnTo>
                  <a:pt x="10610" y="12363"/>
                </a:lnTo>
                <a:lnTo>
                  <a:pt x="10557" y="12462"/>
                </a:lnTo>
                <a:lnTo>
                  <a:pt x="10504" y="12561"/>
                </a:lnTo>
                <a:lnTo>
                  <a:pt x="10450" y="12659"/>
                </a:lnTo>
                <a:lnTo>
                  <a:pt x="10393" y="12757"/>
                </a:lnTo>
                <a:lnTo>
                  <a:pt x="10337" y="12853"/>
                </a:lnTo>
                <a:lnTo>
                  <a:pt x="10279" y="12948"/>
                </a:lnTo>
                <a:lnTo>
                  <a:pt x="10220" y="13042"/>
                </a:lnTo>
                <a:lnTo>
                  <a:pt x="10159" y="13135"/>
                </a:lnTo>
                <a:lnTo>
                  <a:pt x="10099" y="13228"/>
                </a:lnTo>
                <a:lnTo>
                  <a:pt x="10036" y="13319"/>
                </a:lnTo>
                <a:lnTo>
                  <a:pt x="9972" y="13410"/>
                </a:lnTo>
                <a:lnTo>
                  <a:pt x="9909" y="13499"/>
                </a:lnTo>
                <a:lnTo>
                  <a:pt x="9843" y="13588"/>
                </a:lnTo>
                <a:lnTo>
                  <a:pt x="9776" y="13675"/>
                </a:lnTo>
                <a:lnTo>
                  <a:pt x="9710" y="13761"/>
                </a:lnTo>
                <a:lnTo>
                  <a:pt x="9641" y="13846"/>
                </a:lnTo>
                <a:lnTo>
                  <a:pt x="9571" y="13930"/>
                </a:lnTo>
                <a:lnTo>
                  <a:pt x="9501" y="14012"/>
                </a:lnTo>
                <a:lnTo>
                  <a:pt x="9430" y="14095"/>
                </a:lnTo>
                <a:lnTo>
                  <a:pt x="9358" y="14175"/>
                </a:lnTo>
                <a:lnTo>
                  <a:pt x="9284" y="14255"/>
                </a:lnTo>
                <a:lnTo>
                  <a:pt x="9210" y="14333"/>
                </a:lnTo>
                <a:lnTo>
                  <a:pt x="9135" y="14410"/>
                </a:lnTo>
                <a:lnTo>
                  <a:pt x="9059" y="14487"/>
                </a:lnTo>
                <a:lnTo>
                  <a:pt x="8982" y="14562"/>
                </a:lnTo>
                <a:lnTo>
                  <a:pt x="8904" y="14636"/>
                </a:lnTo>
                <a:lnTo>
                  <a:pt x="8825" y="14708"/>
                </a:lnTo>
                <a:lnTo>
                  <a:pt x="8746" y="14779"/>
                </a:lnTo>
                <a:lnTo>
                  <a:pt x="8666" y="14850"/>
                </a:lnTo>
                <a:lnTo>
                  <a:pt x="8584" y="14918"/>
                </a:lnTo>
                <a:lnTo>
                  <a:pt x="8502" y="14987"/>
                </a:lnTo>
                <a:lnTo>
                  <a:pt x="8474" y="14988"/>
                </a:lnTo>
                <a:close/>
                <a:moveTo>
                  <a:pt x="7036" y="14898"/>
                </a:moveTo>
                <a:lnTo>
                  <a:pt x="6913" y="14877"/>
                </a:lnTo>
                <a:lnTo>
                  <a:pt x="6791" y="14854"/>
                </a:lnTo>
                <a:lnTo>
                  <a:pt x="6670" y="14829"/>
                </a:lnTo>
                <a:lnTo>
                  <a:pt x="6550" y="14802"/>
                </a:lnTo>
                <a:lnTo>
                  <a:pt x="6431" y="14774"/>
                </a:lnTo>
                <a:lnTo>
                  <a:pt x="6312" y="14743"/>
                </a:lnTo>
                <a:lnTo>
                  <a:pt x="6194" y="14710"/>
                </a:lnTo>
                <a:lnTo>
                  <a:pt x="6077" y="14676"/>
                </a:lnTo>
                <a:lnTo>
                  <a:pt x="5961" y="14639"/>
                </a:lnTo>
                <a:lnTo>
                  <a:pt x="5846" y="14601"/>
                </a:lnTo>
                <a:lnTo>
                  <a:pt x="5731" y="14561"/>
                </a:lnTo>
                <a:lnTo>
                  <a:pt x="5618" y="14519"/>
                </a:lnTo>
                <a:lnTo>
                  <a:pt x="5505" y="14475"/>
                </a:lnTo>
                <a:lnTo>
                  <a:pt x="5395" y="14429"/>
                </a:lnTo>
                <a:lnTo>
                  <a:pt x="5284" y="14382"/>
                </a:lnTo>
                <a:lnTo>
                  <a:pt x="5174" y="14333"/>
                </a:lnTo>
                <a:lnTo>
                  <a:pt x="5065" y="14282"/>
                </a:lnTo>
                <a:lnTo>
                  <a:pt x="4958" y="14229"/>
                </a:lnTo>
                <a:lnTo>
                  <a:pt x="4851" y="14175"/>
                </a:lnTo>
                <a:lnTo>
                  <a:pt x="4746" y="14119"/>
                </a:lnTo>
                <a:lnTo>
                  <a:pt x="4641" y="14062"/>
                </a:lnTo>
                <a:lnTo>
                  <a:pt x="4538" y="14001"/>
                </a:lnTo>
                <a:lnTo>
                  <a:pt x="4436" y="13940"/>
                </a:lnTo>
                <a:lnTo>
                  <a:pt x="4335" y="13878"/>
                </a:lnTo>
                <a:lnTo>
                  <a:pt x="4235" y="13814"/>
                </a:lnTo>
                <a:lnTo>
                  <a:pt x="4137" y="13748"/>
                </a:lnTo>
                <a:lnTo>
                  <a:pt x="4038" y="13681"/>
                </a:lnTo>
                <a:lnTo>
                  <a:pt x="3943" y="13612"/>
                </a:lnTo>
                <a:lnTo>
                  <a:pt x="3847" y="13540"/>
                </a:lnTo>
                <a:lnTo>
                  <a:pt x="3753" y="13469"/>
                </a:lnTo>
                <a:lnTo>
                  <a:pt x="3660" y="13395"/>
                </a:lnTo>
                <a:lnTo>
                  <a:pt x="3569" y="13320"/>
                </a:lnTo>
                <a:lnTo>
                  <a:pt x="3668" y="13255"/>
                </a:lnTo>
                <a:lnTo>
                  <a:pt x="3767" y="13191"/>
                </a:lnTo>
                <a:lnTo>
                  <a:pt x="3867" y="13127"/>
                </a:lnTo>
                <a:lnTo>
                  <a:pt x="3968" y="13065"/>
                </a:lnTo>
                <a:lnTo>
                  <a:pt x="4071" y="13005"/>
                </a:lnTo>
                <a:lnTo>
                  <a:pt x="4174" y="12946"/>
                </a:lnTo>
                <a:lnTo>
                  <a:pt x="4278" y="12889"/>
                </a:lnTo>
                <a:lnTo>
                  <a:pt x="4383" y="12833"/>
                </a:lnTo>
                <a:lnTo>
                  <a:pt x="4489" y="12779"/>
                </a:lnTo>
                <a:lnTo>
                  <a:pt x="4596" y="12726"/>
                </a:lnTo>
                <a:lnTo>
                  <a:pt x="4704" y="12674"/>
                </a:lnTo>
                <a:lnTo>
                  <a:pt x="4813" y="12624"/>
                </a:lnTo>
                <a:lnTo>
                  <a:pt x="4923" y="12575"/>
                </a:lnTo>
                <a:lnTo>
                  <a:pt x="5033" y="12529"/>
                </a:lnTo>
                <a:lnTo>
                  <a:pt x="5144" y="12484"/>
                </a:lnTo>
                <a:lnTo>
                  <a:pt x="5257" y="12440"/>
                </a:lnTo>
                <a:lnTo>
                  <a:pt x="5301" y="12528"/>
                </a:lnTo>
                <a:lnTo>
                  <a:pt x="5345" y="12614"/>
                </a:lnTo>
                <a:lnTo>
                  <a:pt x="5391" y="12701"/>
                </a:lnTo>
                <a:lnTo>
                  <a:pt x="5437" y="12786"/>
                </a:lnTo>
                <a:lnTo>
                  <a:pt x="5484" y="12871"/>
                </a:lnTo>
                <a:lnTo>
                  <a:pt x="5532" y="12955"/>
                </a:lnTo>
                <a:lnTo>
                  <a:pt x="5580" y="13039"/>
                </a:lnTo>
                <a:lnTo>
                  <a:pt x="5630" y="13121"/>
                </a:lnTo>
                <a:lnTo>
                  <a:pt x="5680" y="13204"/>
                </a:lnTo>
                <a:lnTo>
                  <a:pt x="5731" y="13286"/>
                </a:lnTo>
                <a:lnTo>
                  <a:pt x="5783" y="13367"/>
                </a:lnTo>
                <a:lnTo>
                  <a:pt x="5835" y="13447"/>
                </a:lnTo>
                <a:lnTo>
                  <a:pt x="5888" y="13526"/>
                </a:lnTo>
                <a:lnTo>
                  <a:pt x="5943" y="13606"/>
                </a:lnTo>
                <a:lnTo>
                  <a:pt x="5997" y="13684"/>
                </a:lnTo>
                <a:lnTo>
                  <a:pt x="6052" y="13761"/>
                </a:lnTo>
                <a:lnTo>
                  <a:pt x="6109" y="13837"/>
                </a:lnTo>
                <a:lnTo>
                  <a:pt x="6166" y="13913"/>
                </a:lnTo>
                <a:lnTo>
                  <a:pt x="6224" y="13988"/>
                </a:lnTo>
                <a:lnTo>
                  <a:pt x="6282" y="14064"/>
                </a:lnTo>
                <a:lnTo>
                  <a:pt x="6341" y="14137"/>
                </a:lnTo>
                <a:lnTo>
                  <a:pt x="6400" y="14210"/>
                </a:lnTo>
                <a:lnTo>
                  <a:pt x="6461" y="14282"/>
                </a:lnTo>
                <a:lnTo>
                  <a:pt x="6522" y="14354"/>
                </a:lnTo>
                <a:lnTo>
                  <a:pt x="6584" y="14424"/>
                </a:lnTo>
                <a:lnTo>
                  <a:pt x="6647" y="14495"/>
                </a:lnTo>
                <a:lnTo>
                  <a:pt x="6710" y="14564"/>
                </a:lnTo>
                <a:lnTo>
                  <a:pt x="6774" y="14633"/>
                </a:lnTo>
                <a:lnTo>
                  <a:pt x="6839" y="14700"/>
                </a:lnTo>
                <a:lnTo>
                  <a:pt x="6903" y="14767"/>
                </a:lnTo>
                <a:lnTo>
                  <a:pt x="6969" y="14833"/>
                </a:lnTo>
                <a:lnTo>
                  <a:pt x="7036" y="14898"/>
                </a:lnTo>
                <a:close/>
                <a:moveTo>
                  <a:pt x="7945" y="8277"/>
                </a:moveTo>
                <a:lnTo>
                  <a:pt x="7945" y="11394"/>
                </a:lnTo>
                <a:lnTo>
                  <a:pt x="7867" y="11396"/>
                </a:lnTo>
                <a:lnTo>
                  <a:pt x="7789" y="11400"/>
                </a:lnTo>
                <a:lnTo>
                  <a:pt x="7711" y="11404"/>
                </a:lnTo>
                <a:lnTo>
                  <a:pt x="7633" y="11408"/>
                </a:lnTo>
                <a:lnTo>
                  <a:pt x="7555" y="11413"/>
                </a:lnTo>
                <a:lnTo>
                  <a:pt x="7478" y="11419"/>
                </a:lnTo>
                <a:lnTo>
                  <a:pt x="7401" y="11425"/>
                </a:lnTo>
                <a:lnTo>
                  <a:pt x="7324" y="11433"/>
                </a:lnTo>
                <a:lnTo>
                  <a:pt x="7247" y="11440"/>
                </a:lnTo>
                <a:lnTo>
                  <a:pt x="7170" y="11449"/>
                </a:lnTo>
                <a:lnTo>
                  <a:pt x="7094" y="11458"/>
                </a:lnTo>
                <a:lnTo>
                  <a:pt x="7018" y="11467"/>
                </a:lnTo>
                <a:lnTo>
                  <a:pt x="6942" y="11477"/>
                </a:lnTo>
                <a:lnTo>
                  <a:pt x="6866" y="11488"/>
                </a:lnTo>
                <a:lnTo>
                  <a:pt x="6790" y="11500"/>
                </a:lnTo>
                <a:lnTo>
                  <a:pt x="6715" y="11512"/>
                </a:lnTo>
                <a:lnTo>
                  <a:pt x="6640" y="11525"/>
                </a:lnTo>
                <a:lnTo>
                  <a:pt x="6565" y="11538"/>
                </a:lnTo>
                <a:lnTo>
                  <a:pt x="6491" y="11552"/>
                </a:lnTo>
                <a:lnTo>
                  <a:pt x="6416" y="11566"/>
                </a:lnTo>
                <a:lnTo>
                  <a:pt x="6342" y="11582"/>
                </a:lnTo>
                <a:lnTo>
                  <a:pt x="6268" y="11598"/>
                </a:lnTo>
                <a:lnTo>
                  <a:pt x="6194" y="11614"/>
                </a:lnTo>
                <a:lnTo>
                  <a:pt x="6120" y="11631"/>
                </a:lnTo>
                <a:lnTo>
                  <a:pt x="6047" y="11649"/>
                </a:lnTo>
                <a:lnTo>
                  <a:pt x="5973" y="11667"/>
                </a:lnTo>
                <a:lnTo>
                  <a:pt x="5901" y="11686"/>
                </a:lnTo>
                <a:lnTo>
                  <a:pt x="5829" y="11706"/>
                </a:lnTo>
                <a:lnTo>
                  <a:pt x="5756" y="11726"/>
                </a:lnTo>
                <a:lnTo>
                  <a:pt x="5684" y="11747"/>
                </a:lnTo>
                <a:lnTo>
                  <a:pt x="5612" y="11768"/>
                </a:lnTo>
                <a:lnTo>
                  <a:pt x="5540" y="11791"/>
                </a:lnTo>
                <a:lnTo>
                  <a:pt x="5498" y="11690"/>
                </a:lnTo>
                <a:lnTo>
                  <a:pt x="5457" y="11590"/>
                </a:lnTo>
                <a:lnTo>
                  <a:pt x="5417" y="11488"/>
                </a:lnTo>
                <a:lnTo>
                  <a:pt x="5377" y="11386"/>
                </a:lnTo>
                <a:lnTo>
                  <a:pt x="5339" y="11282"/>
                </a:lnTo>
                <a:lnTo>
                  <a:pt x="5303" y="11178"/>
                </a:lnTo>
                <a:lnTo>
                  <a:pt x="5267" y="11074"/>
                </a:lnTo>
                <a:lnTo>
                  <a:pt x="5233" y="10969"/>
                </a:lnTo>
                <a:lnTo>
                  <a:pt x="5200" y="10863"/>
                </a:lnTo>
                <a:lnTo>
                  <a:pt x="5167" y="10757"/>
                </a:lnTo>
                <a:lnTo>
                  <a:pt x="5136" y="10650"/>
                </a:lnTo>
                <a:lnTo>
                  <a:pt x="5106" y="10543"/>
                </a:lnTo>
                <a:lnTo>
                  <a:pt x="5079" y="10434"/>
                </a:lnTo>
                <a:lnTo>
                  <a:pt x="5051" y="10325"/>
                </a:lnTo>
                <a:lnTo>
                  <a:pt x="5025" y="10216"/>
                </a:lnTo>
                <a:lnTo>
                  <a:pt x="5000" y="10106"/>
                </a:lnTo>
                <a:lnTo>
                  <a:pt x="4976" y="9995"/>
                </a:lnTo>
                <a:lnTo>
                  <a:pt x="4954" y="9884"/>
                </a:lnTo>
                <a:lnTo>
                  <a:pt x="4933" y="9773"/>
                </a:lnTo>
                <a:lnTo>
                  <a:pt x="4913" y="9661"/>
                </a:lnTo>
                <a:lnTo>
                  <a:pt x="4895" y="9548"/>
                </a:lnTo>
                <a:lnTo>
                  <a:pt x="4877" y="9435"/>
                </a:lnTo>
                <a:lnTo>
                  <a:pt x="4861" y="9321"/>
                </a:lnTo>
                <a:lnTo>
                  <a:pt x="4847" y="9207"/>
                </a:lnTo>
                <a:lnTo>
                  <a:pt x="4833" y="9092"/>
                </a:lnTo>
                <a:lnTo>
                  <a:pt x="4822" y="8977"/>
                </a:lnTo>
                <a:lnTo>
                  <a:pt x="4811" y="8862"/>
                </a:lnTo>
                <a:lnTo>
                  <a:pt x="4802" y="8746"/>
                </a:lnTo>
                <a:lnTo>
                  <a:pt x="4794" y="8628"/>
                </a:lnTo>
                <a:lnTo>
                  <a:pt x="4787" y="8512"/>
                </a:lnTo>
                <a:lnTo>
                  <a:pt x="4782" y="8394"/>
                </a:lnTo>
                <a:lnTo>
                  <a:pt x="4779" y="8277"/>
                </a:lnTo>
                <a:lnTo>
                  <a:pt x="7945" y="8277"/>
                </a:lnTo>
                <a:close/>
                <a:moveTo>
                  <a:pt x="5353" y="4695"/>
                </a:moveTo>
                <a:lnTo>
                  <a:pt x="5430" y="4721"/>
                </a:lnTo>
                <a:lnTo>
                  <a:pt x="5507" y="4746"/>
                </a:lnTo>
                <a:lnTo>
                  <a:pt x="5583" y="4770"/>
                </a:lnTo>
                <a:lnTo>
                  <a:pt x="5661" y="4793"/>
                </a:lnTo>
                <a:lnTo>
                  <a:pt x="5739" y="4816"/>
                </a:lnTo>
                <a:lnTo>
                  <a:pt x="5817" y="4838"/>
                </a:lnTo>
                <a:lnTo>
                  <a:pt x="5896" y="4860"/>
                </a:lnTo>
                <a:lnTo>
                  <a:pt x="5974" y="4880"/>
                </a:lnTo>
                <a:lnTo>
                  <a:pt x="6053" y="4900"/>
                </a:lnTo>
                <a:lnTo>
                  <a:pt x="6134" y="4920"/>
                </a:lnTo>
                <a:lnTo>
                  <a:pt x="6213" y="4938"/>
                </a:lnTo>
                <a:lnTo>
                  <a:pt x="6293" y="4956"/>
                </a:lnTo>
                <a:lnTo>
                  <a:pt x="6373" y="4973"/>
                </a:lnTo>
                <a:lnTo>
                  <a:pt x="6454" y="4990"/>
                </a:lnTo>
                <a:lnTo>
                  <a:pt x="6535" y="5005"/>
                </a:lnTo>
                <a:lnTo>
                  <a:pt x="6615" y="5020"/>
                </a:lnTo>
                <a:lnTo>
                  <a:pt x="6697" y="5035"/>
                </a:lnTo>
                <a:lnTo>
                  <a:pt x="6778" y="5048"/>
                </a:lnTo>
                <a:lnTo>
                  <a:pt x="6860" y="5061"/>
                </a:lnTo>
                <a:lnTo>
                  <a:pt x="6942" y="5073"/>
                </a:lnTo>
                <a:lnTo>
                  <a:pt x="7024" y="5084"/>
                </a:lnTo>
                <a:lnTo>
                  <a:pt x="7106" y="5095"/>
                </a:lnTo>
                <a:lnTo>
                  <a:pt x="7189" y="5105"/>
                </a:lnTo>
                <a:lnTo>
                  <a:pt x="7273" y="5114"/>
                </a:lnTo>
                <a:lnTo>
                  <a:pt x="7356" y="5122"/>
                </a:lnTo>
                <a:lnTo>
                  <a:pt x="7439" y="5131"/>
                </a:lnTo>
                <a:lnTo>
                  <a:pt x="7523" y="5137"/>
                </a:lnTo>
                <a:lnTo>
                  <a:pt x="7607" y="5143"/>
                </a:lnTo>
                <a:lnTo>
                  <a:pt x="7691" y="5149"/>
                </a:lnTo>
                <a:lnTo>
                  <a:pt x="7775" y="5153"/>
                </a:lnTo>
                <a:lnTo>
                  <a:pt x="7860" y="5157"/>
                </a:lnTo>
                <a:lnTo>
                  <a:pt x="7945" y="5160"/>
                </a:lnTo>
                <a:lnTo>
                  <a:pt x="7945" y="7759"/>
                </a:lnTo>
                <a:lnTo>
                  <a:pt x="4779" y="7759"/>
                </a:lnTo>
                <a:lnTo>
                  <a:pt x="4782" y="7658"/>
                </a:lnTo>
                <a:lnTo>
                  <a:pt x="4786" y="7557"/>
                </a:lnTo>
                <a:lnTo>
                  <a:pt x="4791" y="7456"/>
                </a:lnTo>
                <a:lnTo>
                  <a:pt x="4797" y="7356"/>
                </a:lnTo>
                <a:lnTo>
                  <a:pt x="4805" y="7255"/>
                </a:lnTo>
                <a:lnTo>
                  <a:pt x="4812" y="7155"/>
                </a:lnTo>
                <a:lnTo>
                  <a:pt x="4821" y="7056"/>
                </a:lnTo>
                <a:lnTo>
                  <a:pt x="4831" y="6957"/>
                </a:lnTo>
                <a:lnTo>
                  <a:pt x="4843" y="6857"/>
                </a:lnTo>
                <a:lnTo>
                  <a:pt x="4854" y="6759"/>
                </a:lnTo>
                <a:lnTo>
                  <a:pt x="4867" y="6661"/>
                </a:lnTo>
                <a:lnTo>
                  <a:pt x="4881" y="6563"/>
                </a:lnTo>
                <a:lnTo>
                  <a:pt x="4896" y="6466"/>
                </a:lnTo>
                <a:lnTo>
                  <a:pt x="4911" y="6368"/>
                </a:lnTo>
                <a:lnTo>
                  <a:pt x="4928" y="6272"/>
                </a:lnTo>
                <a:lnTo>
                  <a:pt x="4945" y="6176"/>
                </a:lnTo>
                <a:lnTo>
                  <a:pt x="4964" y="6080"/>
                </a:lnTo>
                <a:lnTo>
                  <a:pt x="4983" y="5984"/>
                </a:lnTo>
                <a:lnTo>
                  <a:pt x="5004" y="5889"/>
                </a:lnTo>
                <a:lnTo>
                  <a:pt x="5025" y="5795"/>
                </a:lnTo>
                <a:lnTo>
                  <a:pt x="5048" y="5701"/>
                </a:lnTo>
                <a:lnTo>
                  <a:pt x="5070" y="5607"/>
                </a:lnTo>
                <a:lnTo>
                  <a:pt x="5095" y="5513"/>
                </a:lnTo>
                <a:lnTo>
                  <a:pt x="5120" y="5420"/>
                </a:lnTo>
                <a:lnTo>
                  <a:pt x="5145" y="5328"/>
                </a:lnTo>
                <a:lnTo>
                  <a:pt x="5172" y="5236"/>
                </a:lnTo>
                <a:lnTo>
                  <a:pt x="5201" y="5145"/>
                </a:lnTo>
                <a:lnTo>
                  <a:pt x="5228" y="5053"/>
                </a:lnTo>
                <a:lnTo>
                  <a:pt x="5258" y="4963"/>
                </a:lnTo>
                <a:lnTo>
                  <a:pt x="5289" y="4873"/>
                </a:lnTo>
                <a:lnTo>
                  <a:pt x="5321" y="4784"/>
                </a:lnTo>
                <a:lnTo>
                  <a:pt x="5353" y="4695"/>
                </a:lnTo>
                <a:close/>
                <a:moveTo>
                  <a:pt x="5056" y="4040"/>
                </a:moveTo>
                <a:lnTo>
                  <a:pt x="4994" y="4015"/>
                </a:lnTo>
                <a:lnTo>
                  <a:pt x="4934" y="3989"/>
                </a:lnTo>
                <a:lnTo>
                  <a:pt x="4873" y="3963"/>
                </a:lnTo>
                <a:lnTo>
                  <a:pt x="4813" y="3936"/>
                </a:lnTo>
                <a:lnTo>
                  <a:pt x="4753" y="3909"/>
                </a:lnTo>
                <a:lnTo>
                  <a:pt x="4693" y="3882"/>
                </a:lnTo>
                <a:lnTo>
                  <a:pt x="4633" y="3854"/>
                </a:lnTo>
                <a:lnTo>
                  <a:pt x="4575" y="3825"/>
                </a:lnTo>
                <a:lnTo>
                  <a:pt x="4515" y="3796"/>
                </a:lnTo>
                <a:lnTo>
                  <a:pt x="4457" y="3766"/>
                </a:lnTo>
                <a:lnTo>
                  <a:pt x="4398" y="3736"/>
                </a:lnTo>
                <a:lnTo>
                  <a:pt x="4341" y="3705"/>
                </a:lnTo>
                <a:lnTo>
                  <a:pt x="4282" y="3674"/>
                </a:lnTo>
                <a:lnTo>
                  <a:pt x="4225" y="3643"/>
                </a:lnTo>
                <a:lnTo>
                  <a:pt x="4168" y="3611"/>
                </a:lnTo>
                <a:lnTo>
                  <a:pt x="4111" y="3579"/>
                </a:lnTo>
                <a:lnTo>
                  <a:pt x="3998" y="3513"/>
                </a:lnTo>
                <a:lnTo>
                  <a:pt x="3886" y="3446"/>
                </a:lnTo>
                <a:lnTo>
                  <a:pt x="3776" y="3377"/>
                </a:lnTo>
                <a:lnTo>
                  <a:pt x="3667" y="3305"/>
                </a:lnTo>
                <a:lnTo>
                  <a:pt x="3559" y="3233"/>
                </a:lnTo>
                <a:lnTo>
                  <a:pt x="3451" y="3159"/>
                </a:lnTo>
                <a:lnTo>
                  <a:pt x="3345" y="3084"/>
                </a:lnTo>
                <a:lnTo>
                  <a:pt x="3241" y="3007"/>
                </a:lnTo>
                <a:lnTo>
                  <a:pt x="3337" y="2917"/>
                </a:lnTo>
                <a:lnTo>
                  <a:pt x="3436" y="2829"/>
                </a:lnTo>
                <a:lnTo>
                  <a:pt x="3535" y="2743"/>
                </a:lnTo>
                <a:lnTo>
                  <a:pt x="3637" y="2659"/>
                </a:lnTo>
                <a:lnTo>
                  <a:pt x="3740" y="2576"/>
                </a:lnTo>
                <a:lnTo>
                  <a:pt x="3845" y="2496"/>
                </a:lnTo>
                <a:lnTo>
                  <a:pt x="3951" y="2417"/>
                </a:lnTo>
                <a:lnTo>
                  <a:pt x="4059" y="2340"/>
                </a:lnTo>
                <a:lnTo>
                  <a:pt x="4168" y="2266"/>
                </a:lnTo>
                <a:lnTo>
                  <a:pt x="4279" y="2193"/>
                </a:lnTo>
                <a:lnTo>
                  <a:pt x="4391" y="2122"/>
                </a:lnTo>
                <a:lnTo>
                  <a:pt x="4505" y="2054"/>
                </a:lnTo>
                <a:lnTo>
                  <a:pt x="4620" y="1986"/>
                </a:lnTo>
                <a:lnTo>
                  <a:pt x="4736" y="1921"/>
                </a:lnTo>
                <a:lnTo>
                  <a:pt x="4854" y="1859"/>
                </a:lnTo>
                <a:lnTo>
                  <a:pt x="4973" y="1799"/>
                </a:lnTo>
                <a:lnTo>
                  <a:pt x="5093" y="1740"/>
                </a:lnTo>
                <a:lnTo>
                  <a:pt x="5215" y="1684"/>
                </a:lnTo>
                <a:lnTo>
                  <a:pt x="5338" y="1630"/>
                </a:lnTo>
                <a:lnTo>
                  <a:pt x="5461" y="1579"/>
                </a:lnTo>
                <a:lnTo>
                  <a:pt x="5587" y="1528"/>
                </a:lnTo>
                <a:lnTo>
                  <a:pt x="5714" y="1481"/>
                </a:lnTo>
                <a:lnTo>
                  <a:pt x="5841" y="1436"/>
                </a:lnTo>
                <a:lnTo>
                  <a:pt x="5969" y="1393"/>
                </a:lnTo>
                <a:lnTo>
                  <a:pt x="6100" y="1353"/>
                </a:lnTo>
                <a:lnTo>
                  <a:pt x="6230" y="1315"/>
                </a:lnTo>
                <a:lnTo>
                  <a:pt x="6362" y="1279"/>
                </a:lnTo>
                <a:lnTo>
                  <a:pt x="6495" y="1246"/>
                </a:lnTo>
                <a:lnTo>
                  <a:pt x="6628" y="1215"/>
                </a:lnTo>
                <a:lnTo>
                  <a:pt x="6764" y="1187"/>
                </a:lnTo>
                <a:lnTo>
                  <a:pt x="6899" y="1161"/>
                </a:lnTo>
                <a:lnTo>
                  <a:pt x="7036" y="1137"/>
                </a:lnTo>
                <a:lnTo>
                  <a:pt x="6960" y="1213"/>
                </a:lnTo>
                <a:lnTo>
                  <a:pt x="6884" y="1289"/>
                </a:lnTo>
                <a:lnTo>
                  <a:pt x="6809" y="1367"/>
                </a:lnTo>
                <a:lnTo>
                  <a:pt x="6735" y="1446"/>
                </a:lnTo>
                <a:lnTo>
                  <a:pt x="6662" y="1525"/>
                </a:lnTo>
                <a:lnTo>
                  <a:pt x="6589" y="1607"/>
                </a:lnTo>
                <a:lnTo>
                  <a:pt x="6518" y="1689"/>
                </a:lnTo>
                <a:lnTo>
                  <a:pt x="6448" y="1771"/>
                </a:lnTo>
                <a:lnTo>
                  <a:pt x="6379" y="1855"/>
                </a:lnTo>
                <a:lnTo>
                  <a:pt x="6310" y="1940"/>
                </a:lnTo>
                <a:lnTo>
                  <a:pt x="6242" y="2027"/>
                </a:lnTo>
                <a:lnTo>
                  <a:pt x="6176" y="2113"/>
                </a:lnTo>
                <a:lnTo>
                  <a:pt x="6110" y="2201"/>
                </a:lnTo>
                <a:lnTo>
                  <a:pt x="6045" y="2290"/>
                </a:lnTo>
                <a:lnTo>
                  <a:pt x="5982" y="2379"/>
                </a:lnTo>
                <a:lnTo>
                  <a:pt x="5919" y="2471"/>
                </a:lnTo>
                <a:lnTo>
                  <a:pt x="5857" y="2562"/>
                </a:lnTo>
                <a:lnTo>
                  <a:pt x="5797" y="2654"/>
                </a:lnTo>
                <a:lnTo>
                  <a:pt x="5736" y="2748"/>
                </a:lnTo>
                <a:lnTo>
                  <a:pt x="5678" y="2842"/>
                </a:lnTo>
                <a:lnTo>
                  <a:pt x="5620" y="2938"/>
                </a:lnTo>
                <a:lnTo>
                  <a:pt x="5564" y="3034"/>
                </a:lnTo>
                <a:lnTo>
                  <a:pt x="5508" y="3130"/>
                </a:lnTo>
                <a:lnTo>
                  <a:pt x="5453" y="3228"/>
                </a:lnTo>
                <a:lnTo>
                  <a:pt x="5400" y="3326"/>
                </a:lnTo>
                <a:lnTo>
                  <a:pt x="5347" y="3427"/>
                </a:lnTo>
                <a:lnTo>
                  <a:pt x="5296" y="3527"/>
                </a:lnTo>
                <a:lnTo>
                  <a:pt x="5246" y="3628"/>
                </a:lnTo>
                <a:lnTo>
                  <a:pt x="5197" y="3729"/>
                </a:lnTo>
                <a:lnTo>
                  <a:pt x="5148" y="3833"/>
                </a:lnTo>
                <a:lnTo>
                  <a:pt x="5102" y="3936"/>
                </a:lnTo>
                <a:lnTo>
                  <a:pt x="5056" y="4040"/>
                </a:lnTo>
                <a:close/>
                <a:moveTo>
                  <a:pt x="7945" y="1047"/>
                </a:moveTo>
                <a:lnTo>
                  <a:pt x="7945" y="4642"/>
                </a:lnTo>
                <a:lnTo>
                  <a:pt x="7867" y="4639"/>
                </a:lnTo>
                <a:lnTo>
                  <a:pt x="7789" y="4635"/>
                </a:lnTo>
                <a:lnTo>
                  <a:pt x="7711" y="4631"/>
                </a:lnTo>
                <a:lnTo>
                  <a:pt x="7633" y="4626"/>
                </a:lnTo>
                <a:lnTo>
                  <a:pt x="7556" y="4621"/>
                </a:lnTo>
                <a:lnTo>
                  <a:pt x="7478" y="4614"/>
                </a:lnTo>
                <a:lnTo>
                  <a:pt x="7401" y="4607"/>
                </a:lnTo>
                <a:lnTo>
                  <a:pt x="7325" y="4600"/>
                </a:lnTo>
                <a:lnTo>
                  <a:pt x="7248" y="4591"/>
                </a:lnTo>
                <a:lnTo>
                  <a:pt x="7172" y="4582"/>
                </a:lnTo>
                <a:lnTo>
                  <a:pt x="7095" y="4573"/>
                </a:lnTo>
                <a:lnTo>
                  <a:pt x="7020" y="4562"/>
                </a:lnTo>
                <a:lnTo>
                  <a:pt x="6944" y="4551"/>
                </a:lnTo>
                <a:lnTo>
                  <a:pt x="6868" y="4540"/>
                </a:lnTo>
                <a:lnTo>
                  <a:pt x="6793" y="4527"/>
                </a:lnTo>
                <a:lnTo>
                  <a:pt x="6718" y="4514"/>
                </a:lnTo>
                <a:lnTo>
                  <a:pt x="6644" y="4501"/>
                </a:lnTo>
                <a:lnTo>
                  <a:pt x="6569" y="4486"/>
                </a:lnTo>
                <a:lnTo>
                  <a:pt x="6495" y="4471"/>
                </a:lnTo>
                <a:lnTo>
                  <a:pt x="6421" y="4456"/>
                </a:lnTo>
                <a:lnTo>
                  <a:pt x="6347" y="4439"/>
                </a:lnTo>
                <a:lnTo>
                  <a:pt x="6273" y="4423"/>
                </a:lnTo>
                <a:lnTo>
                  <a:pt x="6200" y="4405"/>
                </a:lnTo>
                <a:lnTo>
                  <a:pt x="6127" y="4387"/>
                </a:lnTo>
                <a:lnTo>
                  <a:pt x="6055" y="4368"/>
                </a:lnTo>
                <a:lnTo>
                  <a:pt x="5982" y="4348"/>
                </a:lnTo>
                <a:lnTo>
                  <a:pt x="5910" y="4328"/>
                </a:lnTo>
                <a:lnTo>
                  <a:pt x="5838" y="4308"/>
                </a:lnTo>
                <a:lnTo>
                  <a:pt x="5766" y="4286"/>
                </a:lnTo>
                <a:lnTo>
                  <a:pt x="5694" y="4264"/>
                </a:lnTo>
                <a:lnTo>
                  <a:pt x="5624" y="4242"/>
                </a:lnTo>
                <a:lnTo>
                  <a:pt x="5553" y="4217"/>
                </a:lnTo>
                <a:lnTo>
                  <a:pt x="5605" y="4099"/>
                </a:lnTo>
                <a:lnTo>
                  <a:pt x="5658" y="3982"/>
                </a:lnTo>
                <a:lnTo>
                  <a:pt x="5714" y="3866"/>
                </a:lnTo>
                <a:lnTo>
                  <a:pt x="5771" y="3750"/>
                </a:lnTo>
                <a:lnTo>
                  <a:pt x="5830" y="3637"/>
                </a:lnTo>
                <a:lnTo>
                  <a:pt x="5889" y="3524"/>
                </a:lnTo>
                <a:lnTo>
                  <a:pt x="5951" y="3412"/>
                </a:lnTo>
                <a:lnTo>
                  <a:pt x="6014" y="3301"/>
                </a:lnTo>
                <a:lnTo>
                  <a:pt x="6078" y="3192"/>
                </a:lnTo>
                <a:lnTo>
                  <a:pt x="6144" y="3084"/>
                </a:lnTo>
                <a:lnTo>
                  <a:pt x="6212" y="2978"/>
                </a:lnTo>
                <a:lnTo>
                  <a:pt x="6279" y="2871"/>
                </a:lnTo>
                <a:lnTo>
                  <a:pt x="6349" y="2767"/>
                </a:lnTo>
                <a:lnTo>
                  <a:pt x="6421" y="2664"/>
                </a:lnTo>
                <a:lnTo>
                  <a:pt x="6494" y="2563"/>
                </a:lnTo>
                <a:lnTo>
                  <a:pt x="6568" y="2463"/>
                </a:lnTo>
                <a:lnTo>
                  <a:pt x="6643" y="2363"/>
                </a:lnTo>
                <a:lnTo>
                  <a:pt x="6718" y="2265"/>
                </a:lnTo>
                <a:lnTo>
                  <a:pt x="6796" y="2169"/>
                </a:lnTo>
                <a:lnTo>
                  <a:pt x="6875" y="2074"/>
                </a:lnTo>
                <a:lnTo>
                  <a:pt x="6955" y="1980"/>
                </a:lnTo>
                <a:lnTo>
                  <a:pt x="7038" y="1888"/>
                </a:lnTo>
                <a:lnTo>
                  <a:pt x="7121" y="1798"/>
                </a:lnTo>
                <a:lnTo>
                  <a:pt x="7204" y="1709"/>
                </a:lnTo>
                <a:lnTo>
                  <a:pt x="7289" y="1621"/>
                </a:lnTo>
                <a:lnTo>
                  <a:pt x="7375" y="1534"/>
                </a:lnTo>
                <a:lnTo>
                  <a:pt x="7463" y="1449"/>
                </a:lnTo>
                <a:lnTo>
                  <a:pt x="7552" y="1366"/>
                </a:lnTo>
                <a:lnTo>
                  <a:pt x="7642" y="1285"/>
                </a:lnTo>
                <a:lnTo>
                  <a:pt x="7732" y="1205"/>
                </a:lnTo>
                <a:lnTo>
                  <a:pt x="7825" y="1126"/>
                </a:lnTo>
                <a:lnTo>
                  <a:pt x="7918" y="1049"/>
                </a:lnTo>
                <a:lnTo>
                  <a:pt x="7931" y="1048"/>
                </a:lnTo>
                <a:lnTo>
                  <a:pt x="7945" y="1047"/>
                </a:lnTo>
                <a:close/>
                <a:moveTo>
                  <a:pt x="9383" y="1137"/>
                </a:moveTo>
                <a:lnTo>
                  <a:pt x="9520" y="1161"/>
                </a:lnTo>
                <a:lnTo>
                  <a:pt x="9656" y="1187"/>
                </a:lnTo>
                <a:lnTo>
                  <a:pt x="9791" y="1215"/>
                </a:lnTo>
                <a:lnTo>
                  <a:pt x="9924" y="1246"/>
                </a:lnTo>
                <a:lnTo>
                  <a:pt x="10058" y="1279"/>
                </a:lnTo>
                <a:lnTo>
                  <a:pt x="10189" y="1315"/>
                </a:lnTo>
                <a:lnTo>
                  <a:pt x="10320" y="1353"/>
                </a:lnTo>
                <a:lnTo>
                  <a:pt x="10450" y="1393"/>
                </a:lnTo>
                <a:lnTo>
                  <a:pt x="10578" y="1436"/>
                </a:lnTo>
                <a:lnTo>
                  <a:pt x="10706" y="1481"/>
                </a:lnTo>
                <a:lnTo>
                  <a:pt x="10832" y="1528"/>
                </a:lnTo>
                <a:lnTo>
                  <a:pt x="10958" y="1579"/>
                </a:lnTo>
                <a:lnTo>
                  <a:pt x="11082" y="1630"/>
                </a:lnTo>
                <a:lnTo>
                  <a:pt x="11205" y="1684"/>
                </a:lnTo>
                <a:lnTo>
                  <a:pt x="11326" y="1740"/>
                </a:lnTo>
                <a:lnTo>
                  <a:pt x="11446" y="1799"/>
                </a:lnTo>
                <a:lnTo>
                  <a:pt x="11565" y="1859"/>
                </a:lnTo>
                <a:lnTo>
                  <a:pt x="11683" y="1921"/>
                </a:lnTo>
                <a:lnTo>
                  <a:pt x="11799" y="1986"/>
                </a:lnTo>
                <a:lnTo>
                  <a:pt x="11914" y="2054"/>
                </a:lnTo>
                <a:lnTo>
                  <a:pt x="12028" y="2122"/>
                </a:lnTo>
                <a:lnTo>
                  <a:pt x="12140" y="2193"/>
                </a:lnTo>
                <a:lnTo>
                  <a:pt x="12251" y="2266"/>
                </a:lnTo>
                <a:lnTo>
                  <a:pt x="12360" y="2340"/>
                </a:lnTo>
                <a:lnTo>
                  <a:pt x="12468" y="2417"/>
                </a:lnTo>
                <a:lnTo>
                  <a:pt x="12574" y="2496"/>
                </a:lnTo>
                <a:lnTo>
                  <a:pt x="12679" y="2576"/>
                </a:lnTo>
                <a:lnTo>
                  <a:pt x="12782" y="2659"/>
                </a:lnTo>
                <a:lnTo>
                  <a:pt x="12884" y="2743"/>
                </a:lnTo>
                <a:lnTo>
                  <a:pt x="12983" y="2829"/>
                </a:lnTo>
                <a:lnTo>
                  <a:pt x="13082" y="2917"/>
                </a:lnTo>
                <a:lnTo>
                  <a:pt x="13178" y="3007"/>
                </a:lnTo>
                <a:lnTo>
                  <a:pt x="13074" y="3084"/>
                </a:lnTo>
                <a:lnTo>
                  <a:pt x="12968" y="3159"/>
                </a:lnTo>
                <a:lnTo>
                  <a:pt x="12861" y="3233"/>
                </a:lnTo>
                <a:lnTo>
                  <a:pt x="12752" y="3305"/>
                </a:lnTo>
                <a:lnTo>
                  <a:pt x="12644" y="3377"/>
                </a:lnTo>
                <a:lnTo>
                  <a:pt x="12533" y="3446"/>
                </a:lnTo>
                <a:lnTo>
                  <a:pt x="12421" y="3513"/>
                </a:lnTo>
                <a:lnTo>
                  <a:pt x="12308" y="3579"/>
                </a:lnTo>
                <a:lnTo>
                  <a:pt x="12252" y="3611"/>
                </a:lnTo>
                <a:lnTo>
                  <a:pt x="12194" y="3643"/>
                </a:lnTo>
                <a:lnTo>
                  <a:pt x="12137" y="3674"/>
                </a:lnTo>
                <a:lnTo>
                  <a:pt x="12078" y="3705"/>
                </a:lnTo>
                <a:lnTo>
                  <a:pt x="12021" y="3736"/>
                </a:lnTo>
                <a:lnTo>
                  <a:pt x="11962" y="3766"/>
                </a:lnTo>
                <a:lnTo>
                  <a:pt x="11904" y="3796"/>
                </a:lnTo>
                <a:lnTo>
                  <a:pt x="11844" y="3825"/>
                </a:lnTo>
                <a:lnTo>
                  <a:pt x="11786" y="3854"/>
                </a:lnTo>
                <a:lnTo>
                  <a:pt x="11726" y="3882"/>
                </a:lnTo>
                <a:lnTo>
                  <a:pt x="11667" y="3909"/>
                </a:lnTo>
                <a:lnTo>
                  <a:pt x="11606" y="3936"/>
                </a:lnTo>
                <a:lnTo>
                  <a:pt x="11546" y="3963"/>
                </a:lnTo>
                <a:lnTo>
                  <a:pt x="11485" y="3989"/>
                </a:lnTo>
                <a:lnTo>
                  <a:pt x="11425" y="4015"/>
                </a:lnTo>
                <a:lnTo>
                  <a:pt x="11363" y="4040"/>
                </a:lnTo>
                <a:lnTo>
                  <a:pt x="11317" y="3936"/>
                </a:lnTo>
                <a:lnTo>
                  <a:pt x="11271" y="3833"/>
                </a:lnTo>
                <a:lnTo>
                  <a:pt x="11222" y="3729"/>
                </a:lnTo>
                <a:lnTo>
                  <a:pt x="11173" y="3628"/>
                </a:lnTo>
                <a:lnTo>
                  <a:pt x="11123" y="3527"/>
                </a:lnTo>
                <a:lnTo>
                  <a:pt x="11072" y="3427"/>
                </a:lnTo>
                <a:lnTo>
                  <a:pt x="11019" y="3326"/>
                </a:lnTo>
                <a:lnTo>
                  <a:pt x="10966" y="3228"/>
                </a:lnTo>
                <a:lnTo>
                  <a:pt x="10911" y="3130"/>
                </a:lnTo>
                <a:lnTo>
                  <a:pt x="10855" y="3034"/>
                </a:lnTo>
                <a:lnTo>
                  <a:pt x="10799" y="2938"/>
                </a:lnTo>
                <a:lnTo>
                  <a:pt x="10741" y="2842"/>
                </a:lnTo>
                <a:lnTo>
                  <a:pt x="10683" y="2748"/>
                </a:lnTo>
                <a:lnTo>
                  <a:pt x="10623" y="2654"/>
                </a:lnTo>
                <a:lnTo>
                  <a:pt x="10562" y="2562"/>
                </a:lnTo>
                <a:lnTo>
                  <a:pt x="10500" y="2471"/>
                </a:lnTo>
                <a:lnTo>
                  <a:pt x="10437" y="2379"/>
                </a:lnTo>
                <a:lnTo>
                  <a:pt x="10374" y="2290"/>
                </a:lnTo>
                <a:lnTo>
                  <a:pt x="10309" y="2201"/>
                </a:lnTo>
                <a:lnTo>
                  <a:pt x="10243" y="2113"/>
                </a:lnTo>
                <a:lnTo>
                  <a:pt x="10177" y="2027"/>
                </a:lnTo>
                <a:lnTo>
                  <a:pt x="10109" y="1940"/>
                </a:lnTo>
                <a:lnTo>
                  <a:pt x="10041" y="1855"/>
                </a:lnTo>
                <a:lnTo>
                  <a:pt x="9971" y="1771"/>
                </a:lnTo>
                <a:lnTo>
                  <a:pt x="9901" y="1689"/>
                </a:lnTo>
                <a:lnTo>
                  <a:pt x="9830" y="1607"/>
                </a:lnTo>
                <a:lnTo>
                  <a:pt x="9758" y="1525"/>
                </a:lnTo>
                <a:lnTo>
                  <a:pt x="9685" y="1446"/>
                </a:lnTo>
                <a:lnTo>
                  <a:pt x="9610" y="1367"/>
                </a:lnTo>
                <a:lnTo>
                  <a:pt x="9536" y="1289"/>
                </a:lnTo>
                <a:lnTo>
                  <a:pt x="9460" y="1213"/>
                </a:lnTo>
                <a:lnTo>
                  <a:pt x="9383" y="1137"/>
                </a:lnTo>
                <a:close/>
                <a:moveTo>
                  <a:pt x="8502" y="1049"/>
                </a:moveTo>
                <a:lnTo>
                  <a:pt x="8595" y="1126"/>
                </a:lnTo>
                <a:lnTo>
                  <a:pt x="8687" y="1205"/>
                </a:lnTo>
                <a:lnTo>
                  <a:pt x="8778" y="1285"/>
                </a:lnTo>
                <a:lnTo>
                  <a:pt x="8867" y="1366"/>
                </a:lnTo>
                <a:lnTo>
                  <a:pt x="8957" y="1449"/>
                </a:lnTo>
                <a:lnTo>
                  <a:pt x="9044" y="1534"/>
                </a:lnTo>
                <a:lnTo>
                  <a:pt x="9130" y="1621"/>
                </a:lnTo>
                <a:lnTo>
                  <a:pt x="9215" y="1709"/>
                </a:lnTo>
                <a:lnTo>
                  <a:pt x="9299" y="1798"/>
                </a:lnTo>
                <a:lnTo>
                  <a:pt x="9382" y="1888"/>
                </a:lnTo>
                <a:lnTo>
                  <a:pt x="9464" y="1980"/>
                </a:lnTo>
                <a:lnTo>
                  <a:pt x="9544" y="2074"/>
                </a:lnTo>
                <a:lnTo>
                  <a:pt x="9623" y="2169"/>
                </a:lnTo>
                <a:lnTo>
                  <a:pt x="9701" y="2265"/>
                </a:lnTo>
                <a:lnTo>
                  <a:pt x="9778" y="2363"/>
                </a:lnTo>
                <a:lnTo>
                  <a:pt x="9852" y="2463"/>
                </a:lnTo>
                <a:lnTo>
                  <a:pt x="9926" y="2563"/>
                </a:lnTo>
                <a:lnTo>
                  <a:pt x="9999" y="2664"/>
                </a:lnTo>
                <a:lnTo>
                  <a:pt x="10070" y="2767"/>
                </a:lnTo>
                <a:lnTo>
                  <a:pt x="10140" y="2871"/>
                </a:lnTo>
                <a:lnTo>
                  <a:pt x="10209" y="2978"/>
                </a:lnTo>
                <a:lnTo>
                  <a:pt x="10275" y="3084"/>
                </a:lnTo>
                <a:lnTo>
                  <a:pt x="10341" y="3192"/>
                </a:lnTo>
                <a:lnTo>
                  <a:pt x="10406" y="3301"/>
                </a:lnTo>
                <a:lnTo>
                  <a:pt x="10468" y="3412"/>
                </a:lnTo>
                <a:lnTo>
                  <a:pt x="10530" y="3524"/>
                </a:lnTo>
                <a:lnTo>
                  <a:pt x="10589" y="3637"/>
                </a:lnTo>
                <a:lnTo>
                  <a:pt x="10648" y="3750"/>
                </a:lnTo>
                <a:lnTo>
                  <a:pt x="10705" y="3866"/>
                </a:lnTo>
                <a:lnTo>
                  <a:pt x="10761" y="3982"/>
                </a:lnTo>
                <a:lnTo>
                  <a:pt x="10815" y="4099"/>
                </a:lnTo>
                <a:lnTo>
                  <a:pt x="10867" y="4217"/>
                </a:lnTo>
                <a:lnTo>
                  <a:pt x="10797" y="4242"/>
                </a:lnTo>
                <a:lnTo>
                  <a:pt x="10725" y="4264"/>
                </a:lnTo>
                <a:lnTo>
                  <a:pt x="10654" y="4286"/>
                </a:lnTo>
                <a:lnTo>
                  <a:pt x="10582" y="4308"/>
                </a:lnTo>
                <a:lnTo>
                  <a:pt x="10510" y="4328"/>
                </a:lnTo>
                <a:lnTo>
                  <a:pt x="10437" y="4348"/>
                </a:lnTo>
                <a:lnTo>
                  <a:pt x="10366" y="4368"/>
                </a:lnTo>
                <a:lnTo>
                  <a:pt x="10293" y="4387"/>
                </a:lnTo>
                <a:lnTo>
                  <a:pt x="10219" y="4405"/>
                </a:lnTo>
                <a:lnTo>
                  <a:pt x="10146" y="4423"/>
                </a:lnTo>
                <a:lnTo>
                  <a:pt x="10072" y="4439"/>
                </a:lnTo>
                <a:lnTo>
                  <a:pt x="9998" y="4456"/>
                </a:lnTo>
                <a:lnTo>
                  <a:pt x="9924" y="4471"/>
                </a:lnTo>
                <a:lnTo>
                  <a:pt x="9850" y="4486"/>
                </a:lnTo>
                <a:lnTo>
                  <a:pt x="9775" y="4501"/>
                </a:lnTo>
                <a:lnTo>
                  <a:pt x="9701" y="4514"/>
                </a:lnTo>
                <a:lnTo>
                  <a:pt x="9626" y="4527"/>
                </a:lnTo>
                <a:lnTo>
                  <a:pt x="9551" y="4540"/>
                </a:lnTo>
                <a:lnTo>
                  <a:pt x="9475" y="4551"/>
                </a:lnTo>
                <a:lnTo>
                  <a:pt x="9400" y="4562"/>
                </a:lnTo>
                <a:lnTo>
                  <a:pt x="9324" y="4573"/>
                </a:lnTo>
                <a:lnTo>
                  <a:pt x="9247" y="4582"/>
                </a:lnTo>
                <a:lnTo>
                  <a:pt x="9171" y="4591"/>
                </a:lnTo>
                <a:lnTo>
                  <a:pt x="9094" y="4600"/>
                </a:lnTo>
                <a:lnTo>
                  <a:pt x="9018" y="4607"/>
                </a:lnTo>
                <a:lnTo>
                  <a:pt x="8940" y="4614"/>
                </a:lnTo>
                <a:lnTo>
                  <a:pt x="8863" y="4621"/>
                </a:lnTo>
                <a:lnTo>
                  <a:pt x="8786" y="4626"/>
                </a:lnTo>
                <a:lnTo>
                  <a:pt x="8708" y="4631"/>
                </a:lnTo>
                <a:lnTo>
                  <a:pt x="8630" y="4635"/>
                </a:lnTo>
                <a:lnTo>
                  <a:pt x="8552" y="4639"/>
                </a:lnTo>
                <a:lnTo>
                  <a:pt x="8474" y="4642"/>
                </a:lnTo>
                <a:lnTo>
                  <a:pt x="8474" y="1047"/>
                </a:lnTo>
                <a:lnTo>
                  <a:pt x="8489" y="1048"/>
                </a:lnTo>
                <a:lnTo>
                  <a:pt x="8502" y="1049"/>
                </a:lnTo>
                <a:close/>
                <a:moveTo>
                  <a:pt x="7917" y="14987"/>
                </a:moveTo>
                <a:lnTo>
                  <a:pt x="7835" y="14918"/>
                </a:lnTo>
                <a:lnTo>
                  <a:pt x="7754" y="14850"/>
                </a:lnTo>
                <a:lnTo>
                  <a:pt x="7673" y="14779"/>
                </a:lnTo>
                <a:lnTo>
                  <a:pt x="7594" y="14708"/>
                </a:lnTo>
                <a:lnTo>
                  <a:pt x="7515" y="14636"/>
                </a:lnTo>
                <a:lnTo>
                  <a:pt x="7437" y="14562"/>
                </a:lnTo>
                <a:lnTo>
                  <a:pt x="7360" y="14487"/>
                </a:lnTo>
                <a:lnTo>
                  <a:pt x="7284" y="14410"/>
                </a:lnTo>
                <a:lnTo>
                  <a:pt x="7209" y="14333"/>
                </a:lnTo>
                <a:lnTo>
                  <a:pt x="7135" y="14255"/>
                </a:lnTo>
                <a:lnTo>
                  <a:pt x="7061" y="14175"/>
                </a:lnTo>
                <a:lnTo>
                  <a:pt x="6989" y="14095"/>
                </a:lnTo>
                <a:lnTo>
                  <a:pt x="6919" y="14012"/>
                </a:lnTo>
                <a:lnTo>
                  <a:pt x="6848" y="13930"/>
                </a:lnTo>
                <a:lnTo>
                  <a:pt x="6778" y="13846"/>
                </a:lnTo>
                <a:lnTo>
                  <a:pt x="6710" y="13761"/>
                </a:lnTo>
                <a:lnTo>
                  <a:pt x="6643" y="13675"/>
                </a:lnTo>
                <a:lnTo>
                  <a:pt x="6576" y="13588"/>
                </a:lnTo>
                <a:lnTo>
                  <a:pt x="6511" y="13499"/>
                </a:lnTo>
                <a:lnTo>
                  <a:pt x="6447" y="13410"/>
                </a:lnTo>
                <a:lnTo>
                  <a:pt x="6383" y="13319"/>
                </a:lnTo>
                <a:lnTo>
                  <a:pt x="6321" y="13228"/>
                </a:lnTo>
                <a:lnTo>
                  <a:pt x="6260" y="13135"/>
                </a:lnTo>
                <a:lnTo>
                  <a:pt x="6199" y="13042"/>
                </a:lnTo>
                <a:lnTo>
                  <a:pt x="6141" y="12948"/>
                </a:lnTo>
                <a:lnTo>
                  <a:pt x="6082" y="12853"/>
                </a:lnTo>
                <a:lnTo>
                  <a:pt x="6026" y="12757"/>
                </a:lnTo>
                <a:lnTo>
                  <a:pt x="5969" y="12659"/>
                </a:lnTo>
                <a:lnTo>
                  <a:pt x="5915" y="12561"/>
                </a:lnTo>
                <a:lnTo>
                  <a:pt x="5862" y="12462"/>
                </a:lnTo>
                <a:lnTo>
                  <a:pt x="5809" y="12363"/>
                </a:lnTo>
                <a:lnTo>
                  <a:pt x="5758" y="12262"/>
                </a:lnTo>
                <a:lnTo>
                  <a:pt x="5823" y="12242"/>
                </a:lnTo>
                <a:lnTo>
                  <a:pt x="5888" y="12223"/>
                </a:lnTo>
                <a:lnTo>
                  <a:pt x="5954" y="12204"/>
                </a:lnTo>
                <a:lnTo>
                  <a:pt x="6020" y="12187"/>
                </a:lnTo>
                <a:lnTo>
                  <a:pt x="6086" y="12169"/>
                </a:lnTo>
                <a:lnTo>
                  <a:pt x="6152" y="12153"/>
                </a:lnTo>
                <a:lnTo>
                  <a:pt x="6219" y="12136"/>
                </a:lnTo>
                <a:lnTo>
                  <a:pt x="6285" y="12121"/>
                </a:lnTo>
                <a:lnTo>
                  <a:pt x="6352" y="12106"/>
                </a:lnTo>
                <a:lnTo>
                  <a:pt x="6420" y="12091"/>
                </a:lnTo>
                <a:lnTo>
                  <a:pt x="6487" y="12077"/>
                </a:lnTo>
                <a:lnTo>
                  <a:pt x="6554" y="12064"/>
                </a:lnTo>
                <a:lnTo>
                  <a:pt x="6622" y="12051"/>
                </a:lnTo>
                <a:lnTo>
                  <a:pt x="6691" y="12039"/>
                </a:lnTo>
                <a:lnTo>
                  <a:pt x="6758" y="12027"/>
                </a:lnTo>
                <a:lnTo>
                  <a:pt x="6827" y="12016"/>
                </a:lnTo>
                <a:lnTo>
                  <a:pt x="6895" y="12005"/>
                </a:lnTo>
                <a:lnTo>
                  <a:pt x="6964" y="11995"/>
                </a:lnTo>
                <a:lnTo>
                  <a:pt x="7033" y="11986"/>
                </a:lnTo>
                <a:lnTo>
                  <a:pt x="7102" y="11976"/>
                </a:lnTo>
                <a:lnTo>
                  <a:pt x="7171" y="11968"/>
                </a:lnTo>
                <a:lnTo>
                  <a:pt x="7241" y="11960"/>
                </a:lnTo>
                <a:lnTo>
                  <a:pt x="7311" y="11953"/>
                </a:lnTo>
                <a:lnTo>
                  <a:pt x="7380" y="11946"/>
                </a:lnTo>
                <a:lnTo>
                  <a:pt x="7450" y="11940"/>
                </a:lnTo>
                <a:lnTo>
                  <a:pt x="7521" y="11934"/>
                </a:lnTo>
                <a:lnTo>
                  <a:pt x="7591" y="11929"/>
                </a:lnTo>
                <a:lnTo>
                  <a:pt x="7662" y="11924"/>
                </a:lnTo>
                <a:lnTo>
                  <a:pt x="7732" y="11920"/>
                </a:lnTo>
                <a:lnTo>
                  <a:pt x="7803" y="11916"/>
                </a:lnTo>
                <a:lnTo>
                  <a:pt x="7874" y="11913"/>
                </a:lnTo>
                <a:lnTo>
                  <a:pt x="7945" y="11911"/>
                </a:lnTo>
                <a:lnTo>
                  <a:pt x="7945" y="14988"/>
                </a:lnTo>
                <a:lnTo>
                  <a:pt x="7917" y="14987"/>
                </a:lnTo>
                <a:close/>
                <a:moveTo>
                  <a:pt x="15347" y="7759"/>
                </a:moveTo>
                <a:lnTo>
                  <a:pt x="12171" y="7759"/>
                </a:lnTo>
                <a:lnTo>
                  <a:pt x="12168" y="7652"/>
                </a:lnTo>
                <a:lnTo>
                  <a:pt x="12163" y="7545"/>
                </a:lnTo>
                <a:lnTo>
                  <a:pt x="12157" y="7439"/>
                </a:lnTo>
                <a:lnTo>
                  <a:pt x="12151" y="7332"/>
                </a:lnTo>
                <a:lnTo>
                  <a:pt x="12144" y="7226"/>
                </a:lnTo>
                <a:lnTo>
                  <a:pt x="12136" y="7120"/>
                </a:lnTo>
                <a:lnTo>
                  <a:pt x="12126" y="7015"/>
                </a:lnTo>
                <a:lnTo>
                  <a:pt x="12115" y="6911"/>
                </a:lnTo>
                <a:lnTo>
                  <a:pt x="12104" y="6805"/>
                </a:lnTo>
                <a:lnTo>
                  <a:pt x="12092" y="6701"/>
                </a:lnTo>
                <a:lnTo>
                  <a:pt x="12078" y="6598"/>
                </a:lnTo>
                <a:lnTo>
                  <a:pt x="12063" y="6494"/>
                </a:lnTo>
                <a:lnTo>
                  <a:pt x="12047" y="6391"/>
                </a:lnTo>
                <a:lnTo>
                  <a:pt x="12031" y="6288"/>
                </a:lnTo>
                <a:lnTo>
                  <a:pt x="12014" y="6186"/>
                </a:lnTo>
                <a:lnTo>
                  <a:pt x="11995" y="6084"/>
                </a:lnTo>
                <a:lnTo>
                  <a:pt x="11976" y="5982"/>
                </a:lnTo>
                <a:lnTo>
                  <a:pt x="11954" y="5881"/>
                </a:lnTo>
                <a:lnTo>
                  <a:pt x="11933" y="5781"/>
                </a:lnTo>
                <a:lnTo>
                  <a:pt x="11910" y="5681"/>
                </a:lnTo>
                <a:lnTo>
                  <a:pt x="11886" y="5582"/>
                </a:lnTo>
                <a:lnTo>
                  <a:pt x="11862" y="5482"/>
                </a:lnTo>
                <a:lnTo>
                  <a:pt x="11836" y="5383"/>
                </a:lnTo>
                <a:lnTo>
                  <a:pt x="11810" y="5285"/>
                </a:lnTo>
                <a:lnTo>
                  <a:pt x="11783" y="5188"/>
                </a:lnTo>
                <a:lnTo>
                  <a:pt x="11754" y="5090"/>
                </a:lnTo>
                <a:lnTo>
                  <a:pt x="11724" y="4993"/>
                </a:lnTo>
                <a:lnTo>
                  <a:pt x="11694" y="4897"/>
                </a:lnTo>
                <a:lnTo>
                  <a:pt x="11663" y="4801"/>
                </a:lnTo>
                <a:lnTo>
                  <a:pt x="11630" y="4706"/>
                </a:lnTo>
                <a:lnTo>
                  <a:pt x="11597" y="4611"/>
                </a:lnTo>
                <a:lnTo>
                  <a:pt x="11563" y="4517"/>
                </a:lnTo>
                <a:lnTo>
                  <a:pt x="11630" y="4489"/>
                </a:lnTo>
                <a:lnTo>
                  <a:pt x="11695" y="4461"/>
                </a:lnTo>
                <a:lnTo>
                  <a:pt x="11762" y="4432"/>
                </a:lnTo>
                <a:lnTo>
                  <a:pt x="11828" y="4403"/>
                </a:lnTo>
                <a:lnTo>
                  <a:pt x="11894" y="4374"/>
                </a:lnTo>
                <a:lnTo>
                  <a:pt x="11959" y="4343"/>
                </a:lnTo>
                <a:lnTo>
                  <a:pt x="12024" y="4312"/>
                </a:lnTo>
                <a:lnTo>
                  <a:pt x="12088" y="4281"/>
                </a:lnTo>
                <a:lnTo>
                  <a:pt x="12153" y="4249"/>
                </a:lnTo>
                <a:lnTo>
                  <a:pt x="12217" y="4216"/>
                </a:lnTo>
                <a:lnTo>
                  <a:pt x="12280" y="4183"/>
                </a:lnTo>
                <a:lnTo>
                  <a:pt x="12344" y="4150"/>
                </a:lnTo>
                <a:lnTo>
                  <a:pt x="12407" y="4116"/>
                </a:lnTo>
                <a:lnTo>
                  <a:pt x="12469" y="4081"/>
                </a:lnTo>
                <a:lnTo>
                  <a:pt x="12532" y="4046"/>
                </a:lnTo>
                <a:lnTo>
                  <a:pt x="12593" y="4011"/>
                </a:lnTo>
                <a:lnTo>
                  <a:pt x="12655" y="3975"/>
                </a:lnTo>
                <a:lnTo>
                  <a:pt x="12717" y="3939"/>
                </a:lnTo>
                <a:lnTo>
                  <a:pt x="12778" y="3902"/>
                </a:lnTo>
                <a:lnTo>
                  <a:pt x="12839" y="3865"/>
                </a:lnTo>
                <a:lnTo>
                  <a:pt x="12899" y="3827"/>
                </a:lnTo>
                <a:lnTo>
                  <a:pt x="12959" y="3789"/>
                </a:lnTo>
                <a:lnTo>
                  <a:pt x="13019" y="3749"/>
                </a:lnTo>
                <a:lnTo>
                  <a:pt x="13078" y="3710"/>
                </a:lnTo>
                <a:lnTo>
                  <a:pt x="13137" y="3670"/>
                </a:lnTo>
                <a:lnTo>
                  <a:pt x="13196" y="3630"/>
                </a:lnTo>
                <a:lnTo>
                  <a:pt x="13254" y="3590"/>
                </a:lnTo>
                <a:lnTo>
                  <a:pt x="13313" y="3549"/>
                </a:lnTo>
                <a:lnTo>
                  <a:pt x="13370" y="3507"/>
                </a:lnTo>
                <a:lnTo>
                  <a:pt x="13428" y="3466"/>
                </a:lnTo>
                <a:lnTo>
                  <a:pt x="13485" y="3423"/>
                </a:lnTo>
                <a:lnTo>
                  <a:pt x="13542" y="3381"/>
                </a:lnTo>
                <a:lnTo>
                  <a:pt x="13641" y="3492"/>
                </a:lnTo>
                <a:lnTo>
                  <a:pt x="13738" y="3605"/>
                </a:lnTo>
                <a:lnTo>
                  <a:pt x="13832" y="3719"/>
                </a:lnTo>
                <a:lnTo>
                  <a:pt x="13924" y="3837"/>
                </a:lnTo>
                <a:lnTo>
                  <a:pt x="14014" y="3956"/>
                </a:lnTo>
                <a:lnTo>
                  <a:pt x="14101" y="4076"/>
                </a:lnTo>
                <a:lnTo>
                  <a:pt x="14185" y="4199"/>
                </a:lnTo>
                <a:lnTo>
                  <a:pt x="14266" y="4324"/>
                </a:lnTo>
                <a:lnTo>
                  <a:pt x="14346" y="4450"/>
                </a:lnTo>
                <a:lnTo>
                  <a:pt x="14422" y="4578"/>
                </a:lnTo>
                <a:lnTo>
                  <a:pt x="14496" y="4708"/>
                </a:lnTo>
                <a:lnTo>
                  <a:pt x="14567" y="4839"/>
                </a:lnTo>
                <a:lnTo>
                  <a:pt x="14634" y="4972"/>
                </a:lnTo>
                <a:lnTo>
                  <a:pt x="14700" y="5106"/>
                </a:lnTo>
                <a:lnTo>
                  <a:pt x="14763" y="5243"/>
                </a:lnTo>
                <a:lnTo>
                  <a:pt x="14822" y="5380"/>
                </a:lnTo>
                <a:lnTo>
                  <a:pt x="14879" y="5519"/>
                </a:lnTo>
                <a:lnTo>
                  <a:pt x="14932" y="5660"/>
                </a:lnTo>
                <a:lnTo>
                  <a:pt x="14982" y="5802"/>
                </a:lnTo>
                <a:lnTo>
                  <a:pt x="15031" y="5945"/>
                </a:lnTo>
                <a:lnTo>
                  <a:pt x="15075" y="6090"/>
                </a:lnTo>
                <a:lnTo>
                  <a:pt x="15116" y="6236"/>
                </a:lnTo>
                <a:lnTo>
                  <a:pt x="15154" y="6383"/>
                </a:lnTo>
                <a:lnTo>
                  <a:pt x="15189" y="6532"/>
                </a:lnTo>
                <a:lnTo>
                  <a:pt x="15220" y="6681"/>
                </a:lnTo>
                <a:lnTo>
                  <a:pt x="15248" y="6832"/>
                </a:lnTo>
                <a:lnTo>
                  <a:pt x="15273" y="6984"/>
                </a:lnTo>
                <a:lnTo>
                  <a:pt x="15294" y="7137"/>
                </a:lnTo>
                <a:lnTo>
                  <a:pt x="15313" y="7291"/>
                </a:lnTo>
                <a:lnTo>
                  <a:pt x="15327" y="7446"/>
                </a:lnTo>
                <a:lnTo>
                  <a:pt x="15338" y="7602"/>
                </a:lnTo>
                <a:lnTo>
                  <a:pt x="15347" y="7759"/>
                </a:lnTo>
                <a:close/>
                <a:moveTo>
                  <a:pt x="8210" y="0"/>
                </a:moveTo>
                <a:lnTo>
                  <a:pt x="7787" y="10"/>
                </a:lnTo>
                <a:lnTo>
                  <a:pt x="7370" y="41"/>
                </a:lnTo>
                <a:lnTo>
                  <a:pt x="6960" y="92"/>
                </a:lnTo>
                <a:lnTo>
                  <a:pt x="6555" y="162"/>
                </a:lnTo>
                <a:lnTo>
                  <a:pt x="6158" y="253"/>
                </a:lnTo>
                <a:lnTo>
                  <a:pt x="5768" y="361"/>
                </a:lnTo>
                <a:lnTo>
                  <a:pt x="5386" y="486"/>
                </a:lnTo>
                <a:lnTo>
                  <a:pt x="5014" y="630"/>
                </a:lnTo>
                <a:lnTo>
                  <a:pt x="4651" y="791"/>
                </a:lnTo>
                <a:lnTo>
                  <a:pt x="4297" y="967"/>
                </a:lnTo>
                <a:lnTo>
                  <a:pt x="3953" y="1161"/>
                </a:lnTo>
                <a:lnTo>
                  <a:pt x="3619" y="1369"/>
                </a:lnTo>
                <a:lnTo>
                  <a:pt x="3298" y="1593"/>
                </a:lnTo>
                <a:lnTo>
                  <a:pt x="2987" y="1831"/>
                </a:lnTo>
                <a:lnTo>
                  <a:pt x="2690" y="2083"/>
                </a:lnTo>
                <a:lnTo>
                  <a:pt x="2404" y="2348"/>
                </a:lnTo>
                <a:lnTo>
                  <a:pt x="2132" y="2627"/>
                </a:lnTo>
                <a:lnTo>
                  <a:pt x="1875" y="2918"/>
                </a:lnTo>
                <a:lnTo>
                  <a:pt x="1631" y="3220"/>
                </a:lnTo>
                <a:lnTo>
                  <a:pt x="1402" y="3535"/>
                </a:lnTo>
                <a:lnTo>
                  <a:pt x="1188" y="3861"/>
                </a:lnTo>
                <a:lnTo>
                  <a:pt x="991" y="4195"/>
                </a:lnTo>
                <a:lnTo>
                  <a:pt x="810" y="4541"/>
                </a:lnTo>
                <a:lnTo>
                  <a:pt x="645" y="4897"/>
                </a:lnTo>
                <a:lnTo>
                  <a:pt x="498" y="5261"/>
                </a:lnTo>
                <a:lnTo>
                  <a:pt x="369" y="5634"/>
                </a:lnTo>
                <a:lnTo>
                  <a:pt x="259" y="6014"/>
                </a:lnTo>
                <a:lnTo>
                  <a:pt x="167" y="6402"/>
                </a:lnTo>
                <a:lnTo>
                  <a:pt x="94" y="6797"/>
                </a:lnTo>
                <a:lnTo>
                  <a:pt x="42" y="7198"/>
                </a:lnTo>
                <a:lnTo>
                  <a:pt x="10" y="7605"/>
                </a:lnTo>
                <a:lnTo>
                  <a:pt x="0" y="8018"/>
                </a:lnTo>
                <a:lnTo>
                  <a:pt x="10" y="8431"/>
                </a:lnTo>
                <a:lnTo>
                  <a:pt x="42" y="8838"/>
                </a:lnTo>
                <a:lnTo>
                  <a:pt x="94" y="9239"/>
                </a:lnTo>
                <a:lnTo>
                  <a:pt x="167" y="9634"/>
                </a:lnTo>
                <a:lnTo>
                  <a:pt x="259" y="10021"/>
                </a:lnTo>
                <a:lnTo>
                  <a:pt x="369" y="10402"/>
                </a:lnTo>
                <a:lnTo>
                  <a:pt x="498" y="10774"/>
                </a:lnTo>
                <a:lnTo>
                  <a:pt x="645" y="11139"/>
                </a:lnTo>
                <a:lnTo>
                  <a:pt x="810" y="11494"/>
                </a:lnTo>
                <a:lnTo>
                  <a:pt x="991" y="11840"/>
                </a:lnTo>
                <a:lnTo>
                  <a:pt x="1188" y="12175"/>
                </a:lnTo>
                <a:lnTo>
                  <a:pt x="1402" y="12501"/>
                </a:lnTo>
                <a:lnTo>
                  <a:pt x="1631" y="12815"/>
                </a:lnTo>
                <a:lnTo>
                  <a:pt x="1875" y="13118"/>
                </a:lnTo>
                <a:lnTo>
                  <a:pt x="2132" y="13409"/>
                </a:lnTo>
                <a:lnTo>
                  <a:pt x="2404" y="13688"/>
                </a:lnTo>
                <a:lnTo>
                  <a:pt x="2690" y="13953"/>
                </a:lnTo>
                <a:lnTo>
                  <a:pt x="2987" y="14205"/>
                </a:lnTo>
                <a:lnTo>
                  <a:pt x="3298" y="14443"/>
                </a:lnTo>
                <a:lnTo>
                  <a:pt x="3619" y="14667"/>
                </a:lnTo>
                <a:lnTo>
                  <a:pt x="3953" y="14875"/>
                </a:lnTo>
                <a:lnTo>
                  <a:pt x="4297" y="15068"/>
                </a:lnTo>
                <a:lnTo>
                  <a:pt x="4651" y="15245"/>
                </a:lnTo>
                <a:lnTo>
                  <a:pt x="5014" y="15406"/>
                </a:lnTo>
                <a:lnTo>
                  <a:pt x="5386" y="15550"/>
                </a:lnTo>
                <a:lnTo>
                  <a:pt x="5768" y="15675"/>
                </a:lnTo>
                <a:lnTo>
                  <a:pt x="6158" y="15783"/>
                </a:lnTo>
                <a:lnTo>
                  <a:pt x="6555" y="15873"/>
                </a:lnTo>
                <a:lnTo>
                  <a:pt x="6960" y="15944"/>
                </a:lnTo>
                <a:lnTo>
                  <a:pt x="7370" y="15995"/>
                </a:lnTo>
                <a:lnTo>
                  <a:pt x="7787" y="16026"/>
                </a:lnTo>
                <a:lnTo>
                  <a:pt x="8210" y="16036"/>
                </a:lnTo>
                <a:lnTo>
                  <a:pt x="8632" y="16026"/>
                </a:lnTo>
                <a:lnTo>
                  <a:pt x="9049" y="15995"/>
                </a:lnTo>
                <a:lnTo>
                  <a:pt x="9459" y="15944"/>
                </a:lnTo>
                <a:lnTo>
                  <a:pt x="9864" y="15873"/>
                </a:lnTo>
                <a:lnTo>
                  <a:pt x="10261" y="15783"/>
                </a:lnTo>
                <a:lnTo>
                  <a:pt x="10651" y="15675"/>
                </a:lnTo>
                <a:lnTo>
                  <a:pt x="11033" y="15550"/>
                </a:lnTo>
                <a:lnTo>
                  <a:pt x="11405" y="15406"/>
                </a:lnTo>
                <a:lnTo>
                  <a:pt x="11768" y="15245"/>
                </a:lnTo>
                <a:lnTo>
                  <a:pt x="12122" y="15068"/>
                </a:lnTo>
                <a:lnTo>
                  <a:pt x="12466" y="14875"/>
                </a:lnTo>
                <a:lnTo>
                  <a:pt x="12800" y="14667"/>
                </a:lnTo>
                <a:lnTo>
                  <a:pt x="13122" y="14443"/>
                </a:lnTo>
                <a:lnTo>
                  <a:pt x="13432" y="14205"/>
                </a:lnTo>
                <a:lnTo>
                  <a:pt x="13729" y="13953"/>
                </a:lnTo>
                <a:lnTo>
                  <a:pt x="14015" y="13688"/>
                </a:lnTo>
                <a:lnTo>
                  <a:pt x="14287" y="13409"/>
                </a:lnTo>
                <a:lnTo>
                  <a:pt x="14544" y="13118"/>
                </a:lnTo>
                <a:lnTo>
                  <a:pt x="14788" y="12815"/>
                </a:lnTo>
                <a:lnTo>
                  <a:pt x="15017" y="12501"/>
                </a:lnTo>
                <a:lnTo>
                  <a:pt x="15231" y="12175"/>
                </a:lnTo>
                <a:lnTo>
                  <a:pt x="15428" y="11840"/>
                </a:lnTo>
                <a:lnTo>
                  <a:pt x="15609" y="11494"/>
                </a:lnTo>
                <a:lnTo>
                  <a:pt x="15774" y="11139"/>
                </a:lnTo>
                <a:lnTo>
                  <a:pt x="15921" y="10774"/>
                </a:lnTo>
                <a:lnTo>
                  <a:pt x="16050" y="10402"/>
                </a:lnTo>
                <a:lnTo>
                  <a:pt x="16160" y="10021"/>
                </a:lnTo>
                <a:lnTo>
                  <a:pt x="16253" y="9634"/>
                </a:lnTo>
                <a:lnTo>
                  <a:pt x="16325" y="9239"/>
                </a:lnTo>
                <a:lnTo>
                  <a:pt x="16377" y="8838"/>
                </a:lnTo>
                <a:lnTo>
                  <a:pt x="16409" y="8431"/>
                </a:lnTo>
                <a:lnTo>
                  <a:pt x="16419" y="8018"/>
                </a:lnTo>
                <a:lnTo>
                  <a:pt x="16409" y="7605"/>
                </a:lnTo>
                <a:lnTo>
                  <a:pt x="16377" y="7198"/>
                </a:lnTo>
                <a:lnTo>
                  <a:pt x="16325" y="6797"/>
                </a:lnTo>
                <a:lnTo>
                  <a:pt x="16253" y="6402"/>
                </a:lnTo>
                <a:lnTo>
                  <a:pt x="16160" y="6014"/>
                </a:lnTo>
                <a:lnTo>
                  <a:pt x="16050" y="5634"/>
                </a:lnTo>
                <a:lnTo>
                  <a:pt x="15921" y="5261"/>
                </a:lnTo>
                <a:lnTo>
                  <a:pt x="15774" y="4897"/>
                </a:lnTo>
                <a:lnTo>
                  <a:pt x="15609" y="4541"/>
                </a:lnTo>
                <a:lnTo>
                  <a:pt x="15428" y="4195"/>
                </a:lnTo>
                <a:lnTo>
                  <a:pt x="15231" y="3861"/>
                </a:lnTo>
                <a:lnTo>
                  <a:pt x="15017" y="3535"/>
                </a:lnTo>
                <a:lnTo>
                  <a:pt x="14788" y="3220"/>
                </a:lnTo>
                <a:lnTo>
                  <a:pt x="14544" y="2918"/>
                </a:lnTo>
                <a:lnTo>
                  <a:pt x="14287" y="2627"/>
                </a:lnTo>
                <a:lnTo>
                  <a:pt x="14015" y="2348"/>
                </a:lnTo>
                <a:lnTo>
                  <a:pt x="13729" y="2083"/>
                </a:lnTo>
                <a:lnTo>
                  <a:pt x="13432" y="1831"/>
                </a:lnTo>
                <a:lnTo>
                  <a:pt x="13122" y="1593"/>
                </a:lnTo>
                <a:lnTo>
                  <a:pt x="12800" y="1369"/>
                </a:lnTo>
                <a:lnTo>
                  <a:pt x="12466" y="1161"/>
                </a:lnTo>
                <a:lnTo>
                  <a:pt x="12122" y="967"/>
                </a:lnTo>
                <a:lnTo>
                  <a:pt x="11768" y="791"/>
                </a:lnTo>
                <a:lnTo>
                  <a:pt x="11405" y="630"/>
                </a:lnTo>
                <a:lnTo>
                  <a:pt x="11033" y="486"/>
                </a:lnTo>
                <a:lnTo>
                  <a:pt x="10651" y="361"/>
                </a:lnTo>
                <a:lnTo>
                  <a:pt x="10261" y="253"/>
                </a:lnTo>
                <a:lnTo>
                  <a:pt x="9864" y="162"/>
                </a:lnTo>
                <a:lnTo>
                  <a:pt x="9459" y="92"/>
                </a:lnTo>
                <a:lnTo>
                  <a:pt x="9049" y="41"/>
                </a:lnTo>
                <a:lnTo>
                  <a:pt x="8632" y="10"/>
                </a:lnTo>
                <a:lnTo>
                  <a:pt x="82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ight Triangle 29"/>
          <p:cNvSpPr/>
          <p:nvPr/>
        </p:nvSpPr>
        <p:spPr>
          <a:xfrm>
            <a:off x="8348525" y="1347499"/>
            <a:ext cx="523290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2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5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4929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8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048181" y="3532857"/>
            <a:ext cx="9073389" cy="2379073"/>
          </a:xfrm>
          <a:custGeom>
            <a:avLst/>
            <a:gdLst>
              <a:gd name="connsiteX0" fmla="*/ 1105850 w 7559675"/>
              <a:gd name="connsiteY0" fmla="*/ 0 h 2476500"/>
              <a:gd name="connsiteX1" fmla="*/ 1309948 w 7559675"/>
              <a:gd name="connsiteY1" fmla="*/ 241300 h 2476500"/>
              <a:gd name="connsiteX2" fmla="*/ 7559675 w 7559675"/>
              <a:gd name="connsiteY2" fmla="*/ 241300 h 2476500"/>
              <a:gd name="connsiteX3" fmla="*/ 7559675 w 7559675"/>
              <a:gd name="connsiteY3" fmla="*/ 2476500 h 2476500"/>
              <a:gd name="connsiteX4" fmla="*/ 0 w 7559675"/>
              <a:gd name="connsiteY4" fmla="*/ 2476500 h 2476500"/>
              <a:gd name="connsiteX5" fmla="*/ 0 w 7559675"/>
              <a:gd name="connsiteY5" fmla="*/ 241300 h 2476500"/>
              <a:gd name="connsiteX6" fmla="*/ 901752 w 7559675"/>
              <a:gd name="connsiteY6" fmla="*/ 2413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59675" h="2476500">
                <a:moveTo>
                  <a:pt x="1105850" y="0"/>
                </a:moveTo>
                <a:lnTo>
                  <a:pt x="1309948" y="241300"/>
                </a:lnTo>
                <a:lnTo>
                  <a:pt x="7559675" y="241300"/>
                </a:lnTo>
                <a:lnTo>
                  <a:pt x="7559675" y="2476500"/>
                </a:lnTo>
                <a:lnTo>
                  <a:pt x="0" y="2476500"/>
                </a:lnTo>
                <a:lnTo>
                  <a:pt x="0" y="241300"/>
                </a:lnTo>
                <a:lnTo>
                  <a:pt x="901752" y="24130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288000" tIns="303733" bIns="288000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，请替换文字内容，点击添加相关标题文字，修改文字内容，也可以直接复制你的内容到此。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1669642" y="1675664"/>
            <a:ext cx="1726125" cy="1726125"/>
          </a:xfrm>
          <a:custGeom>
            <a:avLst/>
            <a:gdLst>
              <a:gd name="connsiteX0" fmla="*/ 798308 w 1596616"/>
              <a:gd name="connsiteY0" fmla="*/ 159481 h 1596616"/>
              <a:gd name="connsiteX1" fmla="*/ 159481 w 1596616"/>
              <a:gd name="connsiteY1" fmla="*/ 798308 h 1596616"/>
              <a:gd name="connsiteX2" fmla="*/ 798308 w 1596616"/>
              <a:gd name="connsiteY2" fmla="*/ 1437135 h 1596616"/>
              <a:gd name="connsiteX3" fmla="*/ 1437135 w 1596616"/>
              <a:gd name="connsiteY3" fmla="*/ 798308 h 1596616"/>
              <a:gd name="connsiteX4" fmla="*/ 798308 w 1596616"/>
              <a:gd name="connsiteY4" fmla="*/ 159481 h 1596616"/>
              <a:gd name="connsiteX5" fmla="*/ 798308 w 1596616"/>
              <a:gd name="connsiteY5" fmla="*/ 0 h 1596616"/>
              <a:gd name="connsiteX6" fmla="*/ 1596616 w 1596616"/>
              <a:gd name="connsiteY6" fmla="*/ 798308 h 1596616"/>
              <a:gd name="connsiteX7" fmla="*/ 798308 w 1596616"/>
              <a:gd name="connsiteY7" fmla="*/ 1596616 h 1596616"/>
              <a:gd name="connsiteX8" fmla="*/ 0 w 1596616"/>
              <a:gd name="connsiteY8" fmla="*/ 798308 h 1596616"/>
              <a:gd name="connsiteX9" fmla="*/ 798308 w 1596616"/>
              <a:gd name="connsiteY9" fmla="*/ 0 h 159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6616" h="1596616">
                <a:moveTo>
                  <a:pt x="798308" y="159481"/>
                </a:moveTo>
                <a:cubicBezTo>
                  <a:pt x="445494" y="159481"/>
                  <a:pt x="159481" y="445494"/>
                  <a:pt x="159481" y="798308"/>
                </a:cubicBezTo>
                <a:cubicBezTo>
                  <a:pt x="159481" y="1151122"/>
                  <a:pt x="445494" y="1437135"/>
                  <a:pt x="798308" y="1437135"/>
                </a:cubicBezTo>
                <a:cubicBezTo>
                  <a:pt x="1151122" y="1437135"/>
                  <a:pt x="1437135" y="1151122"/>
                  <a:pt x="1437135" y="798308"/>
                </a:cubicBezTo>
                <a:cubicBezTo>
                  <a:pt x="1437135" y="445494"/>
                  <a:pt x="1151122" y="159481"/>
                  <a:pt x="798308" y="159481"/>
                </a:cubicBezTo>
                <a:close/>
                <a:moveTo>
                  <a:pt x="798308" y="0"/>
                </a:moveTo>
                <a:cubicBezTo>
                  <a:pt x="1239201" y="0"/>
                  <a:pt x="1596616" y="357415"/>
                  <a:pt x="1596616" y="798308"/>
                </a:cubicBezTo>
                <a:cubicBezTo>
                  <a:pt x="1596616" y="1239201"/>
                  <a:pt x="1239201" y="1596616"/>
                  <a:pt x="798308" y="1596616"/>
                </a:cubicBezTo>
                <a:cubicBezTo>
                  <a:pt x="357415" y="1596616"/>
                  <a:pt x="0" y="1239201"/>
                  <a:pt x="0" y="798308"/>
                </a:cubicBezTo>
                <a:cubicBezTo>
                  <a:pt x="0" y="357415"/>
                  <a:pt x="357415" y="0"/>
                  <a:pt x="7983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03733" tIns="0" rIns="0" bIns="0" anchor="ctr"/>
          <a:lstStyle/>
          <a:p>
            <a:pPr algn="ctr">
              <a:defRPr/>
            </a:pPr>
            <a:endParaRPr lang="zh-CN" altLang="en-US" sz="2531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5230476" y="2252074"/>
            <a:ext cx="45206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" name="椭圆 4"/>
          <p:cNvSpPr/>
          <p:nvPr/>
        </p:nvSpPr>
        <p:spPr>
          <a:xfrm>
            <a:off x="3290049" y="1664421"/>
            <a:ext cx="1726126" cy="17261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dirty="0">
                <a:solidFill>
                  <a:schemeClr val="bg1"/>
                </a:solidFill>
                <a:ea typeface="微软雅黑" panose="020B0503020204020204" pitchFamily="34" charset="-122"/>
              </a:rPr>
              <a:t>80%</a:t>
            </a:r>
            <a:endParaRPr lang="zh-CN" altLang="en-US" sz="4218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29833" y="2343973"/>
            <a:ext cx="671979" cy="384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09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>
            <a:grpSpLocks/>
          </p:cNvGrpSpPr>
          <p:nvPr/>
        </p:nvGrpSpPr>
        <p:grpSpPr bwMode="auto">
          <a:xfrm>
            <a:off x="3179147" y="3573913"/>
            <a:ext cx="2270249" cy="486641"/>
            <a:chOff x="769938" y="2456536"/>
            <a:chExt cx="1613466" cy="345642"/>
          </a:xfrm>
          <a:solidFill>
            <a:schemeClr val="accent2"/>
          </a:solidFill>
          <a:effectLst/>
        </p:grpSpPr>
        <p:sp>
          <p:nvSpPr>
            <p:cNvPr id="38" name="Notched Right Arrow 37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0" name="Oval 39"/>
            <p:cNvSpPr>
              <a:spLocks noChangeAspect="1"/>
            </p:cNvSpPr>
            <p:nvPr/>
          </p:nvSpPr>
          <p:spPr>
            <a:xfrm>
              <a:off x="1482275" y="2534226"/>
              <a:ext cx="188792" cy="190262"/>
            </a:xfrm>
            <a:prstGeom prst="ellipse">
              <a:avLst/>
            </a:prstGeom>
            <a:grp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40"/>
          <p:cNvGrpSpPr>
            <a:grpSpLocks/>
          </p:cNvGrpSpPr>
          <p:nvPr/>
        </p:nvGrpSpPr>
        <p:grpSpPr bwMode="auto">
          <a:xfrm>
            <a:off x="5275278" y="3573913"/>
            <a:ext cx="2270248" cy="486641"/>
            <a:chOff x="769938" y="2456536"/>
            <a:chExt cx="1613466" cy="345642"/>
          </a:xfrm>
          <a:solidFill>
            <a:schemeClr val="accent3"/>
          </a:solidFill>
          <a:effectLst/>
        </p:grpSpPr>
        <p:sp>
          <p:nvSpPr>
            <p:cNvPr id="42" name="Notched Right Arrow 41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Oval 42"/>
            <p:cNvSpPr>
              <a:spLocks noChangeAspect="1"/>
            </p:cNvSpPr>
            <p:nvPr/>
          </p:nvSpPr>
          <p:spPr>
            <a:xfrm>
              <a:off x="1482274" y="2534226"/>
              <a:ext cx="188794" cy="190262"/>
            </a:xfrm>
            <a:prstGeom prst="ellipse">
              <a:avLst/>
            </a:prstGeom>
            <a:grp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Group 43"/>
          <p:cNvGrpSpPr>
            <a:grpSpLocks/>
          </p:cNvGrpSpPr>
          <p:nvPr/>
        </p:nvGrpSpPr>
        <p:grpSpPr bwMode="auto">
          <a:xfrm>
            <a:off x="7373638" y="3573913"/>
            <a:ext cx="2268016" cy="486641"/>
            <a:chOff x="769938" y="2456536"/>
            <a:chExt cx="1613466" cy="345642"/>
          </a:xfrm>
          <a:solidFill>
            <a:schemeClr val="accent4"/>
          </a:solidFill>
          <a:effectLst/>
        </p:grpSpPr>
        <p:sp>
          <p:nvSpPr>
            <p:cNvPr id="45" name="Notched Right Arrow 44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Oval 45"/>
            <p:cNvSpPr>
              <a:spLocks noChangeAspect="1"/>
            </p:cNvSpPr>
            <p:nvPr/>
          </p:nvSpPr>
          <p:spPr>
            <a:xfrm>
              <a:off x="1481388" y="2534226"/>
              <a:ext cx="190567" cy="190262"/>
            </a:xfrm>
            <a:prstGeom prst="ellipse">
              <a:avLst/>
            </a:prstGeom>
            <a:grp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Group 49"/>
          <p:cNvGrpSpPr>
            <a:grpSpLocks/>
          </p:cNvGrpSpPr>
          <p:nvPr/>
        </p:nvGrpSpPr>
        <p:grpSpPr bwMode="auto">
          <a:xfrm>
            <a:off x="9469767" y="3573913"/>
            <a:ext cx="2268016" cy="486641"/>
            <a:chOff x="769938" y="2456536"/>
            <a:chExt cx="1613466" cy="345642"/>
          </a:xfrm>
          <a:solidFill>
            <a:schemeClr val="accent5"/>
          </a:solidFill>
          <a:effectLst/>
        </p:grpSpPr>
        <p:sp>
          <p:nvSpPr>
            <p:cNvPr id="52" name="Notched Right Arrow 51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Oval 63"/>
            <p:cNvSpPr>
              <a:spLocks noChangeAspect="1"/>
            </p:cNvSpPr>
            <p:nvPr/>
          </p:nvSpPr>
          <p:spPr>
            <a:xfrm>
              <a:off x="1481388" y="2534226"/>
              <a:ext cx="190567" cy="190262"/>
            </a:xfrm>
            <a:prstGeom prst="ellipse">
              <a:avLst/>
            </a:prstGeom>
            <a:grp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1083019" y="3573913"/>
            <a:ext cx="2268016" cy="486641"/>
            <a:chOff x="769938" y="2456536"/>
            <a:chExt cx="1613466" cy="345642"/>
          </a:xfrm>
          <a:solidFill>
            <a:schemeClr val="accent1"/>
          </a:solidFill>
          <a:effectLst/>
        </p:grpSpPr>
        <p:sp>
          <p:nvSpPr>
            <p:cNvPr id="33" name="Notched Right Arrow 32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1481388" y="2534226"/>
              <a:ext cx="190567" cy="190262"/>
            </a:xfrm>
            <a:prstGeom prst="ellipse">
              <a:avLst/>
            </a:prstGeom>
            <a:grp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Group 83"/>
          <p:cNvGrpSpPr>
            <a:grpSpLocks/>
          </p:cNvGrpSpPr>
          <p:nvPr/>
        </p:nvGrpSpPr>
        <p:grpSpPr bwMode="auto">
          <a:xfrm>
            <a:off x="1821909" y="1995676"/>
            <a:ext cx="785769" cy="1814860"/>
            <a:chOff x="1295010" y="1516652"/>
            <a:chExt cx="558911" cy="1289563"/>
          </a:xfrm>
          <a:solidFill>
            <a:schemeClr val="accent1"/>
          </a:solidFill>
          <a:effectLst/>
        </p:grpSpPr>
        <p:cxnSp>
          <p:nvCxnSpPr>
            <p:cNvPr id="75" name="Straight Connector 74"/>
            <p:cNvCxnSpPr>
              <a:stCxn id="65" idx="7"/>
            </p:cNvCxnSpPr>
            <p:nvPr/>
          </p:nvCxnSpPr>
          <p:spPr>
            <a:xfrm flipH="1">
              <a:off x="1574466" y="2190778"/>
              <a:ext cx="0" cy="615437"/>
            </a:xfrm>
            <a:prstGeom prst="line">
              <a:avLst/>
            </a:prstGeom>
            <a:grpFill/>
            <a:ln w="1905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ardrop 64"/>
            <p:cNvSpPr/>
            <p:nvPr/>
          </p:nvSpPr>
          <p:spPr bwMode="auto">
            <a:xfrm rot="8100000">
              <a:off x="1295010" y="1516652"/>
              <a:ext cx="558911" cy="558334"/>
            </a:xfrm>
            <a:prstGeom prst="teardrop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Group 84"/>
          <p:cNvGrpSpPr>
            <a:grpSpLocks/>
          </p:cNvGrpSpPr>
          <p:nvPr/>
        </p:nvGrpSpPr>
        <p:grpSpPr bwMode="auto">
          <a:xfrm>
            <a:off x="6018632" y="1995676"/>
            <a:ext cx="785769" cy="1814860"/>
            <a:chOff x="1295010" y="1516652"/>
            <a:chExt cx="558911" cy="1289563"/>
          </a:xfrm>
          <a:solidFill>
            <a:schemeClr val="accent3"/>
          </a:solidFill>
          <a:effectLst/>
        </p:grpSpPr>
        <p:cxnSp>
          <p:nvCxnSpPr>
            <p:cNvPr id="86" name="Straight Connector 85"/>
            <p:cNvCxnSpPr>
              <a:stCxn id="88" idx="7"/>
            </p:cNvCxnSpPr>
            <p:nvPr/>
          </p:nvCxnSpPr>
          <p:spPr>
            <a:xfrm flipH="1">
              <a:off x="1574466" y="2190778"/>
              <a:ext cx="0" cy="615437"/>
            </a:xfrm>
            <a:prstGeom prst="line">
              <a:avLst/>
            </a:prstGeom>
            <a:grpFill/>
            <a:ln w="19050">
              <a:solidFill>
                <a:schemeClr val="accent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ardrop 87"/>
            <p:cNvSpPr/>
            <p:nvPr/>
          </p:nvSpPr>
          <p:spPr bwMode="auto">
            <a:xfrm rot="8100000">
              <a:off x="1295010" y="1516652"/>
              <a:ext cx="558911" cy="558334"/>
            </a:xfrm>
            <a:prstGeom prst="teardrop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Group 89"/>
          <p:cNvGrpSpPr>
            <a:grpSpLocks/>
          </p:cNvGrpSpPr>
          <p:nvPr/>
        </p:nvGrpSpPr>
        <p:grpSpPr bwMode="auto">
          <a:xfrm>
            <a:off x="10222053" y="1995676"/>
            <a:ext cx="785769" cy="1814860"/>
            <a:chOff x="1295010" y="1516652"/>
            <a:chExt cx="558911" cy="1289563"/>
          </a:xfrm>
          <a:solidFill>
            <a:schemeClr val="accent5"/>
          </a:solidFill>
          <a:effectLst/>
        </p:grpSpPr>
        <p:cxnSp>
          <p:nvCxnSpPr>
            <p:cNvPr id="91" name="Straight Connector 90"/>
            <p:cNvCxnSpPr>
              <a:stCxn id="93" idx="7"/>
            </p:cNvCxnSpPr>
            <p:nvPr/>
          </p:nvCxnSpPr>
          <p:spPr>
            <a:xfrm flipH="1">
              <a:off x="1574466" y="2190778"/>
              <a:ext cx="0" cy="615437"/>
            </a:xfrm>
            <a:prstGeom prst="line">
              <a:avLst/>
            </a:prstGeom>
            <a:grpFill/>
            <a:ln w="19050">
              <a:solidFill>
                <a:schemeClr val="accent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ardrop 92"/>
            <p:cNvSpPr/>
            <p:nvPr/>
          </p:nvSpPr>
          <p:spPr bwMode="auto">
            <a:xfrm rot="8100000">
              <a:off x="1295010" y="1516652"/>
              <a:ext cx="558911" cy="558334"/>
            </a:xfrm>
            <a:prstGeom prst="teardrop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Group 94"/>
          <p:cNvGrpSpPr>
            <a:grpSpLocks/>
          </p:cNvGrpSpPr>
          <p:nvPr/>
        </p:nvGrpSpPr>
        <p:grpSpPr bwMode="auto">
          <a:xfrm rot="10800000">
            <a:off x="3911341" y="3819466"/>
            <a:ext cx="785769" cy="1817091"/>
            <a:chOff x="1299774" y="1516652"/>
            <a:chExt cx="558911" cy="1292739"/>
          </a:xfrm>
          <a:solidFill>
            <a:schemeClr val="accent2"/>
          </a:solidFill>
          <a:effectLst/>
        </p:grpSpPr>
        <p:cxnSp>
          <p:nvCxnSpPr>
            <p:cNvPr id="96" name="Straight Connector 95"/>
            <p:cNvCxnSpPr>
              <a:stCxn id="98" idx="7"/>
            </p:cNvCxnSpPr>
            <p:nvPr/>
          </p:nvCxnSpPr>
          <p:spPr>
            <a:xfrm flipH="1">
              <a:off x="1577641" y="2194785"/>
              <a:ext cx="0" cy="614606"/>
            </a:xfrm>
            <a:prstGeom prst="line">
              <a:avLst/>
            </a:prstGeom>
            <a:grpFill/>
            <a:ln w="19050">
              <a:solidFill>
                <a:schemeClr val="accent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ardrop 97"/>
            <p:cNvSpPr/>
            <p:nvPr/>
          </p:nvSpPr>
          <p:spPr bwMode="auto">
            <a:xfrm rot="8100000">
              <a:off x="1299774" y="1516652"/>
              <a:ext cx="558911" cy="559022"/>
            </a:xfrm>
            <a:prstGeom prst="teardrop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Group 99"/>
          <p:cNvGrpSpPr>
            <a:grpSpLocks/>
          </p:cNvGrpSpPr>
          <p:nvPr/>
        </p:nvGrpSpPr>
        <p:grpSpPr bwMode="auto">
          <a:xfrm rot="10800000">
            <a:off x="8105833" y="3819466"/>
            <a:ext cx="785769" cy="1817091"/>
            <a:chOff x="1299773" y="1516652"/>
            <a:chExt cx="558911" cy="1292739"/>
          </a:xfrm>
          <a:solidFill>
            <a:schemeClr val="accent4"/>
          </a:solidFill>
          <a:effectLst/>
        </p:grpSpPr>
        <p:cxnSp>
          <p:nvCxnSpPr>
            <p:cNvPr id="101" name="Straight Connector 100"/>
            <p:cNvCxnSpPr>
              <a:stCxn id="103" idx="7"/>
            </p:cNvCxnSpPr>
            <p:nvPr/>
          </p:nvCxnSpPr>
          <p:spPr>
            <a:xfrm flipH="1">
              <a:off x="1577641" y="2194785"/>
              <a:ext cx="0" cy="614606"/>
            </a:xfrm>
            <a:prstGeom prst="line">
              <a:avLst/>
            </a:prstGeom>
            <a:grpFill/>
            <a:ln w="19050">
              <a:solidFill>
                <a:schemeClr val="accent4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ardrop 102"/>
            <p:cNvSpPr/>
            <p:nvPr/>
          </p:nvSpPr>
          <p:spPr bwMode="auto">
            <a:xfrm rot="8100000">
              <a:off x="1299773" y="1516652"/>
              <a:ext cx="558911" cy="559022"/>
            </a:xfrm>
            <a:prstGeom prst="teardrop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4712" name="Slide Number Placeholder 6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2045840" y="281270"/>
            <a:ext cx="535752" cy="3861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>
            <a:lvl1pPr>
              <a:defRPr sz="2812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44736" indent="-401822">
              <a:defRPr sz="2812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607287" indent="-321457">
              <a:defRPr sz="2812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2250201" indent="-321457">
              <a:defRPr sz="2812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893116" indent="-321457">
              <a:defRPr sz="2812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536031" indent="-321457" defTabSz="1448791" fontAlgn="base">
              <a:spcBef>
                <a:spcPct val="0"/>
              </a:spcBef>
              <a:spcAft>
                <a:spcPct val="0"/>
              </a:spcAft>
              <a:defRPr sz="2812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4178945" indent="-321457" defTabSz="1448791" fontAlgn="base">
              <a:spcBef>
                <a:spcPct val="0"/>
              </a:spcBef>
              <a:spcAft>
                <a:spcPct val="0"/>
              </a:spcAft>
              <a:defRPr sz="2812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4821860" indent="-321457" defTabSz="1448791" fontAlgn="base">
              <a:spcBef>
                <a:spcPct val="0"/>
              </a:spcBef>
              <a:spcAft>
                <a:spcPct val="0"/>
              </a:spcAft>
              <a:defRPr sz="2812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5464774" indent="-321457" defTabSz="1448791" fontAlgn="base">
              <a:spcBef>
                <a:spcPct val="0"/>
              </a:spcBef>
              <a:spcAft>
                <a:spcPct val="0"/>
              </a:spcAft>
              <a:defRPr sz="2812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67D6804-0FF7-4B16-A5E1-5F55558C3EA1}" type="slidenum"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pPr/>
              <a:t>9</a:t>
            </a:fld>
            <a:endParaRPr lang="en-US" altLang="zh-CN" sz="180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8" name="TextBox 23"/>
          <p:cNvSpPr txBox="1"/>
          <p:nvPr/>
        </p:nvSpPr>
        <p:spPr>
          <a:xfrm>
            <a:off x="1120146" y="4841536"/>
            <a:ext cx="247665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0" name="TextBox 24"/>
          <p:cNvSpPr txBox="1"/>
          <p:nvPr/>
        </p:nvSpPr>
        <p:spPr>
          <a:xfrm>
            <a:off x="1120146" y="452078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1" name="TextBox 23"/>
          <p:cNvSpPr txBox="1"/>
          <p:nvPr/>
        </p:nvSpPr>
        <p:spPr>
          <a:xfrm>
            <a:off x="3170619" y="2458554"/>
            <a:ext cx="247665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2" name="TextBox 24"/>
          <p:cNvSpPr txBox="1"/>
          <p:nvPr/>
        </p:nvSpPr>
        <p:spPr>
          <a:xfrm>
            <a:off x="3170619" y="213780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3" name="TextBox 23"/>
          <p:cNvSpPr txBox="1"/>
          <p:nvPr/>
        </p:nvSpPr>
        <p:spPr>
          <a:xfrm>
            <a:off x="5239564" y="4841536"/>
            <a:ext cx="247665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4" name="TextBox 24"/>
          <p:cNvSpPr txBox="1"/>
          <p:nvPr/>
        </p:nvSpPr>
        <p:spPr>
          <a:xfrm>
            <a:off x="5239564" y="452078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5" name="TextBox 23"/>
          <p:cNvSpPr txBox="1"/>
          <p:nvPr/>
        </p:nvSpPr>
        <p:spPr>
          <a:xfrm>
            <a:off x="7576364" y="2458554"/>
            <a:ext cx="247665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6" name="TextBox 24"/>
          <p:cNvSpPr txBox="1"/>
          <p:nvPr/>
        </p:nvSpPr>
        <p:spPr>
          <a:xfrm>
            <a:off x="7576364" y="213780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7" name="TextBox 23"/>
          <p:cNvSpPr txBox="1"/>
          <p:nvPr/>
        </p:nvSpPr>
        <p:spPr>
          <a:xfrm>
            <a:off x="9617601" y="4841536"/>
            <a:ext cx="247665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8" name="TextBox 24"/>
          <p:cNvSpPr txBox="1"/>
          <p:nvPr/>
        </p:nvSpPr>
        <p:spPr>
          <a:xfrm>
            <a:off x="9617601" y="452078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矩形 46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3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4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281C1E7-784A-43B3-BD6C-B087A4CDE4A3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qGGlJKPVYmj1EAACviwAAFwAAAHVuaXZlcnNhbC91bml2ZXJzYWwucG5n7b0JONTr/z+sLElDCTWW0Eo42cqSZWQqrZasFWYyQhiKss8MqRHFOEmUrWlV9hLJnmWyjhZhBmOJUUxjDDOYYZ6ZzveUOs3ve/7Pdf2v5/88T11Xdan7ft/3+32/l9f7fS+fWGtLC3ExOTEBAQHxgwf2HhMQEEILCCz/LCrC/RezlRB57l/LAo9ZmAvktyt84v4g5Lnn6B4BgSLMKvYpYe7PK88eOB4oICBRx/u9DOef7S4gcHXvwb177EJcKX2nCs47HgctVm1zFdCMvG81u7UbmJXKuqWtjyl+vMZGA7vls/h9ke1rlTfu23Pxj5WXrPNWmvv4mlHXFBLMAWvUbjr4njnzRzt+nL3oyMkp133mmd+j61lQCVIxLCPqPmNMIPLwE4gPwXk95ISj9JkWyGIA/XNOgZ9r6EhyDjUFguwpldOqERAE/PjHBvnX6So6Wa+RhAKjKdTQnj2JyteWiQChkT/84VQS9TpyalwNGEZ53nXJfIMKqr+wBVn3GbLQ8iNFredRry8OjSdw5rI4kmIrL/9MCBoZlSx75ciYhNLGpN2WGbsJirY/TQjQSjJzNw9mD62vThTN15CcHk3npNkqfdr8E5lAeS6ZhMDqK5To1n9wBWh9Fwn1QudcHsK/RiyMQ0qv+6ARgbFStxazyE1TaxHUXdMmS5s7E3jNB6Oh0D6V5QvVXxarp/fVjNMav9OseSl+ZC2gD8VZSGOw1CFzcTKaKkKWKaIiVbR4f180CTTXZLWu/ND2hJmO4fChWJV8b3olFUE98flc7CKGOU4GcebycOtBpJnubuHNJUYX+twgaHIqm/MZOXouHYbCeX+kXYCcn6le9PzGZGpa1MGL2NKKkT/SgivHXQpW9/fPtQf7+fW+ODdjUir45RRqhySA3ZTFbtq2vELUbIiEjxjVTZvtoRBLPd95Zs2/f7RtlexQt8RKDeRsnZJr56lPtdYVnsPhwJsNHBw+h9rnZTSDUyZCx+D+4cTOqqMygAwYKtwA121RfW2pOM3kUjWAchIisMi5hOCKYbXzAl8MzqaIodF7Dl4yl2xsfVAtIR4o0UMCl8rsik2cSIRnjhumjHFE9w4tGDqfk+JkDR4emW3fUOyuatdTCoe3V1bbUh5RFIIl7DVn3L4v6cBZQc9V6LtSbgOyuiwaSXJN5Uyef+WJ+DUk7dnWhDjcEIdeFFQ432SFnJrJIjff99VXeD+idjHEWCSR2RdMsieG9M0elwije8p62DMpzh1c4fiuOrRJOjYLd27k0F0MYgLmCLp6RxO5jpNBgo+tx4wEDpOcQpNmYl+WUgLsjxXHKqs5qj9Xv0nQk4VSiJYTh8sL6qrOYPQXWVch7KFxlnQBJ4ur1/67q7r3VwT56RNcNhmU7+XgwpX7T9Yl75mrOoNSpOZE+DeGbye9oy3GkhtYxqVdVSr3qofmeki03l5LdhqVDif2zPQTZAANag1wYgJFIUziTKkk7vyYxWr8BcXCvjpNd+8HDktU8734kXWA50pbr0bBAE/drFOj50WRBGWsePxQkcKWUYvjboVAOKwwRfBNiEbJrah2J60b+HiK+2wSK3GjzcDjCaLhG5dNwCuJm788kHreRBU9/FRJRyhuD8JY8TkmcsvyGwaMWf26myEadfdCJnjcQVan3kWUL1dRbKF89KnH33WZsDK++Rxelw4uSWK9zPMvEQYXkc4pSDLqfTzXvBdJojm934oxUry68KWSQ698V2VxL2u4MnHPUQUYO7jCkR5yr/GNntJVToJA0Gzmtd37yvXe+5QmUXFj0V5Gve3atdYi1nP9CZSGcw0lq01iisnRIRSDh59xn9rP1JWMrzd6bmu0xOxL5FN3AuNq7QCvh4w8PgU2mqxI0oa2UCP8RHS1ReWRCn8sx4a4EkNpHMndDfjGi9gIV4lpNDGuK+cL0XCPixrQ25FWj7KITFJHBAhbK3oKqdBC5Lc0QHeDkyo835xN3mesKMgocbkECo0m611qKjxzUmtnSYae9e4tQG/QfubYPUyVIqMeH5hVgsjViM7rZ4FIRpJjjeG7ElQW2xI9gXHukUkbLeUBz5kPmu0Rsq3uGUOVwILOTMEp4z+Jxh8XHYgOgAY8Wul4/Bq1BHJH4AH0YVqE+mX2q7PtzFI4veG7E9UXTBIGw7OlBGuCLphJsKfQ7ynVNonASIs0dvZxdjCgnYBBnx4c8jT02rAKHfDAprhvRvLG56qMZ5s1ZQCUctlAITDcK2mPzWLDE7a+eXL2PqFDc7RcAHKITKtwuqDru35jzeSuobk5mxI2NaihSZsoy8CfbbAOn5jr6nnrJg8Qp9a+Q/Z+cRbZ8YYz1x9rtpWUQ/OfPlzuptofMyeZE7Fa3BHw/MLr8PXPcwToCynMHd4kjg1Jz1cu51M+1AuoVqqf7YcXLFpwISc6j9xQunABtXP9hDZG0fPSN2uHrhRpXwvYd8ot8Zb6+QB7SyOpLPU1ASN72GmglmQh7WGljTYnx7o9FidSoaoipXUyYG2za7UQX3I3wsiTDNkEBJbL0rWKm2TAlHMWbZvWxCWbyhZz1bWafu+05LrTITfg9472P/MCVkyIoRP62qVrrSfIk5nmRW5jvUzZl3s5pdSMWWoF3rFKSTcC7jg2En5eA9hsv4eCe19SyZm6h3okAi6iYO9VFDGwXB7erMMBWZ35Xsbk8L6ShU21S0NNF3zAt9a6n7jZsw/23Ex+qliwAWhWgj2ar/ca/vGOpogvxQTtJl8mp6zUwlHK1wD2iwaHYLAwJiV9Q3AsdKAbqkrdfEOJGaul6iCyz/o6asiEKsM1YXI9nZhmgwsc5qxeiQ4YsTltZCsELooXjXp7dsIiIt3vIBMYB2tlRY1YNBNkwHOShbmeFVY6B/rWjRVH2Ra3RZ6ZXWxh+lTgrMTRJZWlMUwg4YJE00I8zD86d9Akpn0OWQqvFl3q5WsuyKVu4VoXqYQVXQ9Vp9KlMGSIZrN822gUDkaBbPUB3x6EAHwcRT4O6IDmJQtSMBYdO533dSxeeBBS2Uvmal/OMNfl7oMTqhX0jG9mN519YNUPUTF/wBh2e6Pnr5DB/MPbpBjVpnHxZkQfvECbPXuCjRKxxPl6hhhTaBIYE8Zmpj4jz+TLLIdR8FDcJ0BCkBtEGCby1KJZjvNMsrpHwMyRKv3ArZCKR/RFZ+Lik+MfdF5VMxZBrH5UTP9YKJG1mxHYVTJchCAnlkjMOQLoBesUA/D3Aqer4fMPfoAhO85Ar0PHrhtVoLte7tUqRO9mhF2bJ+2741jOSHNZ0m5eVxk4T5IRDoxWB6ZCspzfXlmEBHMgb293ucUvpScEvojtEYb5gLRXotNTuxYVz7L7f4AX7ZHQA1pbgLdvLavtGLGM3KHn3bZUh3z0lYG3j6sWBiUmkA7e+hkwtciuAaxE5wLd/gml5NYA8oqHHxSkHIZ0nsiT/RFsjXqbcce8Lqb7M+qrOSQuinYg0AKPqlFSpDN+Pd79Vz9jKq3CY4IXsclBFdMzAZ9yTuTs+omqs3gvjeKPCh8+Kf4L2DfDo9ooFM2XqnQIYnuhaRf5pwZgwYsbaxPtUv8BSh247BW/TUhZezhW9ufh/gvjx0491voHZBRFC4GPnfon9H3MXbNDRq5qGjIePzO1rDYRekDtn/BTfZcy8MQZ3OHLD/4pRGXgWsDBy/+YMfQBV4vUKSGPC5eyGrUIMJ55b5tGzgz3ow9d1fSLeBwplm2WvmoofQ0Z/dnQhcun2vDju+/yqyFm07dMYX8TzCfVBFfRM9rUCyrctuQuV7uz3P+JWbr8kIKNoeMqLqNbDWR8Cc4cTal5M6Vvk1uQm+3BIz0MvrY3Ul9DvtJs6MobofYx9N1DEsR8OqNqyQiRtEKx7Eixa/Z3AvLXcTVGCLyUz46oqKJlWJy9mbCdmdb72qaKtwe5A05cM+1YsdR51iQ6chsIN6pZG1od195yRMeo/of0BAiUXxPmzGsiBN6Q3qqecT++Z/tSyWl9tF8mYx1VJGaXL+MAWJnUKqG9FLuuEGkUuaToyG2yrNZ6hQr9kMoZWNCVpbIHhPLmCM1dnuxzWQb8asuz/8pG6oYfTBHsyiUuA8wxGzlxqiFRq2lizdIFPw+F+pqNneM1WQO4cFan4Px1PY+YpUv/XQRlDk7/UgQbf4vgtwj+vyeCUoxYxeSrVWkximFegXgTpjOCdKHLJc2IWhHoQCqyKkMVFRThq27aRDU/fxW38dT1HyUwVlOjg85rMY0TdfLrrzDMWTOWaK3GOG5QDEi7iJWwHE22fNv445w0YN0vJ+69uDDuEIy1FrEoolbNF/Cb/R3OxvEpDDRBSd7IvcHaWIVROTXzejPG7vaZwIdioujdBrccdx+U/1FoZx+eu99m6RQFBqeWmVK7j+1VlcYN+ZjKZDur5wLXbrv1g/yiJACtnmNnrILsoflReCzrwhG8h+oW4O6H3mRUPjQ7Oin0QVKx9o9qQVY6FnbZVr1QPTK2mn2BxaDY6qMCWI+ykPOfNR9SCHgw5I74ZSFwjANFB5/DZ1BnD6dP9paPax5HtWwvQBwh2jICgWIr0QmP2XNZ6sDPA+6un7bAf9SmmrmYG66D78XS175Inyfgigu+kEusD2idPzKC5/TyW5v/9LETTLGFMLsZyQu9Mrxh8hZDszT5DBMak1Riuk9YLapFuiB8Qi+hD4/AJkLHuj9nMef4aSldQgWOiBNTkH9xhHY7Ga7wLAvG7ZP9VpDss5kfN+jrJcb2wgkrnR+GtTUHSfThweYba60frGjvehiQV+h2INX9R1PZrXW2Cnv/Dyv7KLBgymPXgpcZYAa9gysBO8plerHUr9V7wLjuwMmMp8tjhHbYVrleOAljhR7hru8TxqtQgj0fm23XvVbcuV1da92LI3MnHvn6kJCK8lyhWX6K/UQU+7XOaS2sebvuUb4ZtdZ6q/RawNG8sWIKP/KW8ju8EbFi04oACoFTlAW5W+I6XMhXmbsLO57lP1t+ETueW9WV8LefOXRWrbuY1gJYopUXBNGV9IJIqNcionjaJDcdJgzmgrifvcEnQcJWhSyo18rKbqb232OmzefGER5v+L42xwDTJs4uuP5V6A9v8IGmzc1z7b/UrvQV9xgUjv0dJnTsQ95JI8wpknj2DCdCTfnbmgf8sOYR6EyGu6Nw2Gr00Au1wTWS9Md83ZYp2Cr86Udo9loJSe0sftLRysI+MjkepnXe12BvfQRfL56K73iXmbsRuHubwiY3U36e8K8hb0LHOs5euTJnd4ePEv41pq3W+QNfx1Tmo95fWYXXdjj9i5lpAwnr/zubPlrF6l/n/z86sgRxtGLYGLZHmvKnhWJPbyg542T16r6mk6V+ldgFLMWYyubH/wAbfKjgrLdwkPCOSjY7ddi/DgsjhH4JVec3eQPq2bcfHmWbaS7reKyOfuogK3HUxoiY+nA5H8d/RNe3ODnQYWC0Lc0I9HAXs0OV685lBhML/ouwe+yjVihFFBKhqow+Rw6/6f8VKgYur3ft7n1x7l75WVWG4df2/MQ1DXJ3wUnurQmgVjKDpCQaqsQu34TZ/jrMRo0AXDbEimXXlPFdSoMus7dB3Eh905ZfrL+pe/7CFi7KJz/hp/UDzoIHiVxE4WTJD3A4tXd0/slNANJz+CKGQPEtcC6sgRryVXRDsKPF3eVqZ/P5wpb2XYnFLlxgM8IPd/wWyP8tgQTEExGjtzz1Sv1JyHdMOW/aq1WazhuC2eUUdSUMTgLRL/f5Q4s2nyDT0VJTHLMQMVm7Qj+4P5ScVuXf+6IodP7TI89Q0SK8bcS+ycAul2A4z/zz0q52lXET2HzFq3L7DIop6khFDOu2o7Bal5g6+tLBnyxHUJAuh2RU6ssCnltIRh0U2iR5u5Xm07xmlOvU09L0/f1MWkVxiqEf/8zBMfK4qXSbTdPD8zvWc4W5LHsLkpBqs0QQ0OMio4YASmBBiTD43BaMCaO7Uy3VaZe0kv7VyC3IdXh8si7Nn41C4uhT6q8eeCVhxEH5nabr1IMIuHtHfdWJjeOjjl/8TVXAaS4syQIpXCJmdfh2xavDvkyT0h4RGGW8YZii98yBUoTTHvHxeHEDU4r78OGZ1R5633hzKISXOG+N46bZGuPrpRYeg2S/1VfkUqnWxdUmRBnAvtQ/lbLiBFQd8PXBuVvilLcIJq9QDBlQE2jC6Q7E2hsw+8OpnbCyeVWlqx1bzFNCNAg4FC6Qrg4irCNeI9cPy0qIR2OLFq50tS/4Qe5RHnd3DeLeuW21mThZbiV7paHKPc2YESRjW2FpqkiMxU0Ne9tE59qHswMXul1Rdzkck/z0lF+F5jvk2s+9jErxEwR7fcnGjxa5U/eOUZ7cFnVGK9U2K6skaL9KHFS7wzZw8C0Xd3Erp5hEDFUT72zLTGPON8E9N+AYmxUxZz1IjpegRVRKXFY3jhFCXPCJfuIlhbUSAR/PCUq29QUR9pqgcWspxHDZtjYLPOsbNtthJHWv//P3+piWhaDJagdyCVUWsC/yLRKH1+3uCVqdIWo+NAdPld5jI2JQdogrwL1aOr0O+TubGWUXVaOzGPvxdQP3XTICXyMBjoLiLGV/84ycIDcUUflJ3yNAEZr4GkFYV9xQ5FF4Y5cPsdziTWi/THJgyq8BJWBzV1mni9JW+VU7No1dSTaAa0lz+vqtVARvhvjlvo4V2AJOPFXOcDWqqxbQWwegEDHwPa0lmX6g3evgaKawN8ihlDLaBde6of4IjQNir0PHAqi639xQY9wPlUn9YudFdftoLEMz6HTy0LAtLUPf0S9nfdSBXMVmGf26NBMcriigoV27tqOKu+ygncC4rgT7w3PUEpk9czYvBtueEO331mEeNAS57TuWXxPXCa7DlMB9nkWEkkGv/gdgPh562Vvrhv7ldi0V/+WV46bmFPFMepXZHO0pQ9E4BnlDg3O9p2rBYBswjjxqMUhgKT24pJcbB1WpgnGGjQgjcVi20wn5xb3KN5WOXp3fK5CslHzV+gyxraBr82SEhRp/2D1OnCphfQLkrMHiJzONaOmA5E3SsYX3Fmbti2M7jefWNxJY7L0ha08dZHXhCNXNMgWdiyjfUnGfTeebqhP0SpTe+M0WFbpUKuRkuJXXdR6R1RoxFWeinOpCXNH7QlffZ+zvpe22KWBf6StR9kasfQQa4ieDafCBk3Zc536Cr3MnCHygcZ37EUjUbxq/afym8ZvGbxr/D9MIoTWsT9FDXzDmAncpB+V2yb9g9/216WJ6cLZO3RLY3Fdja2XyPJTyvGubwn7CDS44Pqa2how2sLBrL+ICIOuVlsJpejOQ5e8tKd8HeFWTZGVaFvrpQcpNnZsXFHij2Cm3rzznl+2qwtvz08lU201hH6v7eZvJ+Otm0sWNfDeTdIww7g6gsRU/7ZGN7/yfd4dmx49srizZmf7z3loo8L/s2LkHKTblIjtW/9Sg68x/2SjrurU/DH7G4Of9Lfp/28VqmjC+fnzhjtJP/Oe/+7oP+s+NtL93Mgt046cJb88u+c/PIlXMSio8E7U413ZVsypkhjIeLxMy0+kIKTj6/hNpkUKylDBWRLFpbWRTZlnbApNUPTcMWhxu6wsmVXZTDarYCbAEGBOZVw0Jz87gjv7xaPtSVjKAV+7UddFkQuZGUvStTGbsmuZUTGmxDWizGCFnKpJZrm8TrbhcguW0qlAInOEsIFCwzFH/Auz7isZFKS1OxuBUNp2ocI06ZCCtfklipdWHyXQnk+IbzOvDIcMX9nBlPDXq8WPGv7dwcLxYrB7XWkXPoCp8XLintJBt7TX5Z5km4tPhFZ2Wk28dlXlV0eUDRzu70g6hPmkuOfoGNPhj7Zvd6muUcPLjWRaKoXtVi0dMD9GKnhYRQiuq6Vk8NuPbfsz41lCOOEapZEUEFMw9IEHnb2CqTKY7wO3rN6RrJqwcEwKvGu+A7SYFsg4HzCzZR/zgA33pVH9zCHm0vP8wzfGF5UrLm/16pm5k4+JceuJXcf48Dpk7znpIxLlHc885Mk/BF/P8kfS0dtkN6boS4pPccT63go366DeTv3y2Wmj6u29uXc35oit/7BMOQqRPVFIRBTLgk18034vsN7UsyQ1M4GnNp9M/StBuON0zM9QjkMWg5FBnqYzxy+tdX8zPvbMCVTLJtBA/GLG6KCMiY9CnWL69ZO7ZIIc6P1fV1c8MY3kzJp7hq5oQMw/fKbEHVujTJHOYFWQTf9HkoAVj85usL+XUJ0cjcHTCwAOERta7RXkMzgceroH68KXlbDiNE5MLIMykv1iRZBZmOJgIzY5eFanfG9B/dv4YROebmdiJK8gDGp4klH956RNIzgiuGmRFcVM7hK3ki/phZm8gXl4PxA41Nu21ZHFo7BVKEZOfDWnU/ALfJAyZY6H8DkkJ6y9BdPNmuw71Etm9vhNkk1VLkLIypqFrtqL6/fQXWbys+l0+N8tLpXcWIC/4B+OGizIQkLnbkssXxixAYe9sQawefKa0RENl6pObz9O6Qq15qujxkyoqSAH2qUpvPCQElkz/GCyyT7ZeQQ7QQA+U1/frfUFg5J0sdeUczyUYbgXGLcTZW9TVeM1yKEUfUThtu+rMsM+P9bsxIJzr8YPv8l94g++c0pJWj54a94GwCNuWZ862D2yLftC93/Qm8QqK7lmmplois9F2sWJB31H4tGgypsGnvuuwZuX5596PAyrebPvSsGXglmONLWU1Nz9aH+lN9i69pv8Y+R7zXcNODXQUiJ7REQibKML1d2gsgswzRIOHxjug2X0H8hXlRHQeCYGLrCiHHrqooyXyarF4H5DlulMndm05E40VDQ0wqoOqCt4RvYxW2nD1zrYq9Kmj+YpxKKJemZuqK6wLSQ7cpOCdJZV5t29ysy9OAdV7tansjCx5W20i9HXarZ+2ALy6/8y5rMOWLWmRAYWS7oBNDwV9gaoyt1PXF6sDCUEFWPD4U0ooBdf0pZqzmBSNdc5IUnrnHY0Net5Rkry77Dp5MEYJWYe8JgyW1BOn7roRZRWx8w/BR87HpfEmpx9Yyys2HNIZtOb8rWMnOP47Edmrvztdy11nvQSuqwejmeLNDG6eXZYLbE4+UobH9cLGOl5OhLlGpGsssue1c06j8W0Cqsuxom5DRua39IDe1JXFlOdBwmaw2o6SYW9HyX0HzieEAxq067UzPp9gjYP0xbjxq//1T4kwWDBRMRprUBJOrWR+hvnJrm1AkR1F9tkWAOMoOFyT5RzwuNAWuIC0OnJI3XRHUCzUixSHHbTAu9kfk19r71/S56dvvmuwfSbG6NF0FI+nmu0bcuEkf+uFR5zvgn1bg621FlGvk99twXpRG9iPUuXYLSiYHlrHusnc34xJhq/iras2njWiiSqLBVWbNsRhASd0IpowN0eynuIXCOteu1+ZfmyF+JyNuR7fB1N1UBAvlcXaR4hz4k48EJF8Ymg1g8hcyw2YFT8cHLkjKIi7tIECkfAhNkDWyovsKZN7VBkVYOpPzLoIwrU9ClQKfP7ugZ9pRoERwDJB/ABa/5bi4vY5wMUpU3NJhZGsh5iuOMydBkekUB5ioQhznbIKPfRiKgdR6dwpHdVehNsdgbzkzau1CG1w3lthw0Le+wxawH3fXTmiJX1qTz7gZSh9dNur9Fl9ziWE/PLTHUlRNiwOcVGa7aR1A2vJonZXRhNgLQu9JW5epBLMY/xk2aP8dFkRsGTmxyfpIXkA9Kb0M45S+8pLNKceduKEwOUJRpy4nqouo11rWhYi2DTcyPIN5OUOgAu9oUjDyZZlS5z3uPZZ30lJJRkfcCbvrGBdweChDFHPksvmb3Ys5kZw0+6dQ2Ta+idDZGIV3eoNGTY3X8fBZOHGv4T1V8GVTmYx5oqOkW8k64aCsAx8NbntUenC8Vm9nXELVzDplPl3NMl1DXporI0xKPoBnDNKh4ECHhxTDLy0z/ayuU2pVcSQ1EVswjPhWmtcBjklcoa99k7BzPczRjXba2NKhmVSdVQNt7p/LqKEk1iu3KY9F6HZw+30liiIxFKchYmiedXp8jY1lVTGtTtuBWTBGlLpNlnkzV8tOeUnSz40hqWckvHy7zA+7fUUDW9A3ODBN9HdL1JD7jHm9nf6z38/7zVQ6FX3jEsZwm6ApJ8vwO4SMitPoPVRkaVH7rw7UhOHtTRq1xRBai+FRS4iliuNi01yl7MWp1m3wVlgzMJhyPz1s9l11/ZovT/1aE4Y6lItMOa/8D2YrhGJcHm4nIrisPLk5knVO4O8gO9N8bimeWNH3lGbtS4/geXTbpIFa1GHqtbGedE5r+5/DboqG9KtCCtX1Fp7bvAoycYLOVR/0v/u+W3Fr/jusI3iBhFLLTtnbenaDvBqky3AzxqeawAXPpx65HqkmLlq5RL9QMi9OKIxZH93OWr+EUpNQQ0NZpJQ1dDsZ+lcJo7HlF1hhkp2/SAqO8FNaS32A7EqmWsAMtEbuWtBdVbhQcfAnywv5eq+iuti2WaaMjxMr0+j4R5lhj2JUPxa2DW44LGHtbj2JOIh/jvPaJEw2WyClYx1VIvjQLKja08E2Yi0/TL4K5hPgNix775agmdPizsjsz/J2JsJhz2pwSMZz97O/nWyiXa45jRqpbX/zPegOHYm0hvCbZn/iFfG/3pw7+cdc7zWu5wnkWLTdvy2E8Lk0gmO3LmN891VHAhD33K1F7a784jfVlvHu4H3VdxRnK341sq7dFunn3DTEhN7flsBiOh3jhDEBTqbjvfPDP9S1lbNYVWzHARF1nko9xNpihjmfFUBvwSsqnYAxcahfJGL9Cx/3kWSzHX63Ty2BNXXUCkhGFy4C3fYleXXO87ARH7gnyHbrQ+8Zm9eZWcmfBMSVcQMG9nt1pB45x9iMNMqZu+p3mwXVfRVDMcd3xrCWwE/lAlTuTlTd2LPsFohW4yXV3kE/CPlaFGaNjKXAeZEQr0erI8suiWISXNZuhEwx20DA3tgcmqm1Hmpy08bcLzs4w9UB1XUHpq7nJswuQq0LmqgGBZK47DvjbS5qVTRxmc4e2i/zGyDJrKoDMFijH69GkCCzDU76lmZzn2sNdrxK/Iv9mpNcxG+VxJpBcYOP1nfHQPcyzoW9cBuoHpxvFovi/1RRX+18WTNB2o1u6XaeMxaGKxeKXCtTSGkd2LtEoG16J/Nh6ouT/WPGJZ3jO4EvmgU2LUYnyzOTWAEx7pTZrtSxDSwy2mKV5n2L5BDsSr9a8LQdKdd0hiT+bF792LUfzU3A0ct6WXWgCPEAmBFo9kuhy/O8+MsEmfRXmvksPDNY1ERIIoYkjDgNWGiAjzxSbhmAj/liZouMv1uMEBd3qy+BK9VR6MhNDqjX0UbGr/ML2I1NXZtjuJU0Wzpht5GGI3tm4UZWXBAE69yMF1IRo8nhDTaDQ3dvuzisJOHsGLEZG1OYSAJt7ludmPO1/T5R3Pg5rJkMbRbgzXgwDDJRbBLNMHtbNqglTHoYho7DtNUH2yciW/DuZUXHdsk0ig5u9daOnpgljMbmv/wSrI5TQYfCx8ZH4kPS5GVNXiyy065X3MwZGI8kbwS7RC2DJhmOPmiZ+vS/UD/Aedaa9/SSlyHlnJcjUcIPisEiWRrOAiKg+LWYS3zp2InVRZBVFnpQdtL5rJCDeM4vYDOY8Yf8qHNydKwaG+urjmrnz0wIMVCvqb/mhsA2o049yZf9Jxbg2W+qLcj9SMXLqllMmAedSypfSzGPU8aqXxxuW1/yEuXeGmi0bSmXtsuYCFkPN+sPySMZNGkE9nHKGovCeOvsmRR9KbzPYyu6imYa1ncRtDUc4qpOc0JeU1DpHTuTTEgzU1mr5FyApkqx97PEn1IKHBhmp0Ifj8wFv6kRls/yw/8Bo5T/aXWWGjdYK6T8zO6mMledagOg9j3OinqbYmyir/iBmJr+Erx6MwQS+Q+LZlBK7/g2ZQ0NyUiJmNGWpTrPl6LfXyCLc4EYZRVX3WcVSTRKhDqV4X4KnwCVNVfLAO1S+NiujMtiSkax1oxAt3FyQ1C69N6RRMCksFs+WgiAElIVGVWVxpeQJuXVQJ3lmJt/Ao2qOKqJPw/yhN9iQ10umZa7DY7qISMaBLNtVnAi1TNerWRhwZ+dEm572sML2KBuR4G7/OdvBzHACuK4QJSLGnKM7jQTi6CCY6As94xZAnuaUANz0kpTt/imfluzKDY3e7RSU/J5c9ZCkSDjwVmbRu1ClePPzEzaAs/31B9yvBVu6gTsdDL0WALfyNKgHq5gAMscpbT88xyE3zqsEFbXcu7eMeffyqd8apIEStmGEeEH2abocHl5tgQ8dqOQ5oCMN0VivrlS/Z6a6bERdEPgWFEtNi0y7JfcRsJzaYuq6x0jNqupsx3asrA225OcHm1jmDhX6ryRWzVimmGK3c6/5MHtgXkwMHC8/m8ItBPxyt4h7nfMyP7+3NqpGXWAPKml0MZnnPPQPNOSt+LU9e4QSU74ksZWQ/EmcM/AgYT0GLZNUe4sYgWUkBlyRlhfMPZCYc2w52LfzrRLseNRhEznY76vGt6ekW3a0rltAqPCPLC30vo6ycbD8csxSPQyyIeL6/U+j2OFGvNXp5c0x+HlXG1VrMuLpvwTQzL0f8u3Y6aa42ZQfuE7aAPZbKdjb7K5uhPWdOtBDDlJnee15acz1n3Q4BbSoPPcZrzCt6l3FDqwRdweOxkFKtzkYBuHt9jTA+HrcsfLFfTusf3bM+9okcuNstkUs/wBRy6G2IIf3ABgCxfwCEbb0KJ+7osfA8afTJ4/x/Z8jmd0+o1ccaRx+4JvrXhIzhs0GGuzPbzPUjhOzH39rAmfHG+gBNG90QxPNNA7DpQbwWrj8rIEwGc91Pub6FlJjCDKnC4Kn78skQu4U1ZE6Nfyqn9vRWh73h6Yy34F2zS5LMUDHER0MInq1WC6+RERFmXMvKiQgpWoS+BPAKBPyoZt2HeurWKookfTin3j1/kKplAq8Stn/HbHmzNbvNlC7lZdb+yGy8zrS3SawDaXNsdbCK1Jt76QVCigsnQMYo/itXIfOqjrHEC4uTekHj2Zx/QYbYLOP/JCvWSVtkqZ8yerPPbXfUqLWEV2iFkmRbYHX3lx7suLYBgy5UUIfD4yT8+3nM336j7D2+wsbZDay8vw0aTLzdvebUheT8hNe/HUvAOH17peS0gT1dUrt+i2aLJYbfRwN3wnqv5PxhY738q6bWJmOsrL2vIe/wM21b+9d885xeY9rgQ5LEkRQC+qPh6Q+PrQCvRP+0+80rcf5HmuSyBZ9opWfE2gbuW3r/9170jy9rsupWeeS6989Mf+a0vF7PG/AOzfu17QKv47arIntQWfGN22e3vrq617V/3run1UJvA9OguFa6/2be+v/LWG//DF8/d+7aOeMLeO7d9d4CjHv+6N9RPV4aBm5Bdok4p+srf+v4qcP0tUZ6L1xudeqbtnT/6vXeg7r/urVV6S4wFY1xb6uflvynELyPd3xLlIj4t+cC5HuAux8Dvvctk/3XvVOKRywva4Uvvh498V4hfRre/JcqFOanxZWzfa7dzDH+l5/+1dyv84avFVBPYktOSU98VYgvwJ3/Lu4v0H4l+RYmNzki9/W2d3/eQoH7/vveonu0pVGvmEks4G/pdIX6ZVy0xUA/YDpD8vVHv9qU3Xf917/895u3VDB17l7U4va1qsxeQtZiCmktpm2S9sVCq9F4PUvIBRbDrlBYnbeBDz00no1ZPICphCSpMMjccIBHlcBaJVUkicjOPgqd9sPFzE3Rmxio1cp6RWnzxuT/df+HvbqsB59lkEKrh02HI/Ns9y44a679KZxhF34aBM51pAUeAawdtq9rzu67CDKdDpp4T9eDA91Wup8txCidHyi5y0yKNDT94QJmvInooil78lLV4hh6txIZKcRTl7l+qdFm232/zxWQnF3oRBjGhVt/UaSCbW88hi6W7YO2MVUok4W5Gc7fr7mxDKRbIFshs7NSqic06nZhc0KcILm6zt67rGO/xzOozXpwddsxBo4nwrJMrLzz02swNM8I1R1pPe7q9P1m5xGd4fWVvE7A52RSXe6mnxE217iYgfpNWrNnWqs1nY61HeC8g2BeuVRK+yknIahgnM9AbD17SlnXaF9KJdP7DUWxkvGHcM1KKQijc7rC3YXwfK2Sh20ExmKX91EsfEOmmNDxXFB8SX2JZ5E+7PfdslgrHvpMexFfBRf/pHy9/vZC5/SIWrnRPbpXOq/5JRbBscXGtNTtYZKtk7t7E68R2+70s00PrTln66YPvV2DeaAHjzj6stDgmZFwWtn152iCMNjtpQOx4tECFK229uhBbUMG09vWZ3Q27kP75XG2HGFcd0/MKrTzeLFXHXJ5Cje2Oxrpg98sDnuvfTYhUfZUqGj5Ehls/G793hkYrcsp7h7zh46j1npu8pOt19zBce4KSJmAXsaIPSxAb5s9VPDbHAj4EZaxWI5/Wz1q38xb8JyTIY9dEGAxfsxZ7SMhUVoJS7mlTfNXesGhIdfldl1rrS5YUxBV0bcfGPa1FtdYjmoUbnirhTHFxXKDVnXzJMq2lvSS7NOx7oJn+6ux3e2rd0D/Rv+7YxKqAoDxg3MC2V3d6XSNyNV5x1VKHPe42Z5MHCB/afLqI4OWodUPJvgUTNFKJGpoLzbrLdjoZXn2XMbsJSAhK+iQaWdIHU2WoMDVLNkDgBhd8a2wRVTyfphfzD9wCvK0DjOs0ouDKN13peb7Jg3ToVoQGgdx2d/PklYEty2+x48inraVqj7I4son1ix8dL2mVoYr6uCtRrkmjz8aR99ck4TFdsV2vC4KqCVrbzDMAUYSwvVBpEAZHzMKZftR+znIUD3nChSrqFQLTekmnUG1VS3yEVuV/HEC23CGvYPpR/aKq80d/EfLM//JRY/PgW4djzMpNCeTRd+oVoqnnbiEb9x3tvPEdL6r87c0+FlxfeemnMtZPiCHTQ3si57j+Epm0w/591L7WEurh/N7e5bsFhun868jZ8U4Djdg1vjR6hf77+JN6zhB/7erLJ+rfD1dY/fsIEna7obDAo2/J5Aww/96L6+4g3zpn43jh+1bwWNO/BkpmVs+AjM5c+aXXp7T/PVhpHDHW3fH5Sf733ib/HjCMnVlXV3X7wtKgbfy/ELRfpHs27nPpTP6Fqv33wGnS5tbt+MxvyeTScf8em8qm0FtfZOe8/L61Pe3+r/X0zqPjAJb3hyWX5aPowH+P0YYDMmXXX7B3/N4789/r6fTOq6cgbS+XYhXF/wWs4tyuO3w3/3Pz91Q+6d+nA/9vMu47coDKBYo/adbVQxw54og8LbUninqhE0oqu7O2lWRz5n5bqIfAD7PhKkkKNzGtLadWnTRQVj4FFRYZqtzBnfpEJGQN+2LND68mTcgDkPPvstaJ5SpLF+p4uahHl8wEV3Txjp3/o+rCTYizEIyeeHuwuWDtm6fi9eHGf+fFgLxwjwOccdT3BdPSYszwAA99cDWqu3mjegzQ6U5UiD8uPGIiJ6DyLGbjnqSebT9VDbojO4bV7ixfUolZs3QZIzcW/H2jnc8dID3l6Re8JnwqKNDXOby78zC+hZxr4qIm+bwmfCofwKknkWLZNU58CzAwwVdwDIdCWqTwUnrrc9i2AHU+977MTqvKYzusUPO2pFV5tXWrQc6nsG0X+ZZlsq+dFga3SDQIgZODG54S+XBoLdvOOxsgo0+YPsmvOGN2OluNq4z2vV7v/Pkd3csG2HNVABsnD5/nW7G6o2Mnw1V6Nb/iT6X8BGaHfsLb8WuI11tw4Ldq1rJPvs2ZX/1MDWzPNY/sof1pSP4SWjLnSD4XcpOxT7hGZnfu3tFqvkqwdM78ymjN1vZci37y4s1DEt+LQEvnzFcHliwFP51aOmd+N9qWLgW/y01L58xXfZ78Vp//36oP2i8zdPRW22aM8dPQydoVBVVZyPlPNid4N7NG+8Opfb2BeBNHEm8j1CstELSRwUpd8MpSogRtCFaA4CF81Q7K41XuZdm54UZ7rfO884DQsUTlj6NtaY4bjxTHUmeponH5dHXGcCICj/DNUsJ2rNKsKLzApFbQ28eNc5MgJ/lJ8YoNl7J3316DgPEPefrWcqvM3S7bGKsswqsJ1tvMuQkuWv3c3b583BSZUrI5t1lvjjT3kjI+sQrtphSwz07EjELfDPSB6DI3ZxI/3OtjDtIc+zEpXrZ8FUSNpyAIv03Khu6dR3OBceQGi2Y0RPJhvdr9EONXqUG7bEzXnbIzDupyCXbJex+rvG3RCKVIUQobw+YctdCSKliPx9gfpDkhG3z2poXEe1XDSZtrYnEBkKFq3YEmMq66aDVNBt/SdbWrGar66sEstRfnlcRyCtV0fRLPTyGjHvCAYMtRISXJSwoBGKxooI5ZbOEWwunCtYPH5PuL1a/dPWqcCZHU4Obs3W8XjaPvAtAETOhpa11nSrH6+7jJhwupJ4tbtLxPahXDSTCQmxKx075uOLdCSfPNQ74WZ8ezOGKv++tzB1SL8xC53bE126i20hwTdjvG73TkTjaQMEmWFRAHEW5yspTEWygT86rHL5lJjn2Muwu4QyCT47Bw4uuuq2Rfo/xm1uR1OF8/soMncmya6KGpYfuY1Diyf/mb80i2N7B7YlXkpitNyaYU3NtNrbGIZhkwRU8nOzbZjALZaPRx9B0tvRtf0cM422Cd6xeHK610ZZ17Bv68M4XM194ErXj2diFJiR6XuNX/Rbp68FCRaCgaIksAgNbeHHw7ufmM5OxH2FxRfsW5wP4Yr1l6hX9HFVQVolIqc6qzJBzQUEIoVMlMwZVT7rkXFcgea9Au2WNX3NZ11dobuMm+P4nst5mfHZtt59rxc65mxZ51n92Ajx043RWfHXj6KLJYbXkSA+YlKzKyEEPAbcpuCqLEZTHIRZUVBR1nlQgcPKamgeF2ksKYMoAZSQ589NnPmj0+YWsKWmxDtNZszwQB0japyvs9mjKtcE/j69HPbv8/0KOzej9Ctsibenbh1UWel/nyn5nmXzrCKIigzFPZSRSZQILz/+APBx9yTWbn+Wfq02dQO4BPKoijb/bz8zCFtl89DNflCaaJIgIeWIuYlSMV4V9NmoxjVjL7y2naz5qNaAFw/v73q4n6N3Tk25vP0XmPf6gdaNZSXeTkl395Yv1+1Jy/W86X5srTciWad/qiLV5eX4/mjyzdY9NwX4/8P6xC+tde4uihze68u5ALrbp4OwPvwCj+Ud+WJ+9HQmCM8dRr3lXeAv8h3nFtsVge2hw+TeBrM3WHeCnVSa2dFXPnjT2JRx9vFuWdkOw8+mjzmrgguLWd9uO2UP7hy4Cnd+J99eL3hz3eSs4Xo075duHvIdinn4qi3YT/LAh15K8jCb+j/m/Q+Bs0/laf/8+rj7cQuCrlZDRqNgaVXdjhUctXizRCNMY77MyEtz3hR0wqXh6+X9gO+pvGbxq/afym8ZvGbxq/afym8ZvGbxq/afym8ZvGbxq/afym8ZvGbxq/afym8ZvGbxq/afym8ZvG/zk0NKtmh/aCLdJslsk4uQkPKdj8tbn09TNQjZq6P3yc8uvnqbpcw+Gxw8dx95erneV26P365SiHb1+OWjwcufSTDmbAkKkmFX3Nyum3seADbbxn2e2iDFTqy7BhGbwz2M0hT8aK6YfFf/3q4Eo08H//q4N/3Wk69V9eR7zeE7rl2fwe0E+vLjo/+i/fBYN4yn16/mDwH9+srfsv89z6jH7AYyYa+RP/Lyz5fyJtICEFggz9/UU29V3WYuivj0imVLNH2ixMp/5s4z1ywnsm0qSc2l3QXd2N74Zsz5a+8ZNu/SFCOMdSwE3EfLG9Nj7MWgWZfWUDYxkseiVRViMqDU2pvT2Nb2o7MCj2cFt4Pz2zR3gPa7cmQ58R/oeKAO6TG+6HueR21TCrOQs9O4YMtobEFiEUiKmUEEv/soaNF2KFtWIUOE4INEZpAwAxqpv1SU26eagRqXQyHZzJmcOjkFKkGGOmCzWsazScxOpPy2TNFKAQgZwFJgSBmkrKMvY6GVORSb4GEfUjVS2EUaqnkgsqsAx4dT09qFN3XoNFVQHNNclnBvtWf9HRafC5RmlBMPtKe4LTH4XdDntw6oL9nQUgCpJO6CLkaH+7M4EQcbOpdwb1BB6Y1Wak817pugcbDWnvDgpDGM8Hfb6sabECXPnQr4hkm5XuVrh4s7RiRE3awJ2o79cb8o6+yS4uy0JUkuQfTiTmL5q4h2cGzjfpeStFWb9nZ1AjyJ0oC5fNA01VV3D9tITgCcDMXRdjFUIj/Snk1b5Lf8hqNaAwMz16m8v8H1U0ViFiYfEw0Rby0+AvyeiYfLFipUfVno2AcOf4b2/rj+uuSbpT6td3wlf1+qn21CJXcBaYaTQf0nxyVGEDYMPLe4ER/cBMmCIm6vwlARp1Y611rjRhHaBe7M8grcyc3Qk96/F5GSG6k03zDd63RKOHOLoHmnCbhK5VxXEwWposjegHEa4hr2XcJYuL1a/0z38o9RNPeUrZsbmz6wrstYw3i7E1wdAkSx34sv5QHdhBmIAhhDcY7v923SnKFFBvEkQ2WJcVltVobLkQFtjrOj3jtEEC4axlVzEegvw42qGscvHyoEVyyYXrMuAUo8FR3DMC8orA1kUUsHsf9HpO6KaBlkmVV5kliLArZh4v5lUc0ZSwwC86xxDxIZVnd5doyirGU0hYlWQ4vvzvSbRUVlvS7uYhv0WCBP01zMxbsMhzCQg5+rmErnSi3upK0lunvKFztdbawOYhRTlAQ9y1wQVP9AbpU3vzDxnepxuTZ5NGStZ4ntTaCThIgHoR6TGKJSYojZCe01vqnnz2UXipCWMFx5UeztiLY7xBpjMyZXMKcJ3fnlp7oShIK7q7leToNRvOTn12eKEf1VcgpbRdPqdhI2YVeoc0AF4efCTIWmg/7YX12FOVN3CsK1qrSxJA0dkEfMkauIUpSup/YNmbvNA9MTs/4QkKn6QphdcqEK0wEEb6/e+fDLAXPFzVM1VCGsR9Pv+YxCJP7uba7HpLiRgh8HpR3pm18i9gaax1b85YorwUZpA5e2799VkDJ/nG50xgXFYpCp5fibM+SZ4dg7BSRqcUwbRnFRAbUxTJBM2QNZzZJdGXMu6qzXtg0JvO+9wlffqdlf+TU6+7wweOqXxpRvq2XH5ywWD6YQSM9Yk23L798wPXv21pg4hi+ETR1N6hB0hQ5vyFxs/GM+NtiHASV48sxWLy/wDKSVwkmFPDJ25IyNbZhrITMdcpLN0BSbO9WjdQyRqLfQwVijrrYdviKtv3hq9uV0DsWDZVopfvQja9aJncEX2XMfoOntZtKb+49867ElmRfXDONdkmgfHULi9/U8TrKmdHrena1ciz9HtKC2Pi/qwC5EzOg6vE1LnmOVhXVb0EleB6GoQmV3qLExByxNUY1si3C2djxJoyzme/ESb5cLFsYHgsIvWdj8K84+3gzqNa54fisMDZUvXDJTJhXRaXpja700JYJiWVRfpRuNWgMou84XsnaBl7rD9ovkqN0HBYPoInpll5et3A+7B2gNNDNJbfQ6BoPhP30EX+uKr9/RG7GaxERM96ywxv766DupZQvAmzd/zWATazRAa8GsSe7KS7CbdVyR/AUMjaKtSQjO4Ul2UdZdHYFNewM1LYHm3WxD33mGomLjfE+Y//OIY7KwQfsc/Mp15RQOLUFtkZOo0rKMM0ozkL0Pwb/YWEl3Aj2rPZPpPSIvjWCF/1zPUcRZYR1YmkUF4Zgpw4rAAj6jG1EzYjFXFF4yHDtGyIcf8HbaQiMT4LB4Q5srz/CEBZlZESoWP1UC/AfZyLNTAklBxrGp0iepyRlxiLSX0OsTKm1X/ocM/9EOOqPLR8Te0RpLjjzkYO11XEwVoKumNsF68TnEyMv7C/IbFpH+UvfwSOUUuJmaXjiimyCfXU+vKqISa9dzSfXE+dp6WzK8Nmw+FIb2VwCizhdCtFmyinaCFv1wDcWjXlSZk9TVTJcHPTryKQhjdviSvIxbXfTbgWK2H48PPC14uFSaZXDRjo6ZDq9be3s/yIBzXeMthxWu6kWL+upkDgtnhK4Mgu9DLrRY7hRWz6wTM+UutbvQ12OqzGhKN0vj8JOPsluDr8mOoNqQxZh49PburVvIZmL2QYmac707KiLIkeRCrRkNaT3xhbQpOpHldcG6JQrlP1tE0hsJ52muVS21FF8Uwz+DJrYhpddErg5gycdecpqU7v1HA38zkXDZ3feRv2Zygya33adhacuHKH47KG2GDI5J8rw8vjtlmWED3WNTLmbkC9gKJHNwDEU7oafcHOey3nDvTwZFn57Xnh6TPQuGrzkj86muyNaeH0EqgqcvF5AYIinuPVeBHrvO8d2kxybYPjDCbvWlmekAbF/Tz6VDJU1dVoPFX9Wgli95BzrXU3MAc/eY53EdhrJ24TnW2qqWfLIFY9yDl3qid4yA90YpdejlYJPlACXUI56bzXqgzf8fMk7qyNABA/Uj9IWtcHi5hqa/eIgCX9PiLOofFNyRZEh9nSUwfydZpJcF0Dw67m2UMInYE4xFW5jwt/DpFhSlvl8+ebtDQIJeqJhIXdjlrSBecmWCe0ilWA812oha42wdXGZ4XvLiRkNcBw64h0lvGnz6XvWHCI1k5GV+nUKPzWB6vKYypMeBeuMyhPencX8ppLfcIcQK/8EdEevOs/rxVEGcoBWRm0RFzwwmKavmX7wN0FmLZkan0zhxH8ttuSbfzqT0a5i/iNqGPsNKXN8uUZ9VUw4HgSOAF10nodKwu3AVfm09Ax6RST1EexeB2EsDuiNc3pe/H8cndQ8xqvB7alz2XrkjAWY1JO/v0VZXM1K0wL5zpiTKfRVGYlFZFGmo0nvQhLiHx9ecja0QfZv10d/RTueqRd5vX0GkBDQyDRoiUoT+3EM0Pcl96/Qd5hvclFZnX1ef/MwRdGDjjeG2qQFfLIGxrg66dEdRg2T0PaGA9b57SfDkK+7PboBX0oxfnmZKi2r1EBPU9UEpbPB8oRkeHEa9n4yYIMcUf3eDg1FVfXyANiJ7V3OmlPv8taPE8/WT1zMk0UtfxzPpUH9RzxseT9abBV1Lkddj46hZS9N1V6XA6rx8ADyj5Vyb+P7zxPWnlBA+itCSxzD+piWPZgXIi+HLW98hIjlVcsV9bhGF3D7Y7fUHAFwHh+7F6SEJjlF1FBUQTPGc1NFlzfECA4EjTyBguLPLxY1SfiTInLgittJernvwZtkdp1RrBo0P1LmQPgcjyMVHARu0dLOicaSQ5Gevqrvkfvo/V6BfoOmqBcVRwWzvUvdgcN+XKmPnTjmgjy1v6HiYEs2EKI19t+pC/8hfmZ2TdPDykHjiEBWV0fNF5hZzls9RXJC8CcFByeVWUNmTn995OhgIiPm5UMtyvInfz0bLzg+sgl7/y7PTM2T0853VC/PDQHY8puYCFCc/1glGDEXWwfOQig46y9k616HG1Ge3yXLagzd67c+MugEJPrU7S0HdLg3Mh/GzrGoBAdlSSJpce8iLBqhk91yVxO9XxOG2hxGDT/JVcki9VLzjfVGQsPFt/Uk5/uTNArt2yl5Nbmn1XtD5RF1lez/Kz1S7JwzspDeys1zxt2WRAaGUXiMUEIBWbHHd9cV0Vmi9q3a/8QQTyIw+4nxeOQBde0YBAzqeHIkPZJzZh9HX/q30/o6l53/SOegLhyZwsK2YrQVZe6A8NVjUuJ14XVWzTrTMfq0Wbzh+PDGlK3KSpZepCDCBj8aYSVeNOUk1u69DY16vFaaylAw9EHw5nmdZMqu5nUxS/U/Cr6/heUwMWB1YtQOquawzLHtptjAVOXzIdrnUY+BhzQuqEU3Ry5+dg0++oKmj9ST19JiaUw1Y1UDI+6kjSef7qoSwbQoA1w3EkhpBSFhURUVY99kkf8/eWBGOBXN/z2CRaGAmW20HHeuikLFR+REeMnSWqXzW1afLgA6/gdsCceRddH0T83noSPSR0knd1qzc5FWGp0zXdCFniHSb2K1DGNlhUwDDW8Gue7B+kQ2oVAuo20T3qEpNw2zE7PsXyM6x4XryvOPf5AkYtvzlUnfgsFdP3JEU1U6IXBjtSWItLjFMaspyn9VoDqFqBcL2SsMV7e/8QfxePDp+rs93HIHLbS19vIO0OsRlaGT9TLqwduOgsHnVgXZcFGLR5sKYLXDweWmaX7gIIumzsA2jjrS7SlFLti/kZScVEnS/3y1BTkcjo3wmIeGKssih2f2ex+3EIdfTsqF+qVwTwwZfN0nKXa815luMxZOawHU7Qw/QJiLfsdibNncSDTT0iwLccV+YUSX2bMHMef4SWFTAuV17jPW4HevBdEtl4NDwU4iotTdT/ec0esOHQRS1/BNVOgSefBXa6wiUueoPnZBo9cJZN8pW+09eWvhLcemSmf6S3V/cAJJHEeM6hFOEX5DYLxnc0WTSXsx/Nw/azFtOq5tK467Cx1EPd6aPQdzXN8wf6pqeCm2o65aOxs67idSrUL0fBj4HNGneafMc5Akxipv+FYZ81WJMmESZ2J8UXloiR69lPxhu5sXYdHUxZNO7SHkQkSu9131Q5jQMgLmFQYx3mhgDNf4L/IxnOctd4PmqAXF6kcZBFT+Lba5DzvMnGS7VigJjyeGVzR2B2LR85u9W+9gpM99R9++sXrVU60az/MbNEbztwNQ0jjb7UsZsJAdzE477OtwxaoG7ldQlMdOynBKGawPpWbnUpIxAyVvRlNvRuef7VNTrzeE4I/92ccXJFedoI1uFDayMyCjWb+pwwBNGC6jxleTICVhL7ururqHUrcrbB7O7I1fHEMmm3hjpP+EgNiD277smu6n1kV7G8wTeN64M+GPAd35I1JsInKaURewdKCw8BbETed4i4r1sQqC4kNRGbqSQU5sQ2625HZ5feisd2TZR69q7fXF+ENg3btUYAImSjNd8To0SRvzwZz/SBo/h7o5fysjfE26YDroOm20dDcHwoWDwDTO/1A7umoiW4kBYe69uyY1vnWVdPsXgslxPlAEoIJH8J3l5Joz0JyybBn1B0HfvEFeDn2aR1/MX+xf5Y2rn59o7FZhV/RA/lH06PhG1M/11EKiTUbqmcbNO9ffPXPj45AoadFNkm9HO50hHTS1MdDDj4uTv9H7YbXIKWazbtJVP+P6gkgt9XM3TzYd5HZ8mTjduz9f5Z+PsCUn96ZfSmGHhrnPTC8NVr9sEjlYBcd3dU1f/vH1srie0VuQApWgGnRvLohvVm9QPSK0N5/iKmm5hVg76hUjxVrBrXM5QzJopw+flSA++vgPsu9+ebQi/8XUEsDBBQAAgAIAGoYaUmAI88WSwAAAGoAAAAbAAAAdW5pdmVyc2FsL3VuaXZlcnNhbC5wbmcueG1ss7GvyM1RKEstKs7Mz7NVMtQzULK34+WyKShKLctMLVeoAIoBBSFASaHSVsnECMEtz0wpybBVsjA1Q4hlpGamZ5TYKpkhKdQHGgkAUEsBAgAAFAACAAgAQ5RXRw3AMR7AAQAA2gMAAA8AAAAAAAAAAQAAAAAAAAAAAG5vbmUvcGxheWVyLnhtbFBLAQIAABQAAgAIAESUV0cjtE77+wIAALAIAAAUAAAAAAAAAAEAAAAAAO0BAAB1bml2ZXJzYWwvcGxheWVyLnhtbFBLAQIAABQAAgAIAGoYaUko9ViaPUQAAK+LAAAXAAAAAAAAAAAAAAAAABoFAAB1bml2ZXJzYWwvdW5pdmVyc2FsLnBuZ1BLAQIAABQAAgAIAGoYaUmAI88WSwAAAGoAAAAbAAAAAAAAAAEAAAAAAIxJAAB1bml2ZXJzYWwvdW5pdmVyc2FsLnBuZy54bWxQSwUGAAAAAAQABAANAQAAEEoAAAAA"/>
  <p:tag name="ISPRING_PRESENTATION_TITLE" val="W47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1_自定义设计方案">
  <a:themeElements>
    <a:clrScheme name="0中国公安2">
      <a:dk1>
        <a:sysClr val="windowText" lastClr="000000"/>
      </a:dk1>
      <a:lt1>
        <a:sysClr val="window" lastClr="FFFFFF"/>
      </a:lt1>
      <a:dk2>
        <a:srgbClr val="FFAD00"/>
      </a:dk2>
      <a:lt2>
        <a:srgbClr val="E7E6E6"/>
      </a:lt2>
      <a:accent1>
        <a:srgbClr val="C00000"/>
      </a:accent1>
      <a:accent2>
        <a:srgbClr val="FFAD00"/>
      </a:accent2>
      <a:accent3>
        <a:srgbClr val="C00000"/>
      </a:accent3>
      <a:accent4>
        <a:srgbClr val="FFAD00"/>
      </a:accent4>
      <a:accent5>
        <a:srgbClr val="C00000"/>
      </a:accent5>
      <a:accent6>
        <a:srgbClr val="FFAD00"/>
      </a:accent6>
      <a:hlink>
        <a:srgbClr val="C00000"/>
      </a:hlink>
      <a:folHlink>
        <a:srgbClr val="FFAD00"/>
      </a:folHlink>
    </a:clrScheme>
    <a:fontScheme name="Temp">
      <a:majorFont>
        <a:latin typeface="Corbel" panose="020F0302020204030204"/>
        <a:ea typeface="微软雅黑"/>
        <a:cs typeface=""/>
      </a:majorFont>
      <a:minorFont>
        <a:latin typeface="Corbe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3141</Words>
  <Application>Microsoft Office PowerPoint</Application>
  <PresentationFormat>自定义</PresentationFormat>
  <Paragraphs>282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Lato Black</vt:lpstr>
      <vt:lpstr>Lato Regular</vt:lpstr>
      <vt:lpstr>方正尚酷简体</vt:lpstr>
      <vt:lpstr>宋体</vt:lpstr>
      <vt:lpstr>微软雅黑</vt:lpstr>
      <vt:lpstr>Agency FB</vt:lpstr>
      <vt:lpstr>Arial</vt:lpstr>
      <vt:lpstr>Calibri</vt:lpstr>
      <vt:lpstr>Corbel</vt:lpstr>
      <vt:lpstr>Helvetica</vt:lpstr>
      <vt:lpstr>Impact</vt:lpstr>
      <vt:lpstr>Open Sans Extrabold</vt:lpstr>
      <vt:lpstr>Verdana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W478</dc:title>
  <dc:creator/>
  <cp:lastModifiedBy/>
  <cp:revision>1</cp:revision>
  <dcterms:created xsi:type="dcterms:W3CDTF">2017-08-09T03:56:55Z</dcterms:created>
  <dcterms:modified xsi:type="dcterms:W3CDTF">2017-09-17T13:55:04Z</dcterms:modified>
</cp:coreProperties>
</file>