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3" r:id="rId3"/>
    <p:sldId id="260" r:id="rId4"/>
    <p:sldId id="261" r:id="rId5"/>
    <p:sldId id="266" r:id="rId6"/>
    <p:sldId id="267" r:id="rId7"/>
    <p:sldId id="268" r:id="rId8"/>
    <p:sldId id="269" r:id="rId9"/>
    <p:sldId id="262" r:id="rId10"/>
    <p:sldId id="270" r:id="rId11"/>
    <p:sldId id="271" r:id="rId12"/>
    <p:sldId id="272" r:id="rId13"/>
    <p:sldId id="273" r:id="rId14"/>
    <p:sldId id="263" r:id="rId15"/>
    <p:sldId id="274" r:id="rId16"/>
    <p:sldId id="275" r:id="rId17"/>
    <p:sldId id="276" r:id="rId18"/>
    <p:sldId id="277" r:id="rId19"/>
    <p:sldId id="264" r:id="rId20"/>
    <p:sldId id="279" r:id="rId21"/>
    <p:sldId id="278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2EF"/>
    <a:srgbClr val="F3F2F0"/>
    <a:srgbClr val="F3F3F1"/>
    <a:srgbClr val="F3F4F3"/>
    <a:srgbClr val="FFFFFF"/>
    <a:srgbClr val="FDFAFF"/>
    <a:srgbClr val="345692"/>
    <a:srgbClr val="17C0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>
        <p:scale>
          <a:sx n="85" d="100"/>
          <a:sy n="85" d="100"/>
        </p:scale>
        <p:origin x="608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microsoft.com/office/2007/relationships/hdphoto" Target="../media/hdphoto4.wdp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microsoft.com/office/2007/relationships/hdphoto" Target="../media/hdphoto5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jpeg"/><Relationship Id="rId3" Type="http://schemas.openxmlformats.org/officeDocument/2006/relationships/image" Target="../media/image4.png"/><Relationship Id="rId2" Type="http://schemas.microsoft.com/office/2007/relationships/hdphoto" Target="../media/hdphoto6.wdp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hdphoto" Target="../media/hdphoto7.wdp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microsoft.com/office/2007/relationships/hdphoto" Target="../media/hdphoto8.wdp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1.png"/><Relationship Id="rId2" Type="http://schemas.microsoft.com/office/2007/relationships/hdphoto" Target="../media/hdphoto9.wdp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microsoft.com/office/2007/relationships/hdphoto" Target="../media/hdphoto3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04" y="-940905"/>
            <a:ext cx="5486400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86609" y="0"/>
            <a:ext cx="8918713" cy="6689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8991599" y="2683565"/>
            <a:ext cx="3405809" cy="21009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74718" y="1275521"/>
            <a:ext cx="1538883" cy="43665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88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中国风</a:t>
            </a:r>
            <a:endParaRPr kumimoji="1" lang="zh-CN" altLang="en-US" sz="88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90" y="-940905"/>
            <a:ext cx="4883310" cy="3624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18" y="4919156"/>
            <a:ext cx="1403651" cy="14459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30092" y="1630017"/>
            <a:ext cx="1292662" cy="40120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木叶萧萧赠长别，平心浅浅敷几月？断骨羌笛，失缺草介，万泉留下千里雪。 可记当年白马？少年失约。天外风云，情字何解！且看我落笔为花，点墨七绝。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67" b="44724"/>
          <a:stretch>
            <a:fillRect/>
          </a:stretch>
        </p:blipFill>
        <p:spPr>
          <a:xfrm>
            <a:off x="0" y="1499016"/>
            <a:ext cx="12192000" cy="355266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480092" y="1499016"/>
            <a:ext cx="3702570" cy="3552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1" name="组 20"/>
          <p:cNvGrpSpPr/>
          <p:nvPr/>
        </p:nvGrpSpPr>
        <p:grpSpPr>
          <a:xfrm>
            <a:off x="9422734" y="1912827"/>
            <a:ext cx="995597" cy="2526699"/>
            <a:chOff x="4642187" y="1930400"/>
            <a:chExt cx="995597" cy="2526699"/>
          </a:xfrm>
        </p:grpSpPr>
        <p:sp>
          <p:nvSpPr>
            <p:cNvPr id="22" name="文本框 21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尽离愁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8345198" y="2544082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9112158" y="192709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alphaModFix amt="2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449" b="163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242446" y="1639029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尽离愁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164910" y="2270284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8467581" y="457463"/>
            <a:ext cx="3405809" cy="2100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26226" y="1932882"/>
            <a:ext cx="4616648" cy="29287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99696" y="1259174"/>
            <a:ext cx="4062651" cy="4352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634"/>
          <a:stretch>
            <a:fillRect/>
          </a:stretch>
        </p:blipFill>
        <p:spPr>
          <a:xfrm>
            <a:off x="277943" y="797759"/>
            <a:ext cx="3334687" cy="5010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696" y="4459764"/>
            <a:ext cx="695855" cy="7168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8" t="7" r="40879" b="-7"/>
          <a:stretch>
            <a:fillRect/>
          </a:stretch>
        </p:blipFill>
        <p:spPr>
          <a:xfrm>
            <a:off x="3938819" y="797759"/>
            <a:ext cx="3334687" cy="5011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832" y="3470030"/>
            <a:ext cx="6211824" cy="410870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-198782" y="-448293"/>
            <a:ext cx="6129014" cy="4114800"/>
            <a:chOff x="0" y="-344557"/>
            <a:chExt cx="6129014" cy="4114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2614" y="-344557"/>
              <a:ext cx="5486400" cy="4114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344557"/>
              <a:ext cx="4883310" cy="3624470"/>
            </a:xfrm>
            <a:prstGeom prst="rect">
              <a:avLst/>
            </a:prstGeom>
          </p:spPr>
        </p:pic>
      </p:grpSp>
      <p:grpSp>
        <p:nvGrpSpPr>
          <p:cNvPr id="6" name="组 5"/>
          <p:cNvGrpSpPr/>
          <p:nvPr/>
        </p:nvGrpSpPr>
        <p:grpSpPr>
          <a:xfrm>
            <a:off x="9422734" y="1912827"/>
            <a:ext cx="995597" cy="2526699"/>
            <a:chOff x="4642187" y="1930400"/>
            <a:chExt cx="995597" cy="2526699"/>
          </a:xfrm>
        </p:grpSpPr>
        <p:sp>
          <p:nvSpPr>
            <p:cNvPr id="7" name="文本框 6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345198" y="2544082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4869941" y="2616047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4872"/>
            <a:ext cx="6858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3336728" y="1493102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259192" y="2124357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99" y="688233"/>
            <a:ext cx="3994879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这一世，我已走一回江枫渔火的脱落，湄水之滨下，是谁家少年忆旧梦？旧梦当如灯火寒； 这一世，我已落一身遍地风沙的伤痕，江湖半天涯，是谁家少年疏影狂？影狂当如裹情长； 这一世，我已拨一曲独上高楼的琴弦，仙歌绕梁路上，是谁家少年奏锦瑟？锦瑟当如烟雨声； 这一世，我已饮一碗衷肠情缘的浓汤，忘川河桥路半，是谁家少年祈君安，君安当如纸鸢断； 这一世，我已化一春繁花笑颜的婆沙，似水年华逝去，是谁家少年梦海棠，海棠当如琴意禅。</a:t>
            </a:r>
            <a:endParaRPr kumimoji="1" lang="zh-CN" altLang="en-US" sz="14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88" y="885461"/>
            <a:ext cx="5205984" cy="520598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152505" y="1792906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074969" y="2424161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63572" y="1259174"/>
            <a:ext cx="2954655" cy="4352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</a:t>
            </a: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320" y="193206"/>
            <a:ext cx="12758320" cy="666479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9932400" y="2677326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8854864" y="3308581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6192" y="1091471"/>
            <a:ext cx="4616648" cy="29287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39056"/>
            <a:ext cx="12192000" cy="40623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332" y="0"/>
            <a:ext cx="5838668" cy="58386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8342" y="2005871"/>
            <a:ext cx="4616648" cy="29287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5675194" y="2217259"/>
            <a:ext cx="995597" cy="2526699"/>
            <a:chOff x="4642187" y="1930400"/>
            <a:chExt cx="995597" cy="2526699"/>
          </a:xfrm>
        </p:grpSpPr>
        <p:sp>
          <p:nvSpPr>
            <p:cNvPr id="21" name="文本框 20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332" y="4195789"/>
            <a:ext cx="695855" cy="716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832" y="3470030"/>
            <a:ext cx="6211824" cy="410870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-198782" y="-448293"/>
            <a:ext cx="6129014" cy="4114800"/>
            <a:chOff x="0" y="-344557"/>
            <a:chExt cx="6129014" cy="4114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2614" y="-344557"/>
              <a:ext cx="5486400" cy="4114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344557"/>
              <a:ext cx="4883310" cy="3624470"/>
            </a:xfrm>
            <a:prstGeom prst="rect">
              <a:avLst/>
            </a:prstGeom>
          </p:spPr>
        </p:pic>
      </p:grpSp>
      <p:grpSp>
        <p:nvGrpSpPr>
          <p:cNvPr id="6" name="组 5"/>
          <p:cNvGrpSpPr/>
          <p:nvPr/>
        </p:nvGrpSpPr>
        <p:grpSpPr>
          <a:xfrm>
            <a:off x="9422734" y="1912827"/>
            <a:ext cx="995597" cy="2526699"/>
            <a:chOff x="4642187" y="1930400"/>
            <a:chExt cx="995597" cy="2526699"/>
          </a:xfrm>
        </p:grpSpPr>
        <p:sp>
          <p:nvSpPr>
            <p:cNvPr id="7" name="文本框 6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345198" y="2544082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4869941" y="2616047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75449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895705" y="1927818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818169" y="2559073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6674" y="1927818"/>
            <a:ext cx="2262158" cy="41672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岁月无声久消磨，断桥独处叹烟波。 平生不借西湖伞，尽负江南雨一蓑</a:t>
            </a:r>
            <a:r>
              <a:rPr lang="en-US" altLang="zh-CN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. </a:t>
            </a: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春红慢随朝潮落，征人远望泪滂沱。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819" y="5005756"/>
            <a:ext cx="695855" cy="7168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618" y="-895934"/>
            <a:ext cx="5486400" cy="411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-576469" y="-627197"/>
            <a:ext cx="6129014" cy="4114800"/>
            <a:chOff x="0" y="-344557"/>
            <a:chExt cx="6129014" cy="4114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2614" y="-344557"/>
              <a:ext cx="548640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344557"/>
              <a:ext cx="4883310" cy="3624470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686166" y="2850467"/>
            <a:ext cx="1454599" cy="28007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88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目</a:t>
            </a:r>
            <a:endParaRPr kumimoji="1" lang="en-US" altLang="zh-CN" sz="8800" dirty="0" smtClean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r>
              <a:rPr kumimoji="1" lang="zh-CN" altLang="en-US" sz="88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录</a:t>
            </a:r>
            <a:endParaRPr kumimoji="1" lang="zh-CN" altLang="en-US" sz="88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76" y="4755249"/>
            <a:ext cx="695855" cy="716808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4642187" y="1930400"/>
            <a:ext cx="995597" cy="2526699"/>
            <a:chOff x="4642187" y="1930400"/>
            <a:chExt cx="995597" cy="2526699"/>
          </a:xfrm>
        </p:grpSpPr>
        <p:sp>
          <p:nvSpPr>
            <p:cNvPr id="8" name="文本框 7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小阁楼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grpSp>
        <p:nvGrpSpPr>
          <p:cNvPr id="15" name="组 14"/>
          <p:cNvGrpSpPr/>
          <p:nvPr/>
        </p:nvGrpSpPr>
        <p:grpSpPr>
          <a:xfrm>
            <a:off x="6656357" y="1930399"/>
            <a:ext cx="995597" cy="2526700"/>
            <a:chOff x="5805457" y="1930399"/>
            <a:chExt cx="995597" cy="2526700"/>
          </a:xfrm>
        </p:grpSpPr>
        <p:sp>
          <p:nvSpPr>
            <p:cNvPr id="9" name="文本框 8"/>
            <p:cNvSpPr txBox="1"/>
            <p:nvPr/>
          </p:nvSpPr>
          <p:spPr>
            <a:xfrm>
              <a:off x="580545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尽离愁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6956" y="1930399"/>
              <a:ext cx="587707" cy="587707"/>
            </a:xfrm>
            <a:prstGeom prst="rect">
              <a:avLst/>
            </a:prstGeom>
          </p:spPr>
        </p:pic>
      </p:grpSp>
      <p:grpSp>
        <p:nvGrpSpPr>
          <p:cNvPr id="16" name="组 15"/>
          <p:cNvGrpSpPr/>
          <p:nvPr/>
        </p:nvGrpSpPr>
        <p:grpSpPr>
          <a:xfrm>
            <a:off x="8811830" y="1930399"/>
            <a:ext cx="995597" cy="2526700"/>
            <a:chOff x="7913657" y="1930399"/>
            <a:chExt cx="995597" cy="2526700"/>
          </a:xfrm>
        </p:grpSpPr>
        <p:sp>
          <p:nvSpPr>
            <p:cNvPr id="11" name="文本框 10"/>
            <p:cNvSpPr txBox="1"/>
            <p:nvPr/>
          </p:nvSpPr>
          <p:spPr>
            <a:xfrm>
              <a:off x="791365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相思愁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4457" y="1930399"/>
              <a:ext cx="587707" cy="587707"/>
            </a:xfrm>
            <a:prstGeom prst="rect">
              <a:avLst/>
            </a:prstGeom>
          </p:spPr>
        </p:pic>
      </p:grpSp>
      <p:grpSp>
        <p:nvGrpSpPr>
          <p:cNvPr id="17" name="组 16"/>
          <p:cNvGrpSpPr/>
          <p:nvPr/>
        </p:nvGrpSpPr>
        <p:grpSpPr>
          <a:xfrm>
            <a:off x="10655648" y="1930399"/>
            <a:ext cx="995597" cy="2526700"/>
            <a:chOff x="7913657" y="1930399"/>
            <a:chExt cx="995597" cy="2526700"/>
          </a:xfrm>
        </p:grpSpPr>
        <p:sp>
          <p:nvSpPr>
            <p:cNvPr id="18" name="文本框 17"/>
            <p:cNvSpPr txBox="1"/>
            <p:nvPr/>
          </p:nvSpPr>
          <p:spPr>
            <a:xfrm>
              <a:off x="791365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4457" y="1930399"/>
              <a:ext cx="587707" cy="587707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3564651" y="2561655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55150" y="2659117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6268" y="2659116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62475" y="2659115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8"/>
          <a:stretch>
            <a:fillRect/>
          </a:stretch>
        </p:blipFill>
        <p:spPr>
          <a:xfrm>
            <a:off x="0" y="2143592"/>
            <a:ext cx="8128000" cy="4714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47923" y="-776013"/>
            <a:ext cx="5486400" cy="411480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10053459" y="1530242"/>
            <a:ext cx="995597" cy="2526699"/>
            <a:chOff x="4642187" y="1930400"/>
            <a:chExt cx="995597" cy="2526699"/>
          </a:xfrm>
        </p:grpSpPr>
        <p:sp>
          <p:nvSpPr>
            <p:cNvPr id="5" name="文本框 4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8975923" y="2161497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4784159" y="692672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57" y="3222885"/>
            <a:ext cx="11697590" cy="33488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0957" y="854439"/>
            <a:ext cx="7186583" cy="3063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这一世，我已走一回江枫渔火的脱落，湄水之滨下，是谁家少年忆旧梦？旧梦当如灯火寒； 这一世，我已落一身遍地风沙的伤痕，江湖半天涯，是谁家少年疏影狂？影狂当如裹情长； 这一世，我已拨一曲独上高楼的琴弦，仙歌绕梁路上，是谁家少年奏锦瑟？锦瑟当如烟雨声； 这一世，我已饮一碗衷肠情缘的浓汤，忘川河桥路半，是谁家少年祈君安，君安当如纸鸢断； 这一世，我已化一春繁花笑颜的婆沙，似水年华逝去，是谁家少年梦海棠，海棠当如琴意禅。</a:t>
            </a:r>
            <a:endParaRPr kumimoji="1" lang="zh-CN" altLang="en-US" sz="14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9941327" y="696186"/>
            <a:ext cx="995597" cy="2526699"/>
            <a:chOff x="4642187" y="1930400"/>
            <a:chExt cx="995597" cy="2526699"/>
          </a:xfrm>
        </p:grpSpPr>
        <p:sp>
          <p:nvSpPr>
            <p:cNvPr id="5" name="文本框 4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8863791" y="1327441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953" y="3057316"/>
            <a:ext cx="695855" cy="716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32"/>
          <a:stretch>
            <a:fillRect/>
          </a:stretch>
        </p:blipFill>
        <p:spPr>
          <a:xfrm>
            <a:off x="0" y="-1514712"/>
            <a:ext cx="12192000" cy="793800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10921750" y="2932159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夜无眠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9844214" y="3563414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2111751" y="112690"/>
            <a:ext cx="3405809" cy="2100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4227" y="3081394"/>
            <a:ext cx="4616648" cy="29287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04" y="-940905"/>
            <a:ext cx="548640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86609" y="0"/>
            <a:ext cx="8918713" cy="6689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8991599" y="2683565"/>
            <a:ext cx="3405809" cy="210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62296" y="1618064"/>
            <a:ext cx="1107996" cy="43665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600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谢谢观赏</a:t>
            </a:r>
            <a:endParaRPr kumimoji="1" lang="zh-CN" altLang="en-US" sz="60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690" y="-940905"/>
            <a:ext cx="4883310" cy="3624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18" y="4919156"/>
            <a:ext cx="1403651" cy="14459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30092" y="1630017"/>
            <a:ext cx="1292662" cy="40120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木叶萧萧赠长别，平心浅浅敷几月？断骨羌笛，失缺草介，万泉留下千里雪。 可记当年白马？少年失约。天外风云，情字何解！且看我落笔为花，点墨七绝。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832" y="3470030"/>
            <a:ext cx="6211824" cy="410870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-198782" y="-448293"/>
            <a:ext cx="6129014" cy="4114800"/>
            <a:chOff x="0" y="-344557"/>
            <a:chExt cx="6129014" cy="4114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2614" y="-344557"/>
              <a:ext cx="5486400" cy="4114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344557"/>
              <a:ext cx="4883310" cy="3624470"/>
            </a:xfrm>
            <a:prstGeom prst="rect">
              <a:avLst/>
            </a:prstGeom>
          </p:spPr>
        </p:pic>
      </p:grpSp>
      <p:grpSp>
        <p:nvGrpSpPr>
          <p:cNvPr id="6" name="组 5"/>
          <p:cNvGrpSpPr/>
          <p:nvPr/>
        </p:nvGrpSpPr>
        <p:grpSpPr>
          <a:xfrm>
            <a:off x="9422734" y="1912827"/>
            <a:ext cx="995597" cy="2526699"/>
            <a:chOff x="4642187" y="1930400"/>
            <a:chExt cx="995597" cy="2526699"/>
          </a:xfrm>
        </p:grpSpPr>
        <p:sp>
          <p:nvSpPr>
            <p:cNvPr id="7" name="文本框 6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小阁楼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345198" y="2544082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4869941" y="2616047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0347" y="-1171073"/>
            <a:ext cx="510581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8786191" y="157007"/>
            <a:ext cx="3405809" cy="2100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83605" y="1505723"/>
            <a:ext cx="4616648" cy="44298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36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36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87096" y="2428539"/>
            <a:ext cx="995597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40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小阁楼</a:t>
            </a:r>
            <a:endParaRPr kumimoji="1" lang="zh-CN" altLang="en-US" sz="40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09560" y="2472087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127" y="1084637"/>
            <a:ext cx="6350000" cy="645160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1312287" y="1466012"/>
            <a:ext cx="1727459" cy="3497263"/>
            <a:chOff x="1312287" y="1466012"/>
            <a:chExt cx="1727459" cy="3497263"/>
          </a:xfrm>
        </p:grpSpPr>
        <p:sp>
          <p:nvSpPr>
            <p:cNvPr id="2" name="文本框 1"/>
            <p:cNvSpPr txBox="1"/>
            <p:nvPr/>
          </p:nvSpPr>
          <p:spPr>
            <a:xfrm>
              <a:off x="2044149" y="1466012"/>
              <a:ext cx="995597" cy="255454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窗外阁楼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312287" y="1466096"/>
              <a:ext cx="738664" cy="34971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长相思 初见 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花</a:t>
              </a:r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初荣，柳初荣，一进侯门宝黛逢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cxnSp>
        <p:nvCxnSpPr>
          <p:cNvPr id="6" name="直线连接符 5"/>
          <p:cNvCxnSpPr/>
          <p:nvPr/>
        </p:nvCxnSpPr>
        <p:spPr>
          <a:xfrm>
            <a:off x="3039746" y="1315453"/>
            <a:ext cx="0" cy="364782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 6"/>
          <p:cNvGrpSpPr/>
          <p:nvPr/>
        </p:nvGrpSpPr>
        <p:grpSpPr>
          <a:xfrm>
            <a:off x="3771608" y="1466012"/>
            <a:ext cx="1727459" cy="3497263"/>
            <a:chOff x="1312287" y="1466012"/>
            <a:chExt cx="1727459" cy="3497263"/>
          </a:xfrm>
        </p:grpSpPr>
        <p:sp>
          <p:nvSpPr>
            <p:cNvPr id="8" name="文本框 7"/>
            <p:cNvSpPr txBox="1"/>
            <p:nvPr/>
          </p:nvSpPr>
          <p:spPr>
            <a:xfrm>
              <a:off x="2044149" y="1466012"/>
              <a:ext cx="995597" cy="255454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落雨花花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12287" y="1466096"/>
              <a:ext cx="738664" cy="34971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长相思 初见 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花</a:t>
              </a:r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初荣，柳初荣，一进侯门宝黛逢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cxnSp>
        <p:nvCxnSpPr>
          <p:cNvPr id="10" name="直线连接符 9"/>
          <p:cNvCxnSpPr/>
          <p:nvPr/>
        </p:nvCxnSpPr>
        <p:spPr>
          <a:xfrm>
            <a:off x="5499067" y="1315453"/>
            <a:ext cx="0" cy="364782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 13"/>
          <p:cNvGrpSpPr/>
          <p:nvPr/>
        </p:nvGrpSpPr>
        <p:grpSpPr>
          <a:xfrm>
            <a:off x="6230928" y="1466012"/>
            <a:ext cx="1727459" cy="3497263"/>
            <a:chOff x="1312287" y="1466012"/>
            <a:chExt cx="1727459" cy="3497263"/>
          </a:xfrm>
        </p:grpSpPr>
        <p:sp>
          <p:nvSpPr>
            <p:cNvPr id="15" name="文本框 14"/>
            <p:cNvSpPr txBox="1"/>
            <p:nvPr/>
          </p:nvSpPr>
          <p:spPr>
            <a:xfrm>
              <a:off x="2044149" y="1466012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只见她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12287" y="1466096"/>
              <a:ext cx="738664" cy="34971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长相思 初见 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花</a:t>
              </a:r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初荣，柳初荣，一进侯门宝黛逢</a:t>
              </a:r>
              <a:r>
                <a:rPr lang="zh-CN" altLang="en-US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cxnSp>
        <p:nvCxnSpPr>
          <p:cNvPr id="17" name="直线连接符 16"/>
          <p:cNvCxnSpPr/>
          <p:nvPr/>
        </p:nvCxnSpPr>
        <p:spPr>
          <a:xfrm>
            <a:off x="7958387" y="1315453"/>
            <a:ext cx="0" cy="364782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6805" y="609600"/>
            <a:ext cx="569503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053" y="2361141"/>
            <a:ext cx="695855" cy="716808"/>
          </a:xfrm>
          <a:prstGeom prst="rect">
            <a:avLst/>
          </a:prstGeom>
        </p:spPr>
      </p:pic>
      <p:grpSp>
        <p:nvGrpSpPr>
          <p:cNvPr id="24" name="组 23"/>
          <p:cNvGrpSpPr/>
          <p:nvPr/>
        </p:nvGrpSpPr>
        <p:grpSpPr>
          <a:xfrm>
            <a:off x="3449053" y="1684421"/>
            <a:ext cx="8082493" cy="2574758"/>
            <a:chOff x="3449053" y="1684421"/>
            <a:chExt cx="8082493" cy="2574758"/>
          </a:xfrm>
        </p:grpSpPr>
        <p:cxnSp>
          <p:nvCxnSpPr>
            <p:cNvPr id="4" name="直线连接符 3"/>
            <p:cNvCxnSpPr/>
            <p:nvPr/>
          </p:nvCxnSpPr>
          <p:spPr>
            <a:xfrm>
              <a:off x="3449053" y="4259179"/>
              <a:ext cx="794084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4144908" y="2069432"/>
              <a:ext cx="7386638" cy="19691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  </a:r>
              <a:endParaRPr kumimoji="1"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3449053" y="1684421"/>
              <a:ext cx="794084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>
              <a:off x="107315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>
              <a:off x="101854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>
              <a:off x="96520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91059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>
              <a:off x="85725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7988300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>
              <a:off x="7419474" y="1943100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6898774" y="2006266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6378074" y="2020303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>
              <a:off x="5793874" y="2020303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5247774" y="2006266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4688974" y="2020303"/>
              <a:ext cx="0" cy="20955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154243"/>
            <a:ext cx="12192000" cy="43921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73"/>
          <a:stretch>
            <a:fillRect/>
          </a:stretch>
        </p:blipFill>
        <p:spPr>
          <a:xfrm>
            <a:off x="635000" y="639231"/>
            <a:ext cx="4813300" cy="55299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0900" y="1404013"/>
            <a:ext cx="57785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这一世，我已走一回江枫渔火的脱落，湄水之滨下，是谁家少年忆旧梦？旧梦当如灯火寒； 这一世，我已落一身遍地风沙的伤痕，江湖半天涯，是谁家少年疏影狂？影狂当如裹情长； 这一世，我已拨一曲独上高楼的琴弦，仙歌绕梁路上，是谁家少年奏锦瑟？锦瑟当如烟雨声； 这一世，我已饮一碗衷肠情缘的浓汤，忘川河桥路半，是谁家少年祈君安，君安当如纸鸢断； 这一世，我已化一春繁花笑颜的婆沙，似水年华逝去，是谁家少年梦海棠，海棠当如琴意禅。</a:t>
            </a:r>
            <a:endParaRPr kumimoji="1" lang="zh-CN" altLang="en-US" sz="14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832" y="3470030"/>
            <a:ext cx="6211824" cy="4108704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-198782" y="-448293"/>
            <a:ext cx="6129014" cy="4114800"/>
            <a:chOff x="0" y="-344557"/>
            <a:chExt cx="6129014" cy="4114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2614" y="-344557"/>
              <a:ext cx="5486400" cy="4114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-344557"/>
              <a:ext cx="4883310" cy="3624470"/>
            </a:xfrm>
            <a:prstGeom prst="rect">
              <a:avLst/>
            </a:prstGeom>
          </p:spPr>
        </p:pic>
      </p:grpSp>
      <p:grpSp>
        <p:nvGrpSpPr>
          <p:cNvPr id="6" name="组 5"/>
          <p:cNvGrpSpPr/>
          <p:nvPr/>
        </p:nvGrpSpPr>
        <p:grpSpPr>
          <a:xfrm>
            <a:off x="9422734" y="1912827"/>
            <a:ext cx="995597" cy="2526699"/>
            <a:chOff x="4642187" y="1930400"/>
            <a:chExt cx="995597" cy="2526699"/>
          </a:xfrm>
        </p:grpSpPr>
        <p:sp>
          <p:nvSpPr>
            <p:cNvPr id="7" name="文本框 6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尽离愁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8345198" y="2544082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4869941" y="2616047"/>
            <a:ext cx="3405809" cy="210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9515"/>
            <a:ext cx="7540752" cy="623925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3861383" y="3000876"/>
            <a:ext cx="995597" cy="2526699"/>
            <a:chOff x="4642187" y="1930400"/>
            <a:chExt cx="995597" cy="2526699"/>
          </a:xfrm>
        </p:grpSpPr>
        <p:sp>
          <p:nvSpPr>
            <p:cNvPr id="4" name="文本框 3"/>
            <p:cNvSpPr txBox="1"/>
            <p:nvPr/>
          </p:nvSpPr>
          <p:spPr>
            <a:xfrm>
              <a:off x="4642187" y="2518107"/>
              <a:ext cx="995597" cy="193899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尽离愁</a:t>
              </a:r>
              <a:endParaRPr kumimoji="1" lang="zh-CN" altLang="en-US" sz="40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155" y="1930400"/>
              <a:ext cx="587707" cy="58770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783847" y="3632131"/>
            <a:ext cx="1292662" cy="2446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木叶萧萧赠长别，平心浅浅敷几月？断骨羌笛，失缺草介，万泉留下千里雪</a:t>
            </a:r>
            <a:r>
              <a:rPr lang="zh-CN" altLang="en-US" sz="1200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。</a:t>
            </a:r>
            <a:endParaRPr kumimoji="1" lang="zh-CN" altLang="en-US" sz="1200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r="8851" b="59710"/>
          <a:stretch>
            <a:fillRect/>
          </a:stretch>
        </p:blipFill>
        <p:spPr>
          <a:xfrm>
            <a:off x="2951200" y="0"/>
            <a:ext cx="3405809" cy="2100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24274" y="1456074"/>
            <a:ext cx="4062651" cy="4352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击鼓其镗，踊跃用兵。土国城漕，我独南行。 从孙子仲，平陈与宋。不我以归，忧心有忡。 爰居爰处？爰丧其马？于以求之？于林之下。 死生契阔，与子成说。执子之手，与子偕老。 于嗟阔兮，不我活兮。于嗟洵兮，不我信兮。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274" y="4656664"/>
            <a:ext cx="695855" cy="716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2430</Words>
  <Application>WPS 演示</Application>
  <PresentationFormat>宽屏</PresentationFormat>
  <Paragraphs>130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方正清刻本悦宋简体</vt:lpstr>
      <vt:lpstr>Arial Unicode MS</vt:lpstr>
      <vt:lpstr>Calibri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2018-05-12T14:58:19Z</dcterms:created>
  <dcterms:modified xsi:type="dcterms:W3CDTF">2018-05-12T14:58:27Z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