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4"/>
  </p:notesMasterIdLst>
  <p:sldIdLst>
    <p:sldId id="302" r:id="rId2"/>
    <p:sldId id="283" r:id="rId3"/>
    <p:sldId id="284" r:id="rId4"/>
    <p:sldId id="291" r:id="rId5"/>
    <p:sldId id="263" r:id="rId6"/>
    <p:sldId id="292" r:id="rId7"/>
    <p:sldId id="293" r:id="rId8"/>
    <p:sldId id="285" r:id="rId9"/>
    <p:sldId id="288" r:id="rId10"/>
    <p:sldId id="294" r:id="rId11"/>
    <p:sldId id="295" r:id="rId12"/>
    <p:sldId id="286" r:id="rId13"/>
    <p:sldId id="289" r:id="rId14"/>
    <p:sldId id="296" r:id="rId15"/>
    <p:sldId id="297" r:id="rId16"/>
    <p:sldId id="298" r:id="rId17"/>
    <p:sldId id="299" r:id="rId18"/>
    <p:sldId id="287" r:id="rId19"/>
    <p:sldId id="301" r:id="rId20"/>
    <p:sldId id="300" r:id="rId21"/>
    <p:sldId id="290" r:id="rId22"/>
    <p:sldId id="303" r:id="rId23"/>
  </p:sldIdLst>
  <p:sldSz cx="12192000" cy="6858000"/>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AC3C5"/>
    <a:srgbClr val="6395CE"/>
    <a:srgbClr val="4DC59D"/>
    <a:srgbClr val="F4B183"/>
    <a:srgbClr val="68DFBD"/>
    <a:srgbClr val="5ED4A8"/>
    <a:srgbClr val="9EECB1"/>
    <a:srgbClr val="E5887B"/>
    <a:srgbClr val="ABEFCC"/>
    <a:srgbClr val="64D5A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237" autoAdjust="0"/>
    <p:restoredTop sz="94660"/>
  </p:normalViewPr>
  <p:slideViewPr>
    <p:cSldViewPr snapToGrid="0">
      <p:cViewPr varScale="1">
        <p:scale>
          <a:sx n="89" d="100"/>
          <a:sy n="89" d="100"/>
        </p:scale>
        <p:origin x="144"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635E5759-D346-48B9-A112-48C20EFB4E65}" type="doc">
      <dgm:prSet loTypeId="urn:microsoft.com/office/officeart/2005/8/layout/gear1#1" loCatId="process" qsTypeId="urn:microsoft.com/office/officeart/2005/8/quickstyle/simple1#1" qsCatId="simple" csTypeId="urn:microsoft.com/office/officeart/2005/8/colors/accent1_2#1" csCatId="accent1" phldr="1"/>
      <dgm:spPr/>
    </dgm:pt>
    <dgm:pt modelId="{331F80BD-D3F2-47C0-9591-D0F3F8243345}">
      <dgm:prSet phldrT="[文本]"/>
      <dgm:spPr>
        <a:solidFill>
          <a:srgbClr val="FAC3C5"/>
        </a:solidFill>
      </dgm:spPr>
      <dgm:t>
        <a:bodyPr/>
        <a:lstStyle/>
        <a:p>
          <a:r>
            <a:rPr lang="zh-CN" altLang="en-US" dirty="0"/>
            <a:t>输入文本</a:t>
          </a:r>
        </a:p>
      </dgm:t>
    </dgm:pt>
    <dgm:pt modelId="{C89BF7F3-298F-44C2-B94C-C57F7989C1FB}" type="parTrans" cxnId="{05F99803-B700-4418-9D84-5C669FC3DA59}">
      <dgm:prSet/>
      <dgm:spPr/>
      <dgm:t>
        <a:bodyPr/>
        <a:lstStyle/>
        <a:p>
          <a:endParaRPr lang="zh-CN" altLang="en-US"/>
        </a:p>
      </dgm:t>
    </dgm:pt>
    <dgm:pt modelId="{38D5207E-3751-4685-8B3B-F22DC2ADC9A0}" type="sibTrans" cxnId="{05F99803-B700-4418-9D84-5C669FC3DA59}">
      <dgm:prSet/>
      <dgm:spPr>
        <a:solidFill>
          <a:srgbClr val="FAC3C5"/>
        </a:solidFill>
      </dgm:spPr>
      <dgm:t>
        <a:bodyPr/>
        <a:lstStyle/>
        <a:p>
          <a:endParaRPr lang="zh-CN" altLang="en-US"/>
        </a:p>
      </dgm:t>
    </dgm:pt>
    <dgm:pt modelId="{9083FC62-41C2-452E-8492-DD55E153F9D1}">
      <dgm:prSet phldrT="[文本]"/>
      <dgm:spPr>
        <a:solidFill>
          <a:srgbClr val="FAC3C5"/>
        </a:solidFill>
      </dgm:spPr>
      <dgm:t>
        <a:bodyPr/>
        <a:lstStyle/>
        <a:p>
          <a:r>
            <a:rPr lang="zh-CN" altLang="en-US" dirty="0"/>
            <a:t>输入文本</a:t>
          </a:r>
        </a:p>
      </dgm:t>
    </dgm:pt>
    <dgm:pt modelId="{B4E94A74-BF76-4DC3-8FDD-16FF32F87EB2}" type="parTrans" cxnId="{B79BC18C-8D7D-4BC3-8A79-085E10F6A6F9}">
      <dgm:prSet/>
      <dgm:spPr/>
      <dgm:t>
        <a:bodyPr/>
        <a:lstStyle/>
        <a:p>
          <a:endParaRPr lang="zh-CN" altLang="en-US"/>
        </a:p>
      </dgm:t>
    </dgm:pt>
    <dgm:pt modelId="{76A23555-BED5-4321-B36A-66E936F5EE9D}" type="sibTrans" cxnId="{B79BC18C-8D7D-4BC3-8A79-085E10F6A6F9}">
      <dgm:prSet/>
      <dgm:spPr>
        <a:solidFill>
          <a:srgbClr val="FAC3C5"/>
        </a:solidFill>
      </dgm:spPr>
      <dgm:t>
        <a:bodyPr/>
        <a:lstStyle/>
        <a:p>
          <a:endParaRPr lang="zh-CN" altLang="en-US"/>
        </a:p>
      </dgm:t>
    </dgm:pt>
    <dgm:pt modelId="{CC5849E4-30EC-493B-80EB-ED7EE8016B99}">
      <dgm:prSet phldrT="[文本]"/>
      <dgm:spPr>
        <a:solidFill>
          <a:srgbClr val="6395CE"/>
        </a:solidFill>
      </dgm:spPr>
      <dgm:t>
        <a:bodyPr/>
        <a:lstStyle/>
        <a:p>
          <a:r>
            <a:rPr lang="zh-CN" altLang="en-US" dirty="0"/>
            <a:t>输入文本</a:t>
          </a:r>
        </a:p>
      </dgm:t>
    </dgm:pt>
    <dgm:pt modelId="{53DEBC0D-3749-4A76-816A-294845A9D7C3}" type="parTrans" cxnId="{47D66794-C0B8-40BA-B5F9-A8F114B5AF40}">
      <dgm:prSet/>
      <dgm:spPr/>
      <dgm:t>
        <a:bodyPr/>
        <a:lstStyle/>
        <a:p>
          <a:endParaRPr lang="zh-CN" altLang="en-US"/>
        </a:p>
      </dgm:t>
    </dgm:pt>
    <dgm:pt modelId="{2621F3B4-ECC5-4713-B50A-D7D6B581B6B3}" type="sibTrans" cxnId="{47D66794-C0B8-40BA-B5F9-A8F114B5AF40}">
      <dgm:prSet/>
      <dgm:spPr>
        <a:solidFill>
          <a:srgbClr val="6395CE"/>
        </a:solidFill>
      </dgm:spPr>
      <dgm:t>
        <a:bodyPr/>
        <a:lstStyle/>
        <a:p>
          <a:endParaRPr lang="zh-CN" altLang="en-US"/>
        </a:p>
      </dgm:t>
    </dgm:pt>
    <dgm:pt modelId="{01565F5B-F2A3-4717-B4AD-21D9F891F62D}" type="pres">
      <dgm:prSet presAssocID="{635E5759-D346-48B9-A112-48C20EFB4E65}" presName="composite" presStyleCnt="0">
        <dgm:presLayoutVars>
          <dgm:chMax val="3"/>
          <dgm:animLvl val="lvl"/>
          <dgm:resizeHandles val="exact"/>
        </dgm:presLayoutVars>
      </dgm:prSet>
      <dgm:spPr/>
    </dgm:pt>
    <dgm:pt modelId="{D07FE43B-1EEC-4730-A28F-0A024B198145}" type="pres">
      <dgm:prSet presAssocID="{331F80BD-D3F2-47C0-9591-D0F3F8243345}" presName="gear1" presStyleLbl="node1" presStyleIdx="0" presStyleCnt="3">
        <dgm:presLayoutVars>
          <dgm:chMax val="1"/>
          <dgm:bulletEnabled val="1"/>
        </dgm:presLayoutVars>
      </dgm:prSet>
      <dgm:spPr/>
      <dgm:t>
        <a:bodyPr/>
        <a:lstStyle/>
        <a:p>
          <a:endParaRPr lang="zh-CN" altLang="en-US"/>
        </a:p>
      </dgm:t>
    </dgm:pt>
    <dgm:pt modelId="{8EC6E144-86BE-4C4B-B23E-F79B80C82F05}" type="pres">
      <dgm:prSet presAssocID="{331F80BD-D3F2-47C0-9591-D0F3F8243345}" presName="gear1srcNode" presStyleLbl="node1" presStyleIdx="0" presStyleCnt="3"/>
      <dgm:spPr/>
      <dgm:t>
        <a:bodyPr/>
        <a:lstStyle/>
        <a:p>
          <a:endParaRPr lang="zh-CN" altLang="en-US"/>
        </a:p>
      </dgm:t>
    </dgm:pt>
    <dgm:pt modelId="{1DDB802C-F4A4-4552-8264-652A050BAE45}" type="pres">
      <dgm:prSet presAssocID="{331F80BD-D3F2-47C0-9591-D0F3F8243345}" presName="gear1dstNode" presStyleLbl="node1" presStyleIdx="0" presStyleCnt="3"/>
      <dgm:spPr/>
      <dgm:t>
        <a:bodyPr/>
        <a:lstStyle/>
        <a:p>
          <a:endParaRPr lang="zh-CN" altLang="en-US"/>
        </a:p>
      </dgm:t>
    </dgm:pt>
    <dgm:pt modelId="{9BACA4AC-44EA-44B0-A06C-B82B40A89E6D}" type="pres">
      <dgm:prSet presAssocID="{9083FC62-41C2-452E-8492-DD55E153F9D1}" presName="gear2" presStyleLbl="node1" presStyleIdx="1" presStyleCnt="3">
        <dgm:presLayoutVars>
          <dgm:chMax val="1"/>
          <dgm:bulletEnabled val="1"/>
        </dgm:presLayoutVars>
      </dgm:prSet>
      <dgm:spPr/>
      <dgm:t>
        <a:bodyPr/>
        <a:lstStyle/>
        <a:p>
          <a:endParaRPr lang="zh-CN" altLang="en-US"/>
        </a:p>
      </dgm:t>
    </dgm:pt>
    <dgm:pt modelId="{B401661A-0BCE-4777-8D40-76853E405103}" type="pres">
      <dgm:prSet presAssocID="{9083FC62-41C2-452E-8492-DD55E153F9D1}" presName="gear2srcNode" presStyleLbl="node1" presStyleIdx="1" presStyleCnt="3"/>
      <dgm:spPr/>
      <dgm:t>
        <a:bodyPr/>
        <a:lstStyle/>
        <a:p>
          <a:endParaRPr lang="zh-CN" altLang="en-US"/>
        </a:p>
      </dgm:t>
    </dgm:pt>
    <dgm:pt modelId="{E04A43C7-F345-4D81-AAE0-DF3EA85904FC}" type="pres">
      <dgm:prSet presAssocID="{9083FC62-41C2-452E-8492-DD55E153F9D1}" presName="gear2dstNode" presStyleLbl="node1" presStyleIdx="1" presStyleCnt="3"/>
      <dgm:spPr/>
      <dgm:t>
        <a:bodyPr/>
        <a:lstStyle/>
        <a:p>
          <a:endParaRPr lang="zh-CN" altLang="en-US"/>
        </a:p>
      </dgm:t>
    </dgm:pt>
    <dgm:pt modelId="{20E8E237-AC39-42D9-832B-5023267F3D12}" type="pres">
      <dgm:prSet presAssocID="{CC5849E4-30EC-493B-80EB-ED7EE8016B99}" presName="gear3" presStyleLbl="node1" presStyleIdx="2" presStyleCnt="3" custLinFactNeighborX="6550" custLinFactNeighborY="3023"/>
      <dgm:spPr/>
      <dgm:t>
        <a:bodyPr/>
        <a:lstStyle/>
        <a:p>
          <a:endParaRPr lang="zh-CN" altLang="en-US"/>
        </a:p>
      </dgm:t>
    </dgm:pt>
    <dgm:pt modelId="{87B43EAB-884D-4868-8889-033A71F21C33}" type="pres">
      <dgm:prSet presAssocID="{CC5849E4-30EC-493B-80EB-ED7EE8016B99}" presName="gear3tx" presStyleLbl="node1" presStyleIdx="2" presStyleCnt="3">
        <dgm:presLayoutVars>
          <dgm:chMax val="1"/>
          <dgm:bulletEnabled val="1"/>
        </dgm:presLayoutVars>
      </dgm:prSet>
      <dgm:spPr/>
      <dgm:t>
        <a:bodyPr/>
        <a:lstStyle/>
        <a:p>
          <a:endParaRPr lang="zh-CN" altLang="en-US"/>
        </a:p>
      </dgm:t>
    </dgm:pt>
    <dgm:pt modelId="{6E5F00B1-CD69-4BB7-940E-156032BF135D}" type="pres">
      <dgm:prSet presAssocID="{CC5849E4-30EC-493B-80EB-ED7EE8016B99}" presName="gear3srcNode" presStyleLbl="node1" presStyleIdx="2" presStyleCnt="3"/>
      <dgm:spPr/>
      <dgm:t>
        <a:bodyPr/>
        <a:lstStyle/>
        <a:p>
          <a:endParaRPr lang="zh-CN" altLang="en-US"/>
        </a:p>
      </dgm:t>
    </dgm:pt>
    <dgm:pt modelId="{6217E793-65E5-4BEF-95F6-24E6E3219008}" type="pres">
      <dgm:prSet presAssocID="{CC5849E4-30EC-493B-80EB-ED7EE8016B99}" presName="gear3dstNode" presStyleLbl="node1" presStyleIdx="2" presStyleCnt="3"/>
      <dgm:spPr/>
      <dgm:t>
        <a:bodyPr/>
        <a:lstStyle/>
        <a:p>
          <a:endParaRPr lang="zh-CN" altLang="en-US"/>
        </a:p>
      </dgm:t>
    </dgm:pt>
    <dgm:pt modelId="{D237EDE7-4D84-49AA-93B3-E03EF5C93BC5}" type="pres">
      <dgm:prSet presAssocID="{38D5207E-3751-4685-8B3B-F22DC2ADC9A0}" presName="connector1" presStyleLbl="sibTrans2D1" presStyleIdx="0" presStyleCnt="3"/>
      <dgm:spPr/>
      <dgm:t>
        <a:bodyPr/>
        <a:lstStyle/>
        <a:p>
          <a:endParaRPr lang="zh-CN" altLang="en-US"/>
        </a:p>
      </dgm:t>
    </dgm:pt>
    <dgm:pt modelId="{E2096A83-2F7A-4C2C-BE00-47E2D97A42ED}" type="pres">
      <dgm:prSet presAssocID="{76A23555-BED5-4321-B36A-66E936F5EE9D}" presName="connector2" presStyleLbl="sibTrans2D1" presStyleIdx="1" presStyleCnt="3" custAng="21038615" custLinFactNeighborX="-4729" custLinFactNeighborY="5458"/>
      <dgm:spPr/>
      <dgm:t>
        <a:bodyPr/>
        <a:lstStyle/>
        <a:p>
          <a:endParaRPr lang="zh-CN" altLang="en-US"/>
        </a:p>
      </dgm:t>
    </dgm:pt>
    <dgm:pt modelId="{D38232BB-2831-4739-9753-5507EF9D8D40}" type="pres">
      <dgm:prSet presAssocID="{2621F3B4-ECC5-4713-B50A-D7D6B581B6B3}" presName="connector3" presStyleLbl="sibTrans2D1" presStyleIdx="2" presStyleCnt="3" custLinFactNeighborX="5701" custLinFactNeighborY="2631"/>
      <dgm:spPr/>
      <dgm:t>
        <a:bodyPr/>
        <a:lstStyle/>
        <a:p>
          <a:endParaRPr lang="zh-CN" altLang="en-US"/>
        </a:p>
      </dgm:t>
    </dgm:pt>
  </dgm:ptLst>
  <dgm:cxnLst>
    <dgm:cxn modelId="{075A9E63-9612-4A35-87F7-343E92335173}" type="presOf" srcId="{2621F3B4-ECC5-4713-B50A-D7D6B581B6B3}" destId="{D38232BB-2831-4739-9753-5507EF9D8D40}" srcOrd="0" destOrd="0" presId="urn:microsoft.com/office/officeart/2005/8/layout/gear1#1"/>
    <dgm:cxn modelId="{BCFB587A-9DDC-49CF-B06B-8058D4585798}" type="presOf" srcId="{CC5849E4-30EC-493B-80EB-ED7EE8016B99}" destId="{20E8E237-AC39-42D9-832B-5023267F3D12}" srcOrd="0" destOrd="0" presId="urn:microsoft.com/office/officeart/2005/8/layout/gear1#1"/>
    <dgm:cxn modelId="{62E90F3B-9A41-468B-A393-1EBFA1BB5F6A}" type="presOf" srcId="{CC5849E4-30EC-493B-80EB-ED7EE8016B99}" destId="{87B43EAB-884D-4868-8889-033A71F21C33}" srcOrd="1" destOrd="0" presId="urn:microsoft.com/office/officeart/2005/8/layout/gear1#1"/>
    <dgm:cxn modelId="{FC99D7CE-2BF3-492B-986C-E6509761F335}" type="presOf" srcId="{9083FC62-41C2-452E-8492-DD55E153F9D1}" destId="{B401661A-0BCE-4777-8D40-76853E405103}" srcOrd="1" destOrd="0" presId="urn:microsoft.com/office/officeart/2005/8/layout/gear1#1"/>
    <dgm:cxn modelId="{74A38375-AEF7-4709-8113-AAB75C3D78B6}" type="presOf" srcId="{CC5849E4-30EC-493B-80EB-ED7EE8016B99}" destId="{6217E793-65E5-4BEF-95F6-24E6E3219008}" srcOrd="3" destOrd="0" presId="urn:microsoft.com/office/officeart/2005/8/layout/gear1#1"/>
    <dgm:cxn modelId="{05F99803-B700-4418-9D84-5C669FC3DA59}" srcId="{635E5759-D346-48B9-A112-48C20EFB4E65}" destId="{331F80BD-D3F2-47C0-9591-D0F3F8243345}" srcOrd="0" destOrd="0" parTransId="{C89BF7F3-298F-44C2-B94C-C57F7989C1FB}" sibTransId="{38D5207E-3751-4685-8B3B-F22DC2ADC9A0}"/>
    <dgm:cxn modelId="{1F050C5A-68C9-4F60-ABB2-42BD553629FF}" type="presOf" srcId="{76A23555-BED5-4321-B36A-66E936F5EE9D}" destId="{E2096A83-2F7A-4C2C-BE00-47E2D97A42ED}" srcOrd="0" destOrd="0" presId="urn:microsoft.com/office/officeart/2005/8/layout/gear1#1"/>
    <dgm:cxn modelId="{AA9F07E9-A1C9-4F93-8D76-BB48A2E10BF0}" type="presOf" srcId="{38D5207E-3751-4685-8B3B-F22DC2ADC9A0}" destId="{D237EDE7-4D84-49AA-93B3-E03EF5C93BC5}" srcOrd="0" destOrd="0" presId="urn:microsoft.com/office/officeart/2005/8/layout/gear1#1"/>
    <dgm:cxn modelId="{E2343A88-E52D-444A-86F4-7638D7C09608}" type="presOf" srcId="{331F80BD-D3F2-47C0-9591-D0F3F8243345}" destId="{8EC6E144-86BE-4C4B-B23E-F79B80C82F05}" srcOrd="1" destOrd="0" presId="urn:microsoft.com/office/officeart/2005/8/layout/gear1#1"/>
    <dgm:cxn modelId="{47D66794-C0B8-40BA-B5F9-A8F114B5AF40}" srcId="{635E5759-D346-48B9-A112-48C20EFB4E65}" destId="{CC5849E4-30EC-493B-80EB-ED7EE8016B99}" srcOrd="2" destOrd="0" parTransId="{53DEBC0D-3749-4A76-816A-294845A9D7C3}" sibTransId="{2621F3B4-ECC5-4713-B50A-D7D6B581B6B3}"/>
    <dgm:cxn modelId="{4EE10D6E-2374-429F-8EC5-2D38D32FB633}" type="presOf" srcId="{9083FC62-41C2-452E-8492-DD55E153F9D1}" destId="{9BACA4AC-44EA-44B0-A06C-B82B40A89E6D}" srcOrd="0" destOrd="0" presId="urn:microsoft.com/office/officeart/2005/8/layout/gear1#1"/>
    <dgm:cxn modelId="{7F9C5B4E-6C1F-401F-B457-3F0DEB7F7D15}" type="presOf" srcId="{635E5759-D346-48B9-A112-48C20EFB4E65}" destId="{01565F5B-F2A3-4717-B4AD-21D9F891F62D}" srcOrd="0" destOrd="0" presId="urn:microsoft.com/office/officeart/2005/8/layout/gear1#1"/>
    <dgm:cxn modelId="{F094B2C7-0C9E-46A3-9A5F-47CCE7713DDC}" type="presOf" srcId="{331F80BD-D3F2-47C0-9591-D0F3F8243345}" destId="{1DDB802C-F4A4-4552-8264-652A050BAE45}" srcOrd="2" destOrd="0" presId="urn:microsoft.com/office/officeart/2005/8/layout/gear1#1"/>
    <dgm:cxn modelId="{B4718246-B905-44FC-A409-2B9BDFB788EE}" type="presOf" srcId="{CC5849E4-30EC-493B-80EB-ED7EE8016B99}" destId="{6E5F00B1-CD69-4BB7-940E-156032BF135D}" srcOrd="2" destOrd="0" presId="urn:microsoft.com/office/officeart/2005/8/layout/gear1#1"/>
    <dgm:cxn modelId="{B79BC18C-8D7D-4BC3-8A79-085E10F6A6F9}" srcId="{635E5759-D346-48B9-A112-48C20EFB4E65}" destId="{9083FC62-41C2-452E-8492-DD55E153F9D1}" srcOrd="1" destOrd="0" parTransId="{B4E94A74-BF76-4DC3-8FDD-16FF32F87EB2}" sibTransId="{76A23555-BED5-4321-B36A-66E936F5EE9D}"/>
    <dgm:cxn modelId="{8D1D06EF-6EB1-4B05-B889-80A78D2AA053}" type="presOf" srcId="{9083FC62-41C2-452E-8492-DD55E153F9D1}" destId="{E04A43C7-F345-4D81-AAE0-DF3EA85904FC}" srcOrd="2" destOrd="0" presId="urn:microsoft.com/office/officeart/2005/8/layout/gear1#1"/>
    <dgm:cxn modelId="{0755EA59-4B56-4A27-BB9E-32ED6A380764}" type="presOf" srcId="{331F80BD-D3F2-47C0-9591-D0F3F8243345}" destId="{D07FE43B-1EEC-4730-A28F-0A024B198145}" srcOrd="0" destOrd="0" presId="urn:microsoft.com/office/officeart/2005/8/layout/gear1#1"/>
    <dgm:cxn modelId="{5184B00C-B87D-4106-8A6A-023036312E33}" type="presParOf" srcId="{01565F5B-F2A3-4717-B4AD-21D9F891F62D}" destId="{D07FE43B-1EEC-4730-A28F-0A024B198145}" srcOrd="0" destOrd="0" presId="urn:microsoft.com/office/officeart/2005/8/layout/gear1#1"/>
    <dgm:cxn modelId="{06EA8519-62AC-4CAE-BE75-7C16979A7729}" type="presParOf" srcId="{01565F5B-F2A3-4717-B4AD-21D9F891F62D}" destId="{8EC6E144-86BE-4C4B-B23E-F79B80C82F05}" srcOrd="1" destOrd="0" presId="urn:microsoft.com/office/officeart/2005/8/layout/gear1#1"/>
    <dgm:cxn modelId="{FFFAC700-72BC-4E1B-A021-F0F15215CE1B}" type="presParOf" srcId="{01565F5B-F2A3-4717-B4AD-21D9F891F62D}" destId="{1DDB802C-F4A4-4552-8264-652A050BAE45}" srcOrd="2" destOrd="0" presId="urn:microsoft.com/office/officeart/2005/8/layout/gear1#1"/>
    <dgm:cxn modelId="{C682E0AC-8E4B-4671-A07E-B260E9D73540}" type="presParOf" srcId="{01565F5B-F2A3-4717-B4AD-21D9F891F62D}" destId="{9BACA4AC-44EA-44B0-A06C-B82B40A89E6D}" srcOrd="3" destOrd="0" presId="urn:microsoft.com/office/officeart/2005/8/layout/gear1#1"/>
    <dgm:cxn modelId="{D56EACD0-FE00-4CBF-AB5D-0FDEAE49F910}" type="presParOf" srcId="{01565F5B-F2A3-4717-B4AD-21D9F891F62D}" destId="{B401661A-0BCE-4777-8D40-76853E405103}" srcOrd="4" destOrd="0" presId="urn:microsoft.com/office/officeart/2005/8/layout/gear1#1"/>
    <dgm:cxn modelId="{E3819051-D805-4CD9-BED0-CE93F06BD25E}" type="presParOf" srcId="{01565F5B-F2A3-4717-B4AD-21D9F891F62D}" destId="{E04A43C7-F345-4D81-AAE0-DF3EA85904FC}" srcOrd="5" destOrd="0" presId="urn:microsoft.com/office/officeart/2005/8/layout/gear1#1"/>
    <dgm:cxn modelId="{C2D401A1-EE93-46E1-B761-3F9D9CDF1933}" type="presParOf" srcId="{01565F5B-F2A3-4717-B4AD-21D9F891F62D}" destId="{20E8E237-AC39-42D9-832B-5023267F3D12}" srcOrd="6" destOrd="0" presId="urn:microsoft.com/office/officeart/2005/8/layout/gear1#1"/>
    <dgm:cxn modelId="{CC88D50D-10D5-4DB6-B868-8C127F3870F4}" type="presParOf" srcId="{01565F5B-F2A3-4717-B4AD-21D9F891F62D}" destId="{87B43EAB-884D-4868-8889-033A71F21C33}" srcOrd="7" destOrd="0" presId="urn:microsoft.com/office/officeart/2005/8/layout/gear1#1"/>
    <dgm:cxn modelId="{52D2F18D-3FF9-4E4C-83E6-338851A9F836}" type="presParOf" srcId="{01565F5B-F2A3-4717-B4AD-21D9F891F62D}" destId="{6E5F00B1-CD69-4BB7-940E-156032BF135D}" srcOrd="8" destOrd="0" presId="urn:microsoft.com/office/officeart/2005/8/layout/gear1#1"/>
    <dgm:cxn modelId="{E29DE066-B47F-4100-8D2C-6AB9B075360E}" type="presParOf" srcId="{01565F5B-F2A3-4717-B4AD-21D9F891F62D}" destId="{6217E793-65E5-4BEF-95F6-24E6E3219008}" srcOrd="9" destOrd="0" presId="urn:microsoft.com/office/officeart/2005/8/layout/gear1#1"/>
    <dgm:cxn modelId="{230A2CC6-4242-4A2C-9358-F9054CB50CB0}" type="presParOf" srcId="{01565F5B-F2A3-4717-B4AD-21D9F891F62D}" destId="{D237EDE7-4D84-49AA-93B3-E03EF5C93BC5}" srcOrd="10" destOrd="0" presId="urn:microsoft.com/office/officeart/2005/8/layout/gear1#1"/>
    <dgm:cxn modelId="{D7F586F4-2B10-42BF-AE51-339E22466496}" type="presParOf" srcId="{01565F5B-F2A3-4717-B4AD-21D9F891F62D}" destId="{E2096A83-2F7A-4C2C-BE00-47E2D97A42ED}" srcOrd="11" destOrd="0" presId="urn:microsoft.com/office/officeart/2005/8/layout/gear1#1"/>
    <dgm:cxn modelId="{6C3A4524-6931-4FA0-A821-1AF185C14395}" type="presParOf" srcId="{01565F5B-F2A3-4717-B4AD-21D9F891F62D}" destId="{D38232BB-2831-4739-9753-5507EF9D8D40}" srcOrd="12" destOrd="0" presId="urn:microsoft.com/office/officeart/2005/8/layout/gear1#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gear1#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srcNode" val="gear1srcNode"/>
          <dgm:param type="dstNode" val="gear1dstNode"/>
          <dgm:param type="connRout" val="curv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srcNode" val="gear2srcNode"/>
          <dgm:param type="dstNode" val="gear2dstNode"/>
          <dgm:param type="connRout" val="curv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srcNode" val="gear3srcNode"/>
          <dgm:param type="dstNode" val="gear3dstNode"/>
          <dgm:param type="connRout" val="curv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6454DE7-767F-43A7-9310-CF4AE7D45C6D}" type="datetimeFigureOut">
              <a:rPr lang="zh-CN" altLang="en-US" smtClean="0"/>
              <a:t>2019/1/1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E06EEA-0295-4EBF-8D75-BA86EF6FD13F}" type="slidenum">
              <a:rPr lang="zh-CN" altLang="en-US" smtClean="0"/>
              <a:t>‹#›</a:t>
            </a:fld>
            <a:endParaRPr lang="zh-CN" altLang="en-US"/>
          </a:p>
        </p:txBody>
      </p:sp>
    </p:spTree>
    <p:extLst>
      <p:ext uri="{BB962C8B-B14F-4D97-AF65-F5344CB8AC3E}">
        <p14:creationId xmlns:p14="http://schemas.microsoft.com/office/powerpoint/2010/main" val="39284865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E06EEA-0295-4EBF-8D75-BA86EF6FD13F}" type="slidenum">
              <a:rPr lang="zh-CN" altLang="en-US" smtClean="0"/>
              <a:t>1</a:t>
            </a:fld>
            <a:endParaRPr lang="zh-CN" altLang="en-US"/>
          </a:p>
        </p:txBody>
      </p:sp>
    </p:spTree>
    <p:extLst>
      <p:ext uri="{BB962C8B-B14F-4D97-AF65-F5344CB8AC3E}">
        <p14:creationId xmlns:p14="http://schemas.microsoft.com/office/powerpoint/2010/main" val="22652810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E06EEA-0295-4EBF-8D75-BA86EF6FD13F}" type="slidenum">
              <a:rPr lang="zh-CN" altLang="en-US" smtClean="0"/>
              <a:t>10</a:t>
            </a:fld>
            <a:endParaRPr lang="zh-CN" altLang="en-US"/>
          </a:p>
        </p:txBody>
      </p:sp>
    </p:spTree>
    <p:extLst>
      <p:ext uri="{BB962C8B-B14F-4D97-AF65-F5344CB8AC3E}">
        <p14:creationId xmlns:p14="http://schemas.microsoft.com/office/powerpoint/2010/main" val="8529850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E06EEA-0295-4EBF-8D75-BA86EF6FD13F}" type="slidenum">
              <a:rPr lang="zh-CN" altLang="en-US" smtClean="0"/>
              <a:t>11</a:t>
            </a:fld>
            <a:endParaRPr lang="zh-CN" altLang="en-US"/>
          </a:p>
        </p:txBody>
      </p:sp>
    </p:spTree>
    <p:extLst>
      <p:ext uri="{BB962C8B-B14F-4D97-AF65-F5344CB8AC3E}">
        <p14:creationId xmlns:p14="http://schemas.microsoft.com/office/powerpoint/2010/main" val="38235951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E06EEA-0295-4EBF-8D75-BA86EF6FD13F}" type="slidenum">
              <a:rPr lang="zh-CN" altLang="en-US" smtClean="0"/>
              <a:t>12</a:t>
            </a:fld>
            <a:endParaRPr lang="zh-CN" altLang="en-US"/>
          </a:p>
        </p:txBody>
      </p:sp>
    </p:spTree>
    <p:extLst>
      <p:ext uri="{BB962C8B-B14F-4D97-AF65-F5344CB8AC3E}">
        <p14:creationId xmlns:p14="http://schemas.microsoft.com/office/powerpoint/2010/main" val="37418900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E06EEA-0295-4EBF-8D75-BA86EF6FD13F}" type="slidenum">
              <a:rPr lang="zh-CN" altLang="en-US" smtClean="0"/>
              <a:t>13</a:t>
            </a:fld>
            <a:endParaRPr lang="zh-CN" altLang="en-US"/>
          </a:p>
        </p:txBody>
      </p:sp>
    </p:spTree>
    <p:extLst>
      <p:ext uri="{BB962C8B-B14F-4D97-AF65-F5344CB8AC3E}">
        <p14:creationId xmlns:p14="http://schemas.microsoft.com/office/powerpoint/2010/main" val="10580478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E06EEA-0295-4EBF-8D75-BA86EF6FD13F}" type="slidenum">
              <a:rPr lang="zh-CN" altLang="en-US" smtClean="0"/>
              <a:t>14</a:t>
            </a:fld>
            <a:endParaRPr lang="zh-CN" altLang="en-US"/>
          </a:p>
        </p:txBody>
      </p:sp>
    </p:spTree>
    <p:extLst>
      <p:ext uri="{BB962C8B-B14F-4D97-AF65-F5344CB8AC3E}">
        <p14:creationId xmlns:p14="http://schemas.microsoft.com/office/powerpoint/2010/main" val="39097488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E06EEA-0295-4EBF-8D75-BA86EF6FD13F}" type="slidenum">
              <a:rPr lang="zh-CN" altLang="en-US" smtClean="0"/>
              <a:t>15</a:t>
            </a:fld>
            <a:endParaRPr lang="zh-CN" altLang="en-US"/>
          </a:p>
        </p:txBody>
      </p:sp>
    </p:spTree>
    <p:extLst>
      <p:ext uri="{BB962C8B-B14F-4D97-AF65-F5344CB8AC3E}">
        <p14:creationId xmlns:p14="http://schemas.microsoft.com/office/powerpoint/2010/main" val="15053999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E06EEA-0295-4EBF-8D75-BA86EF6FD13F}" type="slidenum">
              <a:rPr lang="zh-CN" altLang="en-US" smtClean="0"/>
              <a:t>16</a:t>
            </a:fld>
            <a:endParaRPr lang="zh-CN" altLang="en-US"/>
          </a:p>
        </p:txBody>
      </p:sp>
    </p:spTree>
    <p:extLst>
      <p:ext uri="{BB962C8B-B14F-4D97-AF65-F5344CB8AC3E}">
        <p14:creationId xmlns:p14="http://schemas.microsoft.com/office/powerpoint/2010/main" val="31286780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E06EEA-0295-4EBF-8D75-BA86EF6FD13F}" type="slidenum">
              <a:rPr lang="zh-CN" altLang="en-US" smtClean="0"/>
              <a:t>17</a:t>
            </a:fld>
            <a:endParaRPr lang="zh-CN" altLang="en-US"/>
          </a:p>
        </p:txBody>
      </p:sp>
    </p:spTree>
    <p:extLst>
      <p:ext uri="{BB962C8B-B14F-4D97-AF65-F5344CB8AC3E}">
        <p14:creationId xmlns:p14="http://schemas.microsoft.com/office/powerpoint/2010/main" val="10069101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E06EEA-0295-4EBF-8D75-BA86EF6FD13F}" type="slidenum">
              <a:rPr lang="zh-CN" altLang="en-US" smtClean="0"/>
              <a:t>18</a:t>
            </a:fld>
            <a:endParaRPr lang="zh-CN" altLang="en-US"/>
          </a:p>
        </p:txBody>
      </p:sp>
    </p:spTree>
    <p:extLst>
      <p:ext uri="{BB962C8B-B14F-4D97-AF65-F5344CB8AC3E}">
        <p14:creationId xmlns:p14="http://schemas.microsoft.com/office/powerpoint/2010/main" val="20072580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E06EEA-0295-4EBF-8D75-BA86EF6FD13F}" type="slidenum">
              <a:rPr lang="zh-CN" altLang="en-US" smtClean="0"/>
              <a:t>19</a:t>
            </a:fld>
            <a:endParaRPr lang="zh-CN" altLang="en-US"/>
          </a:p>
        </p:txBody>
      </p:sp>
    </p:spTree>
    <p:extLst>
      <p:ext uri="{BB962C8B-B14F-4D97-AF65-F5344CB8AC3E}">
        <p14:creationId xmlns:p14="http://schemas.microsoft.com/office/powerpoint/2010/main" val="13193475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E06EEA-0295-4EBF-8D75-BA86EF6FD13F}" type="slidenum">
              <a:rPr lang="zh-CN" altLang="en-US" smtClean="0"/>
              <a:t>2</a:t>
            </a:fld>
            <a:endParaRPr lang="zh-CN" altLang="en-US"/>
          </a:p>
        </p:txBody>
      </p:sp>
    </p:spTree>
    <p:extLst>
      <p:ext uri="{BB962C8B-B14F-4D97-AF65-F5344CB8AC3E}">
        <p14:creationId xmlns:p14="http://schemas.microsoft.com/office/powerpoint/2010/main" val="35349573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E06EEA-0295-4EBF-8D75-BA86EF6FD13F}" type="slidenum">
              <a:rPr lang="zh-CN" altLang="en-US" smtClean="0"/>
              <a:t>20</a:t>
            </a:fld>
            <a:endParaRPr lang="zh-CN" altLang="en-US"/>
          </a:p>
        </p:txBody>
      </p:sp>
    </p:spTree>
    <p:extLst>
      <p:ext uri="{BB962C8B-B14F-4D97-AF65-F5344CB8AC3E}">
        <p14:creationId xmlns:p14="http://schemas.microsoft.com/office/powerpoint/2010/main" val="34251689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E06EEA-0295-4EBF-8D75-BA86EF6FD13F}" type="slidenum">
              <a:rPr lang="zh-CN" altLang="en-US" smtClean="0"/>
              <a:t>21</a:t>
            </a:fld>
            <a:endParaRPr lang="zh-CN" altLang="en-US"/>
          </a:p>
        </p:txBody>
      </p:sp>
    </p:spTree>
    <p:extLst>
      <p:ext uri="{BB962C8B-B14F-4D97-AF65-F5344CB8AC3E}">
        <p14:creationId xmlns:p14="http://schemas.microsoft.com/office/powerpoint/2010/main" val="31398676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E06EEA-0295-4EBF-8D75-BA86EF6FD13F}" type="slidenum">
              <a:rPr lang="zh-CN" altLang="en-US" smtClean="0"/>
              <a:t>22</a:t>
            </a:fld>
            <a:endParaRPr lang="zh-CN" altLang="en-US"/>
          </a:p>
        </p:txBody>
      </p:sp>
    </p:spTree>
    <p:extLst>
      <p:ext uri="{BB962C8B-B14F-4D97-AF65-F5344CB8AC3E}">
        <p14:creationId xmlns:p14="http://schemas.microsoft.com/office/powerpoint/2010/main" val="10924416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E06EEA-0295-4EBF-8D75-BA86EF6FD13F}" type="slidenum">
              <a:rPr lang="zh-CN" altLang="en-US" smtClean="0"/>
              <a:t>3</a:t>
            </a:fld>
            <a:endParaRPr lang="zh-CN" altLang="en-US"/>
          </a:p>
        </p:txBody>
      </p:sp>
    </p:spTree>
    <p:extLst>
      <p:ext uri="{BB962C8B-B14F-4D97-AF65-F5344CB8AC3E}">
        <p14:creationId xmlns:p14="http://schemas.microsoft.com/office/powerpoint/2010/main" val="21662243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E06EEA-0295-4EBF-8D75-BA86EF6FD13F}" type="slidenum">
              <a:rPr lang="zh-CN" altLang="en-US" smtClean="0"/>
              <a:t>4</a:t>
            </a:fld>
            <a:endParaRPr lang="zh-CN" altLang="en-US"/>
          </a:p>
        </p:txBody>
      </p:sp>
    </p:spTree>
    <p:extLst>
      <p:ext uri="{BB962C8B-B14F-4D97-AF65-F5344CB8AC3E}">
        <p14:creationId xmlns:p14="http://schemas.microsoft.com/office/powerpoint/2010/main" val="22556541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E06EEA-0295-4EBF-8D75-BA86EF6FD13F}" type="slidenum">
              <a:rPr lang="zh-CN" altLang="en-US" smtClean="0"/>
              <a:t>5</a:t>
            </a:fld>
            <a:endParaRPr lang="zh-CN" altLang="en-US"/>
          </a:p>
        </p:txBody>
      </p:sp>
    </p:spTree>
    <p:extLst>
      <p:ext uri="{BB962C8B-B14F-4D97-AF65-F5344CB8AC3E}">
        <p14:creationId xmlns:p14="http://schemas.microsoft.com/office/powerpoint/2010/main" val="23744781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E06EEA-0295-4EBF-8D75-BA86EF6FD13F}" type="slidenum">
              <a:rPr lang="zh-CN" altLang="en-US" smtClean="0"/>
              <a:t>6</a:t>
            </a:fld>
            <a:endParaRPr lang="zh-CN" altLang="en-US"/>
          </a:p>
        </p:txBody>
      </p:sp>
    </p:spTree>
    <p:extLst>
      <p:ext uri="{BB962C8B-B14F-4D97-AF65-F5344CB8AC3E}">
        <p14:creationId xmlns:p14="http://schemas.microsoft.com/office/powerpoint/2010/main" val="17524553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E06EEA-0295-4EBF-8D75-BA86EF6FD13F}" type="slidenum">
              <a:rPr lang="zh-CN" altLang="en-US" smtClean="0"/>
              <a:t>7</a:t>
            </a:fld>
            <a:endParaRPr lang="zh-CN" altLang="en-US"/>
          </a:p>
        </p:txBody>
      </p:sp>
    </p:spTree>
    <p:extLst>
      <p:ext uri="{BB962C8B-B14F-4D97-AF65-F5344CB8AC3E}">
        <p14:creationId xmlns:p14="http://schemas.microsoft.com/office/powerpoint/2010/main" val="35635723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E06EEA-0295-4EBF-8D75-BA86EF6FD13F}" type="slidenum">
              <a:rPr lang="zh-CN" altLang="en-US" smtClean="0"/>
              <a:t>8</a:t>
            </a:fld>
            <a:endParaRPr lang="zh-CN" altLang="en-US"/>
          </a:p>
        </p:txBody>
      </p:sp>
    </p:spTree>
    <p:extLst>
      <p:ext uri="{BB962C8B-B14F-4D97-AF65-F5344CB8AC3E}">
        <p14:creationId xmlns:p14="http://schemas.microsoft.com/office/powerpoint/2010/main" val="9697973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E06EEA-0295-4EBF-8D75-BA86EF6FD13F}" type="slidenum">
              <a:rPr lang="zh-CN" altLang="en-US" smtClean="0"/>
              <a:t>9</a:t>
            </a:fld>
            <a:endParaRPr lang="zh-CN" altLang="en-US"/>
          </a:p>
        </p:txBody>
      </p:sp>
    </p:spTree>
    <p:extLst>
      <p:ext uri="{BB962C8B-B14F-4D97-AF65-F5344CB8AC3E}">
        <p14:creationId xmlns:p14="http://schemas.microsoft.com/office/powerpoint/2010/main" val="6856281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D2E3739-5805-4F22-A3F9-0C13F420FB5A}" type="datetimeFigureOut">
              <a:rPr lang="zh-CN" altLang="en-US" smtClean="0"/>
              <a:t>2019/1/1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7C1487-F24B-48B3-9F5D-2B40F5881F9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D2E3739-5805-4F22-A3F9-0C13F420FB5A}" type="datetimeFigureOut">
              <a:rPr lang="zh-CN" altLang="en-US" smtClean="0"/>
              <a:t>2019/1/1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7C1487-F24B-48B3-9F5D-2B40F5881F9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D2E3739-5805-4F22-A3F9-0C13F420FB5A}" type="datetimeFigureOut">
              <a:rPr lang="zh-CN" altLang="en-US" smtClean="0"/>
              <a:t>2019/1/1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7C1487-F24B-48B3-9F5D-2B40F5881F9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D2E3739-5805-4F22-A3F9-0C13F420FB5A}" type="datetimeFigureOut">
              <a:rPr lang="zh-CN" altLang="en-US" smtClean="0"/>
              <a:t>2019/1/1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7C1487-F24B-48B3-9F5D-2B40F5881F9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D2E3739-5805-4F22-A3F9-0C13F420FB5A}" type="datetimeFigureOut">
              <a:rPr lang="zh-CN" altLang="en-US" smtClean="0"/>
              <a:t>2019/1/1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7C1487-F24B-48B3-9F5D-2B40F5881F9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D2E3739-5805-4F22-A3F9-0C13F420FB5A}" type="datetimeFigureOut">
              <a:rPr lang="zh-CN" altLang="en-US" smtClean="0"/>
              <a:t>2019/1/1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B7C1487-F24B-48B3-9F5D-2B40F5881F9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D2E3739-5805-4F22-A3F9-0C13F420FB5A}" type="datetimeFigureOut">
              <a:rPr lang="zh-CN" altLang="en-US" smtClean="0"/>
              <a:t>2019/1/1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B7C1487-F24B-48B3-9F5D-2B40F5881F9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D2E3739-5805-4F22-A3F9-0C13F420FB5A}" type="datetimeFigureOut">
              <a:rPr lang="zh-CN" altLang="en-US" smtClean="0"/>
              <a:t>2019/1/1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B7C1487-F24B-48B3-9F5D-2B40F5881F9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D2E3739-5805-4F22-A3F9-0C13F420FB5A}" type="datetimeFigureOut">
              <a:rPr lang="zh-CN" altLang="en-US" smtClean="0"/>
              <a:t>2019/1/1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B7C1487-F24B-48B3-9F5D-2B40F5881F9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D2E3739-5805-4F22-A3F9-0C13F420FB5A}" type="datetimeFigureOut">
              <a:rPr lang="zh-CN" altLang="en-US" smtClean="0"/>
              <a:t>2019/1/1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B7C1487-F24B-48B3-9F5D-2B40F5881F9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D2E3739-5805-4F22-A3F9-0C13F420FB5A}" type="datetimeFigureOut">
              <a:rPr lang="zh-CN" altLang="en-US" smtClean="0"/>
              <a:t>2019/1/1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B7C1487-F24B-48B3-9F5D-2B40F5881F9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D2E3739-5805-4F22-A3F9-0C13F420FB5A}" type="datetimeFigureOut">
              <a:rPr lang="zh-CN" altLang="en-US" smtClean="0"/>
              <a:t>2019/1/1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B7C1487-F24B-48B3-9F5D-2B40F5881F9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5.jp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4.xml"/><Relationship Id="rId7" Type="http://schemas.openxmlformats.org/officeDocument/2006/relationships/image" Target="../media/image1.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notesSlide" Target="../notesSlides/notesSlide11.xml"/><Relationship Id="rId5" Type="http://schemas.openxmlformats.org/officeDocument/2006/relationships/slideLayout" Target="../slideLayouts/slideLayout2.xml"/><Relationship Id="rId4" Type="http://schemas.openxmlformats.org/officeDocument/2006/relationships/tags" Target="../tags/tag5.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8" Type="http://schemas.openxmlformats.org/officeDocument/2006/relationships/tags" Target="../tags/tag13.xml"/><Relationship Id="rId13" Type="http://schemas.openxmlformats.org/officeDocument/2006/relationships/slideLayout" Target="../slideLayouts/slideLayout2.xml"/><Relationship Id="rId3" Type="http://schemas.openxmlformats.org/officeDocument/2006/relationships/tags" Target="../tags/tag8.xml"/><Relationship Id="rId7" Type="http://schemas.openxmlformats.org/officeDocument/2006/relationships/tags" Target="../tags/tag12.xml"/><Relationship Id="rId12" Type="http://schemas.openxmlformats.org/officeDocument/2006/relationships/tags" Target="../tags/tag17.xml"/><Relationship Id="rId2" Type="http://schemas.openxmlformats.org/officeDocument/2006/relationships/tags" Target="../tags/tag7.xml"/><Relationship Id="rId16" Type="http://schemas.openxmlformats.org/officeDocument/2006/relationships/image" Target="../media/image3.png"/><Relationship Id="rId1" Type="http://schemas.openxmlformats.org/officeDocument/2006/relationships/tags" Target="../tags/tag6.xml"/><Relationship Id="rId6" Type="http://schemas.openxmlformats.org/officeDocument/2006/relationships/tags" Target="../tags/tag11.xml"/><Relationship Id="rId11" Type="http://schemas.openxmlformats.org/officeDocument/2006/relationships/tags" Target="../tags/tag16.xml"/><Relationship Id="rId5" Type="http://schemas.openxmlformats.org/officeDocument/2006/relationships/tags" Target="../tags/tag10.xml"/><Relationship Id="rId15" Type="http://schemas.openxmlformats.org/officeDocument/2006/relationships/image" Target="../media/image1.png"/><Relationship Id="rId10" Type="http://schemas.openxmlformats.org/officeDocument/2006/relationships/tags" Target="../tags/tag15.xml"/><Relationship Id="rId4" Type="http://schemas.openxmlformats.org/officeDocument/2006/relationships/tags" Target="../tags/tag9.xml"/><Relationship Id="rId9" Type="http://schemas.openxmlformats.org/officeDocument/2006/relationships/tags" Target="../tags/tag14.xml"/><Relationship Id="rId1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1.png"/><Relationship Id="rId7" Type="http://schemas.openxmlformats.org/officeDocument/2006/relationships/diagramQuickStyle" Target="../diagrams/quickStyle1.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3.png"/><Relationship Id="rId9" Type="http://schemas.microsoft.com/office/2007/relationships/diagramDrawing" Target="../diagrams/drawing1.xml"/></Relationships>
</file>

<file path=ppt/slides/_rels/slide2.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1.png"/><Relationship Id="rId7"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image" Target="../media/image3.png"/><Relationship Id="rId9" Type="http://schemas.openxmlformats.org/officeDocument/2006/relationships/image" Target="../media/image9.jpe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2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14.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 y="0"/>
            <a:ext cx="12193721" cy="6858000"/>
          </a:xfrm>
          <a:prstGeom prst="rect">
            <a:avLst/>
          </a:prstGeom>
        </p:spPr>
      </p:pic>
      <p:pic>
        <p:nvPicPr>
          <p:cNvPr id="2" name="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73872" y="0"/>
            <a:ext cx="609600" cy="609600"/>
          </a:xfrm>
          <a:prstGeom prst="rect">
            <a:avLst/>
          </a:prstGeom>
        </p:spPr>
      </p:pic>
      <p:pic>
        <p:nvPicPr>
          <p:cNvPr id="4" name="图片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 y="0"/>
            <a:ext cx="12214407" cy="6858000"/>
          </a:xfrm>
          <a:prstGeom prst="rect">
            <a:avLst/>
          </a:prstGeom>
        </p:spPr>
      </p:pic>
      <p:pic>
        <p:nvPicPr>
          <p:cNvPr id="10"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050696" y="1353810"/>
            <a:ext cx="7880177" cy="3949709"/>
          </a:xfrm>
          <a:prstGeom prst="rect">
            <a:avLst/>
          </a:prstGeom>
        </p:spPr>
      </p:pic>
      <p:sp>
        <p:nvSpPr>
          <p:cNvPr id="6" name="文本框 5"/>
          <p:cNvSpPr txBox="1"/>
          <p:nvPr/>
        </p:nvSpPr>
        <p:spPr>
          <a:xfrm>
            <a:off x="2248311" y="1942330"/>
            <a:ext cx="7484945" cy="2800767"/>
          </a:xfrm>
          <a:prstGeom prst="rect">
            <a:avLst/>
          </a:prstGeom>
          <a:noFill/>
        </p:spPr>
        <p:txBody>
          <a:bodyPr wrap="square" rtlCol="0">
            <a:spAutoFit/>
          </a:bodyPr>
          <a:lstStyle/>
          <a:p>
            <a:pPr algn="ctr"/>
            <a:r>
              <a:rPr lang="zh-CN" altLang="en-US" sz="8800" spc="600" dirty="0" smtClean="0">
                <a:solidFill>
                  <a:srgbClr val="6395CE"/>
                </a:solidFill>
                <a:latin typeface="方正艺黑简体" panose="03000509000000000000" pitchFamily="65" charset="-122"/>
                <a:ea typeface="方正艺黑简体" panose="03000509000000000000" pitchFamily="65" charset="-122"/>
              </a:rPr>
              <a:t>清新水墨</a:t>
            </a:r>
            <a:endParaRPr lang="en-US" altLang="zh-CN" sz="8800" spc="600" dirty="0" smtClean="0">
              <a:solidFill>
                <a:srgbClr val="6395CE"/>
              </a:solidFill>
              <a:latin typeface="方正艺黑简体" panose="03000509000000000000" pitchFamily="65" charset="-122"/>
              <a:ea typeface="方正艺黑简体" panose="03000509000000000000" pitchFamily="65" charset="-122"/>
            </a:endParaRPr>
          </a:p>
          <a:p>
            <a:pPr algn="ctr"/>
            <a:r>
              <a:rPr lang="zh-CN" altLang="en-US" sz="8800" spc="600" dirty="0" smtClean="0">
                <a:solidFill>
                  <a:srgbClr val="6395CE"/>
                </a:solidFill>
                <a:latin typeface="方正艺黑简体" panose="03000509000000000000" pitchFamily="65" charset="-122"/>
                <a:ea typeface="方正艺黑简体" panose="03000509000000000000" pitchFamily="65" charset="-122"/>
              </a:rPr>
              <a:t>个人简历</a:t>
            </a:r>
            <a:r>
              <a:rPr lang="en-US" altLang="zh-CN" sz="8800" spc="600" dirty="0" smtClean="0">
                <a:solidFill>
                  <a:srgbClr val="6395CE"/>
                </a:solidFill>
                <a:latin typeface="方正艺黑简体" panose="03000509000000000000" pitchFamily="65" charset="-122"/>
                <a:ea typeface="方正艺黑简体" panose="03000509000000000000" pitchFamily="65" charset="-122"/>
              </a:rPr>
              <a:t>PPT</a:t>
            </a:r>
            <a:endParaRPr lang="zh-CN" altLang="en-US" sz="8800" spc="600" dirty="0">
              <a:solidFill>
                <a:srgbClr val="6395CE"/>
              </a:solidFill>
              <a:latin typeface="方正艺黑简体" panose="03000509000000000000" pitchFamily="65" charset="-122"/>
              <a:ea typeface="方正艺黑简体" panose="03000509000000000000" pitchFamily="65" charset="-122"/>
            </a:endParaRPr>
          </a:p>
        </p:txBody>
      </p:sp>
    </p:spTree>
    <p:extLst>
      <p:ext uri="{BB962C8B-B14F-4D97-AF65-F5344CB8AC3E}">
        <p14:creationId xmlns:p14="http://schemas.microsoft.com/office/powerpoint/2010/main" val="130521697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2" presetClass="entr" presetSubtype="8"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animEffect transition="in" filter="fade">
                                      <p:cBhvr>
                                        <p:cTn id="16" dur="500"/>
                                        <p:tgtEl>
                                          <p:spTgt spid="10"/>
                                        </p:tgtEl>
                                      </p:cBhvr>
                                    </p:animEffect>
                                  </p:childTnLst>
                                </p:cTn>
                              </p:par>
                            </p:childTnLst>
                          </p:cTn>
                        </p:par>
                        <p:par>
                          <p:cTn id="17" fill="hold">
                            <p:stCondLst>
                              <p:cond delay="1000"/>
                            </p:stCondLst>
                            <p:childTnLst>
                              <p:par>
                                <p:cTn id="18" presetID="17" presetClass="entr" presetSubtype="1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750" fill="hold"/>
                                        <p:tgtEl>
                                          <p:spTgt spid="6"/>
                                        </p:tgtEl>
                                        <p:attrNameLst>
                                          <p:attrName>ppt_w</p:attrName>
                                        </p:attrNameLst>
                                      </p:cBhvr>
                                      <p:tavLst>
                                        <p:tav tm="0">
                                          <p:val>
                                            <p:fltVal val="0"/>
                                          </p:val>
                                        </p:tav>
                                        <p:tav tm="100000">
                                          <p:val>
                                            <p:strVal val="#ppt_w"/>
                                          </p:val>
                                        </p:tav>
                                      </p:tavLst>
                                    </p:anim>
                                    <p:anim calcmode="lin" valueType="num">
                                      <p:cBhvr>
                                        <p:cTn id="21" dur="75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2" repeatCount="indefinite" fill="remove" display="0">
                  <p:stCondLst>
                    <p:cond delay="indefinite"/>
                  </p:stCondLst>
                  <p:endCondLst>
                    <p:cond evt="onStopAudio" delay="0">
                      <p:tgtEl>
                        <p:sldTgt/>
                      </p:tgtEl>
                    </p:cond>
                  </p:endCondLst>
                </p:cTn>
                <p:tgtEl>
                  <p:spTgt spid="2"/>
                </p:tgtEl>
              </p:cMediaNode>
            </p:audio>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 y="0"/>
            <a:ext cx="12214407" cy="6858000"/>
            <a:chOff x="-1" y="0"/>
            <a:chExt cx="12214407" cy="6858000"/>
          </a:xfrm>
        </p:grpSpPr>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0"/>
              <a:ext cx="12193721" cy="6858000"/>
            </a:xfrm>
            <a:prstGeom prst="rect">
              <a:avLst/>
            </a:prstGeom>
          </p:spPr>
        </p:pic>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 y="0"/>
              <a:ext cx="12214407" cy="6858000"/>
            </a:xfrm>
            <a:prstGeom prst="rect">
              <a:avLst/>
            </a:prstGeom>
          </p:spPr>
        </p:pic>
      </p:grpSp>
      <p:sp>
        <p:nvSpPr>
          <p:cNvPr id="6" name="矩形 5"/>
          <p:cNvSpPr/>
          <p:nvPr/>
        </p:nvSpPr>
        <p:spPr>
          <a:xfrm>
            <a:off x="217714" y="239486"/>
            <a:ext cx="11675788" cy="6455228"/>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217714" y="403657"/>
            <a:ext cx="2318635" cy="707886"/>
          </a:xfrm>
          <a:prstGeom prst="rect">
            <a:avLst/>
          </a:prstGeom>
          <a:noFill/>
        </p:spPr>
        <p:txBody>
          <a:bodyPr wrap="square" rtlCol="0">
            <a:spAutoFit/>
          </a:bodyPr>
          <a:lstStyle/>
          <a:p>
            <a:pPr algn="ctr"/>
            <a:r>
              <a:rPr lang="zh-CN" altLang="en-US" sz="4000" dirty="0">
                <a:solidFill>
                  <a:srgbClr val="6395CE"/>
                </a:solidFill>
                <a:latin typeface="方正艺黑简体" panose="03000509000000000000" pitchFamily="65" charset="-122"/>
                <a:ea typeface="方正艺黑简体" panose="03000509000000000000" pitchFamily="65" charset="-122"/>
              </a:rPr>
              <a:t>问题应对</a:t>
            </a:r>
          </a:p>
        </p:txBody>
      </p:sp>
      <p:sp>
        <p:nvSpPr>
          <p:cNvPr id="8" name="淘宝网chenying0907出品 1">
            <a:extLst>
              <a:ext uri="{FF2B5EF4-FFF2-40B4-BE49-F238E27FC236}">
                <a16:creationId xmlns:a16="http://schemas.microsoft.com/office/drawing/2014/main" xmlns="" id="{E94FEC0C-C0D1-4DF5-8DE0-C023A69902C9}"/>
              </a:ext>
            </a:extLst>
          </p:cNvPr>
          <p:cNvSpPr>
            <a:spLocks noChangeArrowheads="1"/>
          </p:cNvSpPr>
          <p:nvPr/>
        </p:nvSpPr>
        <p:spPr bwMode="auto">
          <a:xfrm>
            <a:off x="7273126" y="1420583"/>
            <a:ext cx="4060358" cy="869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3049" tIns="46525" rIns="93049" bIns="46525">
            <a:spAutoFit/>
          </a:bodyPr>
          <a:lstStyle/>
          <a:p>
            <a:pPr>
              <a:lnSpc>
                <a:spcPct val="120000"/>
              </a:lnSpc>
            </a:pPr>
            <a:r>
              <a:rPr lang="zh-CN" altLang="en-US" sz="1400" b="1" dirty="0">
                <a:solidFill>
                  <a:schemeClr val="accent3">
                    <a:lumMod val="50000"/>
                  </a:schemeClr>
                </a:solidFill>
                <a:latin typeface="微软雅黑" pitchFamily="34" charset="-122"/>
                <a:ea typeface="微软雅黑"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zh-CN" altLang="en-US" sz="1400" b="1" dirty="0">
              <a:solidFill>
                <a:schemeClr val="accent3">
                  <a:lumMod val="50000"/>
                </a:schemeClr>
              </a:solidFill>
              <a:latin typeface="微软雅黑" pitchFamily="34" charset="-122"/>
              <a:ea typeface="微软雅黑" pitchFamily="34" charset="-122"/>
            </a:endParaRPr>
          </a:p>
        </p:txBody>
      </p:sp>
      <p:sp>
        <p:nvSpPr>
          <p:cNvPr id="9" name="淘宝网chenying0907出品 1">
            <a:extLst>
              <a:ext uri="{FF2B5EF4-FFF2-40B4-BE49-F238E27FC236}">
                <a16:creationId xmlns:a16="http://schemas.microsoft.com/office/drawing/2014/main" xmlns="" id="{DF411BB6-6850-42A6-8D47-1FA5F12CDE68}"/>
              </a:ext>
            </a:extLst>
          </p:cNvPr>
          <p:cNvSpPr>
            <a:spLocks noChangeArrowheads="1"/>
          </p:cNvSpPr>
          <p:nvPr/>
        </p:nvSpPr>
        <p:spPr bwMode="auto">
          <a:xfrm>
            <a:off x="7273126" y="2537109"/>
            <a:ext cx="4060357" cy="869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3049" tIns="46525" rIns="93049" bIns="46525">
            <a:spAutoFit/>
          </a:bodyPr>
          <a:lstStyle/>
          <a:p>
            <a:pPr>
              <a:lnSpc>
                <a:spcPct val="120000"/>
              </a:lnSpc>
            </a:pPr>
            <a:r>
              <a:rPr lang="zh-CN" altLang="en-US" sz="1400" b="1" dirty="0">
                <a:solidFill>
                  <a:schemeClr val="accent3">
                    <a:lumMod val="50000"/>
                  </a:schemeClr>
                </a:solidFill>
                <a:latin typeface="微软雅黑" pitchFamily="34" charset="-122"/>
                <a:ea typeface="微软雅黑"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zh-CN" altLang="en-US" sz="1400" b="1" dirty="0">
              <a:solidFill>
                <a:schemeClr val="accent3">
                  <a:lumMod val="50000"/>
                </a:schemeClr>
              </a:solidFill>
              <a:latin typeface="微软雅黑" pitchFamily="34" charset="-122"/>
              <a:ea typeface="微软雅黑" pitchFamily="34" charset="-122"/>
            </a:endParaRPr>
          </a:p>
        </p:txBody>
      </p:sp>
      <p:sp>
        <p:nvSpPr>
          <p:cNvPr id="10" name="淘宝网chenying0907出品 1">
            <a:extLst>
              <a:ext uri="{FF2B5EF4-FFF2-40B4-BE49-F238E27FC236}">
                <a16:creationId xmlns:a16="http://schemas.microsoft.com/office/drawing/2014/main" xmlns="" id="{E1132654-EDC1-4DE7-A33E-083D11377BAF}"/>
              </a:ext>
            </a:extLst>
          </p:cNvPr>
          <p:cNvSpPr>
            <a:spLocks noChangeArrowheads="1"/>
          </p:cNvSpPr>
          <p:nvPr/>
        </p:nvSpPr>
        <p:spPr bwMode="auto">
          <a:xfrm>
            <a:off x="7273126" y="3694735"/>
            <a:ext cx="4060357" cy="869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3049" tIns="46525" rIns="93049" bIns="46525">
            <a:spAutoFit/>
          </a:bodyPr>
          <a:lstStyle/>
          <a:p>
            <a:pPr>
              <a:lnSpc>
                <a:spcPct val="120000"/>
              </a:lnSpc>
            </a:pPr>
            <a:r>
              <a:rPr lang="zh-CN" altLang="en-US" sz="1400" b="1" dirty="0">
                <a:solidFill>
                  <a:schemeClr val="accent3">
                    <a:lumMod val="50000"/>
                  </a:schemeClr>
                </a:solidFill>
                <a:latin typeface="微软雅黑" pitchFamily="34" charset="-122"/>
                <a:ea typeface="微软雅黑"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zh-CN" altLang="en-US" sz="1400" b="1" dirty="0">
              <a:solidFill>
                <a:schemeClr val="accent3">
                  <a:lumMod val="50000"/>
                </a:schemeClr>
              </a:solidFill>
              <a:latin typeface="微软雅黑" pitchFamily="34" charset="-122"/>
              <a:ea typeface="微软雅黑" pitchFamily="34" charset="-122"/>
            </a:endParaRPr>
          </a:p>
        </p:txBody>
      </p:sp>
      <p:cxnSp>
        <p:nvCxnSpPr>
          <p:cNvPr id="11" name="直接连接符 10">
            <a:extLst>
              <a:ext uri="{FF2B5EF4-FFF2-40B4-BE49-F238E27FC236}">
                <a16:creationId xmlns:a16="http://schemas.microsoft.com/office/drawing/2014/main" xmlns="" id="{D817E19F-C24A-4C16-8246-33E7B584538D}"/>
              </a:ext>
            </a:extLst>
          </p:cNvPr>
          <p:cNvCxnSpPr>
            <a:cxnSpLocks/>
            <a:stCxn id="19" idx="6"/>
          </p:cNvCxnSpPr>
          <p:nvPr/>
        </p:nvCxnSpPr>
        <p:spPr>
          <a:xfrm>
            <a:off x="5359428" y="2980067"/>
            <a:ext cx="1226485" cy="0"/>
          </a:xfrm>
          <a:prstGeom prst="line">
            <a:avLst/>
          </a:prstGeom>
          <a:ln>
            <a:solidFill>
              <a:srgbClr val="FAC3C5"/>
            </a:solidFill>
            <a:tailEnd type="diamond"/>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D3586F57-310C-4F16-98B4-FADF9DC1D0E3}"/>
              </a:ext>
            </a:extLst>
          </p:cNvPr>
          <p:cNvCxnSpPr>
            <a:cxnSpLocks/>
          </p:cNvCxnSpPr>
          <p:nvPr/>
        </p:nvCxnSpPr>
        <p:spPr>
          <a:xfrm flipV="1">
            <a:off x="4296155" y="1859517"/>
            <a:ext cx="2289758" cy="28643"/>
          </a:xfrm>
          <a:prstGeom prst="line">
            <a:avLst/>
          </a:prstGeom>
          <a:ln>
            <a:solidFill>
              <a:srgbClr val="6395CE"/>
            </a:solidFill>
            <a:tailEnd type="diamond"/>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215F3296-9A9E-4959-8233-B700388633E6}"/>
              </a:ext>
            </a:extLst>
          </p:cNvPr>
          <p:cNvCxnSpPr/>
          <p:nvPr/>
        </p:nvCxnSpPr>
        <p:spPr>
          <a:xfrm>
            <a:off x="5359427" y="4121483"/>
            <a:ext cx="1226485" cy="0"/>
          </a:xfrm>
          <a:prstGeom prst="line">
            <a:avLst/>
          </a:prstGeom>
          <a:ln>
            <a:solidFill>
              <a:srgbClr val="6395CE"/>
            </a:solidFill>
            <a:tailEnd type="diamond"/>
          </a:ln>
        </p:spPr>
        <p:style>
          <a:lnRef idx="1">
            <a:schemeClr val="accent1"/>
          </a:lnRef>
          <a:fillRef idx="0">
            <a:schemeClr val="accent1"/>
          </a:fillRef>
          <a:effectRef idx="0">
            <a:schemeClr val="accent1"/>
          </a:effectRef>
          <a:fontRef idx="minor">
            <a:schemeClr val="tx1"/>
          </a:fontRef>
        </p:style>
      </p:cxnSp>
      <p:sp>
        <p:nvSpPr>
          <p:cNvPr id="16" name="淘宝网chenying0907出品 1">
            <a:extLst>
              <a:ext uri="{FF2B5EF4-FFF2-40B4-BE49-F238E27FC236}">
                <a16:creationId xmlns:a16="http://schemas.microsoft.com/office/drawing/2014/main" xmlns="" id="{84452230-44E5-4B80-BE43-544062BB8D49}"/>
              </a:ext>
            </a:extLst>
          </p:cNvPr>
          <p:cNvSpPr>
            <a:spLocks noChangeArrowheads="1"/>
          </p:cNvSpPr>
          <p:nvPr/>
        </p:nvSpPr>
        <p:spPr bwMode="auto">
          <a:xfrm>
            <a:off x="7273126" y="4800991"/>
            <a:ext cx="4060357" cy="869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3049" tIns="46525" rIns="93049" bIns="46525">
            <a:spAutoFit/>
          </a:bodyPr>
          <a:lstStyle/>
          <a:p>
            <a:pPr>
              <a:lnSpc>
                <a:spcPct val="120000"/>
              </a:lnSpc>
            </a:pPr>
            <a:r>
              <a:rPr lang="zh-CN" altLang="en-US" sz="1400" b="1" dirty="0">
                <a:solidFill>
                  <a:schemeClr val="accent3">
                    <a:lumMod val="50000"/>
                  </a:schemeClr>
                </a:solidFill>
                <a:latin typeface="微软雅黑" pitchFamily="34" charset="-122"/>
                <a:ea typeface="微软雅黑"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zh-CN" altLang="en-US" sz="1400" b="1" dirty="0">
              <a:solidFill>
                <a:schemeClr val="accent3">
                  <a:lumMod val="50000"/>
                </a:schemeClr>
              </a:solidFill>
              <a:latin typeface="微软雅黑" pitchFamily="34" charset="-122"/>
              <a:ea typeface="微软雅黑" pitchFamily="34" charset="-122"/>
            </a:endParaRPr>
          </a:p>
        </p:txBody>
      </p:sp>
      <p:cxnSp>
        <p:nvCxnSpPr>
          <p:cNvPr id="17" name="直接连接符 16">
            <a:extLst>
              <a:ext uri="{FF2B5EF4-FFF2-40B4-BE49-F238E27FC236}">
                <a16:creationId xmlns:a16="http://schemas.microsoft.com/office/drawing/2014/main" xmlns="" id="{9B88A726-F03B-4C1C-A0A1-B26989E85ACB}"/>
              </a:ext>
            </a:extLst>
          </p:cNvPr>
          <p:cNvCxnSpPr/>
          <p:nvPr/>
        </p:nvCxnSpPr>
        <p:spPr>
          <a:xfrm flipH="1">
            <a:off x="4200887" y="5195259"/>
            <a:ext cx="2385025" cy="0"/>
          </a:xfrm>
          <a:prstGeom prst="line">
            <a:avLst/>
          </a:prstGeom>
          <a:ln>
            <a:solidFill>
              <a:srgbClr val="FAC3C5"/>
            </a:solidFill>
            <a:headEnd type="diamond"/>
            <a:tailEnd type="none"/>
          </a:ln>
        </p:spPr>
        <p:style>
          <a:lnRef idx="1">
            <a:schemeClr val="accent1"/>
          </a:lnRef>
          <a:fillRef idx="0">
            <a:schemeClr val="accent1"/>
          </a:fillRef>
          <a:effectRef idx="0">
            <a:schemeClr val="accent1"/>
          </a:effectRef>
          <a:fontRef idx="minor">
            <a:schemeClr val="tx1"/>
          </a:fontRef>
        </p:style>
      </p:cxnSp>
      <p:sp>
        <p:nvSpPr>
          <p:cNvPr id="18" name="椭圆 17">
            <a:extLst>
              <a:ext uri="{FF2B5EF4-FFF2-40B4-BE49-F238E27FC236}">
                <a16:creationId xmlns:a16="http://schemas.microsoft.com/office/drawing/2014/main" xmlns="" id="{3031ECA8-7191-4491-893D-D018EA877EC2}"/>
              </a:ext>
            </a:extLst>
          </p:cNvPr>
          <p:cNvSpPr/>
          <p:nvPr/>
        </p:nvSpPr>
        <p:spPr>
          <a:xfrm>
            <a:off x="713088" y="1744788"/>
            <a:ext cx="3639498" cy="3639498"/>
          </a:xfrm>
          <a:prstGeom prst="ellipse">
            <a:avLst/>
          </a:prstGeom>
          <a:blipFill>
            <a:blip r:embed="rId5"/>
            <a:stretch>
              <a:fillRect/>
            </a:stretch>
          </a:blipFill>
          <a:ln w="22225">
            <a:solidFill>
              <a:srgbClr val="FEFEFE"/>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9" name="淘宝网chenying0907出品 113">
            <a:extLst>
              <a:ext uri="{FF2B5EF4-FFF2-40B4-BE49-F238E27FC236}">
                <a16:creationId xmlns:a16="http://schemas.microsoft.com/office/drawing/2014/main" xmlns="" id="{DD986980-85A5-4CA7-8653-4F6EAC43C278}"/>
              </a:ext>
            </a:extLst>
          </p:cNvPr>
          <p:cNvSpPr/>
          <p:nvPr/>
        </p:nvSpPr>
        <p:spPr>
          <a:xfrm>
            <a:off x="5168892" y="2884384"/>
            <a:ext cx="190536" cy="191365"/>
          </a:xfrm>
          <a:prstGeom prst="ellipse">
            <a:avLst/>
          </a:prstGeom>
          <a:solidFill>
            <a:srgbClr val="FAC3C5"/>
          </a:solidFill>
          <a:ln>
            <a:solidFill>
              <a:srgbClr val="FAC3C5"/>
            </a:solidFill>
          </a:ln>
        </p:spPr>
        <p:style>
          <a:lnRef idx="2">
            <a:schemeClr val="accent1">
              <a:shade val="50000"/>
            </a:schemeClr>
          </a:lnRef>
          <a:fillRef idx="1">
            <a:schemeClr val="accent1"/>
          </a:fillRef>
          <a:effectRef idx="0">
            <a:schemeClr val="accent1"/>
          </a:effectRef>
          <a:fontRef idx="minor">
            <a:schemeClr val="lt1"/>
          </a:fontRef>
        </p:style>
        <p:txBody>
          <a:bodyPr lIns="93049" tIns="46525" rIns="93049" bIns="46525" rtlCol="0" anchor="ctr"/>
          <a:lstStyle/>
          <a:p>
            <a:pPr algn="ctr"/>
            <a:endParaRPr lang="zh-CN" altLang="en-US"/>
          </a:p>
        </p:txBody>
      </p:sp>
      <p:sp>
        <p:nvSpPr>
          <p:cNvPr id="20" name="淘宝网chenying0907出品 116">
            <a:extLst>
              <a:ext uri="{FF2B5EF4-FFF2-40B4-BE49-F238E27FC236}">
                <a16:creationId xmlns:a16="http://schemas.microsoft.com/office/drawing/2014/main" xmlns="" id="{6CDF822A-D483-4BEB-9A35-D2E48F11F566}"/>
              </a:ext>
            </a:extLst>
          </p:cNvPr>
          <p:cNvSpPr/>
          <p:nvPr/>
        </p:nvSpPr>
        <p:spPr>
          <a:xfrm>
            <a:off x="4200887" y="1829643"/>
            <a:ext cx="190536" cy="191365"/>
          </a:xfrm>
          <a:prstGeom prst="ellipse">
            <a:avLst/>
          </a:prstGeom>
          <a:solidFill>
            <a:srgbClr val="6395CE"/>
          </a:solidFill>
          <a:ln>
            <a:solidFill>
              <a:srgbClr val="6395CE"/>
            </a:solidFill>
          </a:ln>
        </p:spPr>
        <p:style>
          <a:lnRef idx="2">
            <a:schemeClr val="accent1">
              <a:shade val="50000"/>
            </a:schemeClr>
          </a:lnRef>
          <a:fillRef idx="1">
            <a:schemeClr val="accent1"/>
          </a:fillRef>
          <a:effectRef idx="0">
            <a:schemeClr val="accent1"/>
          </a:effectRef>
          <a:fontRef idx="minor">
            <a:schemeClr val="lt1"/>
          </a:fontRef>
        </p:style>
        <p:txBody>
          <a:bodyPr lIns="93049" tIns="46525" rIns="93049" bIns="46525" rtlCol="0" anchor="ctr"/>
          <a:lstStyle/>
          <a:p>
            <a:pPr algn="ctr"/>
            <a:endParaRPr lang="zh-CN" altLang="en-US"/>
          </a:p>
        </p:txBody>
      </p:sp>
      <p:sp>
        <p:nvSpPr>
          <p:cNvPr id="21" name="淘宝网chenying0907出品 117">
            <a:extLst>
              <a:ext uri="{FF2B5EF4-FFF2-40B4-BE49-F238E27FC236}">
                <a16:creationId xmlns:a16="http://schemas.microsoft.com/office/drawing/2014/main" xmlns="" id="{C36C28DD-BF47-4483-AEA8-3F39F05A783B}"/>
              </a:ext>
            </a:extLst>
          </p:cNvPr>
          <p:cNvSpPr/>
          <p:nvPr/>
        </p:nvSpPr>
        <p:spPr>
          <a:xfrm>
            <a:off x="5168892" y="4025800"/>
            <a:ext cx="190536" cy="191365"/>
          </a:xfrm>
          <a:prstGeom prst="ellipse">
            <a:avLst/>
          </a:prstGeom>
          <a:solidFill>
            <a:srgbClr val="6395CE"/>
          </a:solidFill>
          <a:ln>
            <a:solidFill>
              <a:srgbClr val="6395CE"/>
            </a:solidFill>
          </a:ln>
        </p:spPr>
        <p:style>
          <a:lnRef idx="2">
            <a:schemeClr val="accent1">
              <a:shade val="50000"/>
            </a:schemeClr>
          </a:lnRef>
          <a:fillRef idx="1">
            <a:schemeClr val="accent1"/>
          </a:fillRef>
          <a:effectRef idx="0">
            <a:schemeClr val="accent1"/>
          </a:effectRef>
          <a:fontRef idx="minor">
            <a:schemeClr val="lt1"/>
          </a:fontRef>
        </p:style>
        <p:txBody>
          <a:bodyPr lIns="93049" tIns="46525" rIns="93049" bIns="46525" rtlCol="0" anchor="ctr"/>
          <a:lstStyle/>
          <a:p>
            <a:pPr algn="ctr"/>
            <a:endParaRPr lang="zh-CN" altLang="en-US"/>
          </a:p>
        </p:txBody>
      </p:sp>
      <p:sp>
        <p:nvSpPr>
          <p:cNvPr id="22" name="淘宝网chenying0907出品 119">
            <a:extLst>
              <a:ext uri="{FF2B5EF4-FFF2-40B4-BE49-F238E27FC236}">
                <a16:creationId xmlns:a16="http://schemas.microsoft.com/office/drawing/2014/main" xmlns="" id="{9FA8C96F-8D44-4C26-85F6-3997034EFAB2}"/>
              </a:ext>
            </a:extLst>
          </p:cNvPr>
          <p:cNvSpPr/>
          <p:nvPr/>
        </p:nvSpPr>
        <p:spPr>
          <a:xfrm>
            <a:off x="4105619" y="5111234"/>
            <a:ext cx="190536" cy="191365"/>
          </a:xfrm>
          <a:prstGeom prst="ellipse">
            <a:avLst/>
          </a:prstGeom>
          <a:solidFill>
            <a:srgbClr val="FAC3C5"/>
          </a:solidFill>
          <a:ln>
            <a:solidFill>
              <a:srgbClr val="FAC3C5"/>
            </a:solidFill>
          </a:ln>
        </p:spPr>
        <p:style>
          <a:lnRef idx="2">
            <a:schemeClr val="accent1">
              <a:shade val="50000"/>
            </a:schemeClr>
          </a:lnRef>
          <a:fillRef idx="1">
            <a:schemeClr val="accent1"/>
          </a:fillRef>
          <a:effectRef idx="0">
            <a:schemeClr val="accent1"/>
          </a:effectRef>
          <a:fontRef idx="minor">
            <a:schemeClr val="lt1"/>
          </a:fontRef>
        </p:style>
        <p:txBody>
          <a:bodyPr lIns="93049" tIns="46525" rIns="93049" bIns="46525" rtlCol="0" anchor="ctr"/>
          <a:lstStyle/>
          <a:p>
            <a:pPr algn="ctr"/>
            <a:endParaRPr lang="zh-CN" altLang="en-US"/>
          </a:p>
        </p:txBody>
      </p:sp>
    </p:spTree>
    <p:extLst>
      <p:ext uri="{BB962C8B-B14F-4D97-AF65-F5344CB8AC3E}">
        <p14:creationId xmlns:p14="http://schemas.microsoft.com/office/powerpoint/2010/main" val="40316321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200"/>
                                            <p:tgtEl>
                                              <p:spTgt spid="20"/>
                                            </p:tgtEl>
                                          </p:cBhvr>
                                        </p:animEffect>
                                      </p:childTnLst>
                                    </p:cTn>
                                  </p:par>
                                </p:childTnLst>
                              </p:cTn>
                            </p:par>
                            <p:par>
                              <p:cTn id="14" fill="hold">
                                <p:stCondLst>
                                  <p:cond delay="1200"/>
                                </p:stCondLst>
                                <p:childTnLst>
                                  <p:par>
                                    <p:cTn id="15" presetID="10"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200"/>
                                            <p:tgtEl>
                                              <p:spTgt spid="19"/>
                                            </p:tgtEl>
                                          </p:cBhvr>
                                        </p:animEffect>
                                      </p:childTnLst>
                                    </p:cTn>
                                  </p:par>
                                </p:childTnLst>
                              </p:cTn>
                            </p:par>
                            <p:par>
                              <p:cTn id="18" fill="hold">
                                <p:stCondLst>
                                  <p:cond delay="1400"/>
                                </p:stCondLst>
                                <p:childTnLst>
                                  <p:par>
                                    <p:cTn id="19" presetID="10" presetClass="entr" presetSubtype="0"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200"/>
                                            <p:tgtEl>
                                              <p:spTgt spid="21"/>
                                            </p:tgtEl>
                                          </p:cBhvr>
                                        </p:animEffect>
                                      </p:childTnLst>
                                    </p:cTn>
                                  </p:par>
                                </p:childTnLst>
                              </p:cTn>
                            </p:par>
                            <p:par>
                              <p:cTn id="22" fill="hold">
                                <p:stCondLst>
                                  <p:cond delay="1600"/>
                                </p:stCondLst>
                                <p:childTnLst>
                                  <p:par>
                                    <p:cTn id="23" presetID="10" presetClass="entr" presetSubtype="0"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200"/>
                                            <p:tgtEl>
                                              <p:spTgt spid="22"/>
                                            </p:tgtEl>
                                          </p:cBhvr>
                                        </p:animEffect>
                                      </p:childTnLst>
                                    </p:cTn>
                                  </p:par>
                                </p:childTnLst>
                              </p:cTn>
                            </p:par>
                            <p:par>
                              <p:cTn id="26" fill="hold">
                                <p:stCondLst>
                                  <p:cond delay="1800"/>
                                </p:stCondLst>
                                <p:childTnLst>
                                  <p:par>
                                    <p:cTn id="27" presetID="22" presetClass="entr" presetSubtype="8"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left)">
                                          <p:cBhvr>
                                            <p:cTn id="29" dur="300"/>
                                            <p:tgtEl>
                                              <p:spTgt spid="14"/>
                                            </p:tgtEl>
                                          </p:cBhvr>
                                        </p:animEffect>
                                      </p:childTnLst>
                                    </p:cTn>
                                  </p:par>
                                </p:childTnLst>
                              </p:cTn>
                            </p:par>
                            <p:par>
                              <p:cTn id="30" fill="hold">
                                <p:stCondLst>
                                  <p:cond delay="2100"/>
                                </p:stCondLst>
                                <p:childTnLst>
                                  <p:par>
                                    <p:cTn id="31" presetID="2" presetClass="entr" presetSubtype="8" fill="hold" grpId="0" nodeType="afterEffect" p14:presetBounceEnd="52000">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14:bounceEnd="52000">
                                          <p:cBhvr additive="base">
                                            <p:cTn id="33" dur="500" fill="hold"/>
                                            <p:tgtEl>
                                              <p:spTgt spid="8"/>
                                            </p:tgtEl>
                                            <p:attrNameLst>
                                              <p:attrName>ppt_x</p:attrName>
                                            </p:attrNameLst>
                                          </p:cBhvr>
                                          <p:tavLst>
                                            <p:tav tm="0">
                                              <p:val>
                                                <p:strVal val="0-#ppt_w/2"/>
                                              </p:val>
                                            </p:tav>
                                            <p:tav tm="100000">
                                              <p:val>
                                                <p:strVal val="#ppt_x"/>
                                              </p:val>
                                            </p:tav>
                                          </p:tavLst>
                                        </p:anim>
                                        <p:anim calcmode="lin" valueType="num" p14:bounceEnd="52000">
                                          <p:cBhvr additive="base">
                                            <p:cTn id="34" dur="500" fill="hold"/>
                                            <p:tgtEl>
                                              <p:spTgt spid="8"/>
                                            </p:tgtEl>
                                            <p:attrNameLst>
                                              <p:attrName>ppt_y</p:attrName>
                                            </p:attrNameLst>
                                          </p:cBhvr>
                                          <p:tavLst>
                                            <p:tav tm="0">
                                              <p:val>
                                                <p:strVal val="#ppt_y"/>
                                              </p:val>
                                            </p:tav>
                                            <p:tav tm="100000">
                                              <p:val>
                                                <p:strVal val="#ppt_y"/>
                                              </p:val>
                                            </p:tav>
                                          </p:tavLst>
                                        </p:anim>
                                      </p:childTnLst>
                                    </p:cTn>
                                  </p:par>
                                </p:childTnLst>
                              </p:cTn>
                            </p:par>
                            <p:par>
                              <p:cTn id="35" fill="hold">
                                <p:stCondLst>
                                  <p:cond delay="2600"/>
                                </p:stCondLst>
                                <p:childTnLst>
                                  <p:par>
                                    <p:cTn id="36" presetID="22" presetClass="entr" presetSubtype="8" fill="hold"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300"/>
                                            <p:tgtEl>
                                              <p:spTgt spid="11"/>
                                            </p:tgtEl>
                                          </p:cBhvr>
                                        </p:animEffect>
                                      </p:childTnLst>
                                    </p:cTn>
                                  </p:par>
                                </p:childTnLst>
                              </p:cTn>
                            </p:par>
                            <p:par>
                              <p:cTn id="39" fill="hold">
                                <p:stCondLst>
                                  <p:cond delay="2900"/>
                                </p:stCondLst>
                                <p:childTnLst>
                                  <p:par>
                                    <p:cTn id="40" presetID="2" presetClass="entr" presetSubtype="8" fill="hold" grpId="0" nodeType="afterEffect" p14:presetBounceEnd="52000">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14:bounceEnd="52000">
                                          <p:cBhvr additive="base">
                                            <p:cTn id="42" dur="500" fill="hold"/>
                                            <p:tgtEl>
                                              <p:spTgt spid="9"/>
                                            </p:tgtEl>
                                            <p:attrNameLst>
                                              <p:attrName>ppt_x</p:attrName>
                                            </p:attrNameLst>
                                          </p:cBhvr>
                                          <p:tavLst>
                                            <p:tav tm="0">
                                              <p:val>
                                                <p:strVal val="0-#ppt_w/2"/>
                                              </p:val>
                                            </p:tav>
                                            <p:tav tm="100000">
                                              <p:val>
                                                <p:strVal val="#ppt_x"/>
                                              </p:val>
                                            </p:tav>
                                          </p:tavLst>
                                        </p:anim>
                                        <p:anim calcmode="lin" valueType="num" p14:bounceEnd="52000">
                                          <p:cBhvr additive="base">
                                            <p:cTn id="43" dur="500" fill="hold"/>
                                            <p:tgtEl>
                                              <p:spTgt spid="9"/>
                                            </p:tgtEl>
                                            <p:attrNameLst>
                                              <p:attrName>ppt_y</p:attrName>
                                            </p:attrNameLst>
                                          </p:cBhvr>
                                          <p:tavLst>
                                            <p:tav tm="0">
                                              <p:val>
                                                <p:strVal val="#ppt_y"/>
                                              </p:val>
                                            </p:tav>
                                            <p:tav tm="100000">
                                              <p:val>
                                                <p:strVal val="#ppt_y"/>
                                              </p:val>
                                            </p:tav>
                                          </p:tavLst>
                                        </p:anim>
                                      </p:childTnLst>
                                    </p:cTn>
                                  </p:par>
                                </p:childTnLst>
                              </p:cTn>
                            </p:par>
                            <p:par>
                              <p:cTn id="44" fill="hold">
                                <p:stCondLst>
                                  <p:cond delay="3400"/>
                                </p:stCondLst>
                                <p:childTnLst>
                                  <p:par>
                                    <p:cTn id="45" presetID="22" presetClass="entr" presetSubtype="8" fill="hold"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left)">
                                          <p:cBhvr>
                                            <p:cTn id="47" dur="300"/>
                                            <p:tgtEl>
                                              <p:spTgt spid="15"/>
                                            </p:tgtEl>
                                          </p:cBhvr>
                                        </p:animEffect>
                                      </p:childTnLst>
                                    </p:cTn>
                                  </p:par>
                                </p:childTnLst>
                              </p:cTn>
                            </p:par>
                            <p:par>
                              <p:cTn id="48" fill="hold">
                                <p:stCondLst>
                                  <p:cond delay="3700"/>
                                </p:stCondLst>
                                <p:childTnLst>
                                  <p:par>
                                    <p:cTn id="49" presetID="2" presetClass="entr" presetSubtype="8" fill="hold" grpId="0" nodeType="afterEffect" p14:presetBounceEnd="52000">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14:bounceEnd="52000">
                                          <p:cBhvr additive="base">
                                            <p:cTn id="51" dur="500" fill="hold"/>
                                            <p:tgtEl>
                                              <p:spTgt spid="10"/>
                                            </p:tgtEl>
                                            <p:attrNameLst>
                                              <p:attrName>ppt_x</p:attrName>
                                            </p:attrNameLst>
                                          </p:cBhvr>
                                          <p:tavLst>
                                            <p:tav tm="0">
                                              <p:val>
                                                <p:strVal val="0-#ppt_w/2"/>
                                              </p:val>
                                            </p:tav>
                                            <p:tav tm="100000">
                                              <p:val>
                                                <p:strVal val="#ppt_x"/>
                                              </p:val>
                                            </p:tav>
                                          </p:tavLst>
                                        </p:anim>
                                        <p:anim calcmode="lin" valueType="num" p14:bounceEnd="52000">
                                          <p:cBhvr additive="base">
                                            <p:cTn id="52" dur="500" fill="hold"/>
                                            <p:tgtEl>
                                              <p:spTgt spid="10"/>
                                            </p:tgtEl>
                                            <p:attrNameLst>
                                              <p:attrName>ppt_y</p:attrName>
                                            </p:attrNameLst>
                                          </p:cBhvr>
                                          <p:tavLst>
                                            <p:tav tm="0">
                                              <p:val>
                                                <p:strVal val="#ppt_y"/>
                                              </p:val>
                                            </p:tav>
                                            <p:tav tm="100000">
                                              <p:val>
                                                <p:strVal val="#ppt_y"/>
                                              </p:val>
                                            </p:tav>
                                          </p:tavLst>
                                        </p:anim>
                                      </p:childTnLst>
                                    </p:cTn>
                                  </p:par>
                                </p:childTnLst>
                              </p:cTn>
                            </p:par>
                            <p:par>
                              <p:cTn id="53" fill="hold">
                                <p:stCondLst>
                                  <p:cond delay="4200"/>
                                </p:stCondLst>
                                <p:childTnLst>
                                  <p:par>
                                    <p:cTn id="54" presetID="22" presetClass="entr" presetSubtype="8" fill="hold" nodeType="after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wipe(left)">
                                          <p:cBhvr>
                                            <p:cTn id="56" dur="300"/>
                                            <p:tgtEl>
                                              <p:spTgt spid="17"/>
                                            </p:tgtEl>
                                          </p:cBhvr>
                                        </p:animEffect>
                                      </p:childTnLst>
                                    </p:cTn>
                                  </p:par>
                                </p:childTnLst>
                              </p:cTn>
                            </p:par>
                            <p:par>
                              <p:cTn id="57" fill="hold">
                                <p:stCondLst>
                                  <p:cond delay="4500"/>
                                </p:stCondLst>
                                <p:childTnLst>
                                  <p:par>
                                    <p:cTn id="58" presetID="2" presetClass="entr" presetSubtype="8" fill="hold" grpId="0" nodeType="afterEffect" p14:presetBounceEnd="52000">
                                      <p:stCondLst>
                                        <p:cond delay="0"/>
                                      </p:stCondLst>
                                      <p:childTnLst>
                                        <p:set>
                                          <p:cBhvr>
                                            <p:cTn id="59" dur="1" fill="hold">
                                              <p:stCondLst>
                                                <p:cond delay="0"/>
                                              </p:stCondLst>
                                            </p:cTn>
                                            <p:tgtEl>
                                              <p:spTgt spid="16"/>
                                            </p:tgtEl>
                                            <p:attrNameLst>
                                              <p:attrName>style.visibility</p:attrName>
                                            </p:attrNameLst>
                                          </p:cBhvr>
                                          <p:to>
                                            <p:strVal val="visible"/>
                                          </p:to>
                                        </p:set>
                                        <p:anim calcmode="lin" valueType="num" p14:bounceEnd="52000">
                                          <p:cBhvr additive="base">
                                            <p:cTn id="60" dur="500" fill="hold"/>
                                            <p:tgtEl>
                                              <p:spTgt spid="16"/>
                                            </p:tgtEl>
                                            <p:attrNameLst>
                                              <p:attrName>ppt_x</p:attrName>
                                            </p:attrNameLst>
                                          </p:cBhvr>
                                          <p:tavLst>
                                            <p:tav tm="0">
                                              <p:val>
                                                <p:strVal val="0-#ppt_w/2"/>
                                              </p:val>
                                            </p:tav>
                                            <p:tav tm="100000">
                                              <p:val>
                                                <p:strVal val="#ppt_x"/>
                                              </p:val>
                                            </p:tav>
                                          </p:tavLst>
                                        </p:anim>
                                        <p:anim calcmode="lin" valueType="num" p14:bounceEnd="52000">
                                          <p:cBhvr additive="base">
                                            <p:cTn id="61"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6" grpId="0"/>
          <p:bldP spid="18" grpId="0" animBg="1"/>
          <p:bldP spid="19" grpId="0" animBg="1"/>
          <p:bldP spid="20" grpId="0" animBg="1"/>
          <p:bldP spid="21" grpId="0" animBg="1"/>
          <p:bldP spid="2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200"/>
                                            <p:tgtEl>
                                              <p:spTgt spid="20"/>
                                            </p:tgtEl>
                                          </p:cBhvr>
                                        </p:animEffect>
                                      </p:childTnLst>
                                    </p:cTn>
                                  </p:par>
                                </p:childTnLst>
                              </p:cTn>
                            </p:par>
                            <p:par>
                              <p:cTn id="14" fill="hold">
                                <p:stCondLst>
                                  <p:cond delay="1200"/>
                                </p:stCondLst>
                                <p:childTnLst>
                                  <p:par>
                                    <p:cTn id="15" presetID="10"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200"/>
                                            <p:tgtEl>
                                              <p:spTgt spid="19"/>
                                            </p:tgtEl>
                                          </p:cBhvr>
                                        </p:animEffect>
                                      </p:childTnLst>
                                    </p:cTn>
                                  </p:par>
                                </p:childTnLst>
                              </p:cTn>
                            </p:par>
                            <p:par>
                              <p:cTn id="18" fill="hold">
                                <p:stCondLst>
                                  <p:cond delay="1400"/>
                                </p:stCondLst>
                                <p:childTnLst>
                                  <p:par>
                                    <p:cTn id="19" presetID="10" presetClass="entr" presetSubtype="0"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200"/>
                                            <p:tgtEl>
                                              <p:spTgt spid="21"/>
                                            </p:tgtEl>
                                          </p:cBhvr>
                                        </p:animEffect>
                                      </p:childTnLst>
                                    </p:cTn>
                                  </p:par>
                                </p:childTnLst>
                              </p:cTn>
                            </p:par>
                            <p:par>
                              <p:cTn id="22" fill="hold">
                                <p:stCondLst>
                                  <p:cond delay="1600"/>
                                </p:stCondLst>
                                <p:childTnLst>
                                  <p:par>
                                    <p:cTn id="23" presetID="10" presetClass="entr" presetSubtype="0"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200"/>
                                            <p:tgtEl>
                                              <p:spTgt spid="22"/>
                                            </p:tgtEl>
                                          </p:cBhvr>
                                        </p:animEffect>
                                      </p:childTnLst>
                                    </p:cTn>
                                  </p:par>
                                </p:childTnLst>
                              </p:cTn>
                            </p:par>
                            <p:par>
                              <p:cTn id="26" fill="hold">
                                <p:stCondLst>
                                  <p:cond delay="1800"/>
                                </p:stCondLst>
                                <p:childTnLst>
                                  <p:par>
                                    <p:cTn id="27" presetID="22" presetClass="entr" presetSubtype="8"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left)">
                                          <p:cBhvr>
                                            <p:cTn id="29" dur="300"/>
                                            <p:tgtEl>
                                              <p:spTgt spid="14"/>
                                            </p:tgtEl>
                                          </p:cBhvr>
                                        </p:animEffect>
                                      </p:childTnLst>
                                    </p:cTn>
                                  </p:par>
                                </p:childTnLst>
                              </p:cTn>
                            </p:par>
                            <p:par>
                              <p:cTn id="30" fill="hold">
                                <p:stCondLst>
                                  <p:cond delay="2100"/>
                                </p:stCondLst>
                                <p:childTnLst>
                                  <p:par>
                                    <p:cTn id="31" presetID="2" presetClass="entr" presetSubtype="8"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0-#ppt_w/2"/>
                                              </p:val>
                                            </p:tav>
                                            <p:tav tm="100000">
                                              <p:val>
                                                <p:strVal val="#ppt_x"/>
                                              </p:val>
                                            </p:tav>
                                          </p:tavLst>
                                        </p:anim>
                                        <p:anim calcmode="lin" valueType="num">
                                          <p:cBhvr additive="base">
                                            <p:cTn id="34" dur="500" fill="hold"/>
                                            <p:tgtEl>
                                              <p:spTgt spid="8"/>
                                            </p:tgtEl>
                                            <p:attrNameLst>
                                              <p:attrName>ppt_y</p:attrName>
                                            </p:attrNameLst>
                                          </p:cBhvr>
                                          <p:tavLst>
                                            <p:tav tm="0">
                                              <p:val>
                                                <p:strVal val="#ppt_y"/>
                                              </p:val>
                                            </p:tav>
                                            <p:tav tm="100000">
                                              <p:val>
                                                <p:strVal val="#ppt_y"/>
                                              </p:val>
                                            </p:tav>
                                          </p:tavLst>
                                        </p:anim>
                                      </p:childTnLst>
                                    </p:cTn>
                                  </p:par>
                                </p:childTnLst>
                              </p:cTn>
                            </p:par>
                            <p:par>
                              <p:cTn id="35" fill="hold">
                                <p:stCondLst>
                                  <p:cond delay="2600"/>
                                </p:stCondLst>
                                <p:childTnLst>
                                  <p:par>
                                    <p:cTn id="36" presetID="22" presetClass="entr" presetSubtype="8" fill="hold"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300"/>
                                            <p:tgtEl>
                                              <p:spTgt spid="11"/>
                                            </p:tgtEl>
                                          </p:cBhvr>
                                        </p:animEffect>
                                      </p:childTnLst>
                                    </p:cTn>
                                  </p:par>
                                </p:childTnLst>
                              </p:cTn>
                            </p:par>
                            <p:par>
                              <p:cTn id="39" fill="hold">
                                <p:stCondLst>
                                  <p:cond delay="2900"/>
                                </p:stCondLst>
                                <p:childTnLst>
                                  <p:par>
                                    <p:cTn id="40" presetID="2" presetClass="entr" presetSubtype="8"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500" fill="hold"/>
                                            <p:tgtEl>
                                              <p:spTgt spid="9"/>
                                            </p:tgtEl>
                                            <p:attrNameLst>
                                              <p:attrName>ppt_x</p:attrName>
                                            </p:attrNameLst>
                                          </p:cBhvr>
                                          <p:tavLst>
                                            <p:tav tm="0">
                                              <p:val>
                                                <p:strVal val="0-#ppt_w/2"/>
                                              </p:val>
                                            </p:tav>
                                            <p:tav tm="100000">
                                              <p:val>
                                                <p:strVal val="#ppt_x"/>
                                              </p:val>
                                            </p:tav>
                                          </p:tavLst>
                                        </p:anim>
                                        <p:anim calcmode="lin" valueType="num">
                                          <p:cBhvr additive="base">
                                            <p:cTn id="43" dur="500" fill="hold"/>
                                            <p:tgtEl>
                                              <p:spTgt spid="9"/>
                                            </p:tgtEl>
                                            <p:attrNameLst>
                                              <p:attrName>ppt_y</p:attrName>
                                            </p:attrNameLst>
                                          </p:cBhvr>
                                          <p:tavLst>
                                            <p:tav tm="0">
                                              <p:val>
                                                <p:strVal val="#ppt_y"/>
                                              </p:val>
                                            </p:tav>
                                            <p:tav tm="100000">
                                              <p:val>
                                                <p:strVal val="#ppt_y"/>
                                              </p:val>
                                            </p:tav>
                                          </p:tavLst>
                                        </p:anim>
                                      </p:childTnLst>
                                    </p:cTn>
                                  </p:par>
                                </p:childTnLst>
                              </p:cTn>
                            </p:par>
                            <p:par>
                              <p:cTn id="44" fill="hold">
                                <p:stCondLst>
                                  <p:cond delay="3400"/>
                                </p:stCondLst>
                                <p:childTnLst>
                                  <p:par>
                                    <p:cTn id="45" presetID="22" presetClass="entr" presetSubtype="8" fill="hold"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left)">
                                          <p:cBhvr>
                                            <p:cTn id="47" dur="300"/>
                                            <p:tgtEl>
                                              <p:spTgt spid="15"/>
                                            </p:tgtEl>
                                          </p:cBhvr>
                                        </p:animEffect>
                                      </p:childTnLst>
                                    </p:cTn>
                                  </p:par>
                                </p:childTnLst>
                              </p:cTn>
                            </p:par>
                            <p:par>
                              <p:cTn id="48" fill="hold">
                                <p:stCondLst>
                                  <p:cond delay="3700"/>
                                </p:stCondLst>
                                <p:childTnLst>
                                  <p:par>
                                    <p:cTn id="49" presetID="2" presetClass="entr" presetSubtype="8"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0-#ppt_w/2"/>
                                              </p:val>
                                            </p:tav>
                                            <p:tav tm="100000">
                                              <p:val>
                                                <p:strVal val="#ppt_x"/>
                                              </p:val>
                                            </p:tav>
                                          </p:tavLst>
                                        </p:anim>
                                        <p:anim calcmode="lin" valueType="num">
                                          <p:cBhvr additive="base">
                                            <p:cTn id="52" dur="500" fill="hold"/>
                                            <p:tgtEl>
                                              <p:spTgt spid="10"/>
                                            </p:tgtEl>
                                            <p:attrNameLst>
                                              <p:attrName>ppt_y</p:attrName>
                                            </p:attrNameLst>
                                          </p:cBhvr>
                                          <p:tavLst>
                                            <p:tav tm="0">
                                              <p:val>
                                                <p:strVal val="#ppt_y"/>
                                              </p:val>
                                            </p:tav>
                                            <p:tav tm="100000">
                                              <p:val>
                                                <p:strVal val="#ppt_y"/>
                                              </p:val>
                                            </p:tav>
                                          </p:tavLst>
                                        </p:anim>
                                      </p:childTnLst>
                                    </p:cTn>
                                  </p:par>
                                </p:childTnLst>
                              </p:cTn>
                            </p:par>
                            <p:par>
                              <p:cTn id="53" fill="hold">
                                <p:stCondLst>
                                  <p:cond delay="4200"/>
                                </p:stCondLst>
                                <p:childTnLst>
                                  <p:par>
                                    <p:cTn id="54" presetID="22" presetClass="entr" presetSubtype="8" fill="hold" nodeType="after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wipe(left)">
                                          <p:cBhvr>
                                            <p:cTn id="56" dur="300"/>
                                            <p:tgtEl>
                                              <p:spTgt spid="17"/>
                                            </p:tgtEl>
                                          </p:cBhvr>
                                        </p:animEffect>
                                      </p:childTnLst>
                                    </p:cTn>
                                  </p:par>
                                </p:childTnLst>
                              </p:cTn>
                            </p:par>
                            <p:par>
                              <p:cTn id="57" fill="hold">
                                <p:stCondLst>
                                  <p:cond delay="4500"/>
                                </p:stCondLst>
                                <p:childTnLst>
                                  <p:par>
                                    <p:cTn id="58" presetID="2" presetClass="entr" presetSubtype="8" fill="hold" grpId="0" nodeType="afterEffect">
                                      <p:stCondLst>
                                        <p:cond delay="0"/>
                                      </p:stCondLst>
                                      <p:childTnLst>
                                        <p:set>
                                          <p:cBhvr>
                                            <p:cTn id="59" dur="1" fill="hold">
                                              <p:stCondLst>
                                                <p:cond delay="0"/>
                                              </p:stCondLst>
                                            </p:cTn>
                                            <p:tgtEl>
                                              <p:spTgt spid="16"/>
                                            </p:tgtEl>
                                            <p:attrNameLst>
                                              <p:attrName>style.visibility</p:attrName>
                                            </p:attrNameLst>
                                          </p:cBhvr>
                                          <p:to>
                                            <p:strVal val="visible"/>
                                          </p:to>
                                        </p:set>
                                        <p:anim calcmode="lin" valueType="num">
                                          <p:cBhvr additive="base">
                                            <p:cTn id="60" dur="500" fill="hold"/>
                                            <p:tgtEl>
                                              <p:spTgt spid="16"/>
                                            </p:tgtEl>
                                            <p:attrNameLst>
                                              <p:attrName>ppt_x</p:attrName>
                                            </p:attrNameLst>
                                          </p:cBhvr>
                                          <p:tavLst>
                                            <p:tav tm="0">
                                              <p:val>
                                                <p:strVal val="0-#ppt_w/2"/>
                                              </p:val>
                                            </p:tav>
                                            <p:tav tm="100000">
                                              <p:val>
                                                <p:strVal val="#ppt_x"/>
                                              </p:val>
                                            </p:tav>
                                          </p:tavLst>
                                        </p:anim>
                                        <p:anim calcmode="lin" valueType="num">
                                          <p:cBhvr additive="base">
                                            <p:cTn id="61"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6" grpId="0"/>
          <p:bldP spid="18" grpId="0" animBg="1"/>
          <p:bldP spid="19" grpId="0" animBg="1"/>
          <p:bldP spid="20" grpId="0" animBg="1"/>
          <p:bldP spid="21" grpId="0" animBg="1"/>
          <p:bldP spid="22"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 y="0"/>
            <a:ext cx="12214407" cy="6858000"/>
            <a:chOff x="-1" y="0"/>
            <a:chExt cx="12214407" cy="6858000"/>
          </a:xfrm>
        </p:grpSpPr>
        <p:pic>
          <p:nvPicPr>
            <p:cNvPr id="12" name="图片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 y="0"/>
              <a:ext cx="12193721" cy="6858000"/>
            </a:xfrm>
            <a:prstGeom prst="rect">
              <a:avLst/>
            </a:prstGeom>
          </p:spPr>
        </p:pic>
        <p:pic>
          <p:nvPicPr>
            <p:cNvPr id="13" name="图片 1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 y="0"/>
              <a:ext cx="12214407" cy="6858000"/>
            </a:xfrm>
            <a:prstGeom prst="rect">
              <a:avLst/>
            </a:prstGeom>
          </p:spPr>
        </p:pic>
      </p:grpSp>
      <p:sp>
        <p:nvSpPr>
          <p:cNvPr id="6" name="矩形 5"/>
          <p:cNvSpPr/>
          <p:nvPr/>
        </p:nvSpPr>
        <p:spPr>
          <a:xfrm>
            <a:off x="217714" y="239486"/>
            <a:ext cx="11675788" cy="6455228"/>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217714" y="403657"/>
            <a:ext cx="2318635" cy="707886"/>
          </a:xfrm>
          <a:prstGeom prst="rect">
            <a:avLst/>
          </a:prstGeom>
          <a:noFill/>
        </p:spPr>
        <p:txBody>
          <a:bodyPr wrap="square" rtlCol="0">
            <a:spAutoFit/>
          </a:bodyPr>
          <a:lstStyle/>
          <a:p>
            <a:pPr algn="ctr"/>
            <a:r>
              <a:rPr lang="zh-CN" altLang="en-US" sz="4000" dirty="0">
                <a:solidFill>
                  <a:srgbClr val="6395CE"/>
                </a:solidFill>
                <a:latin typeface="方正艺黑简体" panose="03000509000000000000" pitchFamily="65" charset="-122"/>
                <a:ea typeface="方正艺黑简体" panose="03000509000000000000" pitchFamily="65" charset="-122"/>
              </a:rPr>
              <a:t>岗位职责</a:t>
            </a:r>
          </a:p>
        </p:txBody>
      </p:sp>
      <p:grpSp>
        <p:nvGrpSpPr>
          <p:cNvPr id="8" name="组合 7">
            <a:extLst>
              <a:ext uri="{FF2B5EF4-FFF2-40B4-BE49-F238E27FC236}">
                <a16:creationId xmlns:a16="http://schemas.microsoft.com/office/drawing/2014/main" xmlns="" id="{1621BAF5-4D93-402A-B910-3DC29E542507}"/>
              </a:ext>
            </a:extLst>
          </p:cNvPr>
          <p:cNvGrpSpPr/>
          <p:nvPr/>
        </p:nvGrpSpPr>
        <p:grpSpPr>
          <a:xfrm>
            <a:off x="4374434" y="1938461"/>
            <a:ext cx="1440446" cy="1440966"/>
            <a:chOff x="4392706" y="1471280"/>
            <a:chExt cx="1655183" cy="1655183"/>
          </a:xfrm>
          <a:solidFill>
            <a:srgbClr val="FAC3C5"/>
          </a:solidFill>
        </p:grpSpPr>
        <p:sp>
          <p:nvSpPr>
            <p:cNvPr id="9" name="对角圆角矩形 53">
              <a:extLst>
                <a:ext uri="{FF2B5EF4-FFF2-40B4-BE49-F238E27FC236}">
                  <a16:creationId xmlns:a16="http://schemas.microsoft.com/office/drawing/2014/main" xmlns="" id="{090EA514-0128-4E7B-A5BE-F39ADF63F6FB}"/>
                </a:ext>
              </a:extLst>
            </p:cNvPr>
            <p:cNvSpPr/>
            <p:nvPr/>
          </p:nvSpPr>
          <p:spPr>
            <a:xfrm flipH="1">
              <a:off x="4392706" y="1471280"/>
              <a:ext cx="1655183" cy="1655183"/>
            </a:xfrm>
            <a:prstGeom prst="round2DiagRect">
              <a:avLst>
                <a:gd name="adj1" fmla="val 36221"/>
                <a:gd name="adj2" fmla="val 0"/>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0" name="矩形 9">
              <a:extLst>
                <a:ext uri="{FF2B5EF4-FFF2-40B4-BE49-F238E27FC236}">
                  <a16:creationId xmlns:a16="http://schemas.microsoft.com/office/drawing/2014/main" xmlns="" id="{B0248A46-24E4-44C5-931C-9C91394C8D17}"/>
                </a:ext>
              </a:extLst>
            </p:cNvPr>
            <p:cNvSpPr/>
            <p:nvPr/>
          </p:nvSpPr>
          <p:spPr>
            <a:xfrm>
              <a:off x="4614154" y="1848380"/>
              <a:ext cx="1189135" cy="883828"/>
            </a:xfrm>
            <a:prstGeom prst="rect">
              <a:avLst/>
            </a:prstGeom>
            <a:grp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4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rPr>
                <a:t>01</a:t>
              </a:r>
              <a:endParaRPr kumimoji="0" lang="zh-CN" altLang="en-US" sz="44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11" name="组合 10">
            <a:extLst>
              <a:ext uri="{FF2B5EF4-FFF2-40B4-BE49-F238E27FC236}">
                <a16:creationId xmlns:a16="http://schemas.microsoft.com/office/drawing/2014/main" xmlns="" id="{40855612-CE0A-4DD4-ABD1-5DDFC6B507B0}"/>
              </a:ext>
            </a:extLst>
          </p:cNvPr>
          <p:cNvGrpSpPr/>
          <p:nvPr/>
        </p:nvGrpSpPr>
        <p:grpSpPr>
          <a:xfrm>
            <a:off x="1770767" y="2051087"/>
            <a:ext cx="2302200" cy="696375"/>
            <a:chOff x="527312" y="1559239"/>
            <a:chExt cx="2591951" cy="1046050"/>
          </a:xfrm>
          <a:solidFill>
            <a:schemeClr val="bg2">
              <a:lumMod val="10000"/>
            </a:schemeClr>
          </a:solidFill>
        </p:grpSpPr>
        <p:sp>
          <p:nvSpPr>
            <p:cNvPr id="14" name="矩形 13">
              <a:extLst>
                <a:ext uri="{FF2B5EF4-FFF2-40B4-BE49-F238E27FC236}">
                  <a16:creationId xmlns:a16="http://schemas.microsoft.com/office/drawing/2014/main" xmlns="" id="{BB2D4B2C-3C83-4AB5-8A0C-09B5B996E58C}"/>
                </a:ext>
              </a:extLst>
            </p:cNvPr>
            <p:cNvSpPr/>
            <p:nvPr/>
          </p:nvSpPr>
          <p:spPr>
            <a:xfrm>
              <a:off x="527312" y="1614772"/>
              <a:ext cx="2591951" cy="518578"/>
            </a:xfrm>
            <a:prstGeom prst="rect">
              <a:avLst/>
            </a:prstGeom>
            <a:solidFill>
              <a:srgbClr val="FAC3C5"/>
            </a:solidFill>
            <a:ln w="25400" cap="flat" cmpd="sng" algn="ctr">
              <a:noFill/>
              <a:prstDash val="solid"/>
            </a:ln>
            <a:effectLst/>
          </p:spPr>
          <p:txBody>
            <a:bodyPr lIns="117207" tIns="58603" rIns="117207" bIns="58603"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5" name="矩形 14">
              <a:extLst>
                <a:ext uri="{FF2B5EF4-FFF2-40B4-BE49-F238E27FC236}">
                  <a16:creationId xmlns:a16="http://schemas.microsoft.com/office/drawing/2014/main" xmlns="" id="{8BCAF778-4591-4222-8761-BC525BAA366F}"/>
                </a:ext>
              </a:extLst>
            </p:cNvPr>
            <p:cNvSpPr/>
            <p:nvPr/>
          </p:nvSpPr>
          <p:spPr>
            <a:xfrm>
              <a:off x="696705" y="1559239"/>
              <a:ext cx="2253164" cy="1046050"/>
            </a:xfrm>
            <a:prstGeom prst="rect">
              <a:avLst/>
            </a:prstGeom>
            <a:noFill/>
          </p:spPr>
          <p:txBody>
            <a:bodyPr wrap="square" lIns="156241" tIns="78120" rIns="156241" bIns="78120">
              <a:spAutoFit/>
            </a:bodyPr>
            <a:lstStyle/>
            <a:p>
              <a:pPr marL="0" marR="0" lvl="0" indent="0" algn="just" defTabSz="1562567" eaLnBrk="1" fontAlgn="base" latinLnBrk="0" hangingPunct="1">
                <a:lnSpc>
                  <a:spcPts val="2051"/>
                </a:lnSpc>
                <a:spcBef>
                  <a:spcPct val="0"/>
                </a:spcBef>
                <a:spcAft>
                  <a:spcPct val="0"/>
                </a:spcAft>
                <a:buClrTx/>
                <a:buSzTx/>
                <a:buFontTx/>
                <a:buNone/>
                <a:tabLst/>
                <a:defRPr/>
              </a:pPr>
              <a:r>
                <a:rPr kumimoji="0" lang="zh-CN" altLang="en-US" sz="14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mn-lt"/>
                </a:rPr>
                <a:t>这里填写小标题</a:t>
              </a:r>
              <a:endParaRPr kumimoji="0" lang="en-US" altLang="zh-CN" sz="14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16" name="MH_Text_1">
            <a:extLst>
              <a:ext uri="{FF2B5EF4-FFF2-40B4-BE49-F238E27FC236}">
                <a16:creationId xmlns:a16="http://schemas.microsoft.com/office/drawing/2014/main" xmlns="" id="{4ED2F1F1-A4CB-492B-8438-2AAB00AA9743}"/>
              </a:ext>
            </a:extLst>
          </p:cNvPr>
          <p:cNvSpPr/>
          <p:nvPr>
            <p:custDataLst>
              <p:tags r:id="rId1"/>
            </p:custDataLst>
          </p:nvPr>
        </p:nvSpPr>
        <p:spPr>
          <a:xfrm>
            <a:off x="1501729" y="2658944"/>
            <a:ext cx="2454909" cy="806264"/>
          </a:xfrm>
          <a:prstGeom prst="rect">
            <a:avLst/>
          </a:prstGeom>
          <a:noFill/>
          <a:ln w="25400" cap="flat" cmpd="sng" algn="ctr">
            <a:noFill/>
            <a:prstDash val="solid"/>
          </a:ln>
          <a:effectLst/>
        </p:spPr>
        <p:txBody>
          <a:bodyPr wrap="square" lIns="159981" tIns="0" rIns="159981" bIns="0" rtlCol="0" anchor="t">
            <a:noAutofit/>
          </a:bodyPr>
          <a:lstStyle/>
          <a:p>
            <a:pPr>
              <a:lnSpc>
                <a:spcPct val="120000"/>
              </a:lnSpc>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单击添加文本单击添加文本单击添加文本单击添加文本单击添加文本单击添加文本单击添加文本</a:t>
            </a:r>
          </a:p>
        </p:txBody>
      </p:sp>
      <p:grpSp>
        <p:nvGrpSpPr>
          <p:cNvPr id="17" name="组合 16">
            <a:extLst>
              <a:ext uri="{FF2B5EF4-FFF2-40B4-BE49-F238E27FC236}">
                <a16:creationId xmlns:a16="http://schemas.microsoft.com/office/drawing/2014/main" xmlns="" id="{A478E843-8E46-49B3-A7A8-8B5E7A0B0E96}"/>
              </a:ext>
            </a:extLst>
          </p:cNvPr>
          <p:cNvGrpSpPr/>
          <p:nvPr/>
        </p:nvGrpSpPr>
        <p:grpSpPr>
          <a:xfrm>
            <a:off x="6138062" y="1938461"/>
            <a:ext cx="1440446" cy="1440966"/>
            <a:chOff x="6144111" y="1471280"/>
            <a:chExt cx="1655183" cy="1655183"/>
          </a:xfrm>
          <a:solidFill>
            <a:srgbClr val="6395CE"/>
          </a:solidFill>
        </p:grpSpPr>
        <p:sp>
          <p:nvSpPr>
            <p:cNvPr id="18" name="对角圆角矩形 106">
              <a:extLst>
                <a:ext uri="{FF2B5EF4-FFF2-40B4-BE49-F238E27FC236}">
                  <a16:creationId xmlns:a16="http://schemas.microsoft.com/office/drawing/2014/main" xmlns="" id="{C8FCAA55-E741-40B9-A783-7529D66D3DB1}"/>
                </a:ext>
              </a:extLst>
            </p:cNvPr>
            <p:cNvSpPr/>
            <p:nvPr/>
          </p:nvSpPr>
          <p:spPr>
            <a:xfrm>
              <a:off x="6144111" y="1471280"/>
              <a:ext cx="1655183" cy="1655183"/>
            </a:xfrm>
            <a:prstGeom prst="round2DiagRect">
              <a:avLst>
                <a:gd name="adj1" fmla="val 36221"/>
                <a:gd name="adj2" fmla="val 0"/>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9" name="矩形 18">
              <a:extLst>
                <a:ext uri="{FF2B5EF4-FFF2-40B4-BE49-F238E27FC236}">
                  <a16:creationId xmlns:a16="http://schemas.microsoft.com/office/drawing/2014/main" xmlns="" id="{A8F35A43-0C80-4308-BA83-140891C79312}"/>
                </a:ext>
              </a:extLst>
            </p:cNvPr>
            <p:cNvSpPr/>
            <p:nvPr/>
          </p:nvSpPr>
          <p:spPr>
            <a:xfrm>
              <a:off x="6377135" y="1848380"/>
              <a:ext cx="1189135" cy="883828"/>
            </a:xfrm>
            <a:prstGeom prst="rect">
              <a:avLst/>
            </a:prstGeom>
            <a:grp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4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rPr>
                <a:t>02</a:t>
              </a:r>
              <a:endParaRPr kumimoji="0" lang="zh-CN" altLang="en-US" sz="44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20" name="组合 19">
            <a:extLst>
              <a:ext uri="{FF2B5EF4-FFF2-40B4-BE49-F238E27FC236}">
                <a16:creationId xmlns:a16="http://schemas.microsoft.com/office/drawing/2014/main" xmlns="" id="{45E47AB4-CCDC-4EEA-98C3-90369798F8E3}"/>
              </a:ext>
            </a:extLst>
          </p:cNvPr>
          <p:cNvGrpSpPr/>
          <p:nvPr/>
        </p:nvGrpSpPr>
        <p:grpSpPr>
          <a:xfrm>
            <a:off x="7859544" y="2022651"/>
            <a:ext cx="2302200" cy="696375"/>
            <a:chOff x="527312" y="1569026"/>
            <a:chExt cx="2591951" cy="1046050"/>
          </a:xfrm>
          <a:solidFill>
            <a:schemeClr val="bg2">
              <a:lumMod val="10000"/>
            </a:schemeClr>
          </a:solidFill>
        </p:grpSpPr>
        <p:sp>
          <p:nvSpPr>
            <p:cNvPr id="21" name="矩形 20">
              <a:extLst>
                <a:ext uri="{FF2B5EF4-FFF2-40B4-BE49-F238E27FC236}">
                  <a16:creationId xmlns:a16="http://schemas.microsoft.com/office/drawing/2014/main" xmlns="" id="{25FA8FA6-7859-4B72-95CB-8E7DF79FBE25}"/>
                </a:ext>
              </a:extLst>
            </p:cNvPr>
            <p:cNvSpPr/>
            <p:nvPr/>
          </p:nvSpPr>
          <p:spPr>
            <a:xfrm>
              <a:off x="527312" y="1614772"/>
              <a:ext cx="2591951" cy="518578"/>
            </a:xfrm>
            <a:prstGeom prst="rect">
              <a:avLst/>
            </a:prstGeom>
            <a:solidFill>
              <a:srgbClr val="6395CE"/>
            </a:solidFill>
            <a:ln w="25400" cap="flat" cmpd="sng" algn="ctr">
              <a:noFill/>
              <a:prstDash val="solid"/>
            </a:ln>
            <a:effectLst/>
          </p:spPr>
          <p:txBody>
            <a:bodyPr lIns="117207" tIns="58603" rIns="117207" bIns="58603"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2" name="矩形 21">
              <a:extLst>
                <a:ext uri="{FF2B5EF4-FFF2-40B4-BE49-F238E27FC236}">
                  <a16:creationId xmlns:a16="http://schemas.microsoft.com/office/drawing/2014/main" xmlns="" id="{341324D3-1D51-4F0E-AF3C-D52A72E404E7}"/>
                </a:ext>
              </a:extLst>
            </p:cNvPr>
            <p:cNvSpPr/>
            <p:nvPr/>
          </p:nvSpPr>
          <p:spPr>
            <a:xfrm>
              <a:off x="696705" y="1569026"/>
              <a:ext cx="2253164" cy="1046050"/>
            </a:xfrm>
            <a:prstGeom prst="rect">
              <a:avLst/>
            </a:prstGeom>
            <a:noFill/>
          </p:spPr>
          <p:txBody>
            <a:bodyPr wrap="square" lIns="156241" tIns="78120" rIns="156241" bIns="78120">
              <a:spAutoFit/>
            </a:bodyPr>
            <a:lstStyle/>
            <a:p>
              <a:pPr marL="0" marR="0" lvl="0" indent="0" algn="just" defTabSz="1562567" eaLnBrk="1" fontAlgn="base" latinLnBrk="0" hangingPunct="1">
                <a:lnSpc>
                  <a:spcPts val="2051"/>
                </a:lnSpc>
                <a:spcBef>
                  <a:spcPct val="0"/>
                </a:spcBef>
                <a:spcAft>
                  <a:spcPct val="0"/>
                </a:spcAft>
                <a:buClrTx/>
                <a:buSzTx/>
                <a:buFontTx/>
                <a:buNone/>
                <a:tabLst/>
                <a:defRPr/>
              </a:pPr>
              <a:r>
                <a:rPr kumimoji="0" lang="zh-CN" altLang="en-US" sz="14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mn-lt"/>
                </a:rPr>
                <a:t>这里填写小标题</a:t>
              </a:r>
              <a:endParaRPr kumimoji="0" lang="en-US" altLang="zh-CN" sz="14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23" name="MH_Text_1">
            <a:extLst>
              <a:ext uri="{FF2B5EF4-FFF2-40B4-BE49-F238E27FC236}">
                <a16:creationId xmlns:a16="http://schemas.microsoft.com/office/drawing/2014/main" xmlns="" id="{A2ECC9F8-6A42-4025-BA4D-39166084BB17}"/>
              </a:ext>
            </a:extLst>
          </p:cNvPr>
          <p:cNvSpPr/>
          <p:nvPr>
            <p:custDataLst>
              <p:tags r:id="rId2"/>
            </p:custDataLst>
          </p:nvPr>
        </p:nvSpPr>
        <p:spPr>
          <a:xfrm>
            <a:off x="7759877" y="2658944"/>
            <a:ext cx="2454909" cy="806264"/>
          </a:xfrm>
          <a:prstGeom prst="rect">
            <a:avLst/>
          </a:prstGeom>
          <a:noFill/>
          <a:ln w="25400" cap="flat" cmpd="sng" algn="ctr">
            <a:noFill/>
            <a:prstDash val="solid"/>
          </a:ln>
          <a:effectLst/>
        </p:spPr>
        <p:txBody>
          <a:bodyPr wrap="square" lIns="159981" tIns="0" rIns="159981" bIns="0" rtlCol="0" anchor="t">
            <a:noAutofit/>
          </a:bodyPr>
          <a:lstStyle/>
          <a:p>
            <a:pPr>
              <a:lnSpc>
                <a:spcPct val="120000"/>
              </a:lnSpc>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单击添加文本单击添加文本单击添加文本单击添加文本单击添加文本单击添加文本单击添加文本</a:t>
            </a:r>
          </a:p>
        </p:txBody>
      </p:sp>
      <p:grpSp>
        <p:nvGrpSpPr>
          <p:cNvPr id="24" name="组合 23">
            <a:extLst>
              <a:ext uri="{FF2B5EF4-FFF2-40B4-BE49-F238E27FC236}">
                <a16:creationId xmlns:a16="http://schemas.microsoft.com/office/drawing/2014/main" xmlns="" id="{2A04F06E-058C-45FB-AA5E-3273D53E3B0C}"/>
              </a:ext>
            </a:extLst>
          </p:cNvPr>
          <p:cNvGrpSpPr/>
          <p:nvPr/>
        </p:nvGrpSpPr>
        <p:grpSpPr>
          <a:xfrm>
            <a:off x="6116989" y="3701467"/>
            <a:ext cx="1440446" cy="1440966"/>
            <a:chOff x="6135488" y="3233877"/>
            <a:chExt cx="1655183" cy="1655183"/>
          </a:xfrm>
          <a:solidFill>
            <a:srgbClr val="FAC3C5"/>
          </a:solidFill>
        </p:grpSpPr>
        <p:sp>
          <p:nvSpPr>
            <p:cNvPr id="25" name="对角圆角矩形 113">
              <a:extLst>
                <a:ext uri="{FF2B5EF4-FFF2-40B4-BE49-F238E27FC236}">
                  <a16:creationId xmlns:a16="http://schemas.microsoft.com/office/drawing/2014/main" xmlns="" id="{04713DBD-181A-4DC0-91BF-5ABFA0A7943B}"/>
                </a:ext>
              </a:extLst>
            </p:cNvPr>
            <p:cNvSpPr/>
            <p:nvPr/>
          </p:nvSpPr>
          <p:spPr>
            <a:xfrm flipH="1">
              <a:off x="6135488" y="3233877"/>
              <a:ext cx="1655183" cy="1655183"/>
            </a:xfrm>
            <a:prstGeom prst="round2DiagRect">
              <a:avLst>
                <a:gd name="adj1" fmla="val 36221"/>
                <a:gd name="adj2" fmla="val 0"/>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6" name="矩形 25">
              <a:extLst>
                <a:ext uri="{FF2B5EF4-FFF2-40B4-BE49-F238E27FC236}">
                  <a16:creationId xmlns:a16="http://schemas.microsoft.com/office/drawing/2014/main" xmlns="" id="{FA5A8F51-7062-48D7-B758-BEDADAE101B5}"/>
                </a:ext>
              </a:extLst>
            </p:cNvPr>
            <p:cNvSpPr/>
            <p:nvPr/>
          </p:nvSpPr>
          <p:spPr>
            <a:xfrm>
              <a:off x="6383168" y="3645970"/>
              <a:ext cx="1189135" cy="883828"/>
            </a:xfrm>
            <a:prstGeom prst="rect">
              <a:avLst/>
            </a:prstGeom>
            <a:grp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4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rPr>
                <a:t>03</a:t>
              </a:r>
              <a:endParaRPr kumimoji="0" lang="zh-CN" altLang="en-US" sz="44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27" name="组合 26">
            <a:extLst>
              <a:ext uri="{FF2B5EF4-FFF2-40B4-BE49-F238E27FC236}">
                <a16:creationId xmlns:a16="http://schemas.microsoft.com/office/drawing/2014/main" xmlns="" id="{98F4276E-8F2C-4399-AF32-4338B7364C63}"/>
              </a:ext>
            </a:extLst>
          </p:cNvPr>
          <p:cNvGrpSpPr/>
          <p:nvPr/>
        </p:nvGrpSpPr>
        <p:grpSpPr>
          <a:xfrm>
            <a:off x="7859544" y="4106373"/>
            <a:ext cx="2302200" cy="696375"/>
            <a:chOff x="527312" y="1553593"/>
            <a:chExt cx="2591951" cy="1046050"/>
          </a:xfrm>
          <a:solidFill>
            <a:schemeClr val="bg2">
              <a:lumMod val="10000"/>
            </a:schemeClr>
          </a:solidFill>
        </p:grpSpPr>
        <p:sp>
          <p:nvSpPr>
            <p:cNvPr id="28" name="矩形 27">
              <a:extLst>
                <a:ext uri="{FF2B5EF4-FFF2-40B4-BE49-F238E27FC236}">
                  <a16:creationId xmlns:a16="http://schemas.microsoft.com/office/drawing/2014/main" xmlns="" id="{6F7F39E5-5E1B-4BD5-AB65-F7F67D9D3E09}"/>
                </a:ext>
              </a:extLst>
            </p:cNvPr>
            <p:cNvSpPr/>
            <p:nvPr/>
          </p:nvSpPr>
          <p:spPr>
            <a:xfrm>
              <a:off x="527312" y="1614772"/>
              <a:ext cx="2591951" cy="518578"/>
            </a:xfrm>
            <a:prstGeom prst="rect">
              <a:avLst/>
            </a:prstGeom>
            <a:solidFill>
              <a:srgbClr val="FAC3C5"/>
            </a:solidFill>
            <a:ln w="25400" cap="flat" cmpd="sng" algn="ctr">
              <a:noFill/>
              <a:prstDash val="solid"/>
            </a:ln>
            <a:effectLst/>
          </p:spPr>
          <p:txBody>
            <a:bodyPr lIns="117207" tIns="58603" rIns="117207" bIns="58603"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9" name="矩形 28">
              <a:extLst>
                <a:ext uri="{FF2B5EF4-FFF2-40B4-BE49-F238E27FC236}">
                  <a16:creationId xmlns:a16="http://schemas.microsoft.com/office/drawing/2014/main" xmlns="" id="{9A6B6FCB-BF33-4735-8DF2-C3A52C84C23F}"/>
                </a:ext>
              </a:extLst>
            </p:cNvPr>
            <p:cNvSpPr/>
            <p:nvPr/>
          </p:nvSpPr>
          <p:spPr>
            <a:xfrm>
              <a:off x="696705" y="1553593"/>
              <a:ext cx="2253164" cy="1046050"/>
            </a:xfrm>
            <a:prstGeom prst="rect">
              <a:avLst/>
            </a:prstGeom>
            <a:noFill/>
          </p:spPr>
          <p:txBody>
            <a:bodyPr wrap="square" lIns="156241" tIns="78120" rIns="156241" bIns="78120">
              <a:spAutoFit/>
            </a:bodyPr>
            <a:lstStyle/>
            <a:p>
              <a:pPr marL="0" marR="0" lvl="0" indent="0" algn="just" defTabSz="1562567" eaLnBrk="1" fontAlgn="base" latinLnBrk="0" hangingPunct="1">
                <a:lnSpc>
                  <a:spcPts val="2051"/>
                </a:lnSpc>
                <a:spcBef>
                  <a:spcPct val="0"/>
                </a:spcBef>
                <a:spcAft>
                  <a:spcPct val="0"/>
                </a:spcAft>
                <a:buClrTx/>
                <a:buSzTx/>
                <a:buFontTx/>
                <a:buNone/>
                <a:tabLst/>
                <a:defRPr/>
              </a:pPr>
              <a:r>
                <a:rPr kumimoji="0" lang="zh-CN" altLang="en-US" sz="14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mn-lt"/>
                </a:rPr>
                <a:t>这里填写小标题</a:t>
              </a:r>
              <a:endParaRPr kumimoji="0" lang="en-US" altLang="zh-CN" sz="14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30" name="MH_Text_1">
            <a:extLst>
              <a:ext uri="{FF2B5EF4-FFF2-40B4-BE49-F238E27FC236}">
                <a16:creationId xmlns:a16="http://schemas.microsoft.com/office/drawing/2014/main" xmlns="" id="{FBE0D631-8342-4D31-9AA2-BDEB74D916AC}"/>
              </a:ext>
            </a:extLst>
          </p:cNvPr>
          <p:cNvSpPr/>
          <p:nvPr>
            <p:custDataLst>
              <p:tags r:id="rId3"/>
            </p:custDataLst>
          </p:nvPr>
        </p:nvSpPr>
        <p:spPr>
          <a:xfrm>
            <a:off x="7759877" y="4752940"/>
            <a:ext cx="2454909" cy="806264"/>
          </a:xfrm>
          <a:prstGeom prst="rect">
            <a:avLst/>
          </a:prstGeom>
          <a:noFill/>
          <a:ln w="25400" cap="flat" cmpd="sng" algn="ctr">
            <a:noFill/>
            <a:prstDash val="solid"/>
          </a:ln>
          <a:effectLst/>
        </p:spPr>
        <p:txBody>
          <a:bodyPr wrap="square" lIns="159981" tIns="0" rIns="159981" bIns="0" rtlCol="0" anchor="t">
            <a:noAutofit/>
          </a:bodyPr>
          <a:lstStyle/>
          <a:p>
            <a:pPr>
              <a:lnSpc>
                <a:spcPct val="120000"/>
              </a:lnSpc>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单击添加文本单击添加文本单击添加文本单击添加文本单击添加文本单击添加文本单击添加文本</a:t>
            </a:r>
          </a:p>
        </p:txBody>
      </p:sp>
      <p:grpSp>
        <p:nvGrpSpPr>
          <p:cNvPr id="31" name="组合 30">
            <a:extLst>
              <a:ext uri="{FF2B5EF4-FFF2-40B4-BE49-F238E27FC236}">
                <a16:creationId xmlns:a16="http://schemas.microsoft.com/office/drawing/2014/main" xmlns="" id="{34C8AC06-6D83-4D75-9A24-EBACB3B776B0}"/>
              </a:ext>
            </a:extLst>
          </p:cNvPr>
          <p:cNvGrpSpPr/>
          <p:nvPr/>
        </p:nvGrpSpPr>
        <p:grpSpPr>
          <a:xfrm>
            <a:off x="4374434" y="3701467"/>
            <a:ext cx="1440446" cy="1440966"/>
            <a:chOff x="4392706" y="3233877"/>
            <a:chExt cx="1655183" cy="1655183"/>
          </a:xfrm>
          <a:solidFill>
            <a:srgbClr val="6395CE"/>
          </a:solidFill>
        </p:grpSpPr>
        <p:sp>
          <p:nvSpPr>
            <p:cNvPr id="32" name="对角圆角矩形 120">
              <a:extLst>
                <a:ext uri="{FF2B5EF4-FFF2-40B4-BE49-F238E27FC236}">
                  <a16:creationId xmlns:a16="http://schemas.microsoft.com/office/drawing/2014/main" xmlns="" id="{B36317DA-5BB0-4C78-B526-754DF76621CD}"/>
                </a:ext>
              </a:extLst>
            </p:cNvPr>
            <p:cNvSpPr/>
            <p:nvPr/>
          </p:nvSpPr>
          <p:spPr>
            <a:xfrm>
              <a:off x="4392706" y="3233877"/>
              <a:ext cx="1655183" cy="1655183"/>
            </a:xfrm>
            <a:prstGeom prst="round2DiagRect">
              <a:avLst>
                <a:gd name="adj1" fmla="val 36221"/>
                <a:gd name="adj2" fmla="val 0"/>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sp>
          <p:nvSpPr>
            <p:cNvPr id="33" name="矩形 32">
              <a:extLst>
                <a:ext uri="{FF2B5EF4-FFF2-40B4-BE49-F238E27FC236}">
                  <a16:creationId xmlns:a16="http://schemas.microsoft.com/office/drawing/2014/main" xmlns="" id="{8757F8FF-FDF6-4407-807A-703AA80BABD3}"/>
                </a:ext>
              </a:extLst>
            </p:cNvPr>
            <p:cNvSpPr/>
            <p:nvPr/>
          </p:nvSpPr>
          <p:spPr>
            <a:xfrm>
              <a:off x="4676400" y="3645970"/>
              <a:ext cx="1189135" cy="883828"/>
            </a:xfrm>
            <a:prstGeom prst="rect">
              <a:avLst/>
            </a:prstGeom>
            <a:grp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4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rPr>
                <a:t>04</a:t>
              </a:r>
              <a:endParaRPr kumimoji="0" lang="zh-CN" altLang="en-US" sz="44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34" name="组合 33">
            <a:extLst>
              <a:ext uri="{FF2B5EF4-FFF2-40B4-BE49-F238E27FC236}">
                <a16:creationId xmlns:a16="http://schemas.microsoft.com/office/drawing/2014/main" xmlns="" id="{19DBD872-22D0-424A-BA25-D760CE45848F}"/>
              </a:ext>
            </a:extLst>
          </p:cNvPr>
          <p:cNvGrpSpPr/>
          <p:nvPr/>
        </p:nvGrpSpPr>
        <p:grpSpPr>
          <a:xfrm>
            <a:off x="1770767" y="4151598"/>
            <a:ext cx="2302200" cy="696375"/>
            <a:chOff x="527312" y="1569026"/>
            <a:chExt cx="2591951" cy="1046050"/>
          </a:xfrm>
          <a:solidFill>
            <a:schemeClr val="bg2">
              <a:lumMod val="10000"/>
            </a:schemeClr>
          </a:solidFill>
        </p:grpSpPr>
        <p:sp>
          <p:nvSpPr>
            <p:cNvPr id="35" name="矩形 34">
              <a:extLst>
                <a:ext uri="{FF2B5EF4-FFF2-40B4-BE49-F238E27FC236}">
                  <a16:creationId xmlns:a16="http://schemas.microsoft.com/office/drawing/2014/main" xmlns="" id="{484ED927-5A08-4152-B55F-D446B719E9D8}"/>
                </a:ext>
              </a:extLst>
            </p:cNvPr>
            <p:cNvSpPr/>
            <p:nvPr/>
          </p:nvSpPr>
          <p:spPr>
            <a:xfrm>
              <a:off x="527312" y="1614772"/>
              <a:ext cx="2591951" cy="518578"/>
            </a:xfrm>
            <a:prstGeom prst="rect">
              <a:avLst/>
            </a:prstGeom>
            <a:solidFill>
              <a:srgbClr val="6395CE"/>
            </a:solidFill>
            <a:ln w="25400" cap="flat" cmpd="sng" algn="ctr">
              <a:noFill/>
              <a:prstDash val="solid"/>
            </a:ln>
            <a:effectLst/>
          </p:spPr>
          <p:txBody>
            <a:bodyPr lIns="117207" tIns="58603" rIns="117207" bIns="58603"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mn-lt"/>
              </a:endParaRPr>
            </a:p>
          </p:txBody>
        </p:sp>
        <p:sp>
          <p:nvSpPr>
            <p:cNvPr id="36" name="矩形 35">
              <a:extLst>
                <a:ext uri="{FF2B5EF4-FFF2-40B4-BE49-F238E27FC236}">
                  <a16:creationId xmlns:a16="http://schemas.microsoft.com/office/drawing/2014/main" xmlns="" id="{36A65C19-7ADB-4CBF-AAC4-464078026144}"/>
                </a:ext>
              </a:extLst>
            </p:cNvPr>
            <p:cNvSpPr/>
            <p:nvPr/>
          </p:nvSpPr>
          <p:spPr>
            <a:xfrm>
              <a:off x="696705" y="1569026"/>
              <a:ext cx="2253164" cy="1046050"/>
            </a:xfrm>
            <a:prstGeom prst="rect">
              <a:avLst/>
            </a:prstGeom>
            <a:noFill/>
          </p:spPr>
          <p:txBody>
            <a:bodyPr wrap="square" lIns="156241" tIns="78120" rIns="156241" bIns="78120">
              <a:spAutoFit/>
            </a:bodyPr>
            <a:lstStyle/>
            <a:p>
              <a:pPr marL="0" marR="0" lvl="0" indent="0" algn="just" defTabSz="1562567" eaLnBrk="1" fontAlgn="base" latinLnBrk="0" hangingPunct="1">
                <a:lnSpc>
                  <a:spcPts val="2051"/>
                </a:lnSpc>
                <a:spcBef>
                  <a:spcPct val="0"/>
                </a:spcBef>
                <a:spcAft>
                  <a:spcPct val="0"/>
                </a:spcAft>
                <a:buClrTx/>
                <a:buSzTx/>
                <a:buFontTx/>
                <a:buNone/>
                <a:tabLst/>
                <a:defRPr/>
              </a:pPr>
              <a:r>
                <a:rPr kumimoji="0" lang="zh-CN" altLang="en-US" sz="14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mn-lt"/>
                </a:rPr>
                <a:t>这里填写小标题</a:t>
              </a:r>
              <a:endParaRPr kumimoji="0" lang="en-US" altLang="zh-CN" sz="14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37" name="MH_Text_1">
            <a:extLst>
              <a:ext uri="{FF2B5EF4-FFF2-40B4-BE49-F238E27FC236}">
                <a16:creationId xmlns:a16="http://schemas.microsoft.com/office/drawing/2014/main" xmlns="" id="{91AF3E59-3599-4893-AD78-1715B9AB8BB7}"/>
              </a:ext>
            </a:extLst>
          </p:cNvPr>
          <p:cNvSpPr/>
          <p:nvPr>
            <p:custDataLst>
              <p:tags r:id="rId4"/>
            </p:custDataLst>
          </p:nvPr>
        </p:nvSpPr>
        <p:spPr>
          <a:xfrm>
            <a:off x="1501729" y="4752940"/>
            <a:ext cx="2454909" cy="806264"/>
          </a:xfrm>
          <a:prstGeom prst="rect">
            <a:avLst/>
          </a:prstGeom>
          <a:noFill/>
          <a:ln w="25400" cap="flat" cmpd="sng" algn="ctr">
            <a:noFill/>
            <a:prstDash val="solid"/>
          </a:ln>
          <a:effectLst/>
        </p:spPr>
        <p:txBody>
          <a:bodyPr wrap="square" lIns="159981" tIns="0" rIns="159981" bIns="0" rtlCol="0" anchor="t">
            <a:noAutofit/>
          </a:bodyPr>
          <a:lstStyle/>
          <a:p>
            <a:pPr>
              <a:lnSpc>
                <a:spcPct val="120000"/>
              </a:lnSpc>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单击添加文本单击添加文本单击添加文本单击添加文本单击添加文本单击添加文本单击添加文本</a:t>
            </a:r>
          </a:p>
        </p:txBody>
      </p:sp>
    </p:spTree>
    <p:extLst>
      <p:ext uri="{BB962C8B-B14F-4D97-AF65-F5344CB8AC3E}">
        <p14:creationId xmlns:p14="http://schemas.microsoft.com/office/powerpoint/2010/main" val="2621397665"/>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60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0000">
                                          <p:cBhvr additive="base">
                                            <p:cTn id="7" dur="750" fill="hold"/>
                                            <p:tgtEl>
                                              <p:spTgt spid="8"/>
                                            </p:tgtEl>
                                            <p:attrNameLst>
                                              <p:attrName>ppt_x</p:attrName>
                                            </p:attrNameLst>
                                          </p:cBhvr>
                                          <p:tavLst>
                                            <p:tav tm="0">
                                              <p:val>
                                                <p:strVal val="0-#ppt_w/2"/>
                                              </p:val>
                                            </p:tav>
                                            <p:tav tm="100000">
                                              <p:val>
                                                <p:strVal val="#ppt_x"/>
                                              </p:val>
                                            </p:tav>
                                          </p:tavLst>
                                        </p:anim>
                                        <p:anim calcmode="lin" valueType="num" p14:bounceEnd="60000">
                                          <p:cBhvr additive="base">
                                            <p:cTn id="8" dur="75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16" presetClass="entr" presetSubtype="21"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par>
                              <p:cTn id="13" fill="hold">
                                <p:stCondLst>
                                  <p:cond delay="1250"/>
                                </p:stCondLst>
                                <p:childTnLst>
                                  <p:par>
                                    <p:cTn id="14" presetID="10" presetClass="entr" presetSubtype="0" fill="hold" grpId="0" nodeType="afterEffect">
                                      <p:stCondLst>
                                        <p:cond delay="0"/>
                                      </p:stCondLst>
                                      <p:iterate type="lt">
                                        <p:tmPct val="10000"/>
                                      </p:iterate>
                                      <p:childTnLst>
                                        <p:set>
                                          <p:cBhvr>
                                            <p:cTn id="15" dur="1" fill="hold">
                                              <p:stCondLst>
                                                <p:cond delay="0"/>
                                              </p:stCondLst>
                                            </p:cTn>
                                            <p:tgtEl>
                                              <p:spTgt spid="16"/>
                                            </p:tgtEl>
                                            <p:attrNameLst>
                                              <p:attrName>style.visibility</p:attrName>
                                            </p:attrNameLst>
                                          </p:cBhvr>
                                          <p:to>
                                            <p:strVal val="visible"/>
                                          </p:to>
                                        </p:set>
                                        <p:animEffect transition="in" filter="fade">
                                          <p:cBhvr>
                                            <p:cTn id="16" dur="250"/>
                                            <p:tgtEl>
                                              <p:spTgt spid="16"/>
                                            </p:tgtEl>
                                          </p:cBhvr>
                                        </p:animEffect>
                                      </p:childTnLst>
                                    </p:cTn>
                                  </p:par>
                                </p:childTnLst>
                              </p:cTn>
                            </p:par>
                            <p:par>
                              <p:cTn id="17" fill="hold">
                                <p:stCondLst>
                                  <p:cond delay="2525"/>
                                </p:stCondLst>
                                <p:childTnLst>
                                  <p:par>
                                    <p:cTn id="18" presetID="2" presetClass="entr" presetSubtype="2" fill="hold" nodeType="afterEffect" p14:presetBounceEnd="60000">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14:bounceEnd="60000">
                                          <p:cBhvr additive="base">
                                            <p:cTn id="20" dur="750" fill="hold"/>
                                            <p:tgtEl>
                                              <p:spTgt spid="17"/>
                                            </p:tgtEl>
                                            <p:attrNameLst>
                                              <p:attrName>ppt_x</p:attrName>
                                            </p:attrNameLst>
                                          </p:cBhvr>
                                          <p:tavLst>
                                            <p:tav tm="0">
                                              <p:val>
                                                <p:strVal val="1+#ppt_w/2"/>
                                              </p:val>
                                            </p:tav>
                                            <p:tav tm="100000">
                                              <p:val>
                                                <p:strVal val="#ppt_x"/>
                                              </p:val>
                                            </p:tav>
                                          </p:tavLst>
                                        </p:anim>
                                        <p:anim calcmode="lin" valueType="num" p14:bounceEnd="60000">
                                          <p:cBhvr additive="base">
                                            <p:cTn id="21" dur="750" fill="hold"/>
                                            <p:tgtEl>
                                              <p:spTgt spid="17"/>
                                            </p:tgtEl>
                                            <p:attrNameLst>
                                              <p:attrName>ppt_y</p:attrName>
                                            </p:attrNameLst>
                                          </p:cBhvr>
                                          <p:tavLst>
                                            <p:tav tm="0">
                                              <p:val>
                                                <p:strVal val="#ppt_y"/>
                                              </p:val>
                                            </p:tav>
                                            <p:tav tm="100000">
                                              <p:val>
                                                <p:strVal val="#ppt_y"/>
                                              </p:val>
                                            </p:tav>
                                          </p:tavLst>
                                        </p:anim>
                                      </p:childTnLst>
                                    </p:cTn>
                                  </p:par>
                                </p:childTnLst>
                              </p:cTn>
                            </p:par>
                            <p:par>
                              <p:cTn id="22" fill="hold">
                                <p:stCondLst>
                                  <p:cond delay="3275"/>
                                </p:stCondLst>
                                <p:childTnLst>
                                  <p:par>
                                    <p:cTn id="23" presetID="16" presetClass="entr" presetSubtype="21"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barn(inVertical)">
                                          <p:cBhvr>
                                            <p:cTn id="25" dur="500"/>
                                            <p:tgtEl>
                                              <p:spTgt spid="20"/>
                                            </p:tgtEl>
                                          </p:cBhvr>
                                        </p:animEffect>
                                      </p:childTnLst>
                                    </p:cTn>
                                  </p:par>
                                </p:childTnLst>
                              </p:cTn>
                            </p:par>
                            <p:par>
                              <p:cTn id="26" fill="hold">
                                <p:stCondLst>
                                  <p:cond delay="3775"/>
                                </p:stCondLst>
                                <p:childTnLst>
                                  <p:par>
                                    <p:cTn id="27" presetID="10" presetClass="entr" presetSubtype="0" fill="hold" grpId="0" nodeType="afterEffect">
                                      <p:stCondLst>
                                        <p:cond delay="0"/>
                                      </p:stCondLst>
                                      <p:iterate type="lt">
                                        <p:tmPct val="10000"/>
                                      </p:iterate>
                                      <p:childTnLst>
                                        <p:set>
                                          <p:cBhvr>
                                            <p:cTn id="28" dur="1" fill="hold">
                                              <p:stCondLst>
                                                <p:cond delay="0"/>
                                              </p:stCondLst>
                                            </p:cTn>
                                            <p:tgtEl>
                                              <p:spTgt spid="23"/>
                                            </p:tgtEl>
                                            <p:attrNameLst>
                                              <p:attrName>style.visibility</p:attrName>
                                            </p:attrNameLst>
                                          </p:cBhvr>
                                          <p:to>
                                            <p:strVal val="visible"/>
                                          </p:to>
                                        </p:set>
                                        <p:animEffect transition="in" filter="fade">
                                          <p:cBhvr>
                                            <p:cTn id="29" dur="250"/>
                                            <p:tgtEl>
                                              <p:spTgt spid="23"/>
                                            </p:tgtEl>
                                          </p:cBhvr>
                                        </p:animEffect>
                                      </p:childTnLst>
                                    </p:cTn>
                                  </p:par>
                                </p:childTnLst>
                              </p:cTn>
                            </p:par>
                            <p:par>
                              <p:cTn id="30" fill="hold">
                                <p:stCondLst>
                                  <p:cond delay="5050"/>
                                </p:stCondLst>
                                <p:childTnLst>
                                  <p:par>
                                    <p:cTn id="31" presetID="2" presetClass="entr" presetSubtype="2" fill="hold" nodeType="afterEffect" p14:presetBounceEnd="60000">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14:bounceEnd="60000">
                                          <p:cBhvr additive="base">
                                            <p:cTn id="33" dur="750" fill="hold"/>
                                            <p:tgtEl>
                                              <p:spTgt spid="24"/>
                                            </p:tgtEl>
                                            <p:attrNameLst>
                                              <p:attrName>ppt_x</p:attrName>
                                            </p:attrNameLst>
                                          </p:cBhvr>
                                          <p:tavLst>
                                            <p:tav tm="0">
                                              <p:val>
                                                <p:strVal val="1+#ppt_w/2"/>
                                              </p:val>
                                            </p:tav>
                                            <p:tav tm="100000">
                                              <p:val>
                                                <p:strVal val="#ppt_x"/>
                                              </p:val>
                                            </p:tav>
                                          </p:tavLst>
                                        </p:anim>
                                        <p:anim calcmode="lin" valueType="num" p14:bounceEnd="60000">
                                          <p:cBhvr additive="base">
                                            <p:cTn id="34" dur="750" fill="hold"/>
                                            <p:tgtEl>
                                              <p:spTgt spid="24"/>
                                            </p:tgtEl>
                                            <p:attrNameLst>
                                              <p:attrName>ppt_y</p:attrName>
                                            </p:attrNameLst>
                                          </p:cBhvr>
                                          <p:tavLst>
                                            <p:tav tm="0">
                                              <p:val>
                                                <p:strVal val="#ppt_y"/>
                                              </p:val>
                                            </p:tav>
                                            <p:tav tm="100000">
                                              <p:val>
                                                <p:strVal val="#ppt_y"/>
                                              </p:val>
                                            </p:tav>
                                          </p:tavLst>
                                        </p:anim>
                                      </p:childTnLst>
                                    </p:cTn>
                                  </p:par>
                                </p:childTnLst>
                              </p:cTn>
                            </p:par>
                            <p:par>
                              <p:cTn id="35" fill="hold">
                                <p:stCondLst>
                                  <p:cond delay="5800"/>
                                </p:stCondLst>
                                <p:childTnLst>
                                  <p:par>
                                    <p:cTn id="36" presetID="16" presetClass="entr" presetSubtype="21" fill="hold" nodeType="after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barn(inVertical)">
                                          <p:cBhvr>
                                            <p:cTn id="38" dur="500"/>
                                            <p:tgtEl>
                                              <p:spTgt spid="27"/>
                                            </p:tgtEl>
                                          </p:cBhvr>
                                        </p:animEffect>
                                      </p:childTnLst>
                                    </p:cTn>
                                  </p:par>
                                </p:childTnLst>
                              </p:cTn>
                            </p:par>
                            <p:par>
                              <p:cTn id="39" fill="hold">
                                <p:stCondLst>
                                  <p:cond delay="6300"/>
                                </p:stCondLst>
                                <p:childTnLst>
                                  <p:par>
                                    <p:cTn id="40" presetID="10" presetClass="entr" presetSubtype="0" fill="hold" grpId="0" nodeType="afterEffect">
                                      <p:stCondLst>
                                        <p:cond delay="0"/>
                                      </p:stCondLst>
                                      <p:iterate type="lt">
                                        <p:tmPct val="10000"/>
                                      </p:iterate>
                                      <p:childTnLst>
                                        <p:set>
                                          <p:cBhvr>
                                            <p:cTn id="41" dur="1" fill="hold">
                                              <p:stCondLst>
                                                <p:cond delay="0"/>
                                              </p:stCondLst>
                                            </p:cTn>
                                            <p:tgtEl>
                                              <p:spTgt spid="30"/>
                                            </p:tgtEl>
                                            <p:attrNameLst>
                                              <p:attrName>style.visibility</p:attrName>
                                            </p:attrNameLst>
                                          </p:cBhvr>
                                          <p:to>
                                            <p:strVal val="visible"/>
                                          </p:to>
                                        </p:set>
                                        <p:animEffect transition="in" filter="fade">
                                          <p:cBhvr>
                                            <p:cTn id="42" dur="250"/>
                                            <p:tgtEl>
                                              <p:spTgt spid="30"/>
                                            </p:tgtEl>
                                          </p:cBhvr>
                                        </p:animEffect>
                                      </p:childTnLst>
                                    </p:cTn>
                                  </p:par>
                                </p:childTnLst>
                              </p:cTn>
                            </p:par>
                            <p:par>
                              <p:cTn id="43" fill="hold">
                                <p:stCondLst>
                                  <p:cond delay="7575"/>
                                </p:stCondLst>
                                <p:childTnLst>
                                  <p:par>
                                    <p:cTn id="44" presetID="2" presetClass="entr" presetSubtype="8" fill="hold" nodeType="afterEffect" p14:presetBounceEnd="60000">
                                      <p:stCondLst>
                                        <p:cond delay="0"/>
                                      </p:stCondLst>
                                      <p:childTnLst>
                                        <p:set>
                                          <p:cBhvr>
                                            <p:cTn id="45" dur="1" fill="hold">
                                              <p:stCondLst>
                                                <p:cond delay="0"/>
                                              </p:stCondLst>
                                            </p:cTn>
                                            <p:tgtEl>
                                              <p:spTgt spid="31"/>
                                            </p:tgtEl>
                                            <p:attrNameLst>
                                              <p:attrName>style.visibility</p:attrName>
                                            </p:attrNameLst>
                                          </p:cBhvr>
                                          <p:to>
                                            <p:strVal val="visible"/>
                                          </p:to>
                                        </p:set>
                                        <p:anim calcmode="lin" valueType="num" p14:bounceEnd="60000">
                                          <p:cBhvr additive="base">
                                            <p:cTn id="46" dur="750" fill="hold"/>
                                            <p:tgtEl>
                                              <p:spTgt spid="31"/>
                                            </p:tgtEl>
                                            <p:attrNameLst>
                                              <p:attrName>ppt_x</p:attrName>
                                            </p:attrNameLst>
                                          </p:cBhvr>
                                          <p:tavLst>
                                            <p:tav tm="0">
                                              <p:val>
                                                <p:strVal val="0-#ppt_w/2"/>
                                              </p:val>
                                            </p:tav>
                                            <p:tav tm="100000">
                                              <p:val>
                                                <p:strVal val="#ppt_x"/>
                                              </p:val>
                                            </p:tav>
                                          </p:tavLst>
                                        </p:anim>
                                        <p:anim calcmode="lin" valueType="num" p14:bounceEnd="60000">
                                          <p:cBhvr additive="base">
                                            <p:cTn id="47" dur="750" fill="hold"/>
                                            <p:tgtEl>
                                              <p:spTgt spid="31"/>
                                            </p:tgtEl>
                                            <p:attrNameLst>
                                              <p:attrName>ppt_y</p:attrName>
                                            </p:attrNameLst>
                                          </p:cBhvr>
                                          <p:tavLst>
                                            <p:tav tm="0">
                                              <p:val>
                                                <p:strVal val="#ppt_y"/>
                                              </p:val>
                                            </p:tav>
                                            <p:tav tm="100000">
                                              <p:val>
                                                <p:strVal val="#ppt_y"/>
                                              </p:val>
                                            </p:tav>
                                          </p:tavLst>
                                        </p:anim>
                                      </p:childTnLst>
                                    </p:cTn>
                                  </p:par>
                                </p:childTnLst>
                              </p:cTn>
                            </p:par>
                            <p:par>
                              <p:cTn id="48" fill="hold">
                                <p:stCondLst>
                                  <p:cond delay="8325"/>
                                </p:stCondLst>
                                <p:childTnLst>
                                  <p:par>
                                    <p:cTn id="49" presetID="16" presetClass="entr" presetSubtype="21" fill="hold" nodeType="after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barn(inVertical)">
                                          <p:cBhvr>
                                            <p:cTn id="51" dur="500"/>
                                            <p:tgtEl>
                                              <p:spTgt spid="34"/>
                                            </p:tgtEl>
                                          </p:cBhvr>
                                        </p:animEffect>
                                      </p:childTnLst>
                                    </p:cTn>
                                  </p:par>
                                </p:childTnLst>
                              </p:cTn>
                            </p:par>
                            <p:par>
                              <p:cTn id="52" fill="hold">
                                <p:stCondLst>
                                  <p:cond delay="8825"/>
                                </p:stCondLst>
                                <p:childTnLst>
                                  <p:par>
                                    <p:cTn id="53" presetID="10" presetClass="entr" presetSubtype="0" fill="hold" grpId="0" nodeType="afterEffect">
                                      <p:stCondLst>
                                        <p:cond delay="0"/>
                                      </p:stCondLst>
                                      <p:iterate type="lt">
                                        <p:tmPct val="10000"/>
                                      </p:iterate>
                                      <p:childTnLst>
                                        <p:set>
                                          <p:cBhvr>
                                            <p:cTn id="54" dur="1" fill="hold">
                                              <p:stCondLst>
                                                <p:cond delay="0"/>
                                              </p:stCondLst>
                                            </p:cTn>
                                            <p:tgtEl>
                                              <p:spTgt spid="37"/>
                                            </p:tgtEl>
                                            <p:attrNameLst>
                                              <p:attrName>style.visibility</p:attrName>
                                            </p:attrNameLst>
                                          </p:cBhvr>
                                          <p:to>
                                            <p:strVal val="visible"/>
                                          </p:to>
                                        </p:set>
                                        <p:animEffect transition="in" filter="fade">
                                          <p:cBhvr>
                                            <p:cTn id="55" dur="2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3" grpId="0"/>
          <p:bldP spid="30" grpId="0"/>
          <p:bldP spid="3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16" presetClass="entr" presetSubtype="21"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par>
                              <p:cTn id="13" fill="hold">
                                <p:stCondLst>
                                  <p:cond delay="1250"/>
                                </p:stCondLst>
                                <p:childTnLst>
                                  <p:par>
                                    <p:cTn id="14" presetID="10" presetClass="entr" presetSubtype="0" fill="hold" grpId="0" nodeType="afterEffect">
                                      <p:stCondLst>
                                        <p:cond delay="0"/>
                                      </p:stCondLst>
                                      <p:iterate type="lt">
                                        <p:tmPct val="10000"/>
                                      </p:iterate>
                                      <p:childTnLst>
                                        <p:set>
                                          <p:cBhvr>
                                            <p:cTn id="15" dur="1" fill="hold">
                                              <p:stCondLst>
                                                <p:cond delay="0"/>
                                              </p:stCondLst>
                                            </p:cTn>
                                            <p:tgtEl>
                                              <p:spTgt spid="16"/>
                                            </p:tgtEl>
                                            <p:attrNameLst>
                                              <p:attrName>style.visibility</p:attrName>
                                            </p:attrNameLst>
                                          </p:cBhvr>
                                          <p:to>
                                            <p:strVal val="visible"/>
                                          </p:to>
                                        </p:set>
                                        <p:animEffect transition="in" filter="fade">
                                          <p:cBhvr>
                                            <p:cTn id="16" dur="250"/>
                                            <p:tgtEl>
                                              <p:spTgt spid="16"/>
                                            </p:tgtEl>
                                          </p:cBhvr>
                                        </p:animEffect>
                                      </p:childTnLst>
                                    </p:cTn>
                                  </p:par>
                                </p:childTnLst>
                              </p:cTn>
                            </p:par>
                            <p:par>
                              <p:cTn id="17" fill="hold">
                                <p:stCondLst>
                                  <p:cond delay="2525"/>
                                </p:stCondLst>
                                <p:childTnLst>
                                  <p:par>
                                    <p:cTn id="18" presetID="2" presetClass="entr" presetSubtype="2" fill="hold" nodeType="after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750" fill="hold"/>
                                            <p:tgtEl>
                                              <p:spTgt spid="17"/>
                                            </p:tgtEl>
                                            <p:attrNameLst>
                                              <p:attrName>ppt_x</p:attrName>
                                            </p:attrNameLst>
                                          </p:cBhvr>
                                          <p:tavLst>
                                            <p:tav tm="0">
                                              <p:val>
                                                <p:strVal val="1+#ppt_w/2"/>
                                              </p:val>
                                            </p:tav>
                                            <p:tav tm="100000">
                                              <p:val>
                                                <p:strVal val="#ppt_x"/>
                                              </p:val>
                                            </p:tav>
                                          </p:tavLst>
                                        </p:anim>
                                        <p:anim calcmode="lin" valueType="num">
                                          <p:cBhvr additive="base">
                                            <p:cTn id="21" dur="750" fill="hold"/>
                                            <p:tgtEl>
                                              <p:spTgt spid="17"/>
                                            </p:tgtEl>
                                            <p:attrNameLst>
                                              <p:attrName>ppt_y</p:attrName>
                                            </p:attrNameLst>
                                          </p:cBhvr>
                                          <p:tavLst>
                                            <p:tav tm="0">
                                              <p:val>
                                                <p:strVal val="#ppt_y"/>
                                              </p:val>
                                            </p:tav>
                                            <p:tav tm="100000">
                                              <p:val>
                                                <p:strVal val="#ppt_y"/>
                                              </p:val>
                                            </p:tav>
                                          </p:tavLst>
                                        </p:anim>
                                      </p:childTnLst>
                                    </p:cTn>
                                  </p:par>
                                </p:childTnLst>
                              </p:cTn>
                            </p:par>
                            <p:par>
                              <p:cTn id="22" fill="hold">
                                <p:stCondLst>
                                  <p:cond delay="3275"/>
                                </p:stCondLst>
                                <p:childTnLst>
                                  <p:par>
                                    <p:cTn id="23" presetID="16" presetClass="entr" presetSubtype="21"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barn(inVertical)">
                                          <p:cBhvr>
                                            <p:cTn id="25" dur="500"/>
                                            <p:tgtEl>
                                              <p:spTgt spid="20"/>
                                            </p:tgtEl>
                                          </p:cBhvr>
                                        </p:animEffect>
                                      </p:childTnLst>
                                    </p:cTn>
                                  </p:par>
                                </p:childTnLst>
                              </p:cTn>
                            </p:par>
                            <p:par>
                              <p:cTn id="26" fill="hold">
                                <p:stCondLst>
                                  <p:cond delay="3775"/>
                                </p:stCondLst>
                                <p:childTnLst>
                                  <p:par>
                                    <p:cTn id="27" presetID="10" presetClass="entr" presetSubtype="0" fill="hold" grpId="0" nodeType="afterEffect">
                                      <p:stCondLst>
                                        <p:cond delay="0"/>
                                      </p:stCondLst>
                                      <p:iterate type="lt">
                                        <p:tmPct val="10000"/>
                                      </p:iterate>
                                      <p:childTnLst>
                                        <p:set>
                                          <p:cBhvr>
                                            <p:cTn id="28" dur="1" fill="hold">
                                              <p:stCondLst>
                                                <p:cond delay="0"/>
                                              </p:stCondLst>
                                            </p:cTn>
                                            <p:tgtEl>
                                              <p:spTgt spid="23"/>
                                            </p:tgtEl>
                                            <p:attrNameLst>
                                              <p:attrName>style.visibility</p:attrName>
                                            </p:attrNameLst>
                                          </p:cBhvr>
                                          <p:to>
                                            <p:strVal val="visible"/>
                                          </p:to>
                                        </p:set>
                                        <p:animEffect transition="in" filter="fade">
                                          <p:cBhvr>
                                            <p:cTn id="29" dur="250"/>
                                            <p:tgtEl>
                                              <p:spTgt spid="23"/>
                                            </p:tgtEl>
                                          </p:cBhvr>
                                        </p:animEffect>
                                      </p:childTnLst>
                                    </p:cTn>
                                  </p:par>
                                </p:childTnLst>
                              </p:cTn>
                            </p:par>
                            <p:par>
                              <p:cTn id="30" fill="hold">
                                <p:stCondLst>
                                  <p:cond delay="5050"/>
                                </p:stCondLst>
                                <p:childTnLst>
                                  <p:par>
                                    <p:cTn id="31" presetID="2" presetClass="entr" presetSubtype="2" fill="hold" nodeType="after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additive="base">
                                            <p:cTn id="33" dur="750" fill="hold"/>
                                            <p:tgtEl>
                                              <p:spTgt spid="24"/>
                                            </p:tgtEl>
                                            <p:attrNameLst>
                                              <p:attrName>ppt_x</p:attrName>
                                            </p:attrNameLst>
                                          </p:cBhvr>
                                          <p:tavLst>
                                            <p:tav tm="0">
                                              <p:val>
                                                <p:strVal val="1+#ppt_w/2"/>
                                              </p:val>
                                            </p:tav>
                                            <p:tav tm="100000">
                                              <p:val>
                                                <p:strVal val="#ppt_x"/>
                                              </p:val>
                                            </p:tav>
                                          </p:tavLst>
                                        </p:anim>
                                        <p:anim calcmode="lin" valueType="num">
                                          <p:cBhvr additive="base">
                                            <p:cTn id="34" dur="750" fill="hold"/>
                                            <p:tgtEl>
                                              <p:spTgt spid="24"/>
                                            </p:tgtEl>
                                            <p:attrNameLst>
                                              <p:attrName>ppt_y</p:attrName>
                                            </p:attrNameLst>
                                          </p:cBhvr>
                                          <p:tavLst>
                                            <p:tav tm="0">
                                              <p:val>
                                                <p:strVal val="#ppt_y"/>
                                              </p:val>
                                            </p:tav>
                                            <p:tav tm="100000">
                                              <p:val>
                                                <p:strVal val="#ppt_y"/>
                                              </p:val>
                                            </p:tav>
                                          </p:tavLst>
                                        </p:anim>
                                      </p:childTnLst>
                                    </p:cTn>
                                  </p:par>
                                </p:childTnLst>
                              </p:cTn>
                            </p:par>
                            <p:par>
                              <p:cTn id="35" fill="hold">
                                <p:stCondLst>
                                  <p:cond delay="5800"/>
                                </p:stCondLst>
                                <p:childTnLst>
                                  <p:par>
                                    <p:cTn id="36" presetID="16" presetClass="entr" presetSubtype="21" fill="hold" nodeType="after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barn(inVertical)">
                                          <p:cBhvr>
                                            <p:cTn id="38" dur="500"/>
                                            <p:tgtEl>
                                              <p:spTgt spid="27"/>
                                            </p:tgtEl>
                                          </p:cBhvr>
                                        </p:animEffect>
                                      </p:childTnLst>
                                    </p:cTn>
                                  </p:par>
                                </p:childTnLst>
                              </p:cTn>
                            </p:par>
                            <p:par>
                              <p:cTn id="39" fill="hold">
                                <p:stCondLst>
                                  <p:cond delay="6300"/>
                                </p:stCondLst>
                                <p:childTnLst>
                                  <p:par>
                                    <p:cTn id="40" presetID="10" presetClass="entr" presetSubtype="0" fill="hold" grpId="0" nodeType="afterEffect">
                                      <p:stCondLst>
                                        <p:cond delay="0"/>
                                      </p:stCondLst>
                                      <p:iterate type="lt">
                                        <p:tmPct val="10000"/>
                                      </p:iterate>
                                      <p:childTnLst>
                                        <p:set>
                                          <p:cBhvr>
                                            <p:cTn id="41" dur="1" fill="hold">
                                              <p:stCondLst>
                                                <p:cond delay="0"/>
                                              </p:stCondLst>
                                            </p:cTn>
                                            <p:tgtEl>
                                              <p:spTgt spid="30"/>
                                            </p:tgtEl>
                                            <p:attrNameLst>
                                              <p:attrName>style.visibility</p:attrName>
                                            </p:attrNameLst>
                                          </p:cBhvr>
                                          <p:to>
                                            <p:strVal val="visible"/>
                                          </p:to>
                                        </p:set>
                                        <p:animEffect transition="in" filter="fade">
                                          <p:cBhvr>
                                            <p:cTn id="42" dur="250"/>
                                            <p:tgtEl>
                                              <p:spTgt spid="30"/>
                                            </p:tgtEl>
                                          </p:cBhvr>
                                        </p:animEffect>
                                      </p:childTnLst>
                                    </p:cTn>
                                  </p:par>
                                </p:childTnLst>
                              </p:cTn>
                            </p:par>
                            <p:par>
                              <p:cTn id="43" fill="hold">
                                <p:stCondLst>
                                  <p:cond delay="7575"/>
                                </p:stCondLst>
                                <p:childTnLst>
                                  <p:par>
                                    <p:cTn id="44" presetID="2" presetClass="entr" presetSubtype="8" fill="hold" nodeType="afterEffect">
                                      <p:stCondLst>
                                        <p:cond delay="0"/>
                                      </p:stCondLst>
                                      <p:childTnLst>
                                        <p:set>
                                          <p:cBhvr>
                                            <p:cTn id="45" dur="1" fill="hold">
                                              <p:stCondLst>
                                                <p:cond delay="0"/>
                                              </p:stCondLst>
                                            </p:cTn>
                                            <p:tgtEl>
                                              <p:spTgt spid="31"/>
                                            </p:tgtEl>
                                            <p:attrNameLst>
                                              <p:attrName>style.visibility</p:attrName>
                                            </p:attrNameLst>
                                          </p:cBhvr>
                                          <p:to>
                                            <p:strVal val="visible"/>
                                          </p:to>
                                        </p:set>
                                        <p:anim calcmode="lin" valueType="num">
                                          <p:cBhvr additive="base">
                                            <p:cTn id="46" dur="750" fill="hold"/>
                                            <p:tgtEl>
                                              <p:spTgt spid="31"/>
                                            </p:tgtEl>
                                            <p:attrNameLst>
                                              <p:attrName>ppt_x</p:attrName>
                                            </p:attrNameLst>
                                          </p:cBhvr>
                                          <p:tavLst>
                                            <p:tav tm="0">
                                              <p:val>
                                                <p:strVal val="0-#ppt_w/2"/>
                                              </p:val>
                                            </p:tav>
                                            <p:tav tm="100000">
                                              <p:val>
                                                <p:strVal val="#ppt_x"/>
                                              </p:val>
                                            </p:tav>
                                          </p:tavLst>
                                        </p:anim>
                                        <p:anim calcmode="lin" valueType="num">
                                          <p:cBhvr additive="base">
                                            <p:cTn id="47" dur="750" fill="hold"/>
                                            <p:tgtEl>
                                              <p:spTgt spid="31"/>
                                            </p:tgtEl>
                                            <p:attrNameLst>
                                              <p:attrName>ppt_y</p:attrName>
                                            </p:attrNameLst>
                                          </p:cBhvr>
                                          <p:tavLst>
                                            <p:tav tm="0">
                                              <p:val>
                                                <p:strVal val="#ppt_y"/>
                                              </p:val>
                                            </p:tav>
                                            <p:tav tm="100000">
                                              <p:val>
                                                <p:strVal val="#ppt_y"/>
                                              </p:val>
                                            </p:tav>
                                          </p:tavLst>
                                        </p:anim>
                                      </p:childTnLst>
                                    </p:cTn>
                                  </p:par>
                                </p:childTnLst>
                              </p:cTn>
                            </p:par>
                            <p:par>
                              <p:cTn id="48" fill="hold">
                                <p:stCondLst>
                                  <p:cond delay="8325"/>
                                </p:stCondLst>
                                <p:childTnLst>
                                  <p:par>
                                    <p:cTn id="49" presetID="16" presetClass="entr" presetSubtype="21" fill="hold" nodeType="after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barn(inVertical)">
                                          <p:cBhvr>
                                            <p:cTn id="51" dur="500"/>
                                            <p:tgtEl>
                                              <p:spTgt spid="34"/>
                                            </p:tgtEl>
                                          </p:cBhvr>
                                        </p:animEffect>
                                      </p:childTnLst>
                                    </p:cTn>
                                  </p:par>
                                </p:childTnLst>
                              </p:cTn>
                            </p:par>
                            <p:par>
                              <p:cTn id="52" fill="hold">
                                <p:stCondLst>
                                  <p:cond delay="8825"/>
                                </p:stCondLst>
                                <p:childTnLst>
                                  <p:par>
                                    <p:cTn id="53" presetID="10" presetClass="entr" presetSubtype="0" fill="hold" grpId="0" nodeType="afterEffect">
                                      <p:stCondLst>
                                        <p:cond delay="0"/>
                                      </p:stCondLst>
                                      <p:iterate type="lt">
                                        <p:tmPct val="10000"/>
                                      </p:iterate>
                                      <p:childTnLst>
                                        <p:set>
                                          <p:cBhvr>
                                            <p:cTn id="54" dur="1" fill="hold">
                                              <p:stCondLst>
                                                <p:cond delay="0"/>
                                              </p:stCondLst>
                                            </p:cTn>
                                            <p:tgtEl>
                                              <p:spTgt spid="37"/>
                                            </p:tgtEl>
                                            <p:attrNameLst>
                                              <p:attrName>style.visibility</p:attrName>
                                            </p:attrNameLst>
                                          </p:cBhvr>
                                          <p:to>
                                            <p:strVal val="visible"/>
                                          </p:to>
                                        </p:set>
                                        <p:animEffect transition="in" filter="fade">
                                          <p:cBhvr>
                                            <p:cTn id="55" dur="2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3" grpId="0"/>
          <p:bldP spid="30" grpId="0"/>
          <p:bldP spid="37"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0"/>
            <a:ext cx="12193721" cy="6858000"/>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 y="0"/>
            <a:ext cx="12214407" cy="6858000"/>
          </a:xfrm>
          <a:prstGeom prst="rect">
            <a:avLst/>
          </a:prstGeom>
        </p:spPr>
      </p:pic>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40426" y="2003649"/>
            <a:ext cx="2445714" cy="3079337"/>
          </a:xfrm>
          <a:prstGeom prst="rect">
            <a:avLst/>
          </a:prstGeom>
        </p:spPr>
      </p:pic>
      <p:sp>
        <p:nvSpPr>
          <p:cNvPr id="6" name="文本框 5"/>
          <p:cNvSpPr txBox="1"/>
          <p:nvPr/>
        </p:nvSpPr>
        <p:spPr>
          <a:xfrm>
            <a:off x="950930" y="2631842"/>
            <a:ext cx="2171289" cy="2308324"/>
          </a:xfrm>
          <a:prstGeom prst="rect">
            <a:avLst/>
          </a:prstGeom>
          <a:noFill/>
        </p:spPr>
        <p:txBody>
          <a:bodyPr wrap="square" rtlCol="0">
            <a:spAutoFit/>
          </a:bodyPr>
          <a:lstStyle/>
          <a:p>
            <a:pPr algn="ctr"/>
            <a:r>
              <a:rPr lang="en-US" altLang="zh-CN" sz="9600" spc="600" dirty="0" smtClean="0">
                <a:solidFill>
                  <a:srgbClr val="6395CE"/>
                </a:solidFill>
                <a:latin typeface="方正毡笔黑简体" panose="03000509000000000000" pitchFamily="65" charset="-122"/>
                <a:ea typeface="方正毡笔黑简体" panose="03000509000000000000" pitchFamily="65" charset="-122"/>
              </a:rPr>
              <a:t>03</a:t>
            </a:r>
          </a:p>
          <a:p>
            <a:pPr algn="ctr"/>
            <a:r>
              <a:rPr lang="en-US" altLang="zh-CN" sz="4800" spc="600" dirty="0" smtClean="0">
                <a:solidFill>
                  <a:srgbClr val="6395CE"/>
                </a:solidFill>
                <a:latin typeface="方正毡笔黑简体" panose="03000509000000000000" pitchFamily="65" charset="-122"/>
                <a:ea typeface="方正毡笔黑简体" panose="03000509000000000000" pitchFamily="65" charset="-122"/>
              </a:rPr>
              <a:t>PART</a:t>
            </a:r>
            <a:endParaRPr lang="zh-CN" altLang="en-US" sz="4800" spc="600" dirty="0">
              <a:solidFill>
                <a:srgbClr val="6395CE"/>
              </a:solidFill>
              <a:latin typeface="方正毡笔黑简体" panose="03000509000000000000" pitchFamily="65" charset="-122"/>
              <a:ea typeface="方正毡笔黑简体" panose="03000509000000000000" pitchFamily="65" charset="-122"/>
            </a:endParaRPr>
          </a:p>
        </p:txBody>
      </p:sp>
      <p:sp>
        <p:nvSpPr>
          <p:cNvPr id="30" name="文本框 9"/>
          <p:cNvSpPr txBox="1"/>
          <p:nvPr/>
        </p:nvSpPr>
        <p:spPr>
          <a:xfrm>
            <a:off x="7669107" y="1902624"/>
            <a:ext cx="623310" cy="2234341"/>
          </a:xfrm>
          <a:prstGeom prst="rect">
            <a:avLst/>
          </a:prstGeom>
          <a:noFill/>
        </p:spPr>
        <p:txBody>
          <a:bodyPr vert="eaVert" wrap="square" lIns="91440" tIns="45720" rIns="91440" bIns="45720" rtlCol="0" anchor="ctr">
            <a:noAutofit/>
          </a:bodyPr>
          <a:lstStyle/>
          <a:p>
            <a:pPr marL="0" lvl="1">
              <a:lnSpc>
                <a:spcPct val="150000"/>
              </a:lnSpc>
            </a:pPr>
            <a:r>
              <a:rPr lang="zh-CN" altLang="en-US" sz="3200" b="1" spc="300" dirty="0">
                <a:solidFill>
                  <a:schemeClr val="tx1">
                    <a:lumMod val="65000"/>
                    <a:lumOff val="35000"/>
                  </a:schemeClr>
                </a:solidFill>
                <a:latin typeface="方正毡笔黑简体" panose="03000509000000000000" pitchFamily="65" charset="-122"/>
                <a:ea typeface="方正毡笔黑简体" panose="03000509000000000000" pitchFamily="65" charset="-122"/>
                <a:cs typeface="+mn-ea"/>
                <a:sym typeface="+mn-lt"/>
              </a:rPr>
              <a:t>执行力</a:t>
            </a:r>
          </a:p>
        </p:txBody>
      </p:sp>
      <p:sp>
        <p:nvSpPr>
          <p:cNvPr id="31" name="文本框 9"/>
          <p:cNvSpPr txBox="1"/>
          <p:nvPr/>
        </p:nvSpPr>
        <p:spPr>
          <a:xfrm>
            <a:off x="6531741" y="1877425"/>
            <a:ext cx="623310" cy="2234341"/>
          </a:xfrm>
          <a:prstGeom prst="rect">
            <a:avLst/>
          </a:prstGeom>
          <a:noFill/>
        </p:spPr>
        <p:txBody>
          <a:bodyPr vert="eaVert" wrap="square" lIns="91440" tIns="45720" rIns="91440" bIns="45720" rtlCol="0" anchor="ctr">
            <a:noAutofit/>
          </a:bodyPr>
          <a:lstStyle/>
          <a:p>
            <a:pPr marL="0" lvl="1">
              <a:lnSpc>
                <a:spcPct val="150000"/>
              </a:lnSpc>
            </a:pPr>
            <a:r>
              <a:rPr lang="zh-CN" altLang="en-US" sz="3200" b="1" spc="300" dirty="0">
                <a:solidFill>
                  <a:schemeClr val="tx1">
                    <a:lumMod val="65000"/>
                    <a:lumOff val="35000"/>
                  </a:schemeClr>
                </a:solidFill>
                <a:latin typeface="方正毡笔黑简体" panose="03000509000000000000" pitchFamily="65" charset="-122"/>
                <a:ea typeface="方正毡笔黑简体" panose="03000509000000000000" pitchFamily="65" charset="-122"/>
                <a:cs typeface="+mn-ea"/>
                <a:sym typeface="+mn-lt"/>
              </a:rPr>
              <a:t>专业技能</a:t>
            </a:r>
          </a:p>
        </p:txBody>
      </p:sp>
      <p:sp>
        <p:nvSpPr>
          <p:cNvPr id="32" name="文本框 9"/>
          <p:cNvSpPr txBox="1"/>
          <p:nvPr/>
        </p:nvSpPr>
        <p:spPr>
          <a:xfrm>
            <a:off x="5339880" y="1927229"/>
            <a:ext cx="623310" cy="2234341"/>
          </a:xfrm>
          <a:prstGeom prst="rect">
            <a:avLst/>
          </a:prstGeom>
          <a:noFill/>
        </p:spPr>
        <p:txBody>
          <a:bodyPr vert="eaVert" wrap="square" lIns="91440" tIns="45720" rIns="91440" bIns="45720" rtlCol="0" anchor="ctr">
            <a:noAutofit/>
          </a:bodyPr>
          <a:lstStyle/>
          <a:p>
            <a:pPr marL="0" lvl="1">
              <a:lnSpc>
                <a:spcPct val="150000"/>
              </a:lnSpc>
            </a:pPr>
            <a:r>
              <a:rPr lang="zh-CN" altLang="en-US" sz="3200" b="1" spc="300" dirty="0">
                <a:solidFill>
                  <a:schemeClr val="tx1">
                    <a:lumMod val="65000"/>
                    <a:lumOff val="35000"/>
                  </a:schemeClr>
                </a:solidFill>
                <a:latin typeface="方正毡笔黑简体" panose="03000509000000000000" pitchFamily="65" charset="-122"/>
                <a:ea typeface="方正毡笔黑简体" panose="03000509000000000000" pitchFamily="65" charset="-122"/>
                <a:cs typeface="+mn-ea"/>
                <a:sym typeface="+mn-lt"/>
              </a:rPr>
              <a:t>团队合作</a:t>
            </a:r>
          </a:p>
        </p:txBody>
      </p:sp>
      <p:sp>
        <p:nvSpPr>
          <p:cNvPr id="33" name="文本框 9"/>
          <p:cNvSpPr txBox="1"/>
          <p:nvPr/>
        </p:nvSpPr>
        <p:spPr>
          <a:xfrm>
            <a:off x="4288816" y="1927230"/>
            <a:ext cx="623310" cy="2234341"/>
          </a:xfrm>
          <a:prstGeom prst="rect">
            <a:avLst/>
          </a:prstGeom>
          <a:noFill/>
        </p:spPr>
        <p:txBody>
          <a:bodyPr vert="eaVert" wrap="square" lIns="91440" tIns="45720" rIns="91440" bIns="45720" rtlCol="0" anchor="ctr">
            <a:noAutofit/>
          </a:bodyPr>
          <a:lstStyle/>
          <a:p>
            <a:pPr marL="0" lvl="1">
              <a:lnSpc>
                <a:spcPct val="150000"/>
              </a:lnSpc>
            </a:pPr>
            <a:r>
              <a:rPr lang="zh-CN" altLang="en-US" sz="3200" b="1" spc="300" dirty="0">
                <a:solidFill>
                  <a:schemeClr val="tx1">
                    <a:lumMod val="65000"/>
                    <a:lumOff val="35000"/>
                  </a:schemeClr>
                </a:solidFill>
                <a:latin typeface="方正毡笔黑简体" panose="03000509000000000000" pitchFamily="65" charset="-122"/>
                <a:ea typeface="方正毡笔黑简体" panose="03000509000000000000" pitchFamily="65" charset="-122"/>
                <a:cs typeface="+mn-ea"/>
                <a:sym typeface="+mn-lt"/>
              </a:rPr>
              <a:t>创新技能</a:t>
            </a:r>
          </a:p>
        </p:txBody>
      </p:sp>
      <p:cxnSp>
        <p:nvCxnSpPr>
          <p:cNvPr id="34" name="直接连接符 33">
            <a:extLst>
              <a:ext uri="{FF2B5EF4-FFF2-40B4-BE49-F238E27FC236}">
                <a16:creationId xmlns:a16="http://schemas.microsoft.com/office/drawing/2014/main" xmlns="" id="{3AE68F0F-EF86-4985-8791-0955F4C19090}"/>
              </a:ext>
            </a:extLst>
          </p:cNvPr>
          <p:cNvCxnSpPr/>
          <p:nvPr/>
        </p:nvCxnSpPr>
        <p:spPr>
          <a:xfrm>
            <a:off x="4980886" y="1353260"/>
            <a:ext cx="0" cy="2736304"/>
          </a:xfrm>
          <a:prstGeom prst="line">
            <a:avLst/>
          </a:prstGeom>
          <a:ln w="57150">
            <a:solidFill>
              <a:srgbClr val="FAC3C5"/>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xmlns="" id="{8F3F479D-7C8D-421B-B7BC-D40817CEB3B9}"/>
              </a:ext>
            </a:extLst>
          </p:cNvPr>
          <p:cNvCxnSpPr/>
          <p:nvPr/>
        </p:nvCxnSpPr>
        <p:spPr>
          <a:xfrm>
            <a:off x="6132711" y="1353260"/>
            <a:ext cx="0" cy="2736304"/>
          </a:xfrm>
          <a:prstGeom prst="line">
            <a:avLst/>
          </a:prstGeom>
          <a:ln w="57150">
            <a:solidFill>
              <a:srgbClr val="6395CE"/>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0F56519F-BF4D-4574-BA3E-ACC4C0CB469D}"/>
              </a:ext>
            </a:extLst>
          </p:cNvPr>
          <p:cNvCxnSpPr/>
          <p:nvPr/>
        </p:nvCxnSpPr>
        <p:spPr>
          <a:xfrm>
            <a:off x="7285142" y="1353260"/>
            <a:ext cx="0" cy="2736304"/>
          </a:xfrm>
          <a:prstGeom prst="line">
            <a:avLst/>
          </a:prstGeom>
          <a:ln w="57150">
            <a:solidFill>
              <a:srgbClr val="FAC3C5"/>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4219425" y="4298156"/>
            <a:ext cx="5212692" cy="1569660"/>
          </a:xfrm>
          <a:prstGeom prst="rect">
            <a:avLst/>
          </a:prstGeom>
          <a:noFill/>
        </p:spPr>
        <p:txBody>
          <a:bodyPr wrap="square" rtlCol="0">
            <a:spAutoFit/>
          </a:bodyPr>
          <a:lstStyle/>
          <a:p>
            <a:r>
              <a:rPr lang="zh-CN" altLang="en-US" sz="9600" dirty="0">
                <a:solidFill>
                  <a:srgbClr val="6395CE"/>
                </a:solidFill>
                <a:latin typeface="方正艺黑简体" panose="03000509000000000000" pitchFamily="65" charset="-122"/>
                <a:ea typeface="方正艺黑简体" panose="03000509000000000000" pitchFamily="65" charset="-122"/>
              </a:rPr>
              <a:t>胜任能力</a:t>
            </a:r>
          </a:p>
        </p:txBody>
      </p:sp>
      <p:sp>
        <p:nvSpPr>
          <p:cNvPr id="15" name="文本框 9"/>
          <p:cNvSpPr txBox="1"/>
          <p:nvPr/>
        </p:nvSpPr>
        <p:spPr>
          <a:xfrm>
            <a:off x="8706510" y="1697111"/>
            <a:ext cx="623310" cy="2694575"/>
          </a:xfrm>
          <a:prstGeom prst="rect">
            <a:avLst/>
          </a:prstGeom>
          <a:noFill/>
        </p:spPr>
        <p:txBody>
          <a:bodyPr vert="eaVert" wrap="square" lIns="91440" tIns="45720" rIns="91440" bIns="45720" rtlCol="0" anchor="ctr">
            <a:noAutofit/>
          </a:bodyPr>
          <a:lstStyle/>
          <a:p>
            <a:pPr marL="0" lvl="1">
              <a:lnSpc>
                <a:spcPct val="150000"/>
              </a:lnSpc>
            </a:pPr>
            <a:r>
              <a:rPr lang="zh-CN" altLang="en-US" sz="3200" b="1" spc="300" dirty="0">
                <a:solidFill>
                  <a:schemeClr val="tx1">
                    <a:lumMod val="65000"/>
                    <a:lumOff val="35000"/>
                  </a:schemeClr>
                </a:solidFill>
                <a:latin typeface="方正毡笔黑简体" panose="03000509000000000000" pitchFamily="65" charset="-122"/>
                <a:ea typeface="方正毡笔黑简体" panose="03000509000000000000" pitchFamily="65" charset="-122"/>
                <a:cs typeface="+mn-ea"/>
                <a:sym typeface="+mn-lt"/>
              </a:rPr>
              <a:t>核心竞争力</a:t>
            </a:r>
          </a:p>
        </p:txBody>
      </p:sp>
      <p:cxnSp>
        <p:nvCxnSpPr>
          <p:cNvPr id="16" name="直接连接符 15">
            <a:extLst>
              <a:ext uri="{FF2B5EF4-FFF2-40B4-BE49-F238E27FC236}">
                <a16:creationId xmlns:a16="http://schemas.microsoft.com/office/drawing/2014/main" xmlns="" id="{8F3F479D-7C8D-421B-B7BC-D40817CEB3B9}"/>
              </a:ext>
            </a:extLst>
          </p:cNvPr>
          <p:cNvCxnSpPr/>
          <p:nvPr/>
        </p:nvCxnSpPr>
        <p:spPr>
          <a:xfrm>
            <a:off x="8307481" y="1353260"/>
            <a:ext cx="0" cy="2736304"/>
          </a:xfrm>
          <a:prstGeom prst="line">
            <a:avLst/>
          </a:prstGeom>
          <a:ln w="57150">
            <a:solidFill>
              <a:srgbClr val="6395CE"/>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5413690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000"/>
                            </p:stCondLst>
                            <p:childTnLst>
                              <p:par>
                                <p:cTn id="15" presetID="17" presetClass="entr" presetSubtype="1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750" fill="hold"/>
                                        <p:tgtEl>
                                          <p:spTgt spid="6"/>
                                        </p:tgtEl>
                                        <p:attrNameLst>
                                          <p:attrName>ppt_w</p:attrName>
                                        </p:attrNameLst>
                                      </p:cBhvr>
                                      <p:tavLst>
                                        <p:tav tm="0">
                                          <p:val>
                                            <p:fltVal val="0"/>
                                          </p:val>
                                        </p:tav>
                                        <p:tav tm="100000">
                                          <p:val>
                                            <p:strVal val="#ppt_w"/>
                                          </p:val>
                                        </p:tav>
                                      </p:tavLst>
                                    </p:anim>
                                    <p:anim calcmode="lin" valueType="num">
                                      <p:cBhvr>
                                        <p:cTn id="18" dur="750" fill="hold"/>
                                        <p:tgtEl>
                                          <p:spTgt spid="6"/>
                                        </p:tgtEl>
                                        <p:attrNameLst>
                                          <p:attrName>ppt_h</p:attrName>
                                        </p:attrNameLst>
                                      </p:cBhvr>
                                      <p:tavLst>
                                        <p:tav tm="0">
                                          <p:val>
                                            <p:strVal val="#ppt_h"/>
                                          </p:val>
                                        </p:tav>
                                        <p:tav tm="100000">
                                          <p:val>
                                            <p:strVal val="#ppt_h"/>
                                          </p:val>
                                        </p:tav>
                                      </p:tavLst>
                                    </p:anim>
                                  </p:childTnLst>
                                </p:cTn>
                              </p:par>
                            </p:childTnLst>
                          </p:cTn>
                        </p:par>
                        <p:par>
                          <p:cTn id="19" fill="hold">
                            <p:stCondLst>
                              <p:cond delay="1750"/>
                            </p:stCondLst>
                            <p:childTnLst>
                              <p:par>
                                <p:cTn id="20" presetID="17" presetClass="entr" presetSubtype="10" fill="hold" grpId="0" nodeType="after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p:cTn id="22" dur="750" fill="hold"/>
                                        <p:tgtEl>
                                          <p:spTgt spid="37"/>
                                        </p:tgtEl>
                                        <p:attrNameLst>
                                          <p:attrName>ppt_w</p:attrName>
                                        </p:attrNameLst>
                                      </p:cBhvr>
                                      <p:tavLst>
                                        <p:tav tm="0">
                                          <p:val>
                                            <p:fltVal val="0"/>
                                          </p:val>
                                        </p:tav>
                                        <p:tav tm="100000">
                                          <p:val>
                                            <p:strVal val="#ppt_w"/>
                                          </p:val>
                                        </p:tav>
                                      </p:tavLst>
                                    </p:anim>
                                    <p:anim calcmode="lin" valueType="num">
                                      <p:cBhvr>
                                        <p:cTn id="23" dur="750" fill="hold"/>
                                        <p:tgtEl>
                                          <p:spTgt spid="37"/>
                                        </p:tgtEl>
                                        <p:attrNameLst>
                                          <p:attrName>ppt_h</p:attrName>
                                        </p:attrNameLst>
                                      </p:cBhvr>
                                      <p:tavLst>
                                        <p:tav tm="0">
                                          <p:val>
                                            <p:strVal val="#ppt_h"/>
                                          </p:val>
                                        </p:tav>
                                        <p:tav tm="100000">
                                          <p:val>
                                            <p:strVal val="#ppt_h"/>
                                          </p:val>
                                        </p:tav>
                                      </p:tavLst>
                                    </p:anim>
                                  </p:childTnLst>
                                </p:cTn>
                              </p:par>
                            </p:childTnLst>
                          </p:cTn>
                        </p:par>
                        <p:par>
                          <p:cTn id="24" fill="hold">
                            <p:stCondLst>
                              <p:cond delay="2500"/>
                            </p:stCondLst>
                            <p:childTnLst>
                              <p:par>
                                <p:cTn id="25" presetID="42" presetClass="entr" presetSubtype="0" fill="hold" grpId="0" nodeType="afterEffect">
                                  <p:stCondLst>
                                    <p:cond delay="0"/>
                                  </p:stCondLst>
                                  <p:childTnLst>
                                    <p:set>
                                      <p:cBhvr>
                                        <p:cTn id="26" dur="1" fill="hold">
                                          <p:stCondLst>
                                            <p:cond delay="0"/>
                                          </p:stCondLst>
                                        </p:cTn>
                                        <p:tgtEl>
                                          <p:spTgt spid="30">
                                            <p:txEl>
                                              <p:pRg st="0" end="0"/>
                                            </p:txEl>
                                          </p:spTgt>
                                        </p:tgtEl>
                                        <p:attrNameLst>
                                          <p:attrName>style.visibility</p:attrName>
                                        </p:attrNameLst>
                                      </p:cBhvr>
                                      <p:to>
                                        <p:strVal val="visible"/>
                                      </p:to>
                                    </p:set>
                                    <p:animEffect transition="in" filter="fade">
                                      <p:cBhvr>
                                        <p:cTn id="27" dur="700"/>
                                        <p:tgtEl>
                                          <p:spTgt spid="30">
                                            <p:txEl>
                                              <p:pRg st="0" end="0"/>
                                            </p:txEl>
                                          </p:spTgt>
                                        </p:tgtEl>
                                      </p:cBhvr>
                                    </p:animEffect>
                                    <p:anim calcmode="lin" valueType="num">
                                      <p:cBhvr>
                                        <p:cTn id="28" dur="700" fill="hold"/>
                                        <p:tgtEl>
                                          <p:spTgt spid="30">
                                            <p:txEl>
                                              <p:pRg st="0" end="0"/>
                                            </p:txEl>
                                          </p:spTgt>
                                        </p:tgtEl>
                                        <p:attrNameLst>
                                          <p:attrName>ppt_x</p:attrName>
                                        </p:attrNameLst>
                                      </p:cBhvr>
                                      <p:tavLst>
                                        <p:tav tm="0">
                                          <p:val>
                                            <p:strVal val="#ppt_x"/>
                                          </p:val>
                                        </p:tav>
                                        <p:tav tm="100000">
                                          <p:val>
                                            <p:strVal val="#ppt_x"/>
                                          </p:val>
                                        </p:tav>
                                      </p:tavLst>
                                    </p:anim>
                                    <p:anim calcmode="lin" valueType="num">
                                      <p:cBhvr>
                                        <p:cTn id="29" dur="700" fill="hold"/>
                                        <p:tgtEl>
                                          <p:spTgt spid="30">
                                            <p:txEl>
                                              <p:pRg st="0" end="0"/>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fade">
                                      <p:cBhvr>
                                        <p:cTn id="32" dur="1000"/>
                                        <p:tgtEl>
                                          <p:spTgt spid="36"/>
                                        </p:tgtEl>
                                      </p:cBhvr>
                                    </p:animEffect>
                                    <p:anim calcmode="lin" valueType="num">
                                      <p:cBhvr>
                                        <p:cTn id="33" dur="1000" fill="hold"/>
                                        <p:tgtEl>
                                          <p:spTgt spid="36"/>
                                        </p:tgtEl>
                                        <p:attrNameLst>
                                          <p:attrName>ppt_x</p:attrName>
                                        </p:attrNameLst>
                                      </p:cBhvr>
                                      <p:tavLst>
                                        <p:tav tm="0">
                                          <p:val>
                                            <p:strVal val="#ppt_x"/>
                                          </p:val>
                                        </p:tav>
                                        <p:tav tm="100000">
                                          <p:val>
                                            <p:strVal val="#ppt_x"/>
                                          </p:val>
                                        </p:tav>
                                      </p:tavLst>
                                    </p:anim>
                                    <p:anim calcmode="lin" valueType="num">
                                      <p:cBhvr>
                                        <p:cTn id="34" dur="1000" fill="hold"/>
                                        <p:tgtEl>
                                          <p:spTgt spid="3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200"/>
                                  </p:stCondLst>
                                  <p:childTnLst>
                                    <p:set>
                                      <p:cBhvr>
                                        <p:cTn id="36" dur="1" fill="hold">
                                          <p:stCondLst>
                                            <p:cond delay="0"/>
                                          </p:stCondLst>
                                        </p:cTn>
                                        <p:tgtEl>
                                          <p:spTgt spid="31">
                                            <p:txEl>
                                              <p:pRg st="0" end="0"/>
                                            </p:txEl>
                                          </p:spTgt>
                                        </p:tgtEl>
                                        <p:attrNameLst>
                                          <p:attrName>style.visibility</p:attrName>
                                        </p:attrNameLst>
                                      </p:cBhvr>
                                      <p:to>
                                        <p:strVal val="visible"/>
                                      </p:to>
                                    </p:set>
                                    <p:animEffect transition="in" filter="fade">
                                      <p:cBhvr>
                                        <p:cTn id="37" dur="700"/>
                                        <p:tgtEl>
                                          <p:spTgt spid="31">
                                            <p:txEl>
                                              <p:pRg st="0" end="0"/>
                                            </p:txEl>
                                          </p:spTgt>
                                        </p:tgtEl>
                                      </p:cBhvr>
                                    </p:animEffect>
                                    <p:anim calcmode="lin" valueType="num">
                                      <p:cBhvr>
                                        <p:cTn id="38" dur="700" fill="hold"/>
                                        <p:tgtEl>
                                          <p:spTgt spid="31">
                                            <p:txEl>
                                              <p:pRg st="0" end="0"/>
                                            </p:txEl>
                                          </p:spTgt>
                                        </p:tgtEl>
                                        <p:attrNameLst>
                                          <p:attrName>ppt_x</p:attrName>
                                        </p:attrNameLst>
                                      </p:cBhvr>
                                      <p:tavLst>
                                        <p:tav tm="0">
                                          <p:val>
                                            <p:strVal val="#ppt_x"/>
                                          </p:val>
                                        </p:tav>
                                        <p:tav tm="100000">
                                          <p:val>
                                            <p:strVal val="#ppt_x"/>
                                          </p:val>
                                        </p:tav>
                                      </p:tavLst>
                                    </p:anim>
                                    <p:anim calcmode="lin" valueType="num">
                                      <p:cBhvr>
                                        <p:cTn id="39" dur="700" fill="hold"/>
                                        <p:tgtEl>
                                          <p:spTgt spid="31">
                                            <p:txEl>
                                              <p:pRg st="0" end="0"/>
                                            </p:txEl>
                                          </p:spTgt>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200"/>
                                  </p:stCondLst>
                                  <p:childTnLst>
                                    <p:set>
                                      <p:cBhvr>
                                        <p:cTn id="41" dur="1" fill="hold">
                                          <p:stCondLst>
                                            <p:cond delay="0"/>
                                          </p:stCondLst>
                                        </p:cTn>
                                        <p:tgtEl>
                                          <p:spTgt spid="35"/>
                                        </p:tgtEl>
                                        <p:attrNameLst>
                                          <p:attrName>style.visibility</p:attrName>
                                        </p:attrNameLst>
                                      </p:cBhvr>
                                      <p:to>
                                        <p:strVal val="visible"/>
                                      </p:to>
                                    </p:set>
                                    <p:animEffect transition="in" filter="fade">
                                      <p:cBhvr>
                                        <p:cTn id="42" dur="1000"/>
                                        <p:tgtEl>
                                          <p:spTgt spid="35"/>
                                        </p:tgtEl>
                                      </p:cBhvr>
                                    </p:animEffect>
                                    <p:anim calcmode="lin" valueType="num">
                                      <p:cBhvr>
                                        <p:cTn id="43" dur="1000" fill="hold"/>
                                        <p:tgtEl>
                                          <p:spTgt spid="35"/>
                                        </p:tgtEl>
                                        <p:attrNameLst>
                                          <p:attrName>ppt_x</p:attrName>
                                        </p:attrNameLst>
                                      </p:cBhvr>
                                      <p:tavLst>
                                        <p:tav tm="0">
                                          <p:val>
                                            <p:strVal val="#ppt_x"/>
                                          </p:val>
                                        </p:tav>
                                        <p:tav tm="100000">
                                          <p:val>
                                            <p:strVal val="#ppt_x"/>
                                          </p:val>
                                        </p:tav>
                                      </p:tavLst>
                                    </p:anim>
                                    <p:anim calcmode="lin" valueType="num">
                                      <p:cBhvr>
                                        <p:cTn id="44" dur="1000" fill="hold"/>
                                        <p:tgtEl>
                                          <p:spTgt spid="35"/>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400"/>
                                  </p:stCondLst>
                                  <p:childTnLst>
                                    <p:set>
                                      <p:cBhvr>
                                        <p:cTn id="46" dur="1" fill="hold">
                                          <p:stCondLst>
                                            <p:cond delay="0"/>
                                          </p:stCondLst>
                                        </p:cTn>
                                        <p:tgtEl>
                                          <p:spTgt spid="32">
                                            <p:txEl>
                                              <p:pRg st="0" end="0"/>
                                            </p:txEl>
                                          </p:spTgt>
                                        </p:tgtEl>
                                        <p:attrNameLst>
                                          <p:attrName>style.visibility</p:attrName>
                                        </p:attrNameLst>
                                      </p:cBhvr>
                                      <p:to>
                                        <p:strVal val="visible"/>
                                      </p:to>
                                    </p:set>
                                    <p:animEffect transition="in" filter="fade">
                                      <p:cBhvr>
                                        <p:cTn id="47" dur="700"/>
                                        <p:tgtEl>
                                          <p:spTgt spid="32">
                                            <p:txEl>
                                              <p:pRg st="0" end="0"/>
                                            </p:txEl>
                                          </p:spTgt>
                                        </p:tgtEl>
                                      </p:cBhvr>
                                    </p:animEffect>
                                    <p:anim calcmode="lin" valueType="num">
                                      <p:cBhvr>
                                        <p:cTn id="48" dur="700" fill="hold"/>
                                        <p:tgtEl>
                                          <p:spTgt spid="32">
                                            <p:txEl>
                                              <p:pRg st="0" end="0"/>
                                            </p:txEl>
                                          </p:spTgt>
                                        </p:tgtEl>
                                        <p:attrNameLst>
                                          <p:attrName>ppt_x</p:attrName>
                                        </p:attrNameLst>
                                      </p:cBhvr>
                                      <p:tavLst>
                                        <p:tav tm="0">
                                          <p:val>
                                            <p:strVal val="#ppt_x"/>
                                          </p:val>
                                        </p:tav>
                                        <p:tav tm="100000">
                                          <p:val>
                                            <p:strVal val="#ppt_x"/>
                                          </p:val>
                                        </p:tav>
                                      </p:tavLst>
                                    </p:anim>
                                    <p:anim calcmode="lin" valueType="num">
                                      <p:cBhvr>
                                        <p:cTn id="49" dur="700" fill="hold"/>
                                        <p:tgtEl>
                                          <p:spTgt spid="32">
                                            <p:txEl>
                                              <p:pRg st="0" end="0"/>
                                            </p:txEl>
                                          </p:spTgt>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400"/>
                                  </p:stCondLst>
                                  <p:childTnLst>
                                    <p:set>
                                      <p:cBhvr>
                                        <p:cTn id="51" dur="1" fill="hold">
                                          <p:stCondLst>
                                            <p:cond delay="0"/>
                                          </p:stCondLst>
                                        </p:cTn>
                                        <p:tgtEl>
                                          <p:spTgt spid="34"/>
                                        </p:tgtEl>
                                        <p:attrNameLst>
                                          <p:attrName>style.visibility</p:attrName>
                                        </p:attrNameLst>
                                      </p:cBhvr>
                                      <p:to>
                                        <p:strVal val="visible"/>
                                      </p:to>
                                    </p:set>
                                    <p:animEffect transition="in" filter="fade">
                                      <p:cBhvr>
                                        <p:cTn id="52" dur="1000"/>
                                        <p:tgtEl>
                                          <p:spTgt spid="34"/>
                                        </p:tgtEl>
                                      </p:cBhvr>
                                    </p:animEffect>
                                    <p:anim calcmode="lin" valueType="num">
                                      <p:cBhvr>
                                        <p:cTn id="53" dur="1000" fill="hold"/>
                                        <p:tgtEl>
                                          <p:spTgt spid="34"/>
                                        </p:tgtEl>
                                        <p:attrNameLst>
                                          <p:attrName>ppt_x</p:attrName>
                                        </p:attrNameLst>
                                      </p:cBhvr>
                                      <p:tavLst>
                                        <p:tav tm="0">
                                          <p:val>
                                            <p:strVal val="#ppt_x"/>
                                          </p:val>
                                        </p:tav>
                                        <p:tav tm="100000">
                                          <p:val>
                                            <p:strVal val="#ppt_x"/>
                                          </p:val>
                                        </p:tav>
                                      </p:tavLst>
                                    </p:anim>
                                    <p:anim calcmode="lin" valueType="num">
                                      <p:cBhvr>
                                        <p:cTn id="54" dur="1000" fill="hold"/>
                                        <p:tgtEl>
                                          <p:spTgt spid="34"/>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600"/>
                                  </p:stCondLst>
                                  <p:childTnLst>
                                    <p:set>
                                      <p:cBhvr>
                                        <p:cTn id="56" dur="1" fill="hold">
                                          <p:stCondLst>
                                            <p:cond delay="0"/>
                                          </p:stCondLst>
                                        </p:cTn>
                                        <p:tgtEl>
                                          <p:spTgt spid="33">
                                            <p:txEl>
                                              <p:pRg st="0" end="0"/>
                                            </p:txEl>
                                          </p:spTgt>
                                        </p:tgtEl>
                                        <p:attrNameLst>
                                          <p:attrName>style.visibility</p:attrName>
                                        </p:attrNameLst>
                                      </p:cBhvr>
                                      <p:to>
                                        <p:strVal val="visible"/>
                                      </p:to>
                                    </p:set>
                                    <p:animEffect transition="in" filter="fade">
                                      <p:cBhvr>
                                        <p:cTn id="57" dur="700"/>
                                        <p:tgtEl>
                                          <p:spTgt spid="33">
                                            <p:txEl>
                                              <p:pRg st="0" end="0"/>
                                            </p:txEl>
                                          </p:spTgt>
                                        </p:tgtEl>
                                      </p:cBhvr>
                                    </p:animEffect>
                                    <p:anim calcmode="lin" valueType="num">
                                      <p:cBhvr>
                                        <p:cTn id="58" dur="700" fill="hold"/>
                                        <p:tgtEl>
                                          <p:spTgt spid="33">
                                            <p:txEl>
                                              <p:pRg st="0" end="0"/>
                                            </p:txEl>
                                          </p:spTgt>
                                        </p:tgtEl>
                                        <p:attrNameLst>
                                          <p:attrName>ppt_x</p:attrName>
                                        </p:attrNameLst>
                                      </p:cBhvr>
                                      <p:tavLst>
                                        <p:tav tm="0">
                                          <p:val>
                                            <p:strVal val="#ppt_x"/>
                                          </p:val>
                                        </p:tav>
                                        <p:tav tm="100000">
                                          <p:val>
                                            <p:strVal val="#ppt_x"/>
                                          </p:val>
                                        </p:tav>
                                      </p:tavLst>
                                    </p:anim>
                                    <p:anim calcmode="lin" valueType="num">
                                      <p:cBhvr>
                                        <p:cTn id="59" dur="700" fill="hold"/>
                                        <p:tgtEl>
                                          <p:spTgt spid="33">
                                            <p:txEl>
                                              <p:pRg st="0" end="0"/>
                                            </p:txEl>
                                          </p:spTgt>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00"/>
                                  </p:stCondLst>
                                  <p:childTnLst>
                                    <p:set>
                                      <p:cBhvr>
                                        <p:cTn id="61" dur="1" fill="hold">
                                          <p:stCondLst>
                                            <p:cond delay="0"/>
                                          </p:stCondLst>
                                        </p:cTn>
                                        <p:tgtEl>
                                          <p:spTgt spid="15">
                                            <p:txEl>
                                              <p:pRg st="0" end="0"/>
                                            </p:txEl>
                                          </p:spTgt>
                                        </p:tgtEl>
                                        <p:attrNameLst>
                                          <p:attrName>style.visibility</p:attrName>
                                        </p:attrNameLst>
                                      </p:cBhvr>
                                      <p:to>
                                        <p:strVal val="visible"/>
                                      </p:to>
                                    </p:set>
                                    <p:animEffect transition="in" filter="fade">
                                      <p:cBhvr>
                                        <p:cTn id="62" dur="700"/>
                                        <p:tgtEl>
                                          <p:spTgt spid="15">
                                            <p:txEl>
                                              <p:pRg st="0" end="0"/>
                                            </p:txEl>
                                          </p:spTgt>
                                        </p:tgtEl>
                                      </p:cBhvr>
                                    </p:animEffect>
                                    <p:anim calcmode="lin" valueType="num">
                                      <p:cBhvr>
                                        <p:cTn id="63" dur="7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64" dur="700" fill="hold"/>
                                        <p:tgtEl>
                                          <p:spTgt spid="15">
                                            <p:txEl>
                                              <p:pRg st="0" end="0"/>
                                            </p:txEl>
                                          </p:spTgt>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20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1000"/>
                                        <p:tgtEl>
                                          <p:spTgt spid="16"/>
                                        </p:tgtEl>
                                      </p:cBhvr>
                                    </p:animEffect>
                                    <p:anim calcmode="lin" valueType="num">
                                      <p:cBhvr>
                                        <p:cTn id="68" dur="1000" fill="hold"/>
                                        <p:tgtEl>
                                          <p:spTgt spid="16"/>
                                        </p:tgtEl>
                                        <p:attrNameLst>
                                          <p:attrName>ppt_x</p:attrName>
                                        </p:attrNameLst>
                                      </p:cBhvr>
                                      <p:tavLst>
                                        <p:tav tm="0">
                                          <p:val>
                                            <p:strVal val="#ppt_x"/>
                                          </p:val>
                                        </p:tav>
                                        <p:tav tm="100000">
                                          <p:val>
                                            <p:strVal val="#ppt_x"/>
                                          </p:val>
                                        </p:tav>
                                      </p:tavLst>
                                    </p:anim>
                                    <p:anim calcmode="lin" valueType="num">
                                      <p:cBhvr>
                                        <p:cTn id="6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0" grpId="0" build="p"/>
      <p:bldP spid="31" grpId="0" build="p"/>
      <p:bldP spid="32" grpId="0" build="p"/>
      <p:bldP spid="33" grpId="0" build="p"/>
      <p:bldP spid="37" grpId="0"/>
      <p:bldP spid="15"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 y="0"/>
            <a:ext cx="12214407" cy="6858000"/>
            <a:chOff x="-1" y="0"/>
            <a:chExt cx="12214407" cy="6858000"/>
          </a:xfrm>
        </p:grpSpPr>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0"/>
              <a:ext cx="12193721" cy="6858000"/>
            </a:xfrm>
            <a:prstGeom prst="rect">
              <a:avLst/>
            </a:prstGeom>
          </p:spPr>
        </p:pic>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 y="0"/>
              <a:ext cx="12214407" cy="6858000"/>
            </a:xfrm>
            <a:prstGeom prst="rect">
              <a:avLst/>
            </a:prstGeom>
          </p:spPr>
        </p:pic>
      </p:grpSp>
      <p:sp>
        <p:nvSpPr>
          <p:cNvPr id="6" name="矩形 5"/>
          <p:cNvSpPr/>
          <p:nvPr/>
        </p:nvSpPr>
        <p:spPr>
          <a:xfrm>
            <a:off x="217714" y="239486"/>
            <a:ext cx="11675788" cy="6455228"/>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217714" y="403657"/>
            <a:ext cx="3048000" cy="707886"/>
          </a:xfrm>
          <a:prstGeom prst="rect">
            <a:avLst/>
          </a:prstGeom>
          <a:noFill/>
        </p:spPr>
        <p:txBody>
          <a:bodyPr wrap="square" rtlCol="0">
            <a:spAutoFit/>
          </a:bodyPr>
          <a:lstStyle/>
          <a:p>
            <a:pPr algn="ctr"/>
            <a:r>
              <a:rPr lang="zh-CN" altLang="en-US" sz="4000" dirty="0">
                <a:solidFill>
                  <a:srgbClr val="6395CE"/>
                </a:solidFill>
                <a:latin typeface="方正艺黑简体" panose="03000509000000000000" pitchFamily="65" charset="-122"/>
                <a:ea typeface="方正艺黑简体" panose="03000509000000000000" pitchFamily="65" charset="-122"/>
              </a:rPr>
              <a:t>核心竞争力</a:t>
            </a:r>
          </a:p>
        </p:txBody>
      </p:sp>
      <p:sp>
        <p:nvSpPr>
          <p:cNvPr id="34" name="Oval 5"/>
          <p:cNvSpPr>
            <a:spLocks noChangeArrowheads="1"/>
          </p:cNvSpPr>
          <p:nvPr/>
        </p:nvSpPr>
        <p:spPr bwMode="auto">
          <a:xfrm>
            <a:off x="5111286" y="1503637"/>
            <a:ext cx="910634" cy="890269"/>
          </a:xfrm>
          <a:prstGeom prst="ellipse">
            <a:avLst/>
          </a:prstGeom>
          <a:solidFill>
            <a:srgbClr val="6395CE"/>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5" name="Freeform 8"/>
          <p:cNvSpPr>
            <a:spLocks/>
          </p:cNvSpPr>
          <p:nvPr/>
        </p:nvSpPr>
        <p:spPr bwMode="auto">
          <a:xfrm>
            <a:off x="5355673" y="1636014"/>
            <a:ext cx="452408" cy="641517"/>
          </a:xfrm>
          <a:custGeom>
            <a:avLst/>
            <a:gdLst>
              <a:gd name="T0" fmla="*/ 492 w 527"/>
              <a:gd name="T1" fmla="*/ 237 h 764"/>
              <a:gd name="T2" fmla="*/ 476 w 527"/>
              <a:gd name="T3" fmla="*/ 7 h 764"/>
              <a:gd name="T4" fmla="*/ 427 w 527"/>
              <a:gd name="T5" fmla="*/ 22 h 764"/>
              <a:gd name="T6" fmla="*/ 375 w 527"/>
              <a:gd name="T7" fmla="*/ 14 h 764"/>
              <a:gd name="T8" fmla="*/ 366 w 527"/>
              <a:gd name="T9" fmla="*/ 14 h 764"/>
              <a:gd name="T10" fmla="*/ 342 w 527"/>
              <a:gd name="T11" fmla="*/ 11 h 764"/>
              <a:gd name="T12" fmla="*/ 257 w 527"/>
              <a:gd name="T13" fmla="*/ 0 h 764"/>
              <a:gd name="T14" fmla="*/ 6 w 527"/>
              <a:gd name="T15" fmla="*/ 218 h 764"/>
              <a:gd name="T16" fmla="*/ 180 w 527"/>
              <a:gd name="T17" fmla="*/ 430 h 764"/>
              <a:gd name="T18" fmla="*/ 387 w 527"/>
              <a:gd name="T19" fmla="*/ 608 h 764"/>
              <a:gd name="T20" fmla="*/ 249 w 527"/>
              <a:gd name="T21" fmla="*/ 716 h 764"/>
              <a:gd name="T22" fmla="*/ 54 w 527"/>
              <a:gd name="T23" fmla="*/ 501 h 764"/>
              <a:gd name="T24" fmla="*/ 10 w 527"/>
              <a:gd name="T25" fmla="*/ 515 h 764"/>
              <a:gd name="T26" fmla="*/ 22 w 527"/>
              <a:gd name="T27" fmla="*/ 753 h 764"/>
              <a:gd name="T28" fmla="*/ 140 w 527"/>
              <a:gd name="T29" fmla="*/ 749 h 764"/>
              <a:gd name="T30" fmla="*/ 188 w 527"/>
              <a:gd name="T31" fmla="*/ 757 h 764"/>
              <a:gd name="T32" fmla="*/ 249 w 527"/>
              <a:gd name="T33" fmla="*/ 764 h 764"/>
              <a:gd name="T34" fmla="*/ 525 w 527"/>
              <a:gd name="T35" fmla="*/ 549 h 764"/>
              <a:gd name="T36" fmla="*/ 310 w 527"/>
              <a:gd name="T37" fmla="*/ 315 h 764"/>
              <a:gd name="T38" fmla="*/ 140 w 527"/>
              <a:gd name="T39" fmla="*/ 159 h 764"/>
              <a:gd name="T40" fmla="*/ 257 w 527"/>
              <a:gd name="T41" fmla="*/ 48 h 764"/>
              <a:gd name="T42" fmla="*/ 448 w 527"/>
              <a:gd name="T43" fmla="*/ 256 h 764"/>
              <a:gd name="T44" fmla="*/ 492 w 527"/>
              <a:gd name="T45" fmla="*/ 237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7" h="764">
                <a:moveTo>
                  <a:pt x="492" y="237"/>
                </a:moveTo>
                <a:lnTo>
                  <a:pt x="476" y="7"/>
                </a:lnTo>
                <a:cubicBezTo>
                  <a:pt x="452" y="17"/>
                  <a:pt x="436" y="22"/>
                  <a:pt x="427" y="22"/>
                </a:cubicBezTo>
                <a:cubicBezTo>
                  <a:pt x="416" y="24"/>
                  <a:pt x="399" y="22"/>
                  <a:pt x="375" y="14"/>
                </a:cubicBezTo>
                <a:cubicBezTo>
                  <a:pt x="369" y="14"/>
                  <a:pt x="366" y="14"/>
                  <a:pt x="366" y="14"/>
                </a:cubicBezTo>
                <a:cubicBezTo>
                  <a:pt x="361" y="14"/>
                  <a:pt x="353" y="13"/>
                  <a:pt x="342" y="11"/>
                </a:cubicBezTo>
                <a:cubicBezTo>
                  <a:pt x="315" y="3"/>
                  <a:pt x="287" y="0"/>
                  <a:pt x="257" y="0"/>
                </a:cubicBezTo>
                <a:cubicBezTo>
                  <a:pt x="97" y="5"/>
                  <a:pt x="14" y="78"/>
                  <a:pt x="6" y="218"/>
                </a:cubicBezTo>
                <a:cubicBezTo>
                  <a:pt x="0" y="313"/>
                  <a:pt x="58" y="383"/>
                  <a:pt x="180" y="430"/>
                </a:cubicBezTo>
                <a:cubicBezTo>
                  <a:pt x="323" y="485"/>
                  <a:pt x="392" y="544"/>
                  <a:pt x="387" y="608"/>
                </a:cubicBezTo>
                <a:cubicBezTo>
                  <a:pt x="384" y="680"/>
                  <a:pt x="338" y="716"/>
                  <a:pt x="249" y="716"/>
                </a:cubicBezTo>
                <a:cubicBezTo>
                  <a:pt x="152" y="718"/>
                  <a:pt x="87" y="647"/>
                  <a:pt x="54" y="501"/>
                </a:cubicBezTo>
                <a:lnTo>
                  <a:pt x="10" y="515"/>
                </a:lnTo>
                <a:lnTo>
                  <a:pt x="22" y="753"/>
                </a:lnTo>
                <a:cubicBezTo>
                  <a:pt x="60" y="743"/>
                  <a:pt x="99" y="742"/>
                  <a:pt x="140" y="749"/>
                </a:cubicBezTo>
                <a:cubicBezTo>
                  <a:pt x="150" y="752"/>
                  <a:pt x="166" y="754"/>
                  <a:pt x="188" y="757"/>
                </a:cubicBezTo>
                <a:cubicBezTo>
                  <a:pt x="210" y="762"/>
                  <a:pt x="230" y="764"/>
                  <a:pt x="249" y="764"/>
                </a:cubicBezTo>
                <a:cubicBezTo>
                  <a:pt x="427" y="762"/>
                  <a:pt x="519" y="690"/>
                  <a:pt x="525" y="549"/>
                </a:cubicBezTo>
                <a:cubicBezTo>
                  <a:pt x="527" y="452"/>
                  <a:pt x="456" y="374"/>
                  <a:pt x="310" y="315"/>
                </a:cubicBezTo>
                <a:cubicBezTo>
                  <a:pt x="185" y="266"/>
                  <a:pt x="129" y="214"/>
                  <a:pt x="140" y="159"/>
                </a:cubicBezTo>
                <a:cubicBezTo>
                  <a:pt x="150" y="87"/>
                  <a:pt x="190" y="50"/>
                  <a:pt x="257" y="48"/>
                </a:cubicBezTo>
                <a:cubicBezTo>
                  <a:pt x="338" y="45"/>
                  <a:pt x="402" y="115"/>
                  <a:pt x="448" y="256"/>
                </a:cubicBezTo>
                <a:lnTo>
                  <a:pt x="492" y="2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6" name="Oval 6"/>
          <p:cNvSpPr>
            <a:spLocks noChangeArrowheads="1"/>
          </p:cNvSpPr>
          <p:nvPr/>
        </p:nvSpPr>
        <p:spPr bwMode="auto">
          <a:xfrm>
            <a:off x="5173581" y="4152691"/>
            <a:ext cx="910634" cy="888814"/>
          </a:xfrm>
          <a:prstGeom prst="ellipse">
            <a:avLst/>
          </a:prstGeom>
          <a:solidFill>
            <a:srgbClr val="FAC3C5"/>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7" name="Freeform 7"/>
          <p:cNvSpPr>
            <a:spLocks/>
          </p:cNvSpPr>
          <p:nvPr/>
        </p:nvSpPr>
        <p:spPr bwMode="auto">
          <a:xfrm>
            <a:off x="5295775" y="4405807"/>
            <a:ext cx="690976" cy="513505"/>
          </a:xfrm>
          <a:custGeom>
            <a:avLst/>
            <a:gdLst>
              <a:gd name="T0" fmla="*/ 271 w 803"/>
              <a:gd name="T1" fmla="*/ 452 h 611"/>
              <a:gd name="T2" fmla="*/ 198 w 803"/>
              <a:gd name="T3" fmla="*/ 141 h 611"/>
              <a:gd name="T4" fmla="*/ 189 w 803"/>
              <a:gd name="T5" fmla="*/ 92 h 611"/>
              <a:gd name="T6" fmla="*/ 186 w 803"/>
              <a:gd name="T7" fmla="*/ 76 h 611"/>
              <a:gd name="T8" fmla="*/ 253 w 803"/>
              <a:gd name="T9" fmla="*/ 40 h 611"/>
              <a:gd name="T10" fmla="*/ 253 w 803"/>
              <a:gd name="T11" fmla="*/ 0 h 611"/>
              <a:gd name="T12" fmla="*/ 0 w 803"/>
              <a:gd name="T13" fmla="*/ 0 h 611"/>
              <a:gd name="T14" fmla="*/ 0 w 803"/>
              <a:gd name="T15" fmla="*/ 40 h 611"/>
              <a:gd name="T16" fmla="*/ 76 w 803"/>
              <a:gd name="T17" fmla="*/ 131 h 611"/>
              <a:gd name="T18" fmla="*/ 195 w 803"/>
              <a:gd name="T19" fmla="*/ 611 h 611"/>
              <a:gd name="T20" fmla="*/ 265 w 803"/>
              <a:gd name="T21" fmla="*/ 611 h 611"/>
              <a:gd name="T22" fmla="*/ 397 w 803"/>
              <a:gd name="T23" fmla="*/ 156 h 611"/>
              <a:gd name="T24" fmla="*/ 516 w 803"/>
              <a:gd name="T25" fmla="*/ 611 h 611"/>
              <a:gd name="T26" fmla="*/ 586 w 803"/>
              <a:gd name="T27" fmla="*/ 611 h 611"/>
              <a:gd name="T28" fmla="*/ 702 w 803"/>
              <a:gd name="T29" fmla="*/ 165 h 611"/>
              <a:gd name="T30" fmla="*/ 803 w 803"/>
              <a:gd name="T31" fmla="*/ 40 h 611"/>
              <a:gd name="T32" fmla="*/ 803 w 803"/>
              <a:gd name="T33" fmla="*/ 0 h 611"/>
              <a:gd name="T34" fmla="*/ 598 w 803"/>
              <a:gd name="T35" fmla="*/ 0 h 611"/>
              <a:gd name="T36" fmla="*/ 598 w 803"/>
              <a:gd name="T37" fmla="*/ 40 h 611"/>
              <a:gd name="T38" fmla="*/ 672 w 803"/>
              <a:gd name="T39" fmla="*/ 89 h 611"/>
              <a:gd name="T40" fmla="*/ 669 w 803"/>
              <a:gd name="T41" fmla="*/ 113 h 611"/>
              <a:gd name="T42" fmla="*/ 663 w 803"/>
              <a:gd name="T43" fmla="*/ 159 h 611"/>
              <a:gd name="T44" fmla="*/ 586 w 803"/>
              <a:gd name="T45" fmla="*/ 455 h 611"/>
              <a:gd name="T46" fmla="*/ 476 w 803"/>
              <a:gd name="T47" fmla="*/ 12 h 611"/>
              <a:gd name="T48" fmla="*/ 394 w 803"/>
              <a:gd name="T49" fmla="*/ 12 h 611"/>
              <a:gd name="T50" fmla="*/ 271 w 803"/>
              <a:gd name="T51" fmla="*/ 452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3" h="611">
                <a:moveTo>
                  <a:pt x="271" y="452"/>
                </a:moveTo>
                <a:lnTo>
                  <a:pt x="198" y="141"/>
                </a:lnTo>
                <a:cubicBezTo>
                  <a:pt x="194" y="128"/>
                  <a:pt x="191" y="112"/>
                  <a:pt x="189" y="92"/>
                </a:cubicBezTo>
                <a:cubicBezTo>
                  <a:pt x="187" y="86"/>
                  <a:pt x="186" y="81"/>
                  <a:pt x="186" y="76"/>
                </a:cubicBezTo>
                <a:cubicBezTo>
                  <a:pt x="182" y="54"/>
                  <a:pt x="204" y="42"/>
                  <a:pt x="253" y="40"/>
                </a:cubicBezTo>
                <a:lnTo>
                  <a:pt x="253" y="0"/>
                </a:lnTo>
                <a:lnTo>
                  <a:pt x="0" y="0"/>
                </a:lnTo>
                <a:lnTo>
                  <a:pt x="0" y="40"/>
                </a:lnTo>
                <a:cubicBezTo>
                  <a:pt x="42" y="40"/>
                  <a:pt x="68" y="70"/>
                  <a:pt x="76" y="131"/>
                </a:cubicBezTo>
                <a:lnTo>
                  <a:pt x="195" y="611"/>
                </a:lnTo>
                <a:lnTo>
                  <a:pt x="265" y="611"/>
                </a:lnTo>
                <a:cubicBezTo>
                  <a:pt x="316" y="446"/>
                  <a:pt x="360" y="294"/>
                  <a:pt x="397" y="156"/>
                </a:cubicBezTo>
                <a:lnTo>
                  <a:pt x="516" y="611"/>
                </a:lnTo>
                <a:lnTo>
                  <a:pt x="586" y="611"/>
                </a:lnTo>
                <a:lnTo>
                  <a:pt x="702" y="165"/>
                </a:lnTo>
                <a:cubicBezTo>
                  <a:pt x="719" y="80"/>
                  <a:pt x="752" y="38"/>
                  <a:pt x="803" y="40"/>
                </a:cubicBezTo>
                <a:lnTo>
                  <a:pt x="803" y="0"/>
                </a:lnTo>
                <a:lnTo>
                  <a:pt x="598" y="0"/>
                </a:lnTo>
                <a:lnTo>
                  <a:pt x="598" y="40"/>
                </a:lnTo>
                <a:cubicBezTo>
                  <a:pt x="651" y="46"/>
                  <a:pt x="676" y="62"/>
                  <a:pt x="672" y="89"/>
                </a:cubicBezTo>
                <a:cubicBezTo>
                  <a:pt x="672" y="93"/>
                  <a:pt x="671" y="101"/>
                  <a:pt x="669" y="113"/>
                </a:cubicBezTo>
                <a:cubicBezTo>
                  <a:pt x="667" y="134"/>
                  <a:pt x="664" y="149"/>
                  <a:pt x="663" y="159"/>
                </a:cubicBezTo>
                <a:cubicBezTo>
                  <a:pt x="636" y="273"/>
                  <a:pt x="611" y="372"/>
                  <a:pt x="586" y="455"/>
                </a:cubicBezTo>
                <a:lnTo>
                  <a:pt x="476" y="12"/>
                </a:lnTo>
                <a:lnTo>
                  <a:pt x="394" y="12"/>
                </a:lnTo>
                <a:lnTo>
                  <a:pt x="271" y="4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8" name="Freeform 20"/>
          <p:cNvSpPr>
            <a:spLocks/>
          </p:cNvSpPr>
          <p:nvPr/>
        </p:nvSpPr>
        <p:spPr bwMode="auto">
          <a:xfrm>
            <a:off x="4758803" y="1746186"/>
            <a:ext cx="222250" cy="284163"/>
          </a:xfrm>
          <a:custGeom>
            <a:avLst/>
            <a:gdLst>
              <a:gd name="T0" fmla="*/ 274 w 304"/>
              <a:gd name="T1" fmla="*/ 226 h 387"/>
              <a:gd name="T2" fmla="*/ 162 w 304"/>
              <a:gd name="T3" fmla="*/ 298 h 387"/>
              <a:gd name="T4" fmla="*/ 49 w 304"/>
              <a:gd name="T5" fmla="*/ 371 h 387"/>
              <a:gd name="T6" fmla="*/ 0 w 304"/>
              <a:gd name="T7" fmla="*/ 337 h 387"/>
              <a:gd name="T8" fmla="*/ 0 w 304"/>
              <a:gd name="T9" fmla="*/ 193 h 387"/>
              <a:gd name="T10" fmla="*/ 0 w 304"/>
              <a:gd name="T11" fmla="*/ 47 h 387"/>
              <a:gd name="T12" fmla="*/ 51 w 304"/>
              <a:gd name="T13" fmla="*/ 17 h 387"/>
              <a:gd name="T14" fmla="*/ 162 w 304"/>
              <a:gd name="T15" fmla="*/ 89 h 387"/>
              <a:gd name="T16" fmla="*/ 276 w 304"/>
              <a:gd name="T17" fmla="*/ 162 h 387"/>
              <a:gd name="T18" fmla="*/ 274 w 304"/>
              <a:gd name="T19" fmla="*/ 226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4" h="387">
                <a:moveTo>
                  <a:pt x="274" y="226"/>
                </a:moveTo>
                <a:lnTo>
                  <a:pt x="162" y="298"/>
                </a:lnTo>
                <a:cubicBezTo>
                  <a:pt x="124" y="322"/>
                  <a:pt x="86" y="347"/>
                  <a:pt x="49" y="371"/>
                </a:cubicBezTo>
                <a:cubicBezTo>
                  <a:pt x="17" y="387"/>
                  <a:pt x="2" y="374"/>
                  <a:pt x="0" y="337"/>
                </a:cubicBezTo>
                <a:lnTo>
                  <a:pt x="0" y="193"/>
                </a:lnTo>
                <a:cubicBezTo>
                  <a:pt x="0" y="145"/>
                  <a:pt x="0" y="96"/>
                  <a:pt x="0" y="47"/>
                </a:cubicBezTo>
                <a:cubicBezTo>
                  <a:pt x="4" y="8"/>
                  <a:pt x="21" y="0"/>
                  <a:pt x="51" y="17"/>
                </a:cubicBezTo>
                <a:lnTo>
                  <a:pt x="162" y="89"/>
                </a:lnTo>
                <a:cubicBezTo>
                  <a:pt x="200" y="114"/>
                  <a:pt x="238" y="138"/>
                  <a:pt x="276" y="162"/>
                </a:cubicBezTo>
                <a:cubicBezTo>
                  <a:pt x="304" y="185"/>
                  <a:pt x="302" y="206"/>
                  <a:pt x="274" y="226"/>
                </a:cubicBezTo>
                <a:close/>
              </a:path>
            </a:pathLst>
          </a:custGeom>
          <a:solidFill>
            <a:srgbClr val="FAC3C5"/>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9" name="矩形 38"/>
          <p:cNvSpPr/>
          <p:nvPr/>
        </p:nvSpPr>
        <p:spPr>
          <a:xfrm>
            <a:off x="2779048" y="1751079"/>
            <a:ext cx="1122038" cy="338554"/>
          </a:xfrm>
          <a:prstGeom prst="rect">
            <a:avLst/>
          </a:prstGeom>
        </p:spPr>
        <p:txBody>
          <a:bodyPr wrap="none">
            <a:spAutoFit/>
          </a:bodyPr>
          <a:lstStyle/>
          <a:p>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Strengths</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0" name="TextBox 15"/>
          <p:cNvSpPr txBox="1"/>
          <p:nvPr/>
        </p:nvSpPr>
        <p:spPr>
          <a:xfrm>
            <a:off x="3773925" y="1570928"/>
            <a:ext cx="1063112" cy="523220"/>
          </a:xfrm>
          <a:prstGeom prst="rect">
            <a:avLst/>
          </a:prstGeom>
          <a:noFill/>
        </p:spPr>
        <p:txBody>
          <a:bodyPr wrap="square" rtlCol="0">
            <a:spAutoFit/>
          </a:bodyPr>
          <a:lstStyle>
            <a:defPPr>
              <a:defRPr lang="zh-CN"/>
            </a:defPPr>
            <a:lvl1pPr>
              <a:defRPr sz="2000" b="1">
                <a:solidFill>
                  <a:schemeClr val="accent1"/>
                </a:solidFill>
                <a:latin typeface="+mn-ea"/>
                <a:ea typeface="+mn-ea"/>
              </a:defRPr>
            </a:lvl1pPr>
          </a:lstStyle>
          <a:p>
            <a:r>
              <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rPr>
              <a:t>优势</a:t>
            </a:r>
          </a:p>
        </p:txBody>
      </p:sp>
      <p:sp>
        <p:nvSpPr>
          <p:cNvPr id="41" name="TextBox 31"/>
          <p:cNvSpPr txBox="1"/>
          <p:nvPr/>
        </p:nvSpPr>
        <p:spPr>
          <a:xfrm>
            <a:off x="666675" y="2155703"/>
            <a:ext cx="4027957" cy="1372683"/>
          </a:xfrm>
          <a:prstGeom prst="rect">
            <a:avLst/>
          </a:prstGeom>
          <a:noFill/>
        </p:spPr>
        <p:txBody>
          <a:bodyPr wrap="square" rtlCol="0">
            <a:spAutoFit/>
          </a:bodyPr>
          <a:lstStyle/>
          <a:p>
            <a:pPr algn="r" defTabSz="1219170">
              <a:lnSpc>
                <a:spcPct val="130000"/>
              </a:lnSpc>
              <a:defRPr/>
            </a:pPr>
            <a:r>
              <a:rPr lang="zh-CN" altLang="en-US" sz="1600" kern="0" dirty="0">
                <a:solidFill>
                  <a:schemeClr val="accent3">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您的内容打在这里，或者通过复制您的文本后，在此框中选择粘贴。您的内容打在这里，或者通过复制您</a:t>
            </a:r>
          </a:p>
          <a:p>
            <a:pPr lvl="0" algn="r" defTabSz="1219170" fontAlgn="auto">
              <a:lnSpc>
                <a:spcPct val="130000"/>
              </a:lnSpc>
              <a:spcBef>
                <a:spcPts val="0"/>
              </a:spcBef>
              <a:spcAft>
                <a:spcPts val="0"/>
              </a:spcAft>
              <a:defRPr/>
            </a:pPr>
            <a:endParaRPr lang="zh-CN" altLang="en-US" sz="1600" kern="0" dirty="0">
              <a:solidFill>
                <a:schemeClr val="accent3">
                  <a:lumMod val="50000"/>
                </a:schemeClr>
              </a:solidFill>
              <a:latin typeface="微软雅黑" panose="020B0503020204020204" pitchFamily="34" charset="-122"/>
              <a:ea typeface="微软雅黑" panose="020B0503020204020204" pitchFamily="34" charset="-122"/>
            </a:endParaRPr>
          </a:p>
        </p:txBody>
      </p:sp>
      <p:sp>
        <p:nvSpPr>
          <p:cNvPr id="42" name="Freeform 20"/>
          <p:cNvSpPr>
            <a:spLocks/>
          </p:cNvSpPr>
          <p:nvPr/>
        </p:nvSpPr>
        <p:spPr bwMode="auto">
          <a:xfrm>
            <a:off x="4793460" y="4399957"/>
            <a:ext cx="222250" cy="284163"/>
          </a:xfrm>
          <a:custGeom>
            <a:avLst/>
            <a:gdLst>
              <a:gd name="T0" fmla="*/ 274 w 304"/>
              <a:gd name="T1" fmla="*/ 226 h 387"/>
              <a:gd name="T2" fmla="*/ 162 w 304"/>
              <a:gd name="T3" fmla="*/ 298 h 387"/>
              <a:gd name="T4" fmla="*/ 49 w 304"/>
              <a:gd name="T5" fmla="*/ 371 h 387"/>
              <a:gd name="T6" fmla="*/ 0 w 304"/>
              <a:gd name="T7" fmla="*/ 337 h 387"/>
              <a:gd name="T8" fmla="*/ 0 w 304"/>
              <a:gd name="T9" fmla="*/ 193 h 387"/>
              <a:gd name="T10" fmla="*/ 0 w 304"/>
              <a:gd name="T11" fmla="*/ 47 h 387"/>
              <a:gd name="T12" fmla="*/ 51 w 304"/>
              <a:gd name="T13" fmla="*/ 17 h 387"/>
              <a:gd name="T14" fmla="*/ 162 w 304"/>
              <a:gd name="T15" fmla="*/ 89 h 387"/>
              <a:gd name="T16" fmla="*/ 276 w 304"/>
              <a:gd name="T17" fmla="*/ 162 h 387"/>
              <a:gd name="T18" fmla="*/ 274 w 304"/>
              <a:gd name="T19" fmla="*/ 226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4" h="387">
                <a:moveTo>
                  <a:pt x="274" y="226"/>
                </a:moveTo>
                <a:lnTo>
                  <a:pt x="162" y="298"/>
                </a:lnTo>
                <a:cubicBezTo>
                  <a:pt x="124" y="322"/>
                  <a:pt x="86" y="347"/>
                  <a:pt x="49" y="371"/>
                </a:cubicBezTo>
                <a:cubicBezTo>
                  <a:pt x="17" y="387"/>
                  <a:pt x="2" y="374"/>
                  <a:pt x="0" y="337"/>
                </a:cubicBezTo>
                <a:lnTo>
                  <a:pt x="0" y="193"/>
                </a:lnTo>
                <a:cubicBezTo>
                  <a:pt x="0" y="145"/>
                  <a:pt x="0" y="96"/>
                  <a:pt x="0" y="47"/>
                </a:cubicBezTo>
                <a:cubicBezTo>
                  <a:pt x="4" y="8"/>
                  <a:pt x="21" y="0"/>
                  <a:pt x="51" y="17"/>
                </a:cubicBezTo>
                <a:lnTo>
                  <a:pt x="162" y="89"/>
                </a:lnTo>
                <a:cubicBezTo>
                  <a:pt x="200" y="114"/>
                  <a:pt x="238" y="138"/>
                  <a:pt x="276" y="162"/>
                </a:cubicBezTo>
                <a:cubicBezTo>
                  <a:pt x="304" y="185"/>
                  <a:pt x="302" y="206"/>
                  <a:pt x="274" y="22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3" name="矩形 42"/>
          <p:cNvSpPr/>
          <p:nvPr/>
        </p:nvSpPr>
        <p:spPr>
          <a:xfrm>
            <a:off x="2508665" y="4404850"/>
            <a:ext cx="1375185" cy="338554"/>
          </a:xfrm>
          <a:prstGeom prst="rect">
            <a:avLst/>
          </a:prstGeom>
        </p:spPr>
        <p:txBody>
          <a:bodyPr wrap="none">
            <a:spAutoFit/>
          </a:bodyPr>
          <a:lstStyle/>
          <a:p>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Weaknesses</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4" name="TextBox 42"/>
          <p:cNvSpPr txBox="1"/>
          <p:nvPr/>
        </p:nvSpPr>
        <p:spPr>
          <a:xfrm>
            <a:off x="3808582" y="4224699"/>
            <a:ext cx="1063112" cy="523220"/>
          </a:xfrm>
          <a:prstGeom prst="rect">
            <a:avLst/>
          </a:prstGeom>
          <a:noFill/>
        </p:spPr>
        <p:txBody>
          <a:bodyPr wrap="square" rtlCol="0">
            <a:spAutoFit/>
          </a:bodyPr>
          <a:lstStyle>
            <a:defPPr>
              <a:defRPr lang="zh-CN"/>
            </a:defPPr>
            <a:lvl1pPr>
              <a:defRPr sz="2000" b="1">
                <a:solidFill>
                  <a:schemeClr val="accent1"/>
                </a:solidFill>
                <a:latin typeface="+mn-ea"/>
                <a:ea typeface="+mn-ea"/>
              </a:defRPr>
            </a:lvl1pPr>
          </a:lstStyle>
          <a:p>
            <a:r>
              <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rPr>
              <a:t>劣势</a:t>
            </a:r>
          </a:p>
        </p:txBody>
      </p:sp>
      <p:sp>
        <p:nvSpPr>
          <p:cNvPr id="45" name="TextBox 46"/>
          <p:cNvSpPr txBox="1"/>
          <p:nvPr/>
        </p:nvSpPr>
        <p:spPr>
          <a:xfrm>
            <a:off x="763663" y="4783465"/>
            <a:ext cx="4027957" cy="1372683"/>
          </a:xfrm>
          <a:prstGeom prst="rect">
            <a:avLst/>
          </a:prstGeom>
          <a:noFill/>
        </p:spPr>
        <p:txBody>
          <a:bodyPr wrap="square" rtlCol="0">
            <a:spAutoFit/>
          </a:bodyPr>
          <a:lstStyle/>
          <a:p>
            <a:pPr algn="r" defTabSz="1219170">
              <a:lnSpc>
                <a:spcPct val="130000"/>
              </a:lnSpc>
              <a:defRPr/>
            </a:pPr>
            <a:r>
              <a:rPr lang="zh-CN" altLang="en-US" sz="1600" kern="0" dirty="0">
                <a:solidFill>
                  <a:schemeClr val="accent3">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您的内容打在这里，或者通过复制您的文本后，在此框中选择粘贴。您的内容打在这里，或者通过复制您</a:t>
            </a:r>
          </a:p>
          <a:p>
            <a:pPr lvl="0" algn="r" defTabSz="1219170" fontAlgn="auto">
              <a:lnSpc>
                <a:spcPct val="130000"/>
              </a:lnSpc>
              <a:spcBef>
                <a:spcPts val="0"/>
              </a:spcBef>
              <a:spcAft>
                <a:spcPts val="0"/>
              </a:spcAft>
              <a:defRPr/>
            </a:pPr>
            <a:endParaRPr lang="zh-CN" altLang="en-US" sz="1600" kern="0" dirty="0">
              <a:solidFill>
                <a:schemeClr val="accent3">
                  <a:lumMod val="50000"/>
                </a:schemeClr>
              </a:solidFill>
              <a:latin typeface="微软雅黑" panose="020B0503020204020204" pitchFamily="34" charset="-122"/>
              <a:ea typeface="微软雅黑" panose="020B0503020204020204" pitchFamily="34" charset="-122"/>
            </a:endParaRPr>
          </a:p>
        </p:txBody>
      </p:sp>
      <p:sp>
        <p:nvSpPr>
          <p:cNvPr id="46" name="Oval 9">
            <a:extLst>
              <a:ext uri="{FF2B5EF4-FFF2-40B4-BE49-F238E27FC236}">
                <a16:creationId xmlns:a16="http://schemas.microsoft.com/office/drawing/2014/main" xmlns="" id="{37B3A387-83DC-4885-9EA5-2910C85C53F8}"/>
              </a:ext>
            </a:extLst>
          </p:cNvPr>
          <p:cNvSpPr>
            <a:spLocks noChangeArrowheads="1"/>
          </p:cNvSpPr>
          <p:nvPr/>
        </p:nvSpPr>
        <p:spPr bwMode="auto">
          <a:xfrm>
            <a:off x="6261489" y="1477464"/>
            <a:ext cx="910634" cy="890269"/>
          </a:xfrm>
          <a:prstGeom prst="ellipse">
            <a:avLst/>
          </a:prstGeom>
          <a:solidFill>
            <a:srgbClr val="6395CE"/>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7" name="Freeform 10">
            <a:extLst>
              <a:ext uri="{FF2B5EF4-FFF2-40B4-BE49-F238E27FC236}">
                <a16:creationId xmlns:a16="http://schemas.microsoft.com/office/drawing/2014/main" xmlns="" id="{2C4771E8-B0E9-4A0E-BC87-73E8AFB92C7F}"/>
              </a:ext>
            </a:extLst>
          </p:cNvPr>
          <p:cNvSpPr>
            <a:spLocks noEditPoints="1"/>
          </p:cNvSpPr>
          <p:nvPr/>
        </p:nvSpPr>
        <p:spPr bwMode="auto">
          <a:xfrm>
            <a:off x="6481147" y="1650571"/>
            <a:ext cx="472773" cy="533870"/>
          </a:xfrm>
          <a:custGeom>
            <a:avLst/>
            <a:gdLst>
              <a:gd name="T0" fmla="*/ 275 w 550"/>
              <a:gd name="T1" fmla="*/ 0 h 636"/>
              <a:gd name="T2" fmla="*/ 0 w 550"/>
              <a:gd name="T3" fmla="*/ 330 h 636"/>
              <a:gd name="T4" fmla="*/ 275 w 550"/>
              <a:gd name="T5" fmla="*/ 636 h 636"/>
              <a:gd name="T6" fmla="*/ 550 w 550"/>
              <a:gd name="T7" fmla="*/ 315 h 636"/>
              <a:gd name="T8" fmla="*/ 275 w 550"/>
              <a:gd name="T9" fmla="*/ 0 h 636"/>
              <a:gd name="T10" fmla="*/ 275 w 550"/>
              <a:gd name="T11" fmla="*/ 40 h 636"/>
              <a:gd name="T12" fmla="*/ 421 w 550"/>
              <a:gd name="T13" fmla="*/ 327 h 636"/>
              <a:gd name="T14" fmla="*/ 275 w 550"/>
              <a:gd name="T15" fmla="*/ 593 h 636"/>
              <a:gd name="T16" fmla="*/ 128 w 550"/>
              <a:gd name="T17" fmla="*/ 318 h 636"/>
              <a:gd name="T18" fmla="*/ 275 w 550"/>
              <a:gd name="T19" fmla="*/ 40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0" h="636">
                <a:moveTo>
                  <a:pt x="275" y="0"/>
                </a:moveTo>
                <a:cubicBezTo>
                  <a:pt x="97" y="2"/>
                  <a:pt x="6" y="112"/>
                  <a:pt x="0" y="330"/>
                </a:cubicBezTo>
                <a:cubicBezTo>
                  <a:pt x="2" y="532"/>
                  <a:pt x="93" y="634"/>
                  <a:pt x="275" y="636"/>
                </a:cubicBezTo>
                <a:cubicBezTo>
                  <a:pt x="456" y="632"/>
                  <a:pt x="547" y="525"/>
                  <a:pt x="550" y="315"/>
                </a:cubicBezTo>
                <a:cubicBezTo>
                  <a:pt x="547" y="107"/>
                  <a:pt x="456" y="2"/>
                  <a:pt x="275" y="0"/>
                </a:cubicBezTo>
                <a:close/>
                <a:moveTo>
                  <a:pt x="275" y="40"/>
                </a:moveTo>
                <a:cubicBezTo>
                  <a:pt x="372" y="42"/>
                  <a:pt x="421" y="138"/>
                  <a:pt x="421" y="327"/>
                </a:cubicBezTo>
                <a:cubicBezTo>
                  <a:pt x="421" y="506"/>
                  <a:pt x="372" y="595"/>
                  <a:pt x="275" y="593"/>
                </a:cubicBezTo>
                <a:cubicBezTo>
                  <a:pt x="175" y="599"/>
                  <a:pt x="126" y="507"/>
                  <a:pt x="128" y="318"/>
                </a:cubicBezTo>
                <a:cubicBezTo>
                  <a:pt x="128" y="127"/>
                  <a:pt x="177" y="34"/>
                  <a:pt x="275"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8" name="Oval 11">
            <a:extLst>
              <a:ext uri="{FF2B5EF4-FFF2-40B4-BE49-F238E27FC236}">
                <a16:creationId xmlns:a16="http://schemas.microsoft.com/office/drawing/2014/main" xmlns="" id="{4330CE4A-7B3D-42DC-9D82-92333822ADB3}"/>
              </a:ext>
            </a:extLst>
          </p:cNvPr>
          <p:cNvSpPr>
            <a:spLocks noChangeArrowheads="1"/>
          </p:cNvSpPr>
          <p:nvPr/>
        </p:nvSpPr>
        <p:spPr bwMode="auto">
          <a:xfrm>
            <a:off x="6300239" y="4126518"/>
            <a:ext cx="910634" cy="890269"/>
          </a:xfrm>
          <a:prstGeom prst="ellipse">
            <a:avLst/>
          </a:prstGeom>
          <a:solidFill>
            <a:srgbClr val="FAC3C5"/>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9" name="Freeform 12">
            <a:extLst>
              <a:ext uri="{FF2B5EF4-FFF2-40B4-BE49-F238E27FC236}">
                <a16:creationId xmlns:a16="http://schemas.microsoft.com/office/drawing/2014/main" xmlns="" id="{46D04EEA-C35D-4C11-9DAF-595554B7D83C}"/>
              </a:ext>
            </a:extLst>
          </p:cNvPr>
          <p:cNvSpPr>
            <a:spLocks/>
          </p:cNvSpPr>
          <p:nvPr/>
        </p:nvSpPr>
        <p:spPr bwMode="auto">
          <a:xfrm>
            <a:off x="6531534" y="4357813"/>
            <a:ext cx="449498" cy="510595"/>
          </a:xfrm>
          <a:custGeom>
            <a:avLst/>
            <a:gdLst>
              <a:gd name="T0" fmla="*/ 123 w 523"/>
              <a:gd name="T1" fmla="*/ 577 h 608"/>
              <a:gd name="T2" fmla="*/ 123 w 523"/>
              <a:gd name="T3" fmla="*/ 608 h 608"/>
              <a:gd name="T4" fmla="*/ 397 w 523"/>
              <a:gd name="T5" fmla="*/ 608 h 608"/>
              <a:gd name="T6" fmla="*/ 397 w 523"/>
              <a:gd name="T7" fmla="*/ 577 h 608"/>
              <a:gd name="T8" fmla="*/ 318 w 523"/>
              <a:gd name="T9" fmla="*/ 492 h 608"/>
              <a:gd name="T10" fmla="*/ 318 w 523"/>
              <a:gd name="T11" fmla="*/ 43 h 608"/>
              <a:gd name="T12" fmla="*/ 489 w 523"/>
              <a:gd name="T13" fmla="*/ 232 h 608"/>
              <a:gd name="T14" fmla="*/ 523 w 523"/>
              <a:gd name="T15" fmla="*/ 217 h 608"/>
              <a:gd name="T16" fmla="*/ 511 w 523"/>
              <a:gd name="T17" fmla="*/ 0 h 608"/>
              <a:gd name="T18" fmla="*/ 16 w 523"/>
              <a:gd name="T19" fmla="*/ 0 h 608"/>
              <a:gd name="T20" fmla="*/ 0 w 523"/>
              <a:gd name="T21" fmla="*/ 220 h 608"/>
              <a:gd name="T22" fmla="*/ 37 w 523"/>
              <a:gd name="T23" fmla="*/ 232 h 608"/>
              <a:gd name="T24" fmla="*/ 202 w 523"/>
              <a:gd name="T25" fmla="*/ 43 h 608"/>
              <a:gd name="T26" fmla="*/ 202 w 523"/>
              <a:gd name="T27" fmla="*/ 489 h 608"/>
              <a:gd name="T28" fmla="*/ 123 w 523"/>
              <a:gd name="T29" fmla="*/ 577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3" h="608">
                <a:moveTo>
                  <a:pt x="123" y="577"/>
                </a:moveTo>
                <a:lnTo>
                  <a:pt x="123" y="608"/>
                </a:lnTo>
                <a:lnTo>
                  <a:pt x="397" y="608"/>
                </a:lnTo>
                <a:lnTo>
                  <a:pt x="397" y="577"/>
                </a:lnTo>
                <a:cubicBezTo>
                  <a:pt x="338" y="577"/>
                  <a:pt x="312" y="549"/>
                  <a:pt x="318" y="492"/>
                </a:cubicBezTo>
                <a:lnTo>
                  <a:pt x="318" y="43"/>
                </a:lnTo>
                <a:cubicBezTo>
                  <a:pt x="404" y="45"/>
                  <a:pt x="461" y="108"/>
                  <a:pt x="489" y="232"/>
                </a:cubicBezTo>
                <a:lnTo>
                  <a:pt x="523" y="217"/>
                </a:lnTo>
                <a:lnTo>
                  <a:pt x="511" y="0"/>
                </a:lnTo>
                <a:lnTo>
                  <a:pt x="16" y="0"/>
                </a:lnTo>
                <a:lnTo>
                  <a:pt x="0" y="220"/>
                </a:lnTo>
                <a:lnTo>
                  <a:pt x="37" y="232"/>
                </a:lnTo>
                <a:cubicBezTo>
                  <a:pt x="57" y="106"/>
                  <a:pt x="112" y="43"/>
                  <a:pt x="202" y="43"/>
                </a:cubicBezTo>
                <a:lnTo>
                  <a:pt x="202" y="489"/>
                </a:lnTo>
                <a:cubicBezTo>
                  <a:pt x="208" y="552"/>
                  <a:pt x="182" y="581"/>
                  <a:pt x="123" y="57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0" name="Freeform 20">
            <a:extLst>
              <a:ext uri="{FF2B5EF4-FFF2-40B4-BE49-F238E27FC236}">
                <a16:creationId xmlns:a16="http://schemas.microsoft.com/office/drawing/2014/main" xmlns="" id="{7E8B97F5-4F43-4B07-878A-D414D208709D}"/>
              </a:ext>
            </a:extLst>
          </p:cNvPr>
          <p:cNvSpPr>
            <a:spLocks/>
          </p:cNvSpPr>
          <p:nvPr/>
        </p:nvSpPr>
        <p:spPr bwMode="auto">
          <a:xfrm>
            <a:off x="7325655" y="1805470"/>
            <a:ext cx="222250" cy="284163"/>
          </a:xfrm>
          <a:custGeom>
            <a:avLst/>
            <a:gdLst>
              <a:gd name="T0" fmla="*/ 274 w 304"/>
              <a:gd name="T1" fmla="*/ 226 h 387"/>
              <a:gd name="T2" fmla="*/ 162 w 304"/>
              <a:gd name="T3" fmla="*/ 298 h 387"/>
              <a:gd name="T4" fmla="*/ 49 w 304"/>
              <a:gd name="T5" fmla="*/ 371 h 387"/>
              <a:gd name="T6" fmla="*/ 0 w 304"/>
              <a:gd name="T7" fmla="*/ 337 h 387"/>
              <a:gd name="T8" fmla="*/ 0 w 304"/>
              <a:gd name="T9" fmla="*/ 193 h 387"/>
              <a:gd name="T10" fmla="*/ 0 w 304"/>
              <a:gd name="T11" fmla="*/ 47 h 387"/>
              <a:gd name="T12" fmla="*/ 51 w 304"/>
              <a:gd name="T13" fmla="*/ 17 h 387"/>
              <a:gd name="T14" fmla="*/ 162 w 304"/>
              <a:gd name="T15" fmla="*/ 89 h 387"/>
              <a:gd name="T16" fmla="*/ 276 w 304"/>
              <a:gd name="T17" fmla="*/ 162 h 387"/>
              <a:gd name="T18" fmla="*/ 274 w 304"/>
              <a:gd name="T19" fmla="*/ 226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4" h="387">
                <a:moveTo>
                  <a:pt x="274" y="226"/>
                </a:moveTo>
                <a:lnTo>
                  <a:pt x="162" y="298"/>
                </a:lnTo>
                <a:cubicBezTo>
                  <a:pt x="124" y="322"/>
                  <a:pt x="86" y="347"/>
                  <a:pt x="49" y="371"/>
                </a:cubicBezTo>
                <a:cubicBezTo>
                  <a:pt x="17" y="387"/>
                  <a:pt x="2" y="374"/>
                  <a:pt x="0" y="337"/>
                </a:cubicBezTo>
                <a:lnTo>
                  <a:pt x="0" y="193"/>
                </a:lnTo>
                <a:cubicBezTo>
                  <a:pt x="0" y="145"/>
                  <a:pt x="0" y="96"/>
                  <a:pt x="0" y="47"/>
                </a:cubicBezTo>
                <a:cubicBezTo>
                  <a:pt x="4" y="8"/>
                  <a:pt x="21" y="0"/>
                  <a:pt x="51" y="17"/>
                </a:cubicBezTo>
                <a:lnTo>
                  <a:pt x="162" y="89"/>
                </a:lnTo>
                <a:cubicBezTo>
                  <a:pt x="200" y="114"/>
                  <a:pt x="238" y="138"/>
                  <a:pt x="276" y="162"/>
                </a:cubicBezTo>
                <a:cubicBezTo>
                  <a:pt x="304" y="185"/>
                  <a:pt x="302" y="206"/>
                  <a:pt x="274" y="226"/>
                </a:cubicBezTo>
                <a:close/>
              </a:path>
            </a:pathLst>
          </a:custGeom>
          <a:solidFill>
            <a:srgbClr val="FAC3C5"/>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1" name="矩形 50">
            <a:extLst>
              <a:ext uri="{FF2B5EF4-FFF2-40B4-BE49-F238E27FC236}">
                <a16:creationId xmlns:a16="http://schemas.microsoft.com/office/drawing/2014/main" xmlns="" id="{44C3FECE-0C8E-4D08-8332-B6139482132B}"/>
              </a:ext>
            </a:extLst>
          </p:cNvPr>
          <p:cNvSpPr/>
          <p:nvPr/>
        </p:nvSpPr>
        <p:spPr>
          <a:xfrm>
            <a:off x="8404750" y="1833265"/>
            <a:ext cx="1556836" cy="338554"/>
          </a:xfrm>
          <a:prstGeom prst="rect">
            <a:avLst/>
          </a:prstGeom>
        </p:spPr>
        <p:txBody>
          <a:bodyPr wrap="none">
            <a:spAutoFit/>
          </a:bodyPr>
          <a:lstStyle/>
          <a:p>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Opportunities</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2" name="TextBox 15">
            <a:extLst>
              <a:ext uri="{FF2B5EF4-FFF2-40B4-BE49-F238E27FC236}">
                <a16:creationId xmlns:a16="http://schemas.microsoft.com/office/drawing/2014/main" xmlns="" id="{DD113E17-4ADA-4733-AC71-50479A6E79A8}"/>
              </a:ext>
            </a:extLst>
          </p:cNvPr>
          <p:cNvSpPr txBox="1"/>
          <p:nvPr/>
        </p:nvSpPr>
        <p:spPr>
          <a:xfrm>
            <a:off x="7538146" y="1630212"/>
            <a:ext cx="1063112" cy="523220"/>
          </a:xfrm>
          <a:prstGeom prst="rect">
            <a:avLst/>
          </a:prstGeom>
          <a:noFill/>
        </p:spPr>
        <p:txBody>
          <a:bodyPr wrap="square" rtlCol="0">
            <a:spAutoFit/>
          </a:bodyPr>
          <a:lstStyle>
            <a:defPPr>
              <a:defRPr lang="zh-CN"/>
            </a:defPPr>
            <a:lvl1pPr>
              <a:defRPr sz="2000" b="1">
                <a:solidFill>
                  <a:schemeClr val="accent1"/>
                </a:solidFill>
                <a:latin typeface="+mn-ea"/>
                <a:ea typeface="+mn-ea"/>
              </a:defRPr>
            </a:lvl1pPr>
          </a:lstStyle>
          <a:p>
            <a:r>
              <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rPr>
              <a:t>机会</a:t>
            </a:r>
          </a:p>
        </p:txBody>
      </p:sp>
      <p:sp>
        <p:nvSpPr>
          <p:cNvPr id="53" name="Freeform 20">
            <a:extLst>
              <a:ext uri="{FF2B5EF4-FFF2-40B4-BE49-F238E27FC236}">
                <a16:creationId xmlns:a16="http://schemas.microsoft.com/office/drawing/2014/main" xmlns="" id="{AA9C9DC8-65EB-43DC-BB0E-C2DE0FABED47}"/>
              </a:ext>
            </a:extLst>
          </p:cNvPr>
          <p:cNvSpPr>
            <a:spLocks/>
          </p:cNvSpPr>
          <p:nvPr/>
        </p:nvSpPr>
        <p:spPr bwMode="auto">
          <a:xfrm>
            <a:off x="7378315" y="4416039"/>
            <a:ext cx="222250" cy="284163"/>
          </a:xfrm>
          <a:custGeom>
            <a:avLst/>
            <a:gdLst>
              <a:gd name="T0" fmla="*/ 274 w 304"/>
              <a:gd name="T1" fmla="*/ 226 h 387"/>
              <a:gd name="T2" fmla="*/ 162 w 304"/>
              <a:gd name="T3" fmla="*/ 298 h 387"/>
              <a:gd name="T4" fmla="*/ 49 w 304"/>
              <a:gd name="T5" fmla="*/ 371 h 387"/>
              <a:gd name="T6" fmla="*/ 0 w 304"/>
              <a:gd name="T7" fmla="*/ 337 h 387"/>
              <a:gd name="T8" fmla="*/ 0 w 304"/>
              <a:gd name="T9" fmla="*/ 193 h 387"/>
              <a:gd name="T10" fmla="*/ 0 w 304"/>
              <a:gd name="T11" fmla="*/ 47 h 387"/>
              <a:gd name="T12" fmla="*/ 51 w 304"/>
              <a:gd name="T13" fmla="*/ 17 h 387"/>
              <a:gd name="T14" fmla="*/ 162 w 304"/>
              <a:gd name="T15" fmla="*/ 89 h 387"/>
              <a:gd name="T16" fmla="*/ 276 w 304"/>
              <a:gd name="T17" fmla="*/ 162 h 387"/>
              <a:gd name="T18" fmla="*/ 274 w 304"/>
              <a:gd name="T19" fmla="*/ 226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4" h="387">
                <a:moveTo>
                  <a:pt x="274" y="226"/>
                </a:moveTo>
                <a:lnTo>
                  <a:pt x="162" y="298"/>
                </a:lnTo>
                <a:cubicBezTo>
                  <a:pt x="124" y="322"/>
                  <a:pt x="86" y="347"/>
                  <a:pt x="49" y="371"/>
                </a:cubicBezTo>
                <a:cubicBezTo>
                  <a:pt x="17" y="387"/>
                  <a:pt x="2" y="374"/>
                  <a:pt x="0" y="337"/>
                </a:cubicBezTo>
                <a:lnTo>
                  <a:pt x="0" y="193"/>
                </a:lnTo>
                <a:cubicBezTo>
                  <a:pt x="0" y="145"/>
                  <a:pt x="0" y="96"/>
                  <a:pt x="0" y="47"/>
                </a:cubicBezTo>
                <a:cubicBezTo>
                  <a:pt x="4" y="8"/>
                  <a:pt x="21" y="0"/>
                  <a:pt x="51" y="17"/>
                </a:cubicBezTo>
                <a:lnTo>
                  <a:pt x="162" y="89"/>
                </a:lnTo>
                <a:cubicBezTo>
                  <a:pt x="200" y="114"/>
                  <a:pt x="238" y="138"/>
                  <a:pt x="276" y="162"/>
                </a:cubicBezTo>
                <a:cubicBezTo>
                  <a:pt x="304" y="185"/>
                  <a:pt x="302" y="206"/>
                  <a:pt x="274" y="22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4" name="矩形 53">
            <a:extLst>
              <a:ext uri="{FF2B5EF4-FFF2-40B4-BE49-F238E27FC236}">
                <a16:creationId xmlns:a16="http://schemas.microsoft.com/office/drawing/2014/main" xmlns="" id="{C68A85DB-1D5C-4630-B268-3B2D3EC5A928}"/>
              </a:ext>
            </a:extLst>
          </p:cNvPr>
          <p:cNvSpPr/>
          <p:nvPr/>
        </p:nvSpPr>
        <p:spPr>
          <a:xfrm>
            <a:off x="8457410" y="4443834"/>
            <a:ext cx="906338" cy="338554"/>
          </a:xfrm>
          <a:prstGeom prst="rect">
            <a:avLst/>
          </a:prstGeom>
        </p:spPr>
        <p:txBody>
          <a:bodyPr wrap="none">
            <a:spAutoFit/>
          </a:bodyPr>
          <a:lstStyle/>
          <a:p>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Threats</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5" name="TextBox 42">
            <a:extLst>
              <a:ext uri="{FF2B5EF4-FFF2-40B4-BE49-F238E27FC236}">
                <a16:creationId xmlns:a16="http://schemas.microsoft.com/office/drawing/2014/main" xmlns="" id="{F417E928-669C-4ED2-AADF-ED66315604EF}"/>
              </a:ext>
            </a:extLst>
          </p:cNvPr>
          <p:cNvSpPr txBox="1"/>
          <p:nvPr/>
        </p:nvSpPr>
        <p:spPr>
          <a:xfrm>
            <a:off x="7590806" y="4240781"/>
            <a:ext cx="1063112" cy="523220"/>
          </a:xfrm>
          <a:prstGeom prst="rect">
            <a:avLst/>
          </a:prstGeom>
          <a:noFill/>
        </p:spPr>
        <p:txBody>
          <a:bodyPr wrap="square" rtlCol="0">
            <a:spAutoFit/>
          </a:bodyPr>
          <a:lstStyle>
            <a:defPPr>
              <a:defRPr lang="zh-CN"/>
            </a:defPPr>
            <a:lvl1pPr>
              <a:defRPr sz="2000" b="1">
                <a:solidFill>
                  <a:schemeClr val="accent1"/>
                </a:solidFill>
                <a:latin typeface="+mn-ea"/>
                <a:ea typeface="+mn-ea"/>
              </a:defRPr>
            </a:lvl1pPr>
          </a:lstStyle>
          <a:p>
            <a:r>
              <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rPr>
              <a:t>威胁</a:t>
            </a:r>
          </a:p>
        </p:txBody>
      </p:sp>
      <p:sp>
        <p:nvSpPr>
          <p:cNvPr id="56" name="TextBox 31">
            <a:extLst>
              <a:ext uri="{FF2B5EF4-FFF2-40B4-BE49-F238E27FC236}">
                <a16:creationId xmlns:a16="http://schemas.microsoft.com/office/drawing/2014/main" xmlns="" id="{9A904270-F8D0-4DE2-8113-4A4A0E831F7D}"/>
              </a:ext>
            </a:extLst>
          </p:cNvPr>
          <p:cNvSpPr txBox="1"/>
          <p:nvPr/>
        </p:nvSpPr>
        <p:spPr>
          <a:xfrm>
            <a:off x="7512372" y="2277887"/>
            <a:ext cx="3807914" cy="1372683"/>
          </a:xfrm>
          <a:prstGeom prst="rect">
            <a:avLst/>
          </a:prstGeom>
          <a:noFill/>
        </p:spPr>
        <p:txBody>
          <a:bodyPr wrap="square" rtlCol="0">
            <a:spAutoFit/>
          </a:bodyPr>
          <a:lstStyle/>
          <a:p>
            <a:pPr defTabSz="1219170">
              <a:lnSpc>
                <a:spcPct val="130000"/>
              </a:lnSpc>
              <a:defRPr/>
            </a:pPr>
            <a:r>
              <a:rPr lang="zh-CN" altLang="en-US" sz="1600" kern="0" dirty="0">
                <a:solidFill>
                  <a:schemeClr val="accent3">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您的内容打在这里，或者通过复制您的文本后，在此框中选择粘贴。您的内容打在这里，或者通过复制</a:t>
            </a:r>
            <a:r>
              <a:rPr lang="zh-CN" altLang="en-US" sz="1600" kern="0" dirty="0" smtClean="0">
                <a:solidFill>
                  <a:schemeClr val="accent3">
                    <a:lumMod val="50000"/>
                  </a:schemeClr>
                </a:solidFill>
                <a:latin typeface="微软雅黑" panose="020B0503020204020204" pitchFamily="34" charset="-122"/>
                <a:ea typeface="微软雅黑" panose="020B0503020204020204" pitchFamily="34" charset="-122"/>
              </a:rPr>
              <a:t>您</a:t>
            </a:r>
            <a:endParaRPr lang="zh-CN" altLang="en-US" sz="1600" kern="0" dirty="0">
              <a:solidFill>
                <a:schemeClr val="accent3">
                  <a:lumMod val="50000"/>
                </a:schemeClr>
              </a:solidFill>
              <a:latin typeface="微软雅黑" panose="020B0503020204020204" pitchFamily="34" charset="-122"/>
              <a:ea typeface="微软雅黑" panose="020B0503020204020204" pitchFamily="34" charset="-122"/>
            </a:endParaRPr>
          </a:p>
          <a:p>
            <a:pPr lvl="0" defTabSz="1219170" fontAlgn="auto">
              <a:lnSpc>
                <a:spcPct val="130000"/>
              </a:lnSpc>
              <a:spcBef>
                <a:spcPts val="0"/>
              </a:spcBef>
              <a:spcAft>
                <a:spcPts val="0"/>
              </a:spcAft>
              <a:defRPr/>
            </a:pPr>
            <a:endParaRPr lang="zh-CN" altLang="en-US" sz="1600" kern="0" dirty="0">
              <a:solidFill>
                <a:schemeClr val="accent3">
                  <a:lumMod val="50000"/>
                </a:schemeClr>
              </a:solidFill>
              <a:latin typeface="微软雅黑" panose="020B0503020204020204" pitchFamily="34" charset="-122"/>
              <a:ea typeface="微软雅黑" panose="020B0503020204020204" pitchFamily="34" charset="-122"/>
            </a:endParaRPr>
          </a:p>
        </p:txBody>
      </p:sp>
      <p:sp>
        <p:nvSpPr>
          <p:cNvPr id="57" name="TextBox 46">
            <a:extLst>
              <a:ext uri="{FF2B5EF4-FFF2-40B4-BE49-F238E27FC236}">
                <a16:creationId xmlns:a16="http://schemas.microsoft.com/office/drawing/2014/main" xmlns="" id="{13544935-21FF-42A6-AADC-73B667501A02}"/>
              </a:ext>
            </a:extLst>
          </p:cNvPr>
          <p:cNvSpPr txBox="1"/>
          <p:nvPr/>
        </p:nvSpPr>
        <p:spPr>
          <a:xfrm>
            <a:off x="7325655" y="4726794"/>
            <a:ext cx="3807914" cy="1341521"/>
          </a:xfrm>
          <a:prstGeom prst="rect">
            <a:avLst/>
          </a:prstGeom>
          <a:noFill/>
        </p:spPr>
        <p:txBody>
          <a:bodyPr wrap="square" rtlCol="0">
            <a:spAutoFit/>
          </a:bodyPr>
          <a:lstStyle>
            <a:defPPr>
              <a:defRPr lang="zh-CN"/>
            </a:defPPr>
            <a:lvl1pPr algn="just">
              <a:defRPr>
                <a:solidFill>
                  <a:schemeClr val="accent1"/>
                </a:solidFill>
                <a:latin typeface="+mn-ea"/>
                <a:ea typeface="+mn-ea"/>
              </a:defRPr>
            </a:lvl1pPr>
          </a:lstStyle>
          <a:p>
            <a:pPr defTabSz="1219170">
              <a:lnSpc>
                <a:spcPct val="130000"/>
              </a:lnSpc>
              <a:defRPr/>
            </a:pPr>
            <a:r>
              <a:rPr lang="zh-CN" altLang="en-US" sz="1600" kern="0" dirty="0">
                <a:solidFill>
                  <a:schemeClr val="accent3">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您的内容打在这里，或者通过复制您的文本后，在此框中选择粘贴。您的内容打在这里，或者通过复制您</a:t>
            </a:r>
          </a:p>
          <a:p>
            <a:pPr lvl="0" defTabSz="1219170" fontAlgn="auto">
              <a:lnSpc>
                <a:spcPct val="130000"/>
              </a:lnSpc>
              <a:spcBef>
                <a:spcPts val="0"/>
              </a:spcBef>
              <a:spcAft>
                <a:spcPts val="0"/>
              </a:spcAft>
              <a:defRPr/>
            </a:pPr>
            <a:endParaRPr lang="zh-CN" altLang="en-US" sz="1600" kern="0" dirty="0">
              <a:solidFill>
                <a:schemeClr val="accent3">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11420899"/>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400" fill="hold"/>
                                        <p:tgtEl>
                                          <p:spTgt spid="34"/>
                                        </p:tgtEl>
                                        <p:attrNameLst>
                                          <p:attrName>ppt_w</p:attrName>
                                        </p:attrNameLst>
                                      </p:cBhvr>
                                      <p:tavLst>
                                        <p:tav tm="0">
                                          <p:val>
                                            <p:fltVal val="0"/>
                                          </p:val>
                                        </p:tav>
                                        <p:tav tm="100000">
                                          <p:val>
                                            <p:strVal val="#ppt_w"/>
                                          </p:val>
                                        </p:tav>
                                      </p:tavLst>
                                    </p:anim>
                                    <p:anim calcmode="lin" valueType="num">
                                      <p:cBhvr>
                                        <p:cTn id="8" dur="400" fill="hold"/>
                                        <p:tgtEl>
                                          <p:spTgt spid="34"/>
                                        </p:tgtEl>
                                        <p:attrNameLst>
                                          <p:attrName>ppt_h</p:attrName>
                                        </p:attrNameLst>
                                      </p:cBhvr>
                                      <p:tavLst>
                                        <p:tav tm="0">
                                          <p:val>
                                            <p:fltVal val="0"/>
                                          </p:val>
                                        </p:tav>
                                        <p:tav tm="100000">
                                          <p:val>
                                            <p:strVal val="#ppt_h"/>
                                          </p:val>
                                        </p:tav>
                                      </p:tavLst>
                                    </p:anim>
                                    <p:animEffect transition="in" filter="fade">
                                      <p:cBhvr>
                                        <p:cTn id="9" dur="400"/>
                                        <p:tgtEl>
                                          <p:spTgt spid="34"/>
                                        </p:tgtEl>
                                      </p:cBhvr>
                                    </p:animEffect>
                                  </p:childTnLst>
                                </p:cTn>
                              </p:par>
                            </p:childTnLst>
                          </p:cTn>
                        </p:par>
                        <p:par>
                          <p:cTn id="10" fill="hold">
                            <p:stCondLst>
                              <p:cond delay="400"/>
                            </p:stCondLst>
                            <p:childTnLst>
                              <p:par>
                                <p:cTn id="11" presetID="31" presetClass="entr" presetSubtype="0"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400" fill="hold"/>
                                        <p:tgtEl>
                                          <p:spTgt spid="35"/>
                                        </p:tgtEl>
                                        <p:attrNameLst>
                                          <p:attrName>ppt_w</p:attrName>
                                        </p:attrNameLst>
                                      </p:cBhvr>
                                      <p:tavLst>
                                        <p:tav tm="0">
                                          <p:val>
                                            <p:fltVal val="0"/>
                                          </p:val>
                                        </p:tav>
                                        <p:tav tm="100000">
                                          <p:val>
                                            <p:strVal val="#ppt_w"/>
                                          </p:val>
                                        </p:tav>
                                      </p:tavLst>
                                    </p:anim>
                                    <p:anim calcmode="lin" valueType="num">
                                      <p:cBhvr>
                                        <p:cTn id="14" dur="400" fill="hold"/>
                                        <p:tgtEl>
                                          <p:spTgt spid="35"/>
                                        </p:tgtEl>
                                        <p:attrNameLst>
                                          <p:attrName>ppt_h</p:attrName>
                                        </p:attrNameLst>
                                      </p:cBhvr>
                                      <p:tavLst>
                                        <p:tav tm="0">
                                          <p:val>
                                            <p:fltVal val="0"/>
                                          </p:val>
                                        </p:tav>
                                        <p:tav tm="100000">
                                          <p:val>
                                            <p:strVal val="#ppt_h"/>
                                          </p:val>
                                        </p:tav>
                                      </p:tavLst>
                                    </p:anim>
                                    <p:anim calcmode="lin" valueType="num">
                                      <p:cBhvr>
                                        <p:cTn id="15" dur="400" fill="hold"/>
                                        <p:tgtEl>
                                          <p:spTgt spid="35"/>
                                        </p:tgtEl>
                                        <p:attrNameLst>
                                          <p:attrName>style.rotation</p:attrName>
                                        </p:attrNameLst>
                                      </p:cBhvr>
                                      <p:tavLst>
                                        <p:tav tm="0">
                                          <p:val>
                                            <p:fltVal val="90"/>
                                          </p:val>
                                        </p:tav>
                                        <p:tav tm="100000">
                                          <p:val>
                                            <p:fltVal val="0"/>
                                          </p:val>
                                        </p:tav>
                                      </p:tavLst>
                                    </p:anim>
                                    <p:animEffect transition="in" filter="fade">
                                      <p:cBhvr>
                                        <p:cTn id="16" dur="400"/>
                                        <p:tgtEl>
                                          <p:spTgt spid="35"/>
                                        </p:tgtEl>
                                      </p:cBhvr>
                                    </p:animEffect>
                                  </p:childTnLst>
                                </p:cTn>
                              </p:par>
                            </p:childTnLst>
                          </p:cTn>
                        </p:par>
                        <p:par>
                          <p:cTn id="17" fill="hold">
                            <p:stCondLst>
                              <p:cond delay="800"/>
                            </p:stCondLst>
                            <p:childTnLst>
                              <p:par>
                                <p:cTn id="18" presetID="12" presetClass="entr" presetSubtype="8" fill="hold" grpId="0" nodeType="afterEffect">
                                  <p:stCondLst>
                                    <p:cond delay="0"/>
                                  </p:stCondLst>
                                  <p:childTnLst>
                                    <p:set>
                                      <p:cBhvr>
                                        <p:cTn id="19" dur="1" fill="hold">
                                          <p:stCondLst>
                                            <p:cond delay="0"/>
                                          </p:stCondLst>
                                        </p:cTn>
                                        <p:tgtEl>
                                          <p:spTgt spid="38"/>
                                        </p:tgtEl>
                                        <p:attrNameLst>
                                          <p:attrName>style.visibility</p:attrName>
                                        </p:attrNameLst>
                                      </p:cBhvr>
                                      <p:to>
                                        <p:strVal val="visible"/>
                                      </p:to>
                                    </p:set>
                                    <p:anim calcmode="lin" valueType="num">
                                      <p:cBhvr additive="base">
                                        <p:cTn id="20" dur="300"/>
                                        <p:tgtEl>
                                          <p:spTgt spid="38"/>
                                        </p:tgtEl>
                                        <p:attrNameLst>
                                          <p:attrName>ppt_x</p:attrName>
                                        </p:attrNameLst>
                                      </p:cBhvr>
                                      <p:tavLst>
                                        <p:tav tm="0">
                                          <p:val>
                                            <p:strVal val="#ppt_x-#ppt_w*1.125000"/>
                                          </p:val>
                                        </p:tav>
                                        <p:tav tm="100000">
                                          <p:val>
                                            <p:strVal val="#ppt_x"/>
                                          </p:val>
                                        </p:tav>
                                      </p:tavLst>
                                    </p:anim>
                                    <p:animEffect transition="in" filter="wipe(right)">
                                      <p:cBhvr>
                                        <p:cTn id="21" dur="300"/>
                                        <p:tgtEl>
                                          <p:spTgt spid="38"/>
                                        </p:tgtEl>
                                      </p:cBhvr>
                                    </p:animEffect>
                                  </p:childTnLst>
                                </p:cTn>
                              </p:par>
                            </p:childTnLst>
                          </p:cTn>
                        </p:par>
                        <p:par>
                          <p:cTn id="22" fill="hold">
                            <p:stCondLst>
                              <p:cond delay="1100"/>
                            </p:stCondLst>
                            <p:childTnLst>
                              <p:par>
                                <p:cTn id="23" presetID="22" presetClass="entr" presetSubtype="8" fill="hold" grpId="0" nodeType="after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wipe(left)">
                                      <p:cBhvr>
                                        <p:cTn id="25" dur="500"/>
                                        <p:tgtEl>
                                          <p:spTgt spid="40"/>
                                        </p:tgtEl>
                                      </p:cBhvr>
                                    </p:animEffect>
                                  </p:childTnLst>
                                </p:cTn>
                              </p:par>
                            </p:childTnLst>
                          </p:cTn>
                        </p:par>
                        <p:par>
                          <p:cTn id="26" fill="hold">
                            <p:stCondLst>
                              <p:cond delay="1600"/>
                            </p:stCondLst>
                            <p:childTnLst>
                              <p:par>
                                <p:cTn id="27" presetID="31" presetClass="entr" presetSubtype="0" fill="hold" grpId="0" nodeType="afterEffect">
                                  <p:stCondLst>
                                    <p:cond delay="0"/>
                                  </p:stCondLst>
                                  <p:childTnLst>
                                    <p:set>
                                      <p:cBhvr>
                                        <p:cTn id="28" dur="1" fill="hold">
                                          <p:stCondLst>
                                            <p:cond delay="0"/>
                                          </p:stCondLst>
                                        </p:cTn>
                                        <p:tgtEl>
                                          <p:spTgt spid="39"/>
                                        </p:tgtEl>
                                        <p:attrNameLst>
                                          <p:attrName>style.visibility</p:attrName>
                                        </p:attrNameLst>
                                      </p:cBhvr>
                                      <p:to>
                                        <p:strVal val="visible"/>
                                      </p:to>
                                    </p:set>
                                    <p:anim calcmode="lin" valueType="num">
                                      <p:cBhvr>
                                        <p:cTn id="29" dur="400" fill="hold"/>
                                        <p:tgtEl>
                                          <p:spTgt spid="39"/>
                                        </p:tgtEl>
                                        <p:attrNameLst>
                                          <p:attrName>ppt_w</p:attrName>
                                        </p:attrNameLst>
                                      </p:cBhvr>
                                      <p:tavLst>
                                        <p:tav tm="0">
                                          <p:val>
                                            <p:fltVal val="0"/>
                                          </p:val>
                                        </p:tav>
                                        <p:tav tm="100000">
                                          <p:val>
                                            <p:strVal val="#ppt_w"/>
                                          </p:val>
                                        </p:tav>
                                      </p:tavLst>
                                    </p:anim>
                                    <p:anim calcmode="lin" valueType="num">
                                      <p:cBhvr>
                                        <p:cTn id="30" dur="400" fill="hold"/>
                                        <p:tgtEl>
                                          <p:spTgt spid="39"/>
                                        </p:tgtEl>
                                        <p:attrNameLst>
                                          <p:attrName>ppt_h</p:attrName>
                                        </p:attrNameLst>
                                      </p:cBhvr>
                                      <p:tavLst>
                                        <p:tav tm="0">
                                          <p:val>
                                            <p:fltVal val="0"/>
                                          </p:val>
                                        </p:tav>
                                        <p:tav tm="100000">
                                          <p:val>
                                            <p:strVal val="#ppt_h"/>
                                          </p:val>
                                        </p:tav>
                                      </p:tavLst>
                                    </p:anim>
                                    <p:anim calcmode="lin" valueType="num">
                                      <p:cBhvr>
                                        <p:cTn id="31" dur="400" fill="hold"/>
                                        <p:tgtEl>
                                          <p:spTgt spid="39"/>
                                        </p:tgtEl>
                                        <p:attrNameLst>
                                          <p:attrName>style.rotation</p:attrName>
                                        </p:attrNameLst>
                                      </p:cBhvr>
                                      <p:tavLst>
                                        <p:tav tm="0">
                                          <p:val>
                                            <p:fltVal val="90"/>
                                          </p:val>
                                        </p:tav>
                                        <p:tav tm="100000">
                                          <p:val>
                                            <p:fltVal val="0"/>
                                          </p:val>
                                        </p:tav>
                                      </p:tavLst>
                                    </p:anim>
                                    <p:animEffect transition="in" filter="fade">
                                      <p:cBhvr>
                                        <p:cTn id="32" dur="400"/>
                                        <p:tgtEl>
                                          <p:spTgt spid="39"/>
                                        </p:tgtEl>
                                      </p:cBhvr>
                                    </p:animEffect>
                                  </p:childTnLst>
                                </p:cTn>
                              </p:par>
                            </p:childTnLst>
                          </p:cTn>
                        </p:par>
                        <p:par>
                          <p:cTn id="33" fill="hold">
                            <p:stCondLst>
                              <p:cond delay="2000"/>
                            </p:stCondLst>
                            <p:childTnLst>
                              <p:par>
                                <p:cTn id="34" presetID="22" presetClass="entr" presetSubtype="8" fill="hold" grpId="0" nodeType="after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wipe(left)">
                                      <p:cBhvr>
                                        <p:cTn id="36" dur="500"/>
                                        <p:tgtEl>
                                          <p:spTgt spid="41"/>
                                        </p:tgtEl>
                                      </p:cBhvr>
                                    </p:animEffect>
                                  </p:childTnLst>
                                </p:cTn>
                              </p:par>
                            </p:childTnLst>
                          </p:cTn>
                        </p:par>
                        <p:par>
                          <p:cTn id="37" fill="hold">
                            <p:stCondLst>
                              <p:cond delay="2500"/>
                            </p:stCondLst>
                            <p:childTnLst>
                              <p:par>
                                <p:cTn id="38" presetID="53" presetClass="entr" presetSubtype="16" fill="hold" grpId="0" nodeType="afterEffect">
                                  <p:stCondLst>
                                    <p:cond delay="0"/>
                                  </p:stCondLst>
                                  <p:childTnLst>
                                    <p:set>
                                      <p:cBhvr>
                                        <p:cTn id="39" dur="1" fill="hold">
                                          <p:stCondLst>
                                            <p:cond delay="0"/>
                                          </p:stCondLst>
                                        </p:cTn>
                                        <p:tgtEl>
                                          <p:spTgt spid="36"/>
                                        </p:tgtEl>
                                        <p:attrNameLst>
                                          <p:attrName>style.visibility</p:attrName>
                                        </p:attrNameLst>
                                      </p:cBhvr>
                                      <p:to>
                                        <p:strVal val="visible"/>
                                      </p:to>
                                    </p:set>
                                    <p:anim calcmode="lin" valueType="num">
                                      <p:cBhvr>
                                        <p:cTn id="40" dur="400" fill="hold"/>
                                        <p:tgtEl>
                                          <p:spTgt spid="36"/>
                                        </p:tgtEl>
                                        <p:attrNameLst>
                                          <p:attrName>ppt_w</p:attrName>
                                        </p:attrNameLst>
                                      </p:cBhvr>
                                      <p:tavLst>
                                        <p:tav tm="0">
                                          <p:val>
                                            <p:fltVal val="0"/>
                                          </p:val>
                                        </p:tav>
                                        <p:tav tm="100000">
                                          <p:val>
                                            <p:strVal val="#ppt_w"/>
                                          </p:val>
                                        </p:tav>
                                      </p:tavLst>
                                    </p:anim>
                                    <p:anim calcmode="lin" valueType="num">
                                      <p:cBhvr>
                                        <p:cTn id="41" dur="400" fill="hold"/>
                                        <p:tgtEl>
                                          <p:spTgt spid="36"/>
                                        </p:tgtEl>
                                        <p:attrNameLst>
                                          <p:attrName>ppt_h</p:attrName>
                                        </p:attrNameLst>
                                      </p:cBhvr>
                                      <p:tavLst>
                                        <p:tav tm="0">
                                          <p:val>
                                            <p:fltVal val="0"/>
                                          </p:val>
                                        </p:tav>
                                        <p:tav tm="100000">
                                          <p:val>
                                            <p:strVal val="#ppt_h"/>
                                          </p:val>
                                        </p:tav>
                                      </p:tavLst>
                                    </p:anim>
                                    <p:animEffect transition="in" filter="fade">
                                      <p:cBhvr>
                                        <p:cTn id="42" dur="400"/>
                                        <p:tgtEl>
                                          <p:spTgt spid="36"/>
                                        </p:tgtEl>
                                      </p:cBhvr>
                                    </p:animEffect>
                                  </p:childTnLst>
                                </p:cTn>
                              </p:par>
                            </p:childTnLst>
                          </p:cTn>
                        </p:par>
                        <p:par>
                          <p:cTn id="43" fill="hold">
                            <p:stCondLst>
                              <p:cond delay="2900"/>
                            </p:stCondLst>
                            <p:childTnLst>
                              <p:par>
                                <p:cTn id="44" presetID="31" presetClass="entr" presetSubtype="0" fill="hold" grpId="0" nodeType="afterEffect">
                                  <p:stCondLst>
                                    <p:cond delay="0"/>
                                  </p:stCondLst>
                                  <p:childTnLst>
                                    <p:set>
                                      <p:cBhvr>
                                        <p:cTn id="45" dur="1" fill="hold">
                                          <p:stCondLst>
                                            <p:cond delay="0"/>
                                          </p:stCondLst>
                                        </p:cTn>
                                        <p:tgtEl>
                                          <p:spTgt spid="37"/>
                                        </p:tgtEl>
                                        <p:attrNameLst>
                                          <p:attrName>style.visibility</p:attrName>
                                        </p:attrNameLst>
                                      </p:cBhvr>
                                      <p:to>
                                        <p:strVal val="visible"/>
                                      </p:to>
                                    </p:set>
                                    <p:anim calcmode="lin" valueType="num">
                                      <p:cBhvr>
                                        <p:cTn id="46" dur="400" fill="hold"/>
                                        <p:tgtEl>
                                          <p:spTgt spid="37"/>
                                        </p:tgtEl>
                                        <p:attrNameLst>
                                          <p:attrName>ppt_w</p:attrName>
                                        </p:attrNameLst>
                                      </p:cBhvr>
                                      <p:tavLst>
                                        <p:tav tm="0">
                                          <p:val>
                                            <p:fltVal val="0"/>
                                          </p:val>
                                        </p:tav>
                                        <p:tav tm="100000">
                                          <p:val>
                                            <p:strVal val="#ppt_w"/>
                                          </p:val>
                                        </p:tav>
                                      </p:tavLst>
                                    </p:anim>
                                    <p:anim calcmode="lin" valueType="num">
                                      <p:cBhvr>
                                        <p:cTn id="47" dur="400" fill="hold"/>
                                        <p:tgtEl>
                                          <p:spTgt spid="37"/>
                                        </p:tgtEl>
                                        <p:attrNameLst>
                                          <p:attrName>ppt_h</p:attrName>
                                        </p:attrNameLst>
                                      </p:cBhvr>
                                      <p:tavLst>
                                        <p:tav tm="0">
                                          <p:val>
                                            <p:fltVal val="0"/>
                                          </p:val>
                                        </p:tav>
                                        <p:tav tm="100000">
                                          <p:val>
                                            <p:strVal val="#ppt_h"/>
                                          </p:val>
                                        </p:tav>
                                      </p:tavLst>
                                    </p:anim>
                                    <p:anim calcmode="lin" valueType="num">
                                      <p:cBhvr>
                                        <p:cTn id="48" dur="400" fill="hold"/>
                                        <p:tgtEl>
                                          <p:spTgt spid="37"/>
                                        </p:tgtEl>
                                        <p:attrNameLst>
                                          <p:attrName>style.rotation</p:attrName>
                                        </p:attrNameLst>
                                      </p:cBhvr>
                                      <p:tavLst>
                                        <p:tav tm="0">
                                          <p:val>
                                            <p:fltVal val="90"/>
                                          </p:val>
                                        </p:tav>
                                        <p:tav tm="100000">
                                          <p:val>
                                            <p:fltVal val="0"/>
                                          </p:val>
                                        </p:tav>
                                      </p:tavLst>
                                    </p:anim>
                                    <p:animEffect transition="in" filter="fade">
                                      <p:cBhvr>
                                        <p:cTn id="49" dur="400"/>
                                        <p:tgtEl>
                                          <p:spTgt spid="37"/>
                                        </p:tgtEl>
                                      </p:cBhvr>
                                    </p:animEffect>
                                  </p:childTnLst>
                                </p:cTn>
                              </p:par>
                            </p:childTnLst>
                          </p:cTn>
                        </p:par>
                        <p:par>
                          <p:cTn id="50" fill="hold">
                            <p:stCondLst>
                              <p:cond delay="3300"/>
                            </p:stCondLst>
                            <p:childTnLst>
                              <p:par>
                                <p:cTn id="51" presetID="12" presetClass="entr" presetSubtype="8" fill="hold" grpId="0" nodeType="afterEffect">
                                  <p:stCondLst>
                                    <p:cond delay="0"/>
                                  </p:stCondLst>
                                  <p:childTnLst>
                                    <p:set>
                                      <p:cBhvr>
                                        <p:cTn id="52" dur="1" fill="hold">
                                          <p:stCondLst>
                                            <p:cond delay="0"/>
                                          </p:stCondLst>
                                        </p:cTn>
                                        <p:tgtEl>
                                          <p:spTgt spid="42"/>
                                        </p:tgtEl>
                                        <p:attrNameLst>
                                          <p:attrName>style.visibility</p:attrName>
                                        </p:attrNameLst>
                                      </p:cBhvr>
                                      <p:to>
                                        <p:strVal val="visible"/>
                                      </p:to>
                                    </p:set>
                                    <p:anim calcmode="lin" valueType="num">
                                      <p:cBhvr additive="base">
                                        <p:cTn id="53" dur="300"/>
                                        <p:tgtEl>
                                          <p:spTgt spid="42"/>
                                        </p:tgtEl>
                                        <p:attrNameLst>
                                          <p:attrName>ppt_x</p:attrName>
                                        </p:attrNameLst>
                                      </p:cBhvr>
                                      <p:tavLst>
                                        <p:tav tm="0">
                                          <p:val>
                                            <p:strVal val="#ppt_x-#ppt_w*1.125000"/>
                                          </p:val>
                                        </p:tav>
                                        <p:tav tm="100000">
                                          <p:val>
                                            <p:strVal val="#ppt_x"/>
                                          </p:val>
                                        </p:tav>
                                      </p:tavLst>
                                    </p:anim>
                                    <p:animEffect transition="in" filter="wipe(right)">
                                      <p:cBhvr>
                                        <p:cTn id="54" dur="300"/>
                                        <p:tgtEl>
                                          <p:spTgt spid="42"/>
                                        </p:tgtEl>
                                      </p:cBhvr>
                                    </p:animEffect>
                                  </p:childTnLst>
                                </p:cTn>
                              </p:par>
                            </p:childTnLst>
                          </p:cTn>
                        </p:par>
                        <p:par>
                          <p:cTn id="55" fill="hold">
                            <p:stCondLst>
                              <p:cond delay="3600"/>
                            </p:stCondLst>
                            <p:childTnLst>
                              <p:par>
                                <p:cTn id="56" presetID="22" presetClass="entr" presetSubtype="8" fill="hold" grpId="0" nodeType="after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wipe(left)">
                                      <p:cBhvr>
                                        <p:cTn id="58" dur="500"/>
                                        <p:tgtEl>
                                          <p:spTgt spid="44"/>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43"/>
                                        </p:tgtEl>
                                        <p:attrNameLst>
                                          <p:attrName>style.visibility</p:attrName>
                                        </p:attrNameLst>
                                      </p:cBhvr>
                                      <p:to>
                                        <p:strVal val="visible"/>
                                      </p:to>
                                    </p:set>
                                    <p:anim calcmode="lin" valueType="num">
                                      <p:cBhvr>
                                        <p:cTn id="61" dur="400" fill="hold"/>
                                        <p:tgtEl>
                                          <p:spTgt spid="43"/>
                                        </p:tgtEl>
                                        <p:attrNameLst>
                                          <p:attrName>ppt_w</p:attrName>
                                        </p:attrNameLst>
                                      </p:cBhvr>
                                      <p:tavLst>
                                        <p:tav tm="0">
                                          <p:val>
                                            <p:fltVal val="0"/>
                                          </p:val>
                                        </p:tav>
                                        <p:tav tm="100000">
                                          <p:val>
                                            <p:strVal val="#ppt_w"/>
                                          </p:val>
                                        </p:tav>
                                      </p:tavLst>
                                    </p:anim>
                                    <p:anim calcmode="lin" valueType="num">
                                      <p:cBhvr>
                                        <p:cTn id="62" dur="400" fill="hold"/>
                                        <p:tgtEl>
                                          <p:spTgt spid="43"/>
                                        </p:tgtEl>
                                        <p:attrNameLst>
                                          <p:attrName>ppt_h</p:attrName>
                                        </p:attrNameLst>
                                      </p:cBhvr>
                                      <p:tavLst>
                                        <p:tav tm="0">
                                          <p:val>
                                            <p:fltVal val="0"/>
                                          </p:val>
                                        </p:tav>
                                        <p:tav tm="100000">
                                          <p:val>
                                            <p:strVal val="#ppt_h"/>
                                          </p:val>
                                        </p:tav>
                                      </p:tavLst>
                                    </p:anim>
                                    <p:anim calcmode="lin" valueType="num">
                                      <p:cBhvr>
                                        <p:cTn id="63" dur="400" fill="hold"/>
                                        <p:tgtEl>
                                          <p:spTgt spid="43"/>
                                        </p:tgtEl>
                                        <p:attrNameLst>
                                          <p:attrName>style.rotation</p:attrName>
                                        </p:attrNameLst>
                                      </p:cBhvr>
                                      <p:tavLst>
                                        <p:tav tm="0">
                                          <p:val>
                                            <p:fltVal val="90"/>
                                          </p:val>
                                        </p:tav>
                                        <p:tav tm="100000">
                                          <p:val>
                                            <p:fltVal val="0"/>
                                          </p:val>
                                        </p:tav>
                                      </p:tavLst>
                                    </p:anim>
                                    <p:animEffect transition="in" filter="fade">
                                      <p:cBhvr>
                                        <p:cTn id="64" dur="400"/>
                                        <p:tgtEl>
                                          <p:spTgt spid="43"/>
                                        </p:tgtEl>
                                      </p:cBhvr>
                                    </p:animEffect>
                                  </p:childTnLst>
                                </p:cTn>
                              </p:par>
                            </p:childTnLst>
                          </p:cTn>
                        </p:par>
                        <p:par>
                          <p:cTn id="65" fill="hold">
                            <p:stCondLst>
                              <p:cond delay="4100"/>
                            </p:stCondLst>
                            <p:childTnLst>
                              <p:par>
                                <p:cTn id="66" presetID="22" presetClass="entr" presetSubtype="8" fill="hold" grpId="0" nodeType="afterEffect">
                                  <p:stCondLst>
                                    <p:cond delay="0"/>
                                  </p:stCondLst>
                                  <p:childTnLst>
                                    <p:set>
                                      <p:cBhvr>
                                        <p:cTn id="67" dur="1" fill="hold">
                                          <p:stCondLst>
                                            <p:cond delay="0"/>
                                          </p:stCondLst>
                                        </p:cTn>
                                        <p:tgtEl>
                                          <p:spTgt spid="45"/>
                                        </p:tgtEl>
                                        <p:attrNameLst>
                                          <p:attrName>style.visibility</p:attrName>
                                        </p:attrNameLst>
                                      </p:cBhvr>
                                      <p:to>
                                        <p:strVal val="visible"/>
                                      </p:to>
                                    </p:set>
                                    <p:animEffect transition="in" filter="wipe(left)">
                                      <p:cBhvr>
                                        <p:cTn id="68" dur="500"/>
                                        <p:tgtEl>
                                          <p:spTgt spid="45"/>
                                        </p:tgtEl>
                                      </p:cBhvr>
                                    </p:animEffect>
                                  </p:childTnLst>
                                </p:cTn>
                              </p:par>
                            </p:childTnLst>
                          </p:cTn>
                        </p:par>
                        <p:par>
                          <p:cTn id="69" fill="hold">
                            <p:stCondLst>
                              <p:cond delay="4600"/>
                            </p:stCondLst>
                            <p:childTnLst>
                              <p:par>
                                <p:cTn id="70" presetID="53" presetClass="entr" presetSubtype="16" fill="hold" grpId="0" nodeType="afterEffect">
                                  <p:stCondLst>
                                    <p:cond delay="0"/>
                                  </p:stCondLst>
                                  <p:childTnLst>
                                    <p:set>
                                      <p:cBhvr>
                                        <p:cTn id="71" dur="1" fill="hold">
                                          <p:stCondLst>
                                            <p:cond delay="0"/>
                                          </p:stCondLst>
                                        </p:cTn>
                                        <p:tgtEl>
                                          <p:spTgt spid="46"/>
                                        </p:tgtEl>
                                        <p:attrNameLst>
                                          <p:attrName>style.visibility</p:attrName>
                                        </p:attrNameLst>
                                      </p:cBhvr>
                                      <p:to>
                                        <p:strVal val="visible"/>
                                      </p:to>
                                    </p:set>
                                    <p:anim calcmode="lin" valueType="num">
                                      <p:cBhvr>
                                        <p:cTn id="72" dur="400" fill="hold"/>
                                        <p:tgtEl>
                                          <p:spTgt spid="46"/>
                                        </p:tgtEl>
                                        <p:attrNameLst>
                                          <p:attrName>ppt_w</p:attrName>
                                        </p:attrNameLst>
                                      </p:cBhvr>
                                      <p:tavLst>
                                        <p:tav tm="0">
                                          <p:val>
                                            <p:fltVal val="0"/>
                                          </p:val>
                                        </p:tav>
                                        <p:tav tm="100000">
                                          <p:val>
                                            <p:strVal val="#ppt_w"/>
                                          </p:val>
                                        </p:tav>
                                      </p:tavLst>
                                    </p:anim>
                                    <p:anim calcmode="lin" valueType="num">
                                      <p:cBhvr>
                                        <p:cTn id="73" dur="400" fill="hold"/>
                                        <p:tgtEl>
                                          <p:spTgt spid="46"/>
                                        </p:tgtEl>
                                        <p:attrNameLst>
                                          <p:attrName>ppt_h</p:attrName>
                                        </p:attrNameLst>
                                      </p:cBhvr>
                                      <p:tavLst>
                                        <p:tav tm="0">
                                          <p:val>
                                            <p:fltVal val="0"/>
                                          </p:val>
                                        </p:tav>
                                        <p:tav tm="100000">
                                          <p:val>
                                            <p:strVal val="#ppt_h"/>
                                          </p:val>
                                        </p:tav>
                                      </p:tavLst>
                                    </p:anim>
                                    <p:animEffect transition="in" filter="fade">
                                      <p:cBhvr>
                                        <p:cTn id="74" dur="400"/>
                                        <p:tgtEl>
                                          <p:spTgt spid="46"/>
                                        </p:tgtEl>
                                      </p:cBhvr>
                                    </p:animEffect>
                                  </p:childTnLst>
                                </p:cTn>
                              </p:par>
                            </p:childTnLst>
                          </p:cTn>
                        </p:par>
                        <p:par>
                          <p:cTn id="75" fill="hold">
                            <p:stCondLst>
                              <p:cond delay="5000"/>
                            </p:stCondLst>
                            <p:childTnLst>
                              <p:par>
                                <p:cTn id="76" presetID="31" presetClass="entr" presetSubtype="0" fill="hold" grpId="0" nodeType="afterEffect">
                                  <p:stCondLst>
                                    <p:cond delay="0"/>
                                  </p:stCondLst>
                                  <p:childTnLst>
                                    <p:set>
                                      <p:cBhvr>
                                        <p:cTn id="77" dur="1" fill="hold">
                                          <p:stCondLst>
                                            <p:cond delay="0"/>
                                          </p:stCondLst>
                                        </p:cTn>
                                        <p:tgtEl>
                                          <p:spTgt spid="47"/>
                                        </p:tgtEl>
                                        <p:attrNameLst>
                                          <p:attrName>style.visibility</p:attrName>
                                        </p:attrNameLst>
                                      </p:cBhvr>
                                      <p:to>
                                        <p:strVal val="visible"/>
                                      </p:to>
                                    </p:set>
                                    <p:anim calcmode="lin" valueType="num">
                                      <p:cBhvr>
                                        <p:cTn id="78" dur="400" fill="hold"/>
                                        <p:tgtEl>
                                          <p:spTgt spid="47"/>
                                        </p:tgtEl>
                                        <p:attrNameLst>
                                          <p:attrName>ppt_w</p:attrName>
                                        </p:attrNameLst>
                                      </p:cBhvr>
                                      <p:tavLst>
                                        <p:tav tm="0">
                                          <p:val>
                                            <p:fltVal val="0"/>
                                          </p:val>
                                        </p:tav>
                                        <p:tav tm="100000">
                                          <p:val>
                                            <p:strVal val="#ppt_w"/>
                                          </p:val>
                                        </p:tav>
                                      </p:tavLst>
                                    </p:anim>
                                    <p:anim calcmode="lin" valueType="num">
                                      <p:cBhvr>
                                        <p:cTn id="79" dur="400" fill="hold"/>
                                        <p:tgtEl>
                                          <p:spTgt spid="47"/>
                                        </p:tgtEl>
                                        <p:attrNameLst>
                                          <p:attrName>ppt_h</p:attrName>
                                        </p:attrNameLst>
                                      </p:cBhvr>
                                      <p:tavLst>
                                        <p:tav tm="0">
                                          <p:val>
                                            <p:fltVal val="0"/>
                                          </p:val>
                                        </p:tav>
                                        <p:tav tm="100000">
                                          <p:val>
                                            <p:strVal val="#ppt_h"/>
                                          </p:val>
                                        </p:tav>
                                      </p:tavLst>
                                    </p:anim>
                                    <p:anim calcmode="lin" valueType="num">
                                      <p:cBhvr>
                                        <p:cTn id="80" dur="400" fill="hold"/>
                                        <p:tgtEl>
                                          <p:spTgt spid="47"/>
                                        </p:tgtEl>
                                        <p:attrNameLst>
                                          <p:attrName>style.rotation</p:attrName>
                                        </p:attrNameLst>
                                      </p:cBhvr>
                                      <p:tavLst>
                                        <p:tav tm="0">
                                          <p:val>
                                            <p:fltVal val="90"/>
                                          </p:val>
                                        </p:tav>
                                        <p:tav tm="100000">
                                          <p:val>
                                            <p:fltVal val="0"/>
                                          </p:val>
                                        </p:tav>
                                      </p:tavLst>
                                    </p:anim>
                                    <p:animEffect transition="in" filter="fade">
                                      <p:cBhvr>
                                        <p:cTn id="81" dur="400"/>
                                        <p:tgtEl>
                                          <p:spTgt spid="47"/>
                                        </p:tgtEl>
                                      </p:cBhvr>
                                    </p:animEffect>
                                  </p:childTnLst>
                                </p:cTn>
                              </p:par>
                            </p:childTnLst>
                          </p:cTn>
                        </p:par>
                        <p:par>
                          <p:cTn id="82" fill="hold">
                            <p:stCondLst>
                              <p:cond delay="5400"/>
                            </p:stCondLst>
                            <p:childTnLst>
                              <p:par>
                                <p:cTn id="83" presetID="12" presetClass="entr" presetSubtype="8" fill="hold" grpId="0" nodeType="afterEffect">
                                  <p:stCondLst>
                                    <p:cond delay="0"/>
                                  </p:stCondLst>
                                  <p:childTnLst>
                                    <p:set>
                                      <p:cBhvr>
                                        <p:cTn id="84" dur="1" fill="hold">
                                          <p:stCondLst>
                                            <p:cond delay="0"/>
                                          </p:stCondLst>
                                        </p:cTn>
                                        <p:tgtEl>
                                          <p:spTgt spid="50"/>
                                        </p:tgtEl>
                                        <p:attrNameLst>
                                          <p:attrName>style.visibility</p:attrName>
                                        </p:attrNameLst>
                                      </p:cBhvr>
                                      <p:to>
                                        <p:strVal val="visible"/>
                                      </p:to>
                                    </p:set>
                                    <p:anim calcmode="lin" valueType="num">
                                      <p:cBhvr additive="base">
                                        <p:cTn id="85" dur="300"/>
                                        <p:tgtEl>
                                          <p:spTgt spid="50"/>
                                        </p:tgtEl>
                                        <p:attrNameLst>
                                          <p:attrName>ppt_x</p:attrName>
                                        </p:attrNameLst>
                                      </p:cBhvr>
                                      <p:tavLst>
                                        <p:tav tm="0">
                                          <p:val>
                                            <p:strVal val="#ppt_x-#ppt_w*1.125000"/>
                                          </p:val>
                                        </p:tav>
                                        <p:tav tm="100000">
                                          <p:val>
                                            <p:strVal val="#ppt_x"/>
                                          </p:val>
                                        </p:tav>
                                      </p:tavLst>
                                    </p:anim>
                                    <p:animEffect transition="in" filter="wipe(right)">
                                      <p:cBhvr>
                                        <p:cTn id="86" dur="300"/>
                                        <p:tgtEl>
                                          <p:spTgt spid="50"/>
                                        </p:tgtEl>
                                      </p:cBhvr>
                                    </p:animEffect>
                                  </p:childTnLst>
                                </p:cTn>
                              </p:par>
                            </p:childTnLst>
                          </p:cTn>
                        </p:par>
                        <p:par>
                          <p:cTn id="87" fill="hold">
                            <p:stCondLst>
                              <p:cond delay="5700"/>
                            </p:stCondLst>
                            <p:childTnLst>
                              <p:par>
                                <p:cTn id="88" presetID="22" presetClass="entr" presetSubtype="8" fill="hold" grpId="0" nodeType="afterEffect">
                                  <p:stCondLst>
                                    <p:cond delay="0"/>
                                  </p:stCondLst>
                                  <p:childTnLst>
                                    <p:set>
                                      <p:cBhvr>
                                        <p:cTn id="89" dur="1" fill="hold">
                                          <p:stCondLst>
                                            <p:cond delay="0"/>
                                          </p:stCondLst>
                                        </p:cTn>
                                        <p:tgtEl>
                                          <p:spTgt spid="52"/>
                                        </p:tgtEl>
                                        <p:attrNameLst>
                                          <p:attrName>style.visibility</p:attrName>
                                        </p:attrNameLst>
                                      </p:cBhvr>
                                      <p:to>
                                        <p:strVal val="visible"/>
                                      </p:to>
                                    </p:set>
                                    <p:animEffect transition="in" filter="wipe(left)">
                                      <p:cBhvr>
                                        <p:cTn id="90" dur="500"/>
                                        <p:tgtEl>
                                          <p:spTgt spid="52"/>
                                        </p:tgtEl>
                                      </p:cBhvr>
                                    </p:animEffect>
                                  </p:childTnLst>
                                </p:cTn>
                              </p:par>
                            </p:childTnLst>
                          </p:cTn>
                        </p:par>
                        <p:par>
                          <p:cTn id="91" fill="hold">
                            <p:stCondLst>
                              <p:cond delay="6200"/>
                            </p:stCondLst>
                            <p:childTnLst>
                              <p:par>
                                <p:cTn id="92" presetID="31" presetClass="entr" presetSubtype="0" fill="hold" grpId="0" nodeType="afterEffect">
                                  <p:stCondLst>
                                    <p:cond delay="0"/>
                                  </p:stCondLst>
                                  <p:childTnLst>
                                    <p:set>
                                      <p:cBhvr>
                                        <p:cTn id="93" dur="1" fill="hold">
                                          <p:stCondLst>
                                            <p:cond delay="0"/>
                                          </p:stCondLst>
                                        </p:cTn>
                                        <p:tgtEl>
                                          <p:spTgt spid="51"/>
                                        </p:tgtEl>
                                        <p:attrNameLst>
                                          <p:attrName>style.visibility</p:attrName>
                                        </p:attrNameLst>
                                      </p:cBhvr>
                                      <p:to>
                                        <p:strVal val="visible"/>
                                      </p:to>
                                    </p:set>
                                    <p:anim calcmode="lin" valueType="num">
                                      <p:cBhvr>
                                        <p:cTn id="94" dur="400" fill="hold"/>
                                        <p:tgtEl>
                                          <p:spTgt spid="51"/>
                                        </p:tgtEl>
                                        <p:attrNameLst>
                                          <p:attrName>ppt_w</p:attrName>
                                        </p:attrNameLst>
                                      </p:cBhvr>
                                      <p:tavLst>
                                        <p:tav tm="0">
                                          <p:val>
                                            <p:fltVal val="0"/>
                                          </p:val>
                                        </p:tav>
                                        <p:tav tm="100000">
                                          <p:val>
                                            <p:strVal val="#ppt_w"/>
                                          </p:val>
                                        </p:tav>
                                      </p:tavLst>
                                    </p:anim>
                                    <p:anim calcmode="lin" valueType="num">
                                      <p:cBhvr>
                                        <p:cTn id="95" dur="400" fill="hold"/>
                                        <p:tgtEl>
                                          <p:spTgt spid="51"/>
                                        </p:tgtEl>
                                        <p:attrNameLst>
                                          <p:attrName>ppt_h</p:attrName>
                                        </p:attrNameLst>
                                      </p:cBhvr>
                                      <p:tavLst>
                                        <p:tav tm="0">
                                          <p:val>
                                            <p:fltVal val="0"/>
                                          </p:val>
                                        </p:tav>
                                        <p:tav tm="100000">
                                          <p:val>
                                            <p:strVal val="#ppt_h"/>
                                          </p:val>
                                        </p:tav>
                                      </p:tavLst>
                                    </p:anim>
                                    <p:anim calcmode="lin" valueType="num">
                                      <p:cBhvr>
                                        <p:cTn id="96" dur="400" fill="hold"/>
                                        <p:tgtEl>
                                          <p:spTgt spid="51"/>
                                        </p:tgtEl>
                                        <p:attrNameLst>
                                          <p:attrName>style.rotation</p:attrName>
                                        </p:attrNameLst>
                                      </p:cBhvr>
                                      <p:tavLst>
                                        <p:tav tm="0">
                                          <p:val>
                                            <p:fltVal val="90"/>
                                          </p:val>
                                        </p:tav>
                                        <p:tav tm="100000">
                                          <p:val>
                                            <p:fltVal val="0"/>
                                          </p:val>
                                        </p:tav>
                                      </p:tavLst>
                                    </p:anim>
                                    <p:animEffect transition="in" filter="fade">
                                      <p:cBhvr>
                                        <p:cTn id="97" dur="400"/>
                                        <p:tgtEl>
                                          <p:spTgt spid="51"/>
                                        </p:tgtEl>
                                      </p:cBhvr>
                                    </p:animEffect>
                                  </p:childTnLst>
                                </p:cTn>
                              </p:par>
                            </p:childTnLst>
                          </p:cTn>
                        </p:par>
                        <p:par>
                          <p:cTn id="98" fill="hold">
                            <p:stCondLst>
                              <p:cond delay="6600"/>
                            </p:stCondLst>
                            <p:childTnLst>
                              <p:par>
                                <p:cTn id="99" presetID="53" presetClass="entr" presetSubtype="16" fill="hold" grpId="0" nodeType="afterEffect">
                                  <p:stCondLst>
                                    <p:cond delay="0"/>
                                  </p:stCondLst>
                                  <p:childTnLst>
                                    <p:set>
                                      <p:cBhvr>
                                        <p:cTn id="100" dur="1" fill="hold">
                                          <p:stCondLst>
                                            <p:cond delay="0"/>
                                          </p:stCondLst>
                                        </p:cTn>
                                        <p:tgtEl>
                                          <p:spTgt spid="48"/>
                                        </p:tgtEl>
                                        <p:attrNameLst>
                                          <p:attrName>style.visibility</p:attrName>
                                        </p:attrNameLst>
                                      </p:cBhvr>
                                      <p:to>
                                        <p:strVal val="visible"/>
                                      </p:to>
                                    </p:set>
                                    <p:anim calcmode="lin" valueType="num">
                                      <p:cBhvr>
                                        <p:cTn id="101" dur="400" fill="hold"/>
                                        <p:tgtEl>
                                          <p:spTgt spid="48"/>
                                        </p:tgtEl>
                                        <p:attrNameLst>
                                          <p:attrName>ppt_w</p:attrName>
                                        </p:attrNameLst>
                                      </p:cBhvr>
                                      <p:tavLst>
                                        <p:tav tm="0">
                                          <p:val>
                                            <p:fltVal val="0"/>
                                          </p:val>
                                        </p:tav>
                                        <p:tav tm="100000">
                                          <p:val>
                                            <p:strVal val="#ppt_w"/>
                                          </p:val>
                                        </p:tav>
                                      </p:tavLst>
                                    </p:anim>
                                    <p:anim calcmode="lin" valueType="num">
                                      <p:cBhvr>
                                        <p:cTn id="102" dur="400" fill="hold"/>
                                        <p:tgtEl>
                                          <p:spTgt spid="48"/>
                                        </p:tgtEl>
                                        <p:attrNameLst>
                                          <p:attrName>ppt_h</p:attrName>
                                        </p:attrNameLst>
                                      </p:cBhvr>
                                      <p:tavLst>
                                        <p:tav tm="0">
                                          <p:val>
                                            <p:fltVal val="0"/>
                                          </p:val>
                                        </p:tav>
                                        <p:tav tm="100000">
                                          <p:val>
                                            <p:strVal val="#ppt_h"/>
                                          </p:val>
                                        </p:tav>
                                      </p:tavLst>
                                    </p:anim>
                                    <p:animEffect transition="in" filter="fade">
                                      <p:cBhvr>
                                        <p:cTn id="103" dur="400"/>
                                        <p:tgtEl>
                                          <p:spTgt spid="48"/>
                                        </p:tgtEl>
                                      </p:cBhvr>
                                    </p:animEffect>
                                  </p:childTnLst>
                                </p:cTn>
                              </p:par>
                            </p:childTnLst>
                          </p:cTn>
                        </p:par>
                        <p:par>
                          <p:cTn id="104" fill="hold">
                            <p:stCondLst>
                              <p:cond delay="7000"/>
                            </p:stCondLst>
                            <p:childTnLst>
                              <p:par>
                                <p:cTn id="105" presetID="31" presetClass="entr" presetSubtype="0" fill="hold" grpId="0" nodeType="afterEffect">
                                  <p:stCondLst>
                                    <p:cond delay="0"/>
                                  </p:stCondLst>
                                  <p:childTnLst>
                                    <p:set>
                                      <p:cBhvr>
                                        <p:cTn id="106" dur="1" fill="hold">
                                          <p:stCondLst>
                                            <p:cond delay="0"/>
                                          </p:stCondLst>
                                        </p:cTn>
                                        <p:tgtEl>
                                          <p:spTgt spid="49"/>
                                        </p:tgtEl>
                                        <p:attrNameLst>
                                          <p:attrName>style.visibility</p:attrName>
                                        </p:attrNameLst>
                                      </p:cBhvr>
                                      <p:to>
                                        <p:strVal val="visible"/>
                                      </p:to>
                                    </p:set>
                                    <p:anim calcmode="lin" valueType="num">
                                      <p:cBhvr>
                                        <p:cTn id="107" dur="400" fill="hold"/>
                                        <p:tgtEl>
                                          <p:spTgt spid="49"/>
                                        </p:tgtEl>
                                        <p:attrNameLst>
                                          <p:attrName>ppt_w</p:attrName>
                                        </p:attrNameLst>
                                      </p:cBhvr>
                                      <p:tavLst>
                                        <p:tav tm="0">
                                          <p:val>
                                            <p:fltVal val="0"/>
                                          </p:val>
                                        </p:tav>
                                        <p:tav tm="100000">
                                          <p:val>
                                            <p:strVal val="#ppt_w"/>
                                          </p:val>
                                        </p:tav>
                                      </p:tavLst>
                                    </p:anim>
                                    <p:anim calcmode="lin" valueType="num">
                                      <p:cBhvr>
                                        <p:cTn id="108" dur="400" fill="hold"/>
                                        <p:tgtEl>
                                          <p:spTgt spid="49"/>
                                        </p:tgtEl>
                                        <p:attrNameLst>
                                          <p:attrName>ppt_h</p:attrName>
                                        </p:attrNameLst>
                                      </p:cBhvr>
                                      <p:tavLst>
                                        <p:tav tm="0">
                                          <p:val>
                                            <p:fltVal val="0"/>
                                          </p:val>
                                        </p:tav>
                                        <p:tav tm="100000">
                                          <p:val>
                                            <p:strVal val="#ppt_h"/>
                                          </p:val>
                                        </p:tav>
                                      </p:tavLst>
                                    </p:anim>
                                    <p:anim calcmode="lin" valueType="num">
                                      <p:cBhvr>
                                        <p:cTn id="109" dur="400" fill="hold"/>
                                        <p:tgtEl>
                                          <p:spTgt spid="49"/>
                                        </p:tgtEl>
                                        <p:attrNameLst>
                                          <p:attrName>style.rotation</p:attrName>
                                        </p:attrNameLst>
                                      </p:cBhvr>
                                      <p:tavLst>
                                        <p:tav tm="0">
                                          <p:val>
                                            <p:fltVal val="90"/>
                                          </p:val>
                                        </p:tav>
                                        <p:tav tm="100000">
                                          <p:val>
                                            <p:fltVal val="0"/>
                                          </p:val>
                                        </p:tav>
                                      </p:tavLst>
                                    </p:anim>
                                    <p:animEffect transition="in" filter="fade">
                                      <p:cBhvr>
                                        <p:cTn id="110" dur="400"/>
                                        <p:tgtEl>
                                          <p:spTgt spid="49"/>
                                        </p:tgtEl>
                                      </p:cBhvr>
                                    </p:animEffect>
                                  </p:childTnLst>
                                </p:cTn>
                              </p:par>
                            </p:childTnLst>
                          </p:cTn>
                        </p:par>
                        <p:par>
                          <p:cTn id="111" fill="hold">
                            <p:stCondLst>
                              <p:cond delay="7400"/>
                            </p:stCondLst>
                            <p:childTnLst>
                              <p:par>
                                <p:cTn id="112" presetID="12" presetClass="entr" presetSubtype="8" fill="hold" grpId="0" nodeType="afterEffect">
                                  <p:stCondLst>
                                    <p:cond delay="0"/>
                                  </p:stCondLst>
                                  <p:childTnLst>
                                    <p:set>
                                      <p:cBhvr>
                                        <p:cTn id="113" dur="1" fill="hold">
                                          <p:stCondLst>
                                            <p:cond delay="0"/>
                                          </p:stCondLst>
                                        </p:cTn>
                                        <p:tgtEl>
                                          <p:spTgt spid="53"/>
                                        </p:tgtEl>
                                        <p:attrNameLst>
                                          <p:attrName>style.visibility</p:attrName>
                                        </p:attrNameLst>
                                      </p:cBhvr>
                                      <p:to>
                                        <p:strVal val="visible"/>
                                      </p:to>
                                    </p:set>
                                    <p:anim calcmode="lin" valueType="num">
                                      <p:cBhvr additive="base">
                                        <p:cTn id="114" dur="300"/>
                                        <p:tgtEl>
                                          <p:spTgt spid="53"/>
                                        </p:tgtEl>
                                        <p:attrNameLst>
                                          <p:attrName>ppt_x</p:attrName>
                                        </p:attrNameLst>
                                      </p:cBhvr>
                                      <p:tavLst>
                                        <p:tav tm="0">
                                          <p:val>
                                            <p:strVal val="#ppt_x-#ppt_w*1.125000"/>
                                          </p:val>
                                        </p:tav>
                                        <p:tav tm="100000">
                                          <p:val>
                                            <p:strVal val="#ppt_x"/>
                                          </p:val>
                                        </p:tav>
                                      </p:tavLst>
                                    </p:anim>
                                    <p:animEffect transition="in" filter="wipe(right)">
                                      <p:cBhvr>
                                        <p:cTn id="115" dur="300"/>
                                        <p:tgtEl>
                                          <p:spTgt spid="53"/>
                                        </p:tgtEl>
                                      </p:cBhvr>
                                    </p:animEffect>
                                  </p:childTnLst>
                                </p:cTn>
                              </p:par>
                            </p:childTnLst>
                          </p:cTn>
                        </p:par>
                        <p:par>
                          <p:cTn id="116" fill="hold">
                            <p:stCondLst>
                              <p:cond delay="7700"/>
                            </p:stCondLst>
                            <p:childTnLst>
                              <p:par>
                                <p:cTn id="117" presetID="22" presetClass="entr" presetSubtype="8" fill="hold" grpId="0" nodeType="afterEffect">
                                  <p:stCondLst>
                                    <p:cond delay="0"/>
                                  </p:stCondLst>
                                  <p:childTnLst>
                                    <p:set>
                                      <p:cBhvr>
                                        <p:cTn id="118" dur="1" fill="hold">
                                          <p:stCondLst>
                                            <p:cond delay="0"/>
                                          </p:stCondLst>
                                        </p:cTn>
                                        <p:tgtEl>
                                          <p:spTgt spid="55"/>
                                        </p:tgtEl>
                                        <p:attrNameLst>
                                          <p:attrName>style.visibility</p:attrName>
                                        </p:attrNameLst>
                                      </p:cBhvr>
                                      <p:to>
                                        <p:strVal val="visible"/>
                                      </p:to>
                                    </p:set>
                                    <p:animEffect transition="in" filter="wipe(left)">
                                      <p:cBhvr>
                                        <p:cTn id="119" dur="500"/>
                                        <p:tgtEl>
                                          <p:spTgt spid="55"/>
                                        </p:tgtEl>
                                      </p:cBhvr>
                                    </p:animEffect>
                                  </p:childTnLst>
                                </p:cTn>
                              </p:par>
                              <p:par>
                                <p:cTn id="120" presetID="31" presetClass="entr" presetSubtype="0" fill="hold" grpId="0" nodeType="withEffect">
                                  <p:stCondLst>
                                    <p:cond delay="0"/>
                                  </p:stCondLst>
                                  <p:childTnLst>
                                    <p:set>
                                      <p:cBhvr>
                                        <p:cTn id="121" dur="1" fill="hold">
                                          <p:stCondLst>
                                            <p:cond delay="0"/>
                                          </p:stCondLst>
                                        </p:cTn>
                                        <p:tgtEl>
                                          <p:spTgt spid="54"/>
                                        </p:tgtEl>
                                        <p:attrNameLst>
                                          <p:attrName>style.visibility</p:attrName>
                                        </p:attrNameLst>
                                      </p:cBhvr>
                                      <p:to>
                                        <p:strVal val="visible"/>
                                      </p:to>
                                    </p:set>
                                    <p:anim calcmode="lin" valueType="num">
                                      <p:cBhvr>
                                        <p:cTn id="122" dur="400" fill="hold"/>
                                        <p:tgtEl>
                                          <p:spTgt spid="54"/>
                                        </p:tgtEl>
                                        <p:attrNameLst>
                                          <p:attrName>ppt_w</p:attrName>
                                        </p:attrNameLst>
                                      </p:cBhvr>
                                      <p:tavLst>
                                        <p:tav tm="0">
                                          <p:val>
                                            <p:fltVal val="0"/>
                                          </p:val>
                                        </p:tav>
                                        <p:tav tm="100000">
                                          <p:val>
                                            <p:strVal val="#ppt_w"/>
                                          </p:val>
                                        </p:tav>
                                      </p:tavLst>
                                    </p:anim>
                                    <p:anim calcmode="lin" valueType="num">
                                      <p:cBhvr>
                                        <p:cTn id="123" dur="400" fill="hold"/>
                                        <p:tgtEl>
                                          <p:spTgt spid="54"/>
                                        </p:tgtEl>
                                        <p:attrNameLst>
                                          <p:attrName>ppt_h</p:attrName>
                                        </p:attrNameLst>
                                      </p:cBhvr>
                                      <p:tavLst>
                                        <p:tav tm="0">
                                          <p:val>
                                            <p:fltVal val="0"/>
                                          </p:val>
                                        </p:tav>
                                        <p:tav tm="100000">
                                          <p:val>
                                            <p:strVal val="#ppt_h"/>
                                          </p:val>
                                        </p:tav>
                                      </p:tavLst>
                                    </p:anim>
                                    <p:anim calcmode="lin" valueType="num">
                                      <p:cBhvr>
                                        <p:cTn id="124" dur="400" fill="hold"/>
                                        <p:tgtEl>
                                          <p:spTgt spid="54"/>
                                        </p:tgtEl>
                                        <p:attrNameLst>
                                          <p:attrName>style.rotation</p:attrName>
                                        </p:attrNameLst>
                                      </p:cBhvr>
                                      <p:tavLst>
                                        <p:tav tm="0">
                                          <p:val>
                                            <p:fltVal val="90"/>
                                          </p:val>
                                        </p:tav>
                                        <p:tav tm="100000">
                                          <p:val>
                                            <p:fltVal val="0"/>
                                          </p:val>
                                        </p:tav>
                                      </p:tavLst>
                                    </p:anim>
                                    <p:animEffect transition="in" filter="fade">
                                      <p:cBhvr>
                                        <p:cTn id="125" dur="400"/>
                                        <p:tgtEl>
                                          <p:spTgt spid="54"/>
                                        </p:tgtEl>
                                      </p:cBhvr>
                                    </p:animEffect>
                                  </p:childTnLst>
                                </p:cTn>
                              </p:par>
                            </p:childTnLst>
                          </p:cTn>
                        </p:par>
                        <p:par>
                          <p:cTn id="126" fill="hold">
                            <p:stCondLst>
                              <p:cond delay="8200"/>
                            </p:stCondLst>
                            <p:childTnLst>
                              <p:par>
                                <p:cTn id="127" presetID="22" presetClass="entr" presetSubtype="8" fill="hold" grpId="0" nodeType="afterEffect">
                                  <p:stCondLst>
                                    <p:cond delay="0"/>
                                  </p:stCondLst>
                                  <p:childTnLst>
                                    <p:set>
                                      <p:cBhvr>
                                        <p:cTn id="128" dur="1" fill="hold">
                                          <p:stCondLst>
                                            <p:cond delay="0"/>
                                          </p:stCondLst>
                                        </p:cTn>
                                        <p:tgtEl>
                                          <p:spTgt spid="56"/>
                                        </p:tgtEl>
                                        <p:attrNameLst>
                                          <p:attrName>style.visibility</p:attrName>
                                        </p:attrNameLst>
                                      </p:cBhvr>
                                      <p:to>
                                        <p:strVal val="visible"/>
                                      </p:to>
                                    </p:set>
                                    <p:animEffect transition="in" filter="wipe(left)">
                                      <p:cBhvr>
                                        <p:cTn id="129" dur="500"/>
                                        <p:tgtEl>
                                          <p:spTgt spid="56"/>
                                        </p:tgtEl>
                                      </p:cBhvr>
                                    </p:animEffect>
                                  </p:childTnLst>
                                </p:cTn>
                              </p:par>
                            </p:childTnLst>
                          </p:cTn>
                        </p:par>
                        <p:par>
                          <p:cTn id="130" fill="hold">
                            <p:stCondLst>
                              <p:cond delay="8700"/>
                            </p:stCondLst>
                            <p:childTnLst>
                              <p:par>
                                <p:cTn id="131" presetID="22" presetClass="entr" presetSubtype="8" fill="hold" grpId="0" nodeType="afterEffect">
                                  <p:stCondLst>
                                    <p:cond delay="0"/>
                                  </p:stCondLst>
                                  <p:childTnLst>
                                    <p:set>
                                      <p:cBhvr>
                                        <p:cTn id="132" dur="1" fill="hold">
                                          <p:stCondLst>
                                            <p:cond delay="0"/>
                                          </p:stCondLst>
                                        </p:cTn>
                                        <p:tgtEl>
                                          <p:spTgt spid="57"/>
                                        </p:tgtEl>
                                        <p:attrNameLst>
                                          <p:attrName>style.visibility</p:attrName>
                                        </p:attrNameLst>
                                      </p:cBhvr>
                                      <p:to>
                                        <p:strVal val="visible"/>
                                      </p:to>
                                    </p:set>
                                    <p:animEffect transition="in" filter="wipe(left)">
                                      <p:cBhvr>
                                        <p:cTn id="133"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38" grpId="0" animBg="1"/>
      <p:bldP spid="39" grpId="0"/>
      <p:bldP spid="40" grpId="0"/>
      <p:bldP spid="41" grpId="0"/>
      <p:bldP spid="42" grpId="0" animBg="1"/>
      <p:bldP spid="43" grpId="0"/>
      <p:bldP spid="44" grpId="0"/>
      <p:bldP spid="45" grpId="0"/>
      <p:bldP spid="46" grpId="0" animBg="1"/>
      <p:bldP spid="47" grpId="0" animBg="1"/>
      <p:bldP spid="48" grpId="0" animBg="1"/>
      <p:bldP spid="49" grpId="0" animBg="1"/>
      <p:bldP spid="50" grpId="0" animBg="1"/>
      <p:bldP spid="51" grpId="0"/>
      <p:bldP spid="52" grpId="0"/>
      <p:bldP spid="53" grpId="0" animBg="1"/>
      <p:bldP spid="54" grpId="0"/>
      <p:bldP spid="55" grpId="0"/>
      <p:bldP spid="56" grpId="0"/>
      <p:bldP spid="5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 y="0"/>
            <a:ext cx="12214407" cy="6858000"/>
            <a:chOff x="-1" y="0"/>
            <a:chExt cx="12214407" cy="6858000"/>
          </a:xfrm>
        </p:grpSpPr>
        <p:pic>
          <p:nvPicPr>
            <p:cNvPr id="12" name="图片 11"/>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 y="0"/>
              <a:ext cx="12193721" cy="6858000"/>
            </a:xfrm>
            <a:prstGeom prst="rect">
              <a:avLst/>
            </a:prstGeom>
          </p:spPr>
        </p:pic>
        <p:pic>
          <p:nvPicPr>
            <p:cNvPr id="13" name="图片 12"/>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1" y="0"/>
              <a:ext cx="12214407" cy="6858000"/>
            </a:xfrm>
            <a:prstGeom prst="rect">
              <a:avLst/>
            </a:prstGeom>
          </p:spPr>
        </p:pic>
      </p:grpSp>
      <p:sp>
        <p:nvSpPr>
          <p:cNvPr id="6" name="矩形 5"/>
          <p:cNvSpPr/>
          <p:nvPr/>
        </p:nvSpPr>
        <p:spPr>
          <a:xfrm>
            <a:off x="217714" y="239486"/>
            <a:ext cx="11675788" cy="6455228"/>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15273" y="384616"/>
            <a:ext cx="3048000" cy="707886"/>
          </a:xfrm>
          <a:prstGeom prst="rect">
            <a:avLst/>
          </a:prstGeom>
          <a:noFill/>
        </p:spPr>
        <p:txBody>
          <a:bodyPr wrap="square" rtlCol="0">
            <a:spAutoFit/>
          </a:bodyPr>
          <a:lstStyle/>
          <a:p>
            <a:pPr algn="ctr"/>
            <a:r>
              <a:rPr lang="zh-CN" altLang="en-US" sz="4000" dirty="0">
                <a:solidFill>
                  <a:srgbClr val="6395CE"/>
                </a:solidFill>
                <a:latin typeface="方正艺黑简体" panose="03000509000000000000" pitchFamily="65" charset="-122"/>
                <a:ea typeface="方正艺黑简体" panose="03000509000000000000" pitchFamily="65" charset="-122"/>
              </a:rPr>
              <a:t>执行力</a:t>
            </a:r>
          </a:p>
        </p:txBody>
      </p:sp>
      <p:grpSp>
        <p:nvGrpSpPr>
          <p:cNvPr id="8" name="组合 7">
            <a:extLst>
              <a:ext uri="{FF2B5EF4-FFF2-40B4-BE49-F238E27FC236}">
                <a16:creationId xmlns:a16="http://schemas.microsoft.com/office/drawing/2014/main" xmlns="" id="{CA591502-6F2F-478E-8145-2923EF46B7C6}"/>
              </a:ext>
            </a:extLst>
          </p:cNvPr>
          <p:cNvGrpSpPr/>
          <p:nvPr/>
        </p:nvGrpSpPr>
        <p:grpSpPr>
          <a:xfrm>
            <a:off x="5232123" y="2443707"/>
            <a:ext cx="1534185" cy="1534584"/>
            <a:chOff x="5349012" y="3025274"/>
            <a:chExt cx="1534185" cy="1534584"/>
          </a:xfrm>
        </p:grpSpPr>
        <p:sp>
          <p:nvSpPr>
            <p:cNvPr id="9" name="Freeform 133">
              <a:extLst>
                <a:ext uri="{FF2B5EF4-FFF2-40B4-BE49-F238E27FC236}">
                  <a16:creationId xmlns:a16="http://schemas.microsoft.com/office/drawing/2014/main" xmlns="" id="{130036CE-9024-4313-B778-A4F678971133}"/>
                </a:ext>
              </a:extLst>
            </p:cNvPr>
            <p:cNvSpPr/>
            <p:nvPr/>
          </p:nvSpPr>
          <p:spPr bwMode="auto">
            <a:xfrm>
              <a:off x="5349012" y="3025274"/>
              <a:ext cx="1534185" cy="1534584"/>
            </a:xfrm>
            <a:custGeom>
              <a:avLst/>
              <a:gdLst>
                <a:gd name="T0" fmla="*/ 2 w 276"/>
                <a:gd name="T1" fmla="*/ 117 h 276"/>
                <a:gd name="T2" fmla="*/ 0 w 276"/>
                <a:gd name="T3" fmla="*/ 138 h 276"/>
                <a:gd name="T4" fmla="*/ 2 w 276"/>
                <a:gd name="T5" fmla="*/ 159 h 276"/>
                <a:gd name="T6" fmla="*/ 4 w 276"/>
                <a:gd name="T7" fmla="*/ 173 h 276"/>
                <a:gd name="T8" fmla="*/ 11 w 276"/>
                <a:gd name="T9" fmla="*/ 192 h 276"/>
                <a:gd name="T10" fmla="*/ 15 w 276"/>
                <a:gd name="T11" fmla="*/ 201 h 276"/>
                <a:gd name="T12" fmla="*/ 29 w 276"/>
                <a:gd name="T13" fmla="*/ 223 h 276"/>
                <a:gd name="T14" fmla="*/ 40 w 276"/>
                <a:gd name="T15" fmla="*/ 236 h 276"/>
                <a:gd name="T16" fmla="*/ 69 w 276"/>
                <a:gd name="T17" fmla="*/ 258 h 276"/>
                <a:gd name="T18" fmla="*/ 87 w 276"/>
                <a:gd name="T19" fmla="*/ 267 h 276"/>
                <a:gd name="T20" fmla="*/ 138 w 276"/>
                <a:gd name="T21" fmla="*/ 276 h 276"/>
                <a:gd name="T22" fmla="*/ 182 w 276"/>
                <a:gd name="T23" fmla="*/ 269 h 276"/>
                <a:gd name="T24" fmla="*/ 201 w 276"/>
                <a:gd name="T25" fmla="*/ 261 h 276"/>
                <a:gd name="T26" fmla="*/ 231 w 276"/>
                <a:gd name="T27" fmla="*/ 240 h 276"/>
                <a:gd name="T28" fmla="*/ 240 w 276"/>
                <a:gd name="T29" fmla="*/ 231 h 276"/>
                <a:gd name="T30" fmla="*/ 255 w 276"/>
                <a:gd name="T31" fmla="*/ 210 h 276"/>
                <a:gd name="T32" fmla="*/ 261 w 276"/>
                <a:gd name="T33" fmla="*/ 201 h 276"/>
                <a:gd name="T34" fmla="*/ 265 w 276"/>
                <a:gd name="T35" fmla="*/ 192 h 276"/>
                <a:gd name="T36" fmla="*/ 271 w 276"/>
                <a:gd name="T37" fmla="*/ 173 h 276"/>
                <a:gd name="T38" fmla="*/ 274 w 276"/>
                <a:gd name="T39" fmla="*/ 159 h 276"/>
                <a:gd name="T40" fmla="*/ 276 w 276"/>
                <a:gd name="T41" fmla="*/ 138 h 276"/>
                <a:gd name="T42" fmla="*/ 274 w 276"/>
                <a:gd name="T43" fmla="*/ 117 h 276"/>
                <a:gd name="T44" fmla="*/ 271 w 276"/>
                <a:gd name="T45" fmla="*/ 104 h 276"/>
                <a:gd name="T46" fmla="*/ 266 w 276"/>
                <a:gd name="T47" fmla="*/ 88 h 276"/>
                <a:gd name="T48" fmla="*/ 261 w 276"/>
                <a:gd name="T49" fmla="*/ 75 h 276"/>
                <a:gd name="T50" fmla="*/ 246 w 276"/>
                <a:gd name="T51" fmla="*/ 53 h 276"/>
                <a:gd name="T52" fmla="*/ 235 w 276"/>
                <a:gd name="T53" fmla="*/ 41 h 276"/>
                <a:gd name="T54" fmla="*/ 221 w 276"/>
                <a:gd name="T55" fmla="*/ 28 h 276"/>
                <a:gd name="T56" fmla="*/ 201 w 276"/>
                <a:gd name="T57" fmla="*/ 15 h 276"/>
                <a:gd name="T58" fmla="*/ 195 w 276"/>
                <a:gd name="T59" fmla="*/ 13 h 276"/>
                <a:gd name="T60" fmla="*/ 188 w 276"/>
                <a:gd name="T61" fmla="*/ 10 h 276"/>
                <a:gd name="T62" fmla="*/ 183 w 276"/>
                <a:gd name="T63" fmla="*/ 8 h 276"/>
                <a:gd name="T64" fmla="*/ 170 w 276"/>
                <a:gd name="T65" fmla="*/ 4 h 276"/>
                <a:gd name="T66" fmla="*/ 163 w 276"/>
                <a:gd name="T67" fmla="*/ 3 h 276"/>
                <a:gd name="T68" fmla="*/ 138 w 276"/>
                <a:gd name="T69" fmla="*/ 0 h 276"/>
                <a:gd name="T70" fmla="*/ 94 w 276"/>
                <a:gd name="T71" fmla="*/ 8 h 276"/>
                <a:gd name="T72" fmla="*/ 85 w 276"/>
                <a:gd name="T73" fmla="*/ 11 h 276"/>
                <a:gd name="T74" fmla="*/ 75 w 276"/>
                <a:gd name="T75" fmla="*/ 15 h 276"/>
                <a:gd name="T76" fmla="*/ 48 w 276"/>
                <a:gd name="T77" fmla="*/ 34 h 276"/>
                <a:gd name="T78" fmla="*/ 40 w 276"/>
                <a:gd name="T79" fmla="*/ 41 h 276"/>
                <a:gd name="T80" fmla="*/ 29 w 276"/>
                <a:gd name="T81" fmla="*/ 53 h 276"/>
                <a:gd name="T82" fmla="*/ 15 w 276"/>
                <a:gd name="T83" fmla="*/ 75 h 276"/>
                <a:gd name="T84" fmla="*/ 10 w 276"/>
                <a:gd name="T85" fmla="*/ 88 h 276"/>
                <a:gd name="T86" fmla="*/ 4 w 276"/>
                <a:gd name="T87" fmla="*/ 104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76" h="276">
                  <a:moveTo>
                    <a:pt x="3" y="110"/>
                  </a:moveTo>
                  <a:cubicBezTo>
                    <a:pt x="2" y="113"/>
                    <a:pt x="2" y="115"/>
                    <a:pt x="2" y="117"/>
                  </a:cubicBezTo>
                  <a:cubicBezTo>
                    <a:pt x="1" y="120"/>
                    <a:pt x="1" y="122"/>
                    <a:pt x="1" y="124"/>
                  </a:cubicBezTo>
                  <a:cubicBezTo>
                    <a:pt x="0" y="129"/>
                    <a:pt x="0" y="133"/>
                    <a:pt x="0" y="138"/>
                  </a:cubicBezTo>
                  <a:cubicBezTo>
                    <a:pt x="0" y="143"/>
                    <a:pt x="0" y="148"/>
                    <a:pt x="1" y="152"/>
                  </a:cubicBezTo>
                  <a:cubicBezTo>
                    <a:pt x="1" y="155"/>
                    <a:pt x="1" y="157"/>
                    <a:pt x="2" y="159"/>
                  </a:cubicBezTo>
                  <a:cubicBezTo>
                    <a:pt x="2" y="162"/>
                    <a:pt x="2" y="164"/>
                    <a:pt x="3" y="166"/>
                  </a:cubicBezTo>
                  <a:cubicBezTo>
                    <a:pt x="3" y="168"/>
                    <a:pt x="4" y="170"/>
                    <a:pt x="4" y="173"/>
                  </a:cubicBezTo>
                  <a:cubicBezTo>
                    <a:pt x="5" y="177"/>
                    <a:pt x="7" y="181"/>
                    <a:pt x="8" y="186"/>
                  </a:cubicBezTo>
                  <a:cubicBezTo>
                    <a:pt x="9" y="188"/>
                    <a:pt x="10" y="190"/>
                    <a:pt x="11" y="192"/>
                  </a:cubicBezTo>
                  <a:cubicBezTo>
                    <a:pt x="12" y="194"/>
                    <a:pt x="13" y="196"/>
                    <a:pt x="14" y="198"/>
                  </a:cubicBezTo>
                  <a:cubicBezTo>
                    <a:pt x="14" y="199"/>
                    <a:pt x="15" y="200"/>
                    <a:pt x="15" y="201"/>
                  </a:cubicBezTo>
                  <a:cubicBezTo>
                    <a:pt x="16" y="203"/>
                    <a:pt x="17" y="205"/>
                    <a:pt x="18" y="207"/>
                  </a:cubicBezTo>
                  <a:cubicBezTo>
                    <a:pt x="22" y="213"/>
                    <a:pt x="25" y="218"/>
                    <a:pt x="29" y="223"/>
                  </a:cubicBezTo>
                  <a:cubicBezTo>
                    <a:pt x="31" y="226"/>
                    <a:pt x="34" y="228"/>
                    <a:pt x="36" y="231"/>
                  </a:cubicBezTo>
                  <a:cubicBezTo>
                    <a:pt x="37" y="233"/>
                    <a:pt x="39" y="234"/>
                    <a:pt x="40" y="236"/>
                  </a:cubicBezTo>
                  <a:cubicBezTo>
                    <a:pt x="42" y="237"/>
                    <a:pt x="44" y="239"/>
                    <a:pt x="45" y="240"/>
                  </a:cubicBezTo>
                  <a:cubicBezTo>
                    <a:pt x="52" y="247"/>
                    <a:pt x="61" y="253"/>
                    <a:pt x="69" y="258"/>
                  </a:cubicBezTo>
                  <a:cubicBezTo>
                    <a:pt x="71" y="259"/>
                    <a:pt x="73" y="260"/>
                    <a:pt x="75" y="261"/>
                  </a:cubicBezTo>
                  <a:cubicBezTo>
                    <a:pt x="79" y="263"/>
                    <a:pt x="83" y="265"/>
                    <a:pt x="87" y="267"/>
                  </a:cubicBezTo>
                  <a:cubicBezTo>
                    <a:pt x="89" y="267"/>
                    <a:pt x="91" y="268"/>
                    <a:pt x="94" y="269"/>
                  </a:cubicBezTo>
                  <a:cubicBezTo>
                    <a:pt x="108" y="274"/>
                    <a:pt x="122" y="276"/>
                    <a:pt x="138" y="276"/>
                  </a:cubicBezTo>
                  <a:cubicBezTo>
                    <a:pt x="148" y="276"/>
                    <a:pt x="159" y="275"/>
                    <a:pt x="169" y="273"/>
                  </a:cubicBezTo>
                  <a:cubicBezTo>
                    <a:pt x="173" y="272"/>
                    <a:pt x="178" y="270"/>
                    <a:pt x="182" y="269"/>
                  </a:cubicBezTo>
                  <a:cubicBezTo>
                    <a:pt x="184" y="268"/>
                    <a:pt x="186" y="267"/>
                    <a:pt x="188" y="267"/>
                  </a:cubicBezTo>
                  <a:cubicBezTo>
                    <a:pt x="193" y="265"/>
                    <a:pt x="197" y="263"/>
                    <a:pt x="201" y="261"/>
                  </a:cubicBezTo>
                  <a:cubicBezTo>
                    <a:pt x="203" y="260"/>
                    <a:pt x="205" y="259"/>
                    <a:pt x="206" y="258"/>
                  </a:cubicBezTo>
                  <a:cubicBezTo>
                    <a:pt x="215" y="253"/>
                    <a:pt x="223" y="247"/>
                    <a:pt x="231" y="240"/>
                  </a:cubicBezTo>
                  <a:cubicBezTo>
                    <a:pt x="232" y="239"/>
                    <a:pt x="234" y="237"/>
                    <a:pt x="235" y="236"/>
                  </a:cubicBezTo>
                  <a:cubicBezTo>
                    <a:pt x="237" y="234"/>
                    <a:pt x="238" y="233"/>
                    <a:pt x="240" y="231"/>
                  </a:cubicBezTo>
                  <a:cubicBezTo>
                    <a:pt x="242" y="228"/>
                    <a:pt x="244" y="226"/>
                    <a:pt x="246" y="223"/>
                  </a:cubicBezTo>
                  <a:cubicBezTo>
                    <a:pt x="250" y="219"/>
                    <a:pt x="253" y="215"/>
                    <a:pt x="255" y="210"/>
                  </a:cubicBezTo>
                  <a:cubicBezTo>
                    <a:pt x="256" y="209"/>
                    <a:pt x="257" y="208"/>
                    <a:pt x="257" y="207"/>
                  </a:cubicBezTo>
                  <a:cubicBezTo>
                    <a:pt x="259" y="205"/>
                    <a:pt x="260" y="203"/>
                    <a:pt x="261" y="201"/>
                  </a:cubicBezTo>
                  <a:cubicBezTo>
                    <a:pt x="261" y="200"/>
                    <a:pt x="262" y="199"/>
                    <a:pt x="262" y="198"/>
                  </a:cubicBezTo>
                  <a:cubicBezTo>
                    <a:pt x="263" y="196"/>
                    <a:pt x="264" y="194"/>
                    <a:pt x="265" y="192"/>
                  </a:cubicBezTo>
                  <a:cubicBezTo>
                    <a:pt x="266" y="190"/>
                    <a:pt x="267" y="188"/>
                    <a:pt x="267" y="186"/>
                  </a:cubicBezTo>
                  <a:cubicBezTo>
                    <a:pt x="269" y="181"/>
                    <a:pt x="270" y="177"/>
                    <a:pt x="271" y="173"/>
                  </a:cubicBezTo>
                  <a:cubicBezTo>
                    <a:pt x="272" y="170"/>
                    <a:pt x="272" y="168"/>
                    <a:pt x="273" y="166"/>
                  </a:cubicBezTo>
                  <a:cubicBezTo>
                    <a:pt x="273" y="164"/>
                    <a:pt x="274" y="162"/>
                    <a:pt x="274" y="159"/>
                  </a:cubicBezTo>
                  <a:cubicBezTo>
                    <a:pt x="274" y="157"/>
                    <a:pt x="275" y="155"/>
                    <a:pt x="275" y="152"/>
                  </a:cubicBezTo>
                  <a:cubicBezTo>
                    <a:pt x="275" y="148"/>
                    <a:pt x="276" y="143"/>
                    <a:pt x="276" y="138"/>
                  </a:cubicBezTo>
                  <a:cubicBezTo>
                    <a:pt x="276" y="133"/>
                    <a:pt x="275" y="129"/>
                    <a:pt x="275" y="124"/>
                  </a:cubicBezTo>
                  <a:cubicBezTo>
                    <a:pt x="275" y="122"/>
                    <a:pt x="274" y="120"/>
                    <a:pt x="274" y="117"/>
                  </a:cubicBezTo>
                  <a:cubicBezTo>
                    <a:pt x="274" y="115"/>
                    <a:pt x="273" y="113"/>
                    <a:pt x="273" y="110"/>
                  </a:cubicBezTo>
                  <a:cubicBezTo>
                    <a:pt x="272" y="108"/>
                    <a:pt x="272" y="106"/>
                    <a:pt x="271" y="104"/>
                  </a:cubicBezTo>
                  <a:cubicBezTo>
                    <a:pt x="270" y="99"/>
                    <a:pt x="269" y="95"/>
                    <a:pt x="267" y="91"/>
                  </a:cubicBezTo>
                  <a:cubicBezTo>
                    <a:pt x="267" y="90"/>
                    <a:pt x="267" y="89"/>
                    <a:pt x="266" y="88"/>
                  </a:cubicBezTo>
                  <a:cubicBezTo>
                    <a:pt x="265" y="85"/>
                    <a:pt x="264" y="81"/>
                    <a:pt x="262" y="78"/>
                  </a:cubicBezTo>
                  <a:cubicBezTo>
                    <a:pt x="262" y="77"/>
                    <a:pt x="261" y="76"/>
                    <a:pt x="261" y="75"/>
                  </a:cubicBezTo>
                  <a:cubicBezTo>
                    <a:pt x="260" y="73"/>
                    <a:pt x="259" y="72"/>
                    <a:pt x="257" y="70"/>
                  </a:cubicBezTo>
                  <a:cubicBezTo>
                    <a:pt x="254" y="64"/>
                    <a:pt x="250" y="58"/>
                    <a:pt x="246" y="53"/>
                  </a:cubicBezTo>
                  <a:cubicBezTo>
                    <a:pt x="244" y="51"/>
                    <a:pt x="242" y="48"/>
                    <a:pt x="240" y="46"/>
                  </a:cubicBezTo>
                  <a:cubicBezTo>
                    <a:pt x="238" y="44"/>
                    <a:pt x="237" y="42"/>
                    <a:pt x="235" y="41"/>
                  </a:cubicBezTo>
                  <a:cubicBezTo>
                    <a:pt x="234" y="39"/>
                    <a:pt x="232" y="38"/>
                    <a:pt x="231" y="36"/>
                  </a:cubicBezTo>
                  <a:cubicBezTo>
                    <a:pt x="227" y="33"/>
                    <a:pt x="224" y="31"/>
                    <a:pt x="221" y="28"/>
                  </a:cubicBezTo>
                  <a:cubicBezTo>
                    <a:pt x="216" y="25"/>
                    <a:pt x="211" y="21"/>
                    <a:pt x="206" y="19"/>
                  </a:cubicBezTo>
                  <a:cubicBezTo>
                    <a:pt x="205" y="18"/>
                    <a:pt x="203" y="16"/>
                    <a:pt x="201" y="15"/>
                  </a:cubicBezTo>
                  <a:cubicBezTo>
                    <a:pt x="200" y="15"/>
                    <a:pt x="199" y="15"/>
                    <a:pt x="198" y="14"/>
                  </a:cubicBezTo>
                  <a:cubicBezTo>
                    <a:pt x="197" y="14"/>
                    <a:pt x="196" y="13"/>
                    <a:pt x="195" y="13"/>
                  </a:cubicBezTo>
                  <a:cubicBezTo>
                    <a:pt x="194" y="12"/>
                    <a:pt x="194" y="12"/>
                    <a:pt x="193" y="12"/>
                  </a:cubicBezTo>
                  <a:cubicBezTo>
                    <a:pt x="192" y="11"/>
                    <a:pt x="190" y="11"/>
                    <a:pt x="188" y="10"/>
                  </a:cubicBezTo>
                  <a:cubicBezTo>
                    <a:pt x="188" y="10"/>
                    <a:pt x="188" y="10"/>
                    <a:pt x="188" y="10"/>
                  </a:cubicBezTo>
                  <a:cubicBezTo>
                    <a:pt x="187" y="9"/>
                    <a:pt x="185" y="9"/>
                    <a:pt x="183" y="8"/>
                  </a:cubicBezTo>
                  <a:cubicBezTo>
                    <a:pt x="183" y="8"/>
                    <a:pt x="182" y="8"/>
                    <a:pt x="182" y="8"/>
                  </a:cubicBezTo>
                  <a:cubicBezTo>
                    <a:pt x="178" y="6"/>
                    <a:pt x="174" y="5"/>
                    <a:pt x="170" y="4"/>
                  </a:cubicBezTo>
                  <a:cubicBezTo>
                    <a:pt x="168" y="4"/>
                    <a:pt x="167" y="3"/>
                    <a:pt x="166" y="3"/>
                  </a:cubicBezTo>
                  <a:cubicBezTo>
                    <a:pt x="165" y="3"/>
                    <a:pt x="164" y="3"/>
                    <a:pt x="163" y="3"/>
                  </a:cubicBezTo>
                  <a:cubicBezTo>
                    <a:pt x="155" y="1"/>
                    <a:pt x="148" y="1"/>
                    <a:pt x="140" y="0"/>
                  </a:cubicBezTo>
                  <a:cubicBezTo>
                    <a:pt x="140" y="0"/>
                    <a:pt x="139" y="0"/>
                    <a:pt x="138" y="0"/>
                  </a:cubicBezTo>
                  <a:cubicBezTo>
                    <a:pt x="136" y="0"/>
                    <a:pt x="135" y="0"/>
                    <a:pt x="134" y="0"/>
                  </a:cubicBezTo>
                  <a:cubicBezTo>
                    <a:pt x="120" y="1"/>
                    <a:pt x="106" y="3"/>
                    <a:pt x="94" y="8"/>
                  </a:cubicBezTo>
                  <a:cubicBezTo>
                    <a:pt x="91" y="8"/>
                    <a:pt x="89" y="9"/>
                    <a:pt x="87" y="10"/>
                  </a:cubicBezTo>
                  <a:cubicBezTo>
                    <a:pt x="87" y="10"/>
                    <a:pt x="86" y="10"/>
                    <a:pt x="85" y="11"/>
                  </a:cubicBezTo>
                  <a:cubicBezTo>
                    <a:pt x="84" y="11"/>
                    <a:pt x="83" y="12"/>
                    <a:pt x="81" y="13"/>
                  </a:cubicBezTo>
                  <a:cubicBezTo>
                    <a:pt x="79" y="13"/>
                    <a:pt x="77" y="14"/>
                    <a:pt x="75" y="15"/>
                  </a:cubicBezTo>
                  <a:cubicBezTo>
                    <a:pt x="73" y="16"/>
                    <a:pt x="71" y="18"/>
                    <a:pt x="69" y="19"/>
                  </a:cubicBezTo>
                  <a:cubicBezTo>
                    <a:pt x="61" y="23"/>
                    <a:pt x="54" y="28"/>
                    <a:pt x="48" y="34"/>
                  </a:cubicBezTo>
                  <a:cubicBezTo>
                    <a:pt x="47" y="35"/>
                    <a:pt x="46" y="35"/>
                    <a:pt x="45" y="36"/>
                  </a:cubicBezTo>
                  <a:cubicBezTo>
                    <a:pt x="44" y="38"/>
                    <a:pt x="42" y="39"/>
                    <a:pt x="40" y="41"/>
                  </a:cubicBezTo>
                  <a:cubicBezTo>
                    <a:pt x="39" y="42"/>
                    <a:pt x="37" y="44"/>
                    <a:pt x="36" y="46"/>
                  </a:cubicBezTo>
                  <a:cubicBezTo>
                    <a:pt x="34" y="48"/>
                    <a:pt x="31" y="51"/>
                    <a:pt x="29" y="53"/>
                  </a:cubicBezTo>
                  <a:cubicBezTo>
                    <a:pt x="25" y="58"/>
                    <a:pt x="22" y="64"/>
                    <a:pt x="18" y="70"/>
                  </a:cubicBezTo>
                  <a:cubicBezTo>
                    <a:pt x="17" y="72"/>
                    <a:pt x="16" y="73"/>
                    <a:pt x="15" y="75"/>
                  </a:cubicBezTo>
                  <a:cubicBezTo>
                    <a:pt x="15" y="76"/>
                    <a:pt x="14" y="77"/>
                    <a:pt x="14" y="78"/>
                  </a:cubicBezTo>
                  <a:cubicBezTo>
                    <a:pt x="12" y="81"/>
                    <a:pt x="11" y="85"/>
                    <a:pt x="10" y="88"/>
                  </a:cubicBezTo>
                  <a:cubicBezTo>
                    <a:pt x="9" y="89"/>
                    <a:pt x="9" y="90"/>
                    <a:pt x="8" y="91"/>
                  </a:cubicBezTo>
                  <a:cubicBezTo>
                    <a:pt x="7" y="95"/>
                    <a:pt x="5" y="99"/>
                    <a:pt x="4" y="104"/>
                  </a:cubicBezTo>
                  <a:cubicBezTo>
                    <a:pt x="4" y="106"/>
                    <a:pt x="3" y="108"/>
                    <a:pt x="3" y="110"/>
                  </a:cubicBezTo>
                  <a:close/>
                </a:path>
              </a:pathLst>
            </a:custGeom>
            <a:noFill/>
            <a:ln>
              <a:noFill/>
            </a:ln>
          </p:spPr>
          <p:txBody>
            <a:bodyPr vert="horz" wrap="square" lIns="121899" tIns="60950" rIns="121899" bIns="60950" numCol="1" anchor="t" anchorCtr="0" compatLnSpc="1"/>
            <a:lstStyle/>
            <a:p>
              <a:endParaRPr lang="en-US" sz="900"/>
            </a:p>
          </p:txBody>
        </p:sp>
        <p:sp>
          <p:nvSpPr>
            <p:cNvPr id="10" name="Freeform 134">
              <a:extLst>
                <a:ext uri="{FF2B5EF4-FFF2-40B4-BE49-F238E27FC236}">
                  <a16:creationId xmlns:a16="http://schemas.microsoft.com/office/drawing/2014/main" xmlns="" id="{FEDB1802-A3EF-4E18-AAAC-AEB2BD4A74BC}"/>
                </a:ext>
              </a:extLst>
            </p:cNvPr>
            <p:cNvSpPr>
              <a:spLocks noEditPoints="1"/>
            </p:cNvSpPr>
            <p:nvPr/>
          </p:nvSpPr>
          <p:spPr bwMode="auto">
            <a:xfrm>
              <a:off x="5349012" y="3025274"/>
              <a:ext cx="1534185" cy="1475318"/>
            </a:xfrm>
            <a:custGeom>
              <a:avLst/>
              <a:gdLst>
                <a:gd name="T0" fmla="*/ 239 w 276"/>
                <a:gd name="T1" fmla="*/ 115 h 265"/>
                <a:gd name="T2" fmla="*/ 241 w 276"/>
                <a:gd name="T3" fmla="*/ 108 h 265"/>
                <a:gd name="T4" fmla="*/ 226 w 276"/>
                <a:gd name="T5" fmla="*/ 71 h 265"/>
                <a:gd name="T6" fmla="*/ 240 w 276"/>
                <a:gd name="T7" fmla="*/ 46 h 265"/>
                <a:gd name="T8" fmla="*/ 274 w 276"/>
                <a:gd name="T9" fmla="*/ 117 h 265"/>
                <a:gd name="T10" fmla="*/ 252 w 276"/>
                <a:gd name="T11" fmla="*/ 136 h 265"/>
                <a:gd name="T12" fmla="*/ 255 w 276"/>
                <a:gd name="T13" fmla="*/ 210 h 265"/>
                <a:gd name="T14" fmla="*/ 219 w 276"/>
                <a:gd name="T15" fmla="*/ 112 h 265"/>
                <a:gd name="T16" fmla="*/ 233 w 276"/>
                <a:gd name="T17" fmla="*/ 38 h 265"/>
                <a:gd name="T18" fmla="*/ 204 w 276"/>
                <a:gd name="T19" fmla="*/ 62 h 265"/>
                <a:gd name="T20" fmla="*/ 188 w 276"/>
                <a:gd name="T21" fmla="*/ 83 h 265"/>
                <a:gd name="T22" fmla="*/ 214 w 276"/>
                <a:gd name="T23" fmla="*/ 70 h 265"/>
                <a:gd name="T24" fmla="*/ 188 w 276"/>
                <a:gd name="T25" fmla="*/ 186 h 265"/>
                <a:gd name="T26" fmla="*/ 188 w 276"/>
                <a:gd name="T27" fmla="*/ 77 h 265"/>
                <a:gd name="T28" fmla="*/ 185 w 276"/>
                <a:gd name="T29" fmla="*/ 83 h 265"/>
                <a:gd name="T30" fmla="*/ 185 w 276"/>
                <a:gd name="T31" fmla="*/ 65 h 265"/>
                <a:gd name="T32" fmla="*/ 185 w 276"/>
                <a:gd name="T33" fmla="*/ 111 h 265"/>
                <a:gd name="T34" fmla="*/ 185 w 276"/>
                <a:gd name="T35" fmla="*/ 186 h 265"/>
                <a:gd name="T36" fmla="*/ 177 w 276"/>
                <a:gd name="T37" fmla="*/ 62 h 265"/>
                <a:gd name="T38" fmla="*/ 177 w 276"/>
                <a:gd name="T39" fmla="*/ 119 h 265"/>
                <a:gd name="T40" fmla="*/ 168 w 276"/>
                <a:gd name="T41" fmla="*/ 188 h 265"/>
                <a:gd name="T42" fmla="*/ 168 w 276"/>
                <a:gd name="T43" fmla="*/ 21 h 265"/>
                <a:gd name="T44" fmla="*/ 168 w 276"/>
                <a:gd name="T45" fmla="*/ 82 h 265"/>
                <a:gd name="T46" fmla="*/ 168 w 276"/>
                <a:gd name="T47" fmla="*/ 124 h 265"/>
                <a:gd name="T48" fmla="*/ 153 w 276"/>
                <a:gd name="T49" fmla="*/ 127 h 265"/>
                <a:gd name="T50" fmla="*/ 150 w 276"/>
                <a:gd name="T51" fmla="*/ 47 h 265"/>
                <a:gd name="T52" fmla="*/ 152 w 276"/>
                <a:gd name="T53" fmla="*/ 173 h 265"/>
                <a:gd name="T54" fmla="*/ 151 w 276"/>
                <a:gd name="T55" fmla="*/ 135 h 265"/>
                <a:gd name="T56" fmla="*/ 150 w 276"/>
                <a:gd name="T57" fmla="*/ 37 h 265"/>
                <a:gd name="T58" fmla="*/ 150 w 276"/>
                <a:gd name="T59" fmla="*/ 152 h 265"/>
                <a:gd name="T60" fmla="*/ 142 w 276"/>
                <a:gd name="T61" fmla="*/ 3 h 265"/>
                <a:gd name="T62" fmla="*/ 70 w 276"/>
                <a:gd name="T63" fmla="*/ 81 h 265"/>
                <a:gd name="T64" fmla="*/ 93 w 276"/>
                <a:gd name="T65" fmla="*/ 58 h 265"/>
                <a:gd name="T66" fmla="*/ 85 w 276"/>
                <a:gd name="T67" fmla="*/ 11 h 265"/>
                <a:gd name="T68" fmla="*/ 70 w 276"/>
                <a:gd name="T69" fmla="*/ 258 h 265"/>
                <a:gd name="T70" fmla="*/ 87 w 276"/>
                <a:gd name="T71" fmla="*/ 254 h 265"/>
                <a:gd name="T72" fmla="*/ 73 w 276"/>
                <a:gd name="T73" fmla="*/ 94 h 265"/>
                <a:gd name="T74" fmla="*/ 58 w 276"/>
                <a:gd name="T75" fmla="*/ 86 h 265"/>
                <a:gd name="T76" fmla="*/ 58 w 276"/>
                <a:gd name="T77" fmla="*/ 176 h 265"/>
                <a:gd name="T78" fmla="*/ 58 w 276"/>
                <a:gd name="T79" fmla="*/ 39 h 265"/>
                <a:gd name="T80" fmla="*/ 56 w 276"/>
                <a:gd name="T81" fmla="*/ 56 h 265"/>
                <a:gd name="T82" fmla="*/ 58 w 276"/>
                <a:gd name="T83" fmla="*/ 34 h 265"/>
                <a:gd name="T84" fmla="*/ 58 w 276"/>
                <a:gd name="T85" fmla="*/ 176 h 265"/>
                <a:gd name="T86" fmla="*/ 54 w 276"/>
                <a:gd name="T87" fmla="*/ 44 h 265"/>
                <a:gd name="T88" fmla="*/ 48 w 276"/>
                <a:gd name="T89" fmla="*/ 60 h 265"/>
                <a:gd name="T90" fmla="*/ 48 w 276"/>
                <a:gd name="T91" fmla="*/ 34 h 265"/>
                <a:gd name="T92" fmla="*/ 52 w 276"/>
                <a:gd name="T93" fmla="*/ 162 h 265"/>
                <a:gd name="T94" fmla="*/ 42 w 276"/>
                <a:gd name="T95" fmla="*/ 107 h 265"/>
                <a:gd name="T96" fmla="*/ 42 w 276"/>
                <a:gd name="T97" fmla="*/ 47 h 265"/>
                <a:gd name="T98" fmla="*/ 42 w 276"/>
                <a:gd name="T99" fmla="*/ 176 h 265"/>
                <a:gd name="T100" fmla="*/ 38 w 276"/>
                <a:gd name="T101" fmla="*/ 110 h 265"/>
                <a:gd name="T102" fmla="*/ 40 w 276"/>
                <a:gd name="T103" fmla="*/ 41 h 265"/>
                <a:gd name="T104" fmla="*/ 36 w 276"/>
                <a:gd name="T105" fmla="*/ 231 h 265"/>
                <a:gd name="T106" fmla="*/ 31 w 276"/>
                <a:gd name="T107" fmla="*/ 156 h 265"/>
                <a:gd name="T108" fmla="*/ 31 w 276"/>
                <a:gd name="T109" fmla="*/ 51 h 265"/>
                <a:gd name="T110" fmla="*/ 31 w 276"/>
                <a:gd name="T111" fmla="*/ 147 h 265"/>
                <a:gd name="T112" fmla="*/ 31 w 276"/>
                <a:gd name="T113" fmla="*/ 225 h 265"/>
                <a:gd name="T114" fmla="*/ 22 w 276"/>
                <a:gd name="T115" fmla="*/ 177 h 265"/>
                <a:gd name="T116" fmla="*/ 1 w 276"/>
                <a:gd name="T117" fmla="*/ 124 h 265"/>
                <a:gd name="T118" fmla="*/ 14 w 276"/>
                <a:gd name="T119" fmla="*/ 78 h 265"/>
                <a:gd name="T120" fmla="*/ 22 w 276"/>
                <a:gd name="T121" fmla="*/ 177 h 265"/>
                <a:gd name="T122" fmla="*/ 17 w 276"/>
                <a:gd name="T123" fmla="*/ 181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6" h="265">
                  <a:moveTo>
                    <a:pt x="214" y="250"/>
                  </a:moveTo>
                  <a:cubicBezTo>
                    <a:pt x="214" y="128"/>
                    <a:pt x="214" y="128"/>
                    <a:pt x="214" y="128"/>
                  </a:cubicBezTo>
                  <a:cubicBezTo>
                    <a:pt x="215" y="128"/>
                    <a:pt x="215" y="128"/>
                    <a:pt x="216" y="128"/>
                  </a:cubicBezTo>
                  <a:cubicBezTo>
                    <a:pt x="219" y="131"/>
                    <a:pt x="224" y="133"/>
                    <a:pt x="225" y="130"/>
                  </a:cubicBezTo>
                  <a:cubicBezTo>
                    <a:pt x="227" y="127"/>
                    <a:pt x="231" y="128"/>
                    <a:pt x="235" y="129"/>
                  </a:cubicBezTo>
                  <a:cubicBezTo>
                    <a:pt x="239" y="130"/>
                    <a:pt x="246" y="131"/>
                    <a:pt x="249" y="131"/>
                  </a:cubicBezTo>
                  <a:cubicBezTo>
                    <a:pt x="253" y="130"/>
                    <a:pt x="256" y="127"/>
                    <a:pt x="257" y="124"/>
                  </a:cubicBezTo>
                  <a:cubicBezTo>
                    <a:pt x="257" y="121"/>
                    <a:pt x="252" y="120"/>
                    <a:pt x="246" y="120"/>
                  </a:cubicBezTo>
                  <a:cubicBezTo>
                    <a:pt x="240" y="120"/>
                    <a:pt x="238" y="119"/>
                    <a:pt x="239" y="115"/>
                  </a:cubicBezTo>
                  <a:cubicBezTo>
                    <a:pt x="240" y="112"/>
                    <a:pt x="242" y="109"/>
                    <a:pt x="245" y="107"/>
                  </a:cubicBezTo>
                  <a:cubicBezTo>
                    <a:pt x="248" y="106"/>
                    <a:pt x="251" y="105"/>
                    <a:pt x="254" y="105"/>
                  </a:cubicBezTo>
                  <a:cubicBezTo>
                    <a:pt x="257" y="105"/>
                    <a:pt x="261" y="108"/>
                    <a:pt x="265" y="107"/>
                  </a:cubicBezTo>
                  <a:cubicBezTo>
                    <a:pt x="269" y="107"/>
                    <a:pt x="268" y="104"/>
                    <a:pt x="264" y="101"/>
                  </a:cubicBezTo>
                  <a:cubicBezTo>
                    <a:pt x="260" y="99"/>
                    <a:pt x="259" y="96"/>
                    <a:pt x="261" y="94"/>
                  </a:cubicBezTo>
                  <a:cubicBezTo>
                    <a:pt x="263" y="93"/>
                    <a:pt x="262" y="91"/>
                    <a:pt x="258" y="93"/>
                  </a:cubicBezTo>
                  <a:cubicBezTo>
                    <a:pt x="255" y="94"/>
                    <a:pt x="251" y="99"/>
                    <a:pt x="250" y="96"/>
                  </a:cubicBezTo>
                  <a:cubicBezTo>
                    <a:pt x="249" y="93"/>
                    <a:pt x="241" y="96"/>
                    <a:pt x="241" y="100"/>
                  </a:cubicBezTo>
                  <a:cubicBezTo>
                    <a:pt x="241" y="104"/>
                    <a:pt x="242" y="105"/>
                    <a:pt x="241" y="108"/>
                  </a:cubicBezTo>
                  <a:cubicBezTo>
                    <a:pt x="239" y="111"/>
                    <a:pt x="236" y="113"/>
                    <a:pt x="233" y="112"/>
                  </a:cubicBezTo>
                  <a:cubicBezTo>
                    <a:pt x="230" y="112"/>
                    <a:pt x="234" y="117"/>
                    <a:pt x="231" y="119"/>
                  </a:cubicBezTo>
                  <a:cubicBezTo>
                    <a:pt x="228" y="120"/>
                    <a:pt x="226" y="117"/>
                    <a:pt x="225" y="113"/>
                  </a:cubicBezTo>
                  <a:cubicBezTo>
                    <a:pt x="223" y="109"/>
                    <a:pt x="222" y="107"/>
                    <a:pt x="220" y="105"/>
                  </a:cubicBezTo>
                  <a:cubicBezTo>
                    <a:pt x="218" y="103"/>
                    <a:pt x="217" y="102"/>
                    <a:pt x="215" y="100"/>
                  </a:cubicBezTo>
                  <a:cubicBezTo>
                    <a:pt x="214" y="100"/>
                    <a:pt x="214" y="100"/>
                    <a:pt x="214" y="100"/>
                  </a:cubicBezTo>
                  <a:cubicBezTo>
                    <a:pt x="214" y="70"/>
                    <a:pt x="214" y="70"/>
                    <a:pt x="214" y="70"/>
                  </a:cubicBezTo>
                  <a:cubicBezTo>
                    <a:pt x="215" y="70"/>
                    <a:pt x="216" y="70"/>
                    <a:pt x="217" y="70"/>
                  </a:cubicBezTo>
                  <a:cubicBezTo>
                    <a:pt x="221" y="70"/>
                    <a:pt x="223" y="73"/>
                    <a:pt x="226" y="71"/>
                  </a:cubicBezTo>
                  <a:cubicBezTo>
                    <a:pt x="229" y="68"/>
                    <a:pt x="224" y="64"/>
                    <a:pt x="228" y="64"/>
                  </a:cubicBezTo>
                  <a:cubicBezTo>
                    <a:pt x="232" y="64"/>
                    <a:pt x="236" y="65"/>
                    <a:pt x="233" y="61"/>
                  </a:cubicBezTo>
                  <a:cubicBezTo>
                    <a:pt x="230" y="58"/>
                    <a:pt x="234" y="60"/>
                    <a:pt x="237" y="58"/>
                  </a:cubicBezTo>
                  <a:cubicBezTo>
                    <a:pt x="241" y="56"/>
                    <a:pt x="241" y="54"/>
                    <a:pt x="236" y="54"/>
                  </a:cubicBezTo>
                  <a:cubicBezTo>
                    <a:pt x="232" y="55"/>
                    <a:pt x="229" y="57"/>
                    <a:pt x="227" y="53"/>
                  </a:cubicBezTo>
                  <a:cubicBezTo>
                    <a:pt x="225" y="49"/>
                    <a:pt x="230" y="44"/>
                    <a:pt x="233" y="41"/>
                  </a:cubicBezTo>
                  <a:cubicBezTo>
                    <a:pt x="234" y="40"/>
                    <a:pt x="234" y="40"/>
                    <a:pt x="234" y="39"/>
                  </a:cubicBezTo>
                  <a:cubicBezTo>
                    <a:pt x="234" y="40"/>
                    <a:pt x="235" y="40"/>
                    <a:pt x="235" y="41"/>
                  </a:cubicBezTo>
                  <a:cubicBezTo>
                    <a:pt x="237" y="42"/>
                    <a:pt x="238" y="44"/>
                    <a:pt x="240" y="46"/>
                  </a:cubicBezTo>
                  <a:cubicBezTo>
                    <a:pt x="242" y="48"/>
                    <a:pt x="244" y="51"/>
                    <a:pt x="246" y="53"/>
                  </a:cubicBezTo>
                  <a:cubicBezTo>
                    <a:pt x="250" y="58"/>
                    <a:pt x="254" y="64"/>
                    <a:pt x="257" y="70"/>
                  </a:cubicBezTo>
                  <a:cubicBezTo>
                    <a:pt x="259" y="72"/>
                    <a:pt x="260" y="73"/>
                    <a:pt x="261" y="75"/>
                  </a:cubicBezTo>
                  <a:cubicBezTo>
                    <a:pt x="261" y="76"/>
                    <a:pt x="262" y="77"/>
                    <a:pt x="262" y="78"/>
                  </a:cubicBezTo>
                  <a:cubicBezTo>
                    <a:pt x="264" y="81"/>
                    <a:pt x="265" y="85"/>
                    <a:pt x="266" y="88"/>
                  </a:cubicBezTo>
                  <a:cubicBezTo>
                    <a:pt x="267" y="89"/>
                    <a:pt x="267" y="90"/>
                    <a:pt x="267" y="91"/>
                  </a:cubicBezTo>
                  <a:cubicBezTo>
                    <a:pt x="269" y="95"/>
                    <a:pt x="270" y="99"/>
                    <a:pt x="271" y="104"/>
                  </a:cubicBezTo>
                  <a:cubicBezTo>
                    <a:pt x="272" y="106"/>
                    <a:pt x="272" y="108"/>
                    <a:pt x="273" y="110"/>
                  </a:cubicBezTo>
                  <a:cubicBezTo>
                    <a:pt x="273" y="113"/>
                    <a:pt x="274" y="115"/>
                    <a:pt x="274" y="117"/>
                  </a:cubicBezTo>
                  <a:cubicBezTo>
                    <a:pt x="274" y="120"/>
                    <a:pt x="275" y="122"/>
                    <a:pt x="275" y="124"/>
                  </a:cubicBezTo>
                  <a:cubicBezTo>
                    <a:pt x="275" y="129"/>
                    <a:pt x="276" y="133"/>
                    <a:pt x="276" y="138"/>
                  </a:cubicBezTo>
                  <a:cubicBezTo>
                    <a:pt x="276" y="143"/>
                    <a:pt x="275" y="148"/>
                    <a:pt x="275" y="152"/>
                  </a:cubicBezTo>
                  <a:cubicBezTo>
                    <a:pt x="275" y="155"/>
                    <a:pt x="274" y="157"/>
                    <a:pt x="274" y="159"/>
                  </a:cubicBezTo>
                  <a:cubicBezTo>
                    <a:pt x="274" y="162"/>
                    <a:pt x="273" y="164"/>
                    <a:pt x="273" y="166"/>
                  </a:cubicBezTo>
                  <a:cubicBezTo>
                    <a:pt x="273" y="167"/>
                    <a:pt x="273" y="168"/>
                    <a:pt x="272" y="169"/>
                  </a:cubicBezTo>
                  <a:cubicBezTo>
                    <a:pt x="272" y="169"/>
                    <a:pt x="272" y="169"/>
                    <a:pt x="272" y="169"/>
                  </a:cubicBezTo>
                  <a:cubicBezTo>
                    <a:pt x="269" y="161"/>
                    <a:pt x="262" y="153"/>
                    <a:pt x="260" y="146"/>
                  </a:cubicBezTo>
                  <a:cubicBezTo>
                    <a:pt x="257" y="140"/>
                    <a:pt x="255" y="135"/>
                    <a:pt x="252" y="136"/>
                  </a:cubicBezTo>
                  <a:cubicBezTo>
                    <a:pt x="250" y="136"/>
                    <a:pt x="255" y="149"/>
                    <a:pt x="258" y="153"/>
                  </a:cubicBezTo>
                  <a:cubicBezTo>
                    <a:pt x="260" y="158"/>
                    <a:pt x="263" y="165"/>
                    <a:pt x="267" y="170"/>
                  </a:cubicBezTo>
                  <a:cubicBezTo>
                    <a:pt x="269" y="171"/>
                    <a:pt x="270" y="172"/>
                    <a:pt x="271" y="173"/>
                  </a:cubicBezTo>
                  <a:cubicBezTo>
                    <a:pt x="270" y="177"/>
                    <a:pt x="269" y="181"/>
                    <a:pt x="267" y="186"/>
                  </a:cubicBezTo>
                  <a:cubicBezTo>
                    <a:pt x="267" y="188"/>
                    <a:pt x="266" y="190"/>
                    <a:pt x="265" y="192"/>
                  </a:cubicBezTo>
                  <a:cubicBezTo>
                    <a:pt x="264" y="194"/>
                    <a:pt x="263" y="196"/>
                    <a:pt x="262" y="198"/>
                  </a:cubicBezTo>
                  <a:cubicBezTo>
                    <a:pt x="262" y="199"/>
                    <a:pt x="261" y="200"/>
                    <a:pt x="261" y="201"/>
                  </a:cubicBezTo>
                  <a:cubicBezTo>
                    <a:pt x="260" y="203"/>
                    <a:pt x="259" y="205"/>
                    <a:pt x="257" y="207"/>
                  </a:cubicBezTo>
                  <a:cubicBezTo>
                    <a:pt x="257" y="208"/>
                    <a:pt x="256" y="209"/>
                    <a:pt x="255" y="210"/>
                  </a:cubicBezTo>
                  <a:cubicBezTo>
                    <a:pt x="253" y="215"/>
                    <a:pt x="250" y="219"/>
                    <a:pt x="246" y="223"/>
                  </a:cubicBezTo>
                  <a:cubicBezTo>
                    <a:pt x="244" y="226"/>
                    <a:pt x="242" y="228"/>
                    <a:pt x="240" y="231"/>
                  </a:cubicBezTo>
                  <a:cubicBezTo>
                    <a:pt x="238" y="233"/>
                    <a:pt x="237" y="234"/>
                    <a:pt x="235" y="236"/>
                  </a:cubicBezTo>
                  <a:cubicBezTo>
                    <a:pt x="234" y="237"/>
                    <a:pt x="232" y="239"/>
                    <a:pt x="231" y="240"/>
                  </a:cubicBezTo>
                  <a:cubicBezTo>
                    <a:pt x="226" y="245"/>
                    <a:pt x="220" y="249"/>
                    <a:pt x="215" y="253"/>
                  </a:cubicBezTo>
                  <a:cubicBezTo>
                    <a:pt x="214" y="252"/>
                    <a:pt x="214" y="251"/>
                    <a:pt x="214" y="250"/>
                  </a:cubicBezTo>
                  <a:close/>
                  <a:moveTo>
                    <a:pt x="214" y="110"/>
                  </a:moveTo>
                  <a:cubicBezTo>
                    <a:pt x="214" y="112"/>
                    <a:pt x="215" y="114"/>
                    <a:pt x="215" y="116"/>
                  </a:cubicBezTo>
                  <a:cubicBezTo>
                    <a:pt x="215" y="121"/>
                    <a:pt x="218" y="114"/>
                    <a:pt x="219" y="112"/>
                  </a:cubicBezTo>
                  <a:cubicBezTo>
                    <a:pt x="220" y="110"/>
                    <a:pt x="221" y="105"/>
                    <a:pt x="218" y="105"/>
                  </a:cubicBezTo>
                  <a:cubicBezTo>
                    <a:pt x="216" y="105"/>
                    <a:pt x="215" y="105"/>
                    <a:pt x="214" y="103"/>
                  </a:cubicBezTo>
                  <a:cubicBezTo>
                    <a:pt x="214" y="110"/>
                    <a:pt x="214" y="110"/>
                    <a:pt x="214" y="110"/>
                  </a:cubicBezTo>
                  <a:close/>
                  <a:moveTo>
                    <a:pt x="214" y="67"/>
                  </a:moveTo>
                  <a:cubicBezTo>
                    <a:pt x="214" y="66"/>
                    <a:pt x="215" y="66"/>
                    <a:pt x="216" y="66"/>
                  </a:cubicBezTo>
                  <a:cubicBezTo>
                    <a:pt x="218" y="66"/>
                    <a:pt x="219" y="63"/>
                    <a:pt x="222" y="60"/>
                  </a:cubicBezTo>
                  <a:cubicBezTo>
                    <a:pt x="225" y="57"/>
                    <a:pt x="219" y="54"/>
                    <a:pt x="221" y="50"/>
                  </a:cubicBezTo>
                  <a:cubicBezTo>
                    <a:pt x="222" y="46"/>
                    <a:pt x="226" y="44"/>
                    <a:pt x="228" y="40"/>
                  </a:cubicBezTo>
                  <a:cubicBezTo>
                    <a:pt x="228" y="38"/>
                    <a:pt x="231" y="38"/>
                    <a:pt x="233" y="38"/>
                  </a:cubicBezTo>
                  <a:cubicBezTo>
                    <a:pt x="232" y="38"/>
                    <a:pt x="231" y="37"/>
                    <a:pt x="231" y="36"/>
                  </a:cubicBezTo>
                  <a:cubicBezTo>
                    <a:pt x="227" y="33"/>
                    <a:pt x="224" y="31"/>
                    <a:pt x="221" y="28"/>
                  </a:cubicBezTo>
                  <a:cubicBezTo>
                    <a:pt x="220" y="27"/>
                    <a:pt x="219" y="27"/>
                    <a:pt x="218" y="26"/>
                  </a:cubicBezTo>
                  <a:cubicBezTo>
                    <a:pt x="217" y="27"/>
                    <a:pt x="215" y="29"/>
                    <a:pt x="214" y="31"/>
                  </a:cubicBezTo>
                  <a:lnTo>
                    <a:pt x="214" y="67"/>
                  </a:lnTo>
                  <a:close/>
                  <a:moveTo>
                    <a:pt x="214" y="31"/>
                  </a:moveTo>
                  <a:cubicBezTo>
                    <a:pt x="214" y="67"/>
                    <a:pt x="214" y="67"/>
                    <a:pt x="214" y="67"/>
                  </a:cubicBezTo>
                  <a:cubicBezTo>
                    <a:pt x="212" y="68"/>
                    <a:pt x="211" y="70"/>
                    <a:pt x="210" y="68"/>
                  </a:cubicBezTo>
                  <a:cubicBezTo>
                    <a:pt x="209" y="64"/>
                    <a:pt x="207" y="60"/>
                    <a:pt x="204" y="62"/>
                  </a:cubicBezTo>
                  <a:cubicBezTo>
                    <a:pt x="202" y="64"/>
                    <a:pt x="202" y="70"/>
                    <a:pt x="199" y="65"/>
                  </a:cubicBezTo>
                  <a:cubicBezTo>
                    <a:pt x="196" y="60"/>
                    <a:pt x="193" y="53"/>
                    <a:pt x="197" y="49"/>
                  </a:cubicBezTo>
                  <a:cubicBezTo>
                    <a:pt x="200" y="45"/>
                    <a:pt x="205" y="42"/>
                    <a:pt x="208" y="38"/>
                  </a:cubicBezTo>
                  <a:cubicBezTo>
                    <a:pt x="209" y="36"/>
                    <a:pt x="211" y="33"/>
                    <a:pt x="214" y="31"/>
                  </a:cubicBezTo>
                  <a:close/>
                  <a:moveTo>
                    <a:pt x="214" y="70"/>
                  </a:moveTo>
                  <a:cubicBezTo>
                    <a:pt x="212" y="71"/>
                    <a:pt x="210" y="72"/>
                    <a:pt x="207" y="72"/>
                  </a:cubicBezTo>
                  <a:cubicBezTo>
                    <a:pt x="203" y="72"/>
                    <a:pt x="204" y="69"/>
                    <a:pt x="202" y="69"/>
                  </a:cubicBezTo>
                  <a:cubicBezTo>
                    <a:pt x="199" y="69"/>
                    <a:pt x="199" y="74"/>
                    <a:pt x="197" y="76"/>
                  </a:cubicBezTo>
                  <a:cubicBezTo>
                    <a:pt x="195" y="79"/>
                    <a:pt x="191" y="81"/>
                    <a:pt x="188" y="83"/>
                  </a:cubicBezTo>
                  <a:cubicBezTo>
                    <a:pt x="188" y="111"/>
                    <a:pt x="188" y="111"/>
                    <a:pt x="188" y="111"/>
                  </a:cubicBezTo>
                  <a:cubicBezTo>
                    <a:pt x="189" y="110"/>
                    <a:pt x="190" y="107"/>
                    <a:pt x="189" y="104"/>
                  </a:cubicBezTo>
                  <a:cubicBezTo>
                    <a:pt x="188" y="100"/>
                    <a:pt x="195" y="101"/>
                    <a:pt x="200" y="101"/>
                  </a:cubicBezTo>
                  <a:cubicBezTo>
                    <a:pt x="206" y="101"/>
                    <a:pt x="206" y="105"/>
                    <a:pt x="210" y="106"/>
                  </a:cubicBezTo>
                  <a:cubicBezTo>
                    <a:pt x="212" y="107"/>
                    <a:pt x="213" y="108"/>
                    <a:pt x="214" y="110"/>
                  </a:cubicBezTo>
                  <a:cubicBezTo>
                    <a:pt x="214" y="103"/>
                    <a:pt x="214" y="103"/>
                    <a:pt x="214" y="103"/>
                  </a:cubicBezTo>
                  <a:cubicBezTo>
                    <a:pt x="213" y="103"/>
                    <a:pt x="213" y="102"/>
                    <a:pt x="212" y="102"/>
                  </a:cubicBezTo>
                  <a:cubicBezTo>
                    <a:pt x="210" y="100"/>
                    <a:pt x="212" y="98"/>
                    <a:pt x="214" y="100"/>
                  </a:cubicBezTo>
                  <a:cubicBezTo>
                    <a:pt x="214" y="70"/>
                    <a:pt x="214" y="70"/>
                    <a:pt x="214" y="70"/>
                  </a:cubicBezTo>
                  <a:close/>
                  <a:moveTo>
                    <a:pt x="214" y="128"/>
                  </a:moveTo>
                  <a:cubicBezTo>
                    <a:pt x="214" y="250"/>
                    <a:pt x="214" y="250"/>
                    <a:pt x="214" y="250"/>
                  </a:cubicBezTo>
                  <a:cubicBezTo>
                    <a:pt x="214" y="248"/>
                    <a:pt x="213" y="245"/>
                    <a:pt x="212" y="243"/>
                  </a:cubicBezTo>
                  <a:cubicBezTo>
                    <a:pt x="209" y="238"/>
                    <a:pt x="205" y="230"/>
                    <a:pt x="209" y="226"/>
                  </a:cubicBezTo>
                  <a:cubicBezTo>
                    <a:pt x="212" y="222"/>
                    <a:pt x="213" y="218"/>
                    <a:pt x="210" y="217"/>
                  </a:cubicBezTo>
                  <a:cubicBezTo>
                    <a:pt x="208" y="216"/>
                    <a:pt x="212" y="211"/>
                    <a:pt x="208" y="209"/>
                  </a:cubicBezTo>
                  <a:cubicBezTo>
                    <a:pt x="204" y="206"/>
                    <a:pt x="202" y="200"/>
                    <a:pt x="203" y="197"/>
                  </a:cubicBezTo>
                  <a:cubicBezTo>
                    <a:pt x="204" y="193"/>
                    <a:pt x="205" y="188"/>
                    <a:pt x="200" y="188"/>
                  </a:cubicBezTo>
                  <a:cubicBezTo>
                    <a:pt x="197" y="188"/>
                    <a:pt x="192" y="186"/>
                    <a:pt x="188" y="186"/>
                  </a:cubicBezTo>
                  <a:cubicBezTo>
                    <a:pt x="188" y="119"/>
                    <a:pt x="188" y="119"/>
                    <a:pt x="188" y="119"/>
                  </a:cubicBezTo>
                  <a:cubicBezTo>
                    <a:pt x="190" y="118"/>
                    <a:pt x="192" y="117"/>
                    <a:pt x="195" y="117"/>
                  </a:cubicBezTo>
                  <a:cubicBezTo>
                    <a:pt x="202" y="117"/>
                    <a:pt x="207" y="115"/>
                    <a:pt x="206" y="120"/>
                  </a:cubicBezTo>
                  <a:cubicBezTo>
                    <a:pt x="206" y="125"/>
                    <a:pt x="210" y="126"/>
                    <a:pt x="214" y="128"/>
                  </a:cubicBezTo>
                  <a:close/>
                  <a:moveTo>
                    <a:pt x="188" y="80"/>
                  </a:moveTo>
                  <a:cubicBezTo>
                    <a:pt x="188" y="77"/>
                    <a:pt x="188" y="77"/>
                    <a:pt x="188" y="77"/>
                  </a:cubicBezTo>
                  <a:cubicBezTo>
                    <a:pt x="189" y="77"/>
                    <a:pt x="189" y="77"/>
                    <a:pt x="189" y="78"/>
                  </a:cubicBezTo>
                  <a:cubicBezTo>
                    <a:pt x="189" y="79"/>
                    <a:pt x="188" y="80"/>
                    <a:pt x="188" y="80"/>
                  </a:cubicBezTo>
                  <a:close/>
                  <a:moveTo>
                    <a:pt x="188" y="77"/>
                  </a:moveTo>
                  <a:cubicBezTo>
                    <a:pt x="188" y="80"/>
                    <a:pt x="188" y="80"/>
                    <a:pt x="188" y="80"/>
                  </a:cubicBezTo>
                  <a:cubicBezTo>
                    <a:pt x="187" y="80"/>
                    <a:pt x="187" y="80"/>
                    <a:pt x="187" y="79"/>
                  </a:cubicBezTo>
                  <a:cubicBezTo>
                    <a:pt x="186" y="78"/>
                    <a:pt x="186" y="77"/>
                    <a:pt x="187" y="77"/>
                  </a:cubicBezTo>
                  <a:cubicBezTo>
                    <a:pt x="187" y="77"/>
                    <a:pt x="188" y="77"/>
                    <a:pt x="188" y="77"/>
                  </a:cubicBezTo>
                  <a:close/>
                  <a:moveTo>
                    <a:pt x="188" y="83"/>
                  </a:moveTo>
                  <a:cubicBezTo>
                    <a:pt x="188" y="111"/>
                    <a:pt x="188" y="111"/>
                    <a:pt x="188" y="111"/>
                  </a:cubicBezTo>
                  <a:cubicBezTo>
                    <a:pt x="188" y="111"/>
                    <a:pt x="187" y="111"/>
                    <a:pt x="187" y="111"/>
                  </a:cubicBezTo>
                  <a:cubicBezTo>
                    <a:pt x="187" y="111"/>
                    <a:pt x="186" y="111"/>
                    <a:pt x="185" y="111"/>
                  </a:cubicBezTo>
                  <a:cubicBezTo>
                    <a:pt x="185" y="83"/>
                    <a:pt x="185" y="83"/>
                    <a:pt x="185" y="83"/>
                  </a:cubicBezTo>
                  <a:cubicBezTo>
                    <a:pt x="186" y="83"/>
                    <a:pt x="186" y="83"/>
                    <a:pt x="186" y="83"/>
                  </a:cubicBezTo>
                  <a:cubicBezTo>
                    <a:pt x="187" y="83"/>
                    <a:pt x="187" y="83"/>
                    <a:pt x="188" y="83"/>
                  </a:cubicBezTo>
                  <a:close/>
                  <a:moveTo>
                    <a:pt x="188" y="119"/>
                  </a:moveTo>
                  <a:cubicBezTo>
                    <a:pt x="188" y="186"/>
                    <a:pt x="188" y="186"/>
                    <a:pt x="188" y="186"/>
                  </a:cubicBezTo>
                  <a:cubicBezTo>
                    <a:pt x="187" y="186"/>
                    <a:pt x="186" y="186"/>
                    <a:pt x="185" y="186"/>
                  </a:cubicBezTo>
                  <a:cubicBezTo>
                    <a:pt x="185" y="120"/>
                    <a:pt x="185" y="120"/>
                    <a:pt x="185" y="120"/>
                  </a:cubicBezTo>
                  <a:cubicBezTo>
                    <a:pt x="186" y="119"/>
                    <a:pt x="187" y="119"/>
                    <a:pt x="188" y="119"/>
                  </a:cubicBezTo>
                  <a:close/>
                  <a:moveTo>
                    <a:pt x="185" y="68"/>
                  </a:moveTo>
                  <a:cubicBezTo>
                    <a:pt x="185" y="65"/>
                    <a:pt x="185" y="65"/>
                    <a:pt x="185" y="65"/>
                  </a:cubicBezTo>
                  <a:cubicBezTo>
                    <a:pt x="186" y="65"/>
                    <a:pt x="187" y="65"/>
                    <a:pt x="187" y="66"/>
                  </a:cubicBezTo>
                  <a:cubicBezTo>
                    <a:pt x="187" y="67"/>
                    <a:pt x="186" y="68"/>
                    <a:pt x="185" y="68"/>
                  </a:cubicBezTo>
                  <a:close/>
                  <a:moveTo>
                    <a:pt x="185" y="65"/>
                  </a:moveTo>
                  <a:cubicBezTo>
                    <a:pt x="185" y="68"/>
                    <a:pt x="185" y="68"/>
                    <a:pt x="185" y="68"/>
                  </a:cubicBezTo>
                  <a:cubicBezTo>
                    <a:pt x="185" y="68"/>
                    <a:pt x="185" y="68"/>
                    <a:pt x="185" y="68"/>
                  </a:cubicBezTo>
                  <a:cubicBezTo>
                    <a:pt x="184" y="66"/>
                    <a:pt x="184" y="66"/>
                    <a:pt x="185" y="65"/>
                  </a:cubicBezTo>
                  <a:cubicBezTo>
                    <a:pt x="185" y="65"/>
                    <a:pt x="185" y="65"/>
                    <a:pt x="185" y="65"/>
                  </a:cubicBezTo>
                  <a:close/>
                  <a:moveTo>
                    <a:pt x="185" y="83"/>
                  </a:moveTo>
                  <a:cubicBezTo>
                    <a:pt x="185" y="111"/>
                    <a:pt x="185" y="111"/>
                    <a:pt x="185" y="111"/>
                  </a:cubicBezTo>
                  <a:cubicBezTo>
                    <a:pt x="184" y="111"/>
                    <a:pt x="183" y="112"/>
                    <a:pt x="183" y="114"/>
                  </a:cubicBezTo>
                  <a:cubicBezTo>
                    <a:pt x="183" y="116"/>
                    <a:pt x="182" y="116"/>
                    <a:pt x="180" y="117"/>
                  </a:cubicBezTo>
                  <a:cubicBezTo>
                    <a:pt x="180" y="118"/>
                    <a:pt x="179" y="119"/>
                    <a:pt x="177" y="119"/>
                  </a:cubicBezTo>
                  <a:cubicBezTo>
                    <a:pt x="177" y="102"/>
                    <a:pt x="177" y="102"/>
                    <a:pt x="177" y="102"/>
                  </a:cubicBezTo>
                  <a:cubicBezTo>
                    <a:pt x="180" y="101"/>
                    <a:pt x="182" y="98"/>
                    <a:pt x="179" y="96"/>
                  </a:cubicBezTo>
                  <a:cubicBezTo>
                    <a:pt x="176" y="93"/>
                    <a:pt x="177" y="89"/>
                    <a:pt x="179" y="86"/>
                  </a:cubicBezTo>
                  <a:cubicBezTo>
                    <a:pt x="181" y="83"/>
                    <a:pt x="182" y="84"/>
                    <a:pt x="185" y="83"/>
                  </a:cubicBezTo>
                  <a:close/>
                  <a:moveTo>
                    <a:pt x="185" y="120"/>
                  </a:moveTo>
                  <a:cubicBezTo>
                    <a:pt x="185" y="186"/>
                    <a:pt x="185" y="186"/>
                    <a:pt x="185" y="186"/>
                  </a:cubicBezTo>
                  <a:cubicBezTo>
                    <a:pt x="185" y="186"/>
                    <a:pt x="184" y="186"/>
                    <a:pt x="184" y="186"/>
                  </a:cubicBezTo>
                  <a:cubicBezTo>
                    <a:pt x="181" y="187"/>
                    <a:pt x="179" y="187"/>
                    <a:pt x="177" y="188"/>
                  </a:cubicBezTo>
                  <a:cubicBezTo>
                    <a:pt x="177" y="121"/>
                    <a:pt x="177" y="121"/>
                    <a:pt x="177" y="121"/>
                  </a:cubicBezTo>
                  <a:cubicBezTo>
                    <a:pt x="178" y="120"/>
                    <a:pt x="179" y="120"/>
                    <a:pt x="180" y="120"/>
                  </a:cubicBezTo>
                  <a:cubicBezTo>
                    <a:pt x="182" y="120"/>
                    <a:pt x="184" y="120"/>
                    <a:pt x="185" y="120"/>
                  </a:cubicBezTo>
                  <a:close/>
                  <a:moveTo>
                    <a:pt x="177" y="83"/>
                  </a:moveTo>
                  <a:cubicBezTo>
                    <a:pt x="179" y="83"/>
                    <a:pt x="180" y="82"/>
                    <a:pt x="181" y="82"/>
                  </a:cubicBezTo>
                  <a:cubicBezTo>
                    <a:pt x="187" y="82"/>
                    <a:pt x="181" y="74"/>
                    <a:pt x="182" y="71"/>
                  </a:cubicBezTo>
                  <a:cubicBezTo>
                    <a:pt x="183" y="68"/>
                    <a:pt x="182" y="62"/>
                    <a:pt x="177" y="62"/>
                  </a:cubicBezTo>
                  <a:lnTo>
                    <a:pt x="177" y="83"/>
                  </a:lnTo>
                  <a:close/>
                  <a:moveTo>
                    <a:pt x="177" y="62"/>
                  </a:moveTo>
                  <a:cubicBezTo>
                    <a:pt x="177" y="83"/>
                    <a:pt x="177" y="83"/>
                    <a:pt x="177" y="83"/>
                  </a:cubicBezTo>
                  <a:cubicBezTo>
                    <a:pt x="174" y="85"/>
                    <a:pt x="172" y="86"/>
                    <a:pt x="172" y="83"/>
                  </a:cubicBezTo>
                  <a:cubicBezTo>
                    <a:pt x="171" y="78"/>
                    <a:pt x="170" y="78"/>
                    <a:pt x="175" y="76"/>
                  </a:cubicBezTo>
                  <a:cubicBezTo>
                    <a:pt x="180" y="74"/>
                    <a:pt x="173" y="61"/>
                    <a:pt x="177" y="62"/>
                  </a:cubicBezTo>
                  <a:cubicBezTo>
                    <a:pt x="177" y="62"/>
                    <a:pt x="177" y="62"/>
                    <a:pt x="177" y="62"/>
                  </a:cubicBezTo>
                  <a:close/>
                  <a:moveTo>
                    <a:pt x="177" y="102"/>
                  </a:moveTo>
                  <a:cubicBezTo>
                    <a:pt x="177" y="119"/>
                    <a:pt x="177" y="119"/>
                    <a:pt x="177" y="119"/>
                  </a:cubicBezTo>
                  <a:cubicBezTo>
                    <a:pt x="176" y="120"/>
                    <a:pt x="175" y="120"/>
                    <a:pt x="173" y="119"/>
                  </a:cubicBezTo>
                  <a:cubicBezTo>
                    <a:pt x="172" y="118"/>
                    <a:pt x="170" y="118"/>
                    <a:pt x="168" y="118"/>
                  </a:cubicBezTo>
                  <a:cubicBezTo>
                    <a:pt x="168" y="102"/>
                    <a:pt x="168" y="102"/>
                    <a:pt x="168" y="102"/>
                  </a:cubicBezTo>
                  <a:cubicBezTo>
                    <a:pt x="171" y="102"/>
                    <a:pt x="172" y="102"/>
                    <a:pt x="176" y="102"/>
                  </a:cubicBezTo>
                  <a:cubicBezTo>
                    <a:pt x="176" y="102"/>
                    <a:pt x="177" y="102"/>
                    <a:pt x="177" y="102"/>
                  </a:cubicBezTo>
                  <a:close/>
                  <a:moveTo>
                    <a:pt x="177" y="121"/>
                  </a:moveTo>
                  <a:cubicBezTo>
                    <a:pt x="177" y="188"/>
                    <a:pt x="177" y="188"/>
                    <a:pt x="177" y="188"/>
                  </a:cubicBezTo>
                  <a:cubicBezTo>
                    <a:pt x="176" y="189"/>
                    <a:pt x="174" y="189"/>
                    <a:pt x="172" y="190"/>
                  </a:cubicBezTo>
                  <a:cubicBezTo>
                    <a:pt x="171" y="190"/>
                    <a:pt x="170" y="189"/>
                    <a:pt x="168" y="188"/>
                  </a:cubicBezTo>
                  <a:cubicBezTo>
                    <a:pt x="168" y="124"/>
                    <a:pt x="168" y="124"/>
                    <a:pt x="168" y="124"/>
                  </a:cubicBezTo>
                  <a:cubicBezTo>
                    <a:pt x="168" y="124"/>
                    <a:pt x="169" y="124"/>
                    <a:pt x="170" y="124"/>
                  </a:cubicBezTo>
                  <a:cubicBezTo>
                    <a:pt x="173" y="123"/>
                    <a:pt x="174" y="121"/>
                    <a:pt x="177" y="121"/>
                  </a:cubicBezTo>
                  <a:close/>
                  <a:moveTo>
                    <a:pt x="168" y="82"/>
                  </a:moveTo>
                  <a:cubicBezTo>
                    <a:pt x="169" y="81"/>
                    <a:pt x="169" y="81"/>
                    <a:pt x="170" y="80"/>
                  </a:cubicBezTo>
                  <a:cubicBezTo>
                    <a:pt x="172" y="76"/>
                    <a:pt x="172" y="70"/>
                    <a:pt x="168" y="70"/>
                  </a:cubicBezTo>
                  <a:cubicBezTo>
                    <a:pt x="168" y="70"/>
                    <a:pt x="168" y="70"/>
                    <a:pt x="168" y="70"/>
                  </a:cubicBezTo>
                  <a:cubicBezTo>
                    <a:pt x="168" y="82"/>
                    <a:pt x="168" y="82"/>
                    <a:pt x="168" y="82"/>
                  </a:cubicBezTo>
                  <a:close/>
                  <a:moveTo>
                    <a:pt x="168" y="21"/>
                  </a:moveTo>
                  <a:cubicBezTo>
                    <a:pt x="168" y="17"/>
                    <a:pt x="168" y="17"/>
                    <a:pt x="168" y="17"/>
                  </a:cubicBezTo>
                  <a:cubicBezTo>
                    <a:pt x="168" y="17"/>
                    <a:pt x="168" y="17"/>
                    <a:pt x="169" y="17"/>
                  </a:cubicBezTo>
                  <a:cubicBezTo>
                    <a:pt x="172" y="17"/>
                    <a:pt x="174" y="22"/>
                    <a:pt x="170" y="22"/>
                  </a:cubicBezTo>
                  <a:cubicBezTo>
                    <a:pt x="169" y="22"/>
                    <a:pt x="168" y="22"/>
                    <a:pt x="168" y="21"/>
                  </a:cubicBezTo>
                  <a:close/>
                  <a:moveTo>
                    <a:pt x="168" y="17"/>
                  </a:moveTo>
                  <a:cubicBezTo>
                    <a:pt x="168" y="21"/>
                    <a:pt x="168" y="21"/>
                    <a:pt x="168" y="21"/>
                  </a:cubicBezTo>
                  <a:cubicBezTo>
                    <a:pt x="166" y="20"/>
                    <a:pt x="165" y="17"/>
                    <a:pt x="168" y="17"/>
                  </a:cubicBezTo>
                  <a:close/>
                  <a:moveTo>
                    <a:pt x="168" y="70"/>
                  </a:moveTo>
                  <a:cubicBezTo>
                    <a:pt x="168" y="82"/>
                    <a:pt x="168" y="82"/>
                    <a:pt x="168" y="82"/>
                  </a:cubicBezTo>
                  <a:cubicBezTo>
                    <a:pt x="166" y="82"/>
                    <a:pt x="164" y="81"/>
                    <a:pt x="165" y="78"/>
                  </a:cubicBezTo>
                  <a:cubicBezTo>
                    <a:pt x="166" y="75"/>
                    <a:pt x="163" y="70"/>
                    <a:pt x="168" y="70"/>
                  </a:cubicBezTo>
                  <a:close/>
                  <a:moveTo>
                    <a:pt x="168" y="102"/>
                  </a:moveTo>
                  <a:cubicBezTo>
                    <a:pt x="168" y="118"/>
                    <a:pt x="168" y="118"/>
                    <a:pt x="168" y="118"/>
                  </a:cubicBezTo>
                  <a:cubicBezTo>
                    <a:pt x="166" y="118"/>
                    <a:pt x="165" y="118"/>
                    <a:pt x="165" y="116"/>
                  </a:cubicBezTo>
                  <a:cubicBezTo>
                    <a:pt x="165" y="113"/>
                    <a:pt x="162" y="111"/>
                    <a:pt x="164" y="108"/>
                  </a:cubicBezTo>
                  <a:cubicBezTo>
                    <a:pt x="166" y="105"/>
                    <a:pt x="164" y="102"/>
                    <a:pt x="167" y="102"/>
                  </a:cubicBezTo>
                  <a:cubicBezTo>
                    <a:pt x="168" y="102"/>
                    <a:pt x="168" y="102"/>
                    <a:pt x="168" y="102"/>
                  </a:cubicBezTo>
                  <a:close/>
                  <a:moveTo>
                    <a:pt x="168" y="124"/>
                  </a:moveTo>
                  <a:cubicBezTo>
                    <a:pt x="168" y="188"/>
                    <a:pt x="168" y="188"/>
                    <a:pt x="168" y="188"/>
                  </a:cubicBezTo>
                  <a:cubicBezTo>
                    <a:pt x="165" y="186"/>
                    <a:pt x="162" y="183"/>
                    <a:pt x="159" y="180"/>
                  </a:cubicBezTo>
                  <a:cubicBezTo>
                    <a:pt x="157" y="178"/>
                    <a:pt x="154" y="175"/>
                    <a:pt x="152" y="173"/>
                  </a:cubicBezTo>
                  <a:cubicBezTo>
                    <a:pt x="152" y="148"/>
                    <a:pt x="152" y="148"/>
                    <a:pt x="152" y="148"/>
                  </a:cubicBezTo>
                  <a:cubicBezTo>
                    <a:pt x="154" y="145"/>
                    <a:pt x="155" y="138"/>
                    <a:pt x="158" y="138"/>
                  </a:cubicBezTo>
                  <a:cubicBezTo>
                    <a:pt x="161" y="137"/>
                    <a:pt x="164" y="133"/>
                    <a:pt x="164" y="130"/>
                  </a:cubicBezTo>
                  <a:cubicBezTo>
                    <a:pt x="164" y="128"/>
                    <a:pt x="165" y="125"/>
                    <a:pt x="168" y="124"/>
                  </a:cubicBezTo>
                  <a:close/>
                  <a:moveTo>
                    <a:pt x="152" y="129"/>
                  </a:moveTo>
                  <a:cubicBezTo>
                    <a:pt x="153" y="129"/>
                    <a:pt x="153" y="128"/>
                    <a:pt x="153" y="127"/>
                  </a:cubicBezTo>
                  <a:cubicBezTo>
                    <a:pt x="154" y="126"/>
                    <a:pt x="153" y="125"/>
                    <a:pt x="152" y="126"/>
                  </a:cubicBezTo>
                  <a:cubicBezTo>
                    <a:pt x="152" y="129"/>
                    <a:pt x="152" y="129"/>
                    <a:pt x="152" y="129"/>
                  </a:cubicBezTo>
                  <a:close/>
                  <a:moveTo>
                    <a:pt x="152" y="46"/>
                  </a:moveTo>
                  <a:cubicBezTo>
                    <a:pt x="152" y="37"/>
                    <a:pt x="152" y="37"/>
                    <a:pt x="152" y="37"/>
                  </a:cubicBezTo>
                  <a:cubicBezTo>
                    <a:pt x="156" y="37"/>
                    <a:pt x="157" y="40"/>
                    <a:pt x="155" y="43"/>
                  </a:cubicBezTo>
                  <a:cubicBezTo>
                    <a:pt x="154" y="44"/>
                    <a:pt x="153" y="45"/>
                    <a:pt x="152" y="46"/>
                  </a:cubicBezTo>
                  <a:close/>
                  <a:moveTo>
                    <a:pt x="152" y="37"/>
                  </a:moveTo>
                  <a:cubicBezTo>
                    <a:pt x="152" y="46"/>
                    <a:pt x="152" y="46"/>
                    <a:pt x="152" y="46"/>
                  </a:cubicBezTo>
                  <a:cubicBezTo>
                    <a:pt x="151" y="46"/>
                    <a:pt x="151" y="46"/>
                    <a:pt x="150" y="47"/>
                  </a:cubicBezTo>
                  <a:cubicBezTo>
                    <a:pt x="150" y="37"/>
                    <a:pt x="150" y="37"/>
                    <a:pt x="150" y="37"/>
                  </a:cubicBezTo>
                  <a:cubicBezTo>
                    <a:pt x="151" y="37"/>
                    <a:pt x="151" y="37"/>
                    <a:pt x="152" y="37"/>
                  </a:cubicBezTo>
                  <a:close/>
                  <a:moveTo>
                    <a:pt x="152" y="126"/>
                  </a:moveTo>
                  <a:cubicBezTo>
                    <a:pt x="152" y="129"/>
                    <a:pt x="152" y="129"/>
                    <a:pt x="152" y="129"/>
                  </a:cubicBezTo>
                  <a:cubicBezTo>
                    <a:pt x="152" y="129"/>
                    <a:pt x="151" y="128"/>
                    <a:pt x="151" y="128"/>
                  </a:cubicBezTo>
                  <a:cubicBezTo>
                    <a:pt x="150" y="127"/>
                    <a:pt x="150" y="126"/>
                    <a:pt x="152" y="126"/>
                  </a:cubicBezTo>
                  <a:cubicBezTo>
                    <a:pt x="152" y="126"/>
                    <a:pt x="152" y="126"/>
                    <a:pt x="152" y="126"/>
                  </a:cubicBezTo>
                  <a:close/>
                  <a:moveTo>
                    <a:pt x="152" y="148"/>
                  </a:moveTo>
                  <a:cubicBezTo>
                    <a:pt x="152" y="173"/>
                    <a:pt x="152" y="173"/>
                    <a:pt x="152" y="173"/>
                  </a:cubicBezTo>
                  <a:cubicBezTo>
                    <a:pt x="151" y="172"/>
                    <a:pt x="150" y="171"/>
                    <a:pt x="150" y="170"/>
                  </a:cubicBezTo>
                  <a:cubicBezTo>
                    <a:pt x="150" y="165"/>
                    <a:pt x="150" y="165"/>
                    <a:pt x="150" y="165"/>
                  </a:cubicBezTo>
                  <a:cubicBezTo>
                    <a:pt x="153" y="162"/>
                    <a:pt x="151" y="161"/>
                    <a:pt x="150" y="159"/>
                  </a:cubicBezTo>
                  <a:cubicBezTo>
                    <a:pt x="150" y="152"/>
                    <a:pt x="150" y="152"/>
                    <a:pt x="150" y="152"/>
                  </a:cubicBezTo>
                  <a:cubicBezTo>
                    <a:pt x="150" y="151"/>
                    <a:pt x="151" y="150"/>
                    <a:pt x="152" y="149"/>
                  </a:cubicBezTo>
                  <a:cubicBezTo>
                    <a:pt x="152" y="149"/>
                    <a:pt x="152" y="149"/>
                    <a:pt x="152" y="148"/>
                  </a:cubicBezTo>
                  <a:close/>
                  <a:moveTo>
                    <a:pt x="150" y="137"/>
                  </a:moveTo>
                  <a:cubicBezTo>
                    <a:pt x="150" y="134"/>
                    <a:pt x="150" y="134"/>
                    <a:pt x="150" y="134"/>
                  </a:cubicBezTo>
                  <a:cubicBezTo>
                    <a:pt x="151" y="134"/>
                    <a:pt x="151" y="135"/>
                    <a:pt x="151" y="135"/>
                  </a:cubicBezTo>
                  <a:cubicBezTo>
                    <a:pt x="151" y="136"/>
                    <a:pt x="150" y="137"/>
                    <a:pt x="150" y="137"/>
                  </a:cubicBezTo>
                  <a:close/>
                  <a:moveTo>
                    <a:pt x="150" y="37"/>
                  </a:moveTo>
                  <a:cubicBezTo>
                    <a:pt x="150" y="47"/>
                    <a:pt x="150" y="47"/>
                    <a:pt x="150" y="47"/>
                  </a:cubicBezTo>
                  <a:cubicBezTo>
                    <a:pt x="147" y="48"/>
                    <a:pt x="144" y="48"/>
                    <a:pt x="141" y="45"/>
                  </a:cubicBezTo>
                  <a:cubicBezTo>
                    <a:pt x="140" y="45"/>
                    <a:pt x="140" y="45"/>
                    <a:pt x="140" y="45"/>
                  </a:cubicBezTo>
                  <a:cubicBezTo>
                    <a:pt x="140" y="36"/>
                    <a:pt x="140" y="36"/>
                    <a:pt x="140" y="36"/>
                  </a:cubicBezTo>
                  <a:cubicBezTo>
                    <a:pt x="141" y="36"/>
                    <a:pt x="141" y="36"/>
                    <a:pt x="142" y="36"/>
                  </a:cubicBezTo>
                  <a:cubicBezTo>
                    <a:pt x="146" y="38"/>
                    <a:pt x="147" y="37"/>
                    <a:pt x="150" y="38"/>
                  </a:cubicBezTo>
                  <a:cubicBezTo>
                    <a:pt x="150" y="37"/>
                    <a:pt x="150" y="37"/>
                    <a:pt x="150" y="37"/>
                  </a:cubicBezTo>
                  <a:close/>
                  <a:moveTo>
                    <a:pt x="150" y="134"/>
                  </a:moveTo>
                  <a:cubicBezTo>
                    <a:pt x="150" y="137"/>
                    <a:pt x="150" y="137"/>
                    <a:pt x="150" y="137"/>
                  </a:cubicBezTo>
                  <a:cubicBezTo>
                    <a:pt x="150" y="137"/>
                    <a:pt x="149" y="137"/>
                    <a:pt x="149" y="137"/>
                  </a:cubicBezTo>
                  <a:cubicBezTo>
                    <a:pt x="148" y="136"/>
                    <a:pt x="148" y="135"/>
                    <a:pt x="149" y="134"/>
                  </a:cubicBezTo>
                  <a:cubicBezTo>
                    <a:pt x="149" y="134"/>
                    <a:pt x="150" y="134"/>
                    <a:pt x="150" y="134"/>
                  </a:cubicBezTo>
                  <a:close/>
                  <a:moveTo>
                    <a:pt x="150" y="152"/>
                  </a:moveTo>
                  <a:cubicBezTo>
                    <a:pt x="150" y="159"/>
                    <a:pt x="150" y="159"/>
                    <a:pt x="150" y="159"/>
                  </a:cubicBezTo>
                  <a:cubicBezTo>
                    <a:pt x="150" y="159"/>
                    <a:pt x="149" y="159"/>
                    <a:pt x="149" y="159"/>
                  </a:cubicBezTo>
                  <a:cubicBezTo>
                    <a:pt x="148" y="157"/>
                    <a:pt x="149" y="154"/>
                    <a:pt x="150" y="152"/>
                  </a:cubicBezTo>
                  <a:close/>
                  <a:moveTo>
                    <a:pt x="150" y="165"/>
                  </a:moveTo>
                  <a:cubicBezTo>
                    <a:pt x="150" y="170"/>
                    <a:pt x="150" y="170"/>
                    <a:pt x="150" y="170"/>
                  </a:cubicBezTo>
                  <a:cubicBezTo>
                    <a:pt x="149" y="168"/>
                    <a:pt x="148" y="166"/>
                    <a:pt x="150" y="165"/>
                  </a:cubicBezTo>
                  <a:cubicBezTo>
                    <a:pt x="150" y="165"/>
                    <a:pt x="150" y="165"/>
                    <a:pt x="150" y="165"/>
                  </a:cubicBezTo>
                  <a:close/>
                  <a:moveTo>
                    <a:pt x="140" y="5"/>
                  </a:moveTo>
                  <a:cubicBezTo>
                    <a:pt x="140" y="0"/>
                    <a:pt x="140" y="0"/>
                    <a:pt x="140" y="0"/>
                  </a:cubicBezTo>
                  <a:cubicBezTo>
                    <a:pt x="140" y="0"/>
                    <a:pt x="140" y="0"/>
                    <a:pt x="140" y="0"/>
                  </a:cubicBezTo>
                  <a:cubicBezTo>
                    <a:pt x="141" y="0"/>
                    <a:pt x="142" y="0"/>
                    <a:pt x="143" y="0"/>
                  </a:cubicBezTo>
                  <a:cubicBezTo>
                    <a:pt x="143" y="1"/>
                    <a:pt x="143" y="2"/>
                    <a:pt x="142" y="3"/>
                  </a:cubicBezTo>
                  <a:cubicBezTo>
                    <a:pt x="141" y="4"/>
                    <a:pt x="141" y="5"/>
                    <a:pt x="140" y="5"/>
                  </a:cubicBezTo>
                  <a:close/>
                  <a:moveTo>
                    <a:pt x="145" y="127"/>
                  </a:moveTo>
                  <a:cubicBezTo>
                    <a:pt x="146" y="127"/>
                    <a:pt x="147" y="127"/>
                    <a:pt x="147" y="128"/>
                  </a:cubicBezTo>
                  <a:cubicBezTo>
                    <a:pt x="147" y="130"/>
                    <a:pt x="146" y="131"/>
                    <a:pt x="145" y="130"/>
                  </a:cubicBezTo>
                  <a:cubicBezTo>
                    <a:pt x="144" y="129"/>
                    <a:pt x="144" y="128"/>
                    <a:pt x="145" y="127"/>
                  </a:cubicBezTo>
                  <a:close/>
                  <a:moveTo>
                    <a:pt x="70" y="81"/>
                  </a:moveTo>
                  <a:cubicBezTo>
                    <a:pt x="70" y="81"/>
                    <a:pt x="70" y="81"/>
                    <a:pt x="70" y="81"/>
                  </a:cubicBezTo>
                  <a:cubicBezTo>
                    <a:pt x="74" y="81"/>
                    <a:pt x="71" y="79"/>
                    <a:pt x="70" y="76"/>
                  </a:cubicBezTo>
                  <a:cubicBezTo>
                    <a:pt x="70" y="81"/>
                    <a:pt x="70" y="81"/>
                    <a:pt x="70" y="81"/>
                  </a:cubicBezTo>
                  <a:close/>
                  <a:moveTo>
                    <a:pt x="140" y="0"/>
                  </a:moveTo>
                  <a:cubicBezTo>
                    <a:pt x="140" y="5"/>
                    <a:pt x="140" y="5"/>
                    <a:pt x="140" y="5"/>
                  </a:cubicBezTo>
                  <a:cubicBezTo>
                    <a:pt x="138" y="8"/>
                    <a:pt x="139" y="9"/>
                    <a:pt x="135" y="9"/>
                  </a:cubicBezTo>
                  <a:cubicBezTo>
                    <a:pt x="130" y="9"/>
                    <a:pt x="140" y="16"/>
                    <a:pt x="135" y="16"/>
                  </a:cubicBezTo>
                  <a:cubicBezTo>
                    <a:pt x="130" y="16"/>
                    <a:pt x="128" y="23"/>
                    <a:pt x="133" y="22"/>
                  </a:cubicBezTo>
                  <a:cubicBezTo>
                    <a:pt x="139" y="22"/>
                    <a:pt x="138" y="24"/>
                    <a:pt x="133" y="27"/>
                  </a:cubicBezTo>
                  <a:cubicBezTo>
                    <a:pt x="127" y="29"/>
                    <a:pt x="118" y="29"/>
                    <a:pt x="115" y="34"/>
                  </a:cubicBezTo>
                  <a:cubicBezTo>
                    <a:pt x="113" y="38"/>
                    <a:pt x="103" y="38"/>
                    <a:pt x="103" y="42"/>
                  </a:cubicBezTo>
                  <a:cubicBezTo>
                    <a:pt x="103" y="46"/>
                    <a:pt x="101" y="60"/>
                    <a:pt x="93" y="58"/>
                  </a:cubicBezTo>
                  <a:cubicBezTo>
                    <a:pt x="86" y="55"/>
                    <a:pt x="84" y="47"/>
                    <a:pt x="81" y="43"/>
                  </a:cubicBezTo>
                  <a:cubicBezTo>
                    <a:pt x="78" y="38"/>
                    <a:pt x="83" y="33"/>
                    <a:pt x="80" y="31"/>
                  </a:cubicBezTo>
                  <a:cubicBezTo>
                    <a:pt x="77" y="30"/>
                    <a:pt x="86" y="22"/>
                    <a:pt x="83" y="24"/>
                  </a:cubicBezTo>
                  <a:cubicBezTo>
                    <a:pt x="80" y="27"/>
                    <a:pt x="74" y="23"/>
                    <a:pt x="79" y="22"/>
                  </a:cubicBezTo>
                  <a:cubicBezTo>
                    <a:pt x="84" y="21"/>
                    <a:pt x="82" y="17"/>
                    <a:pt x="79" y="18"/>
                  </a:cubicBezTo>
                  <a:cubicBezTo>
                    <a:pt x="76" y="19"/>
                    <a:pt x="73" y="18"/>
                    <a:pt x="74" y="16"/>
                  </a:cubicBezTo>
                  <a:cubicBezTo>
                    <a:pt x="75" y="15"/>
                    <a:pt x="75" y="15"/>
                    <a:pt x="75" y="15"/>
                  </a:cubicBezTo>
                  <a:cubicBezTo>
                    <a:pt x="77" y="14"/>
                    <a:pt x="79" y="13"/>
                    <a:pt x="81" y="13"/>
                  </a:cubicBezTo>
                  <a:cubicBezTo>
                    <a:pt x="83" y="12"/>
                    <a:pt x="84" y="11"/>
                    <a:pt x="85" y="11"/>
                  </a:cubicBezTo>
                  <a:cubicBezTo>
                    <a:pt x="86" y="10"/>
                    <a:pt x="87" y="10"/>
                    <a:pt x="87" y="10"/>
                  </a:cubicBezTo>
                  <a:cubicBezTo>
                    <a:pt x="89" y="9"/>
                    <a:pt x="91" y="8"/>
                    <a:pt x="94" y="8"/>
                  </a:cubicBezTo>
                  <a:cubicBezTo>
                    <a:pt x="106" y="3"/>
                    <a:pt x="120" y="1"/>
                    <a:pt x="134" y="0"/>
                  </a:cubicBezTo>
                  <a:cubicBezTo>
                    <a:pt x="135" y="0"/>
                    <a:pt x="136" y="0"/>
                    <a:pt x="138" y="0"/>
                  </a:cubicBezTo>
                  <a:cubicBezTo>
                    <a:pt x="139" y="0"/>
                    <a:pt x="139" y="0"/>
                    <a:pt x="140" y="0"/>
                  </a:cubicBezTo>
                  <a:close/>
                  <a:moveTo>
                    <a:pt x="140" y="36"/>
                  </a:moveTo>
                  <a:cubicBezTo>
                    <a:pt x="138" y="37"/>
                    <a:pt x="136" y="42"/>
                    <a:pt x="140" y="45"/>
                  </a:cubicBezTo>
                  <a:cubicBezTo>
                    <a:pt x="140" y="36"/>
                    <a:pt x="140" y="36"/>
                    <a:pt x="140" y="36"/>
                  </a:cubicBezTo>
                  <a:close/>
                  <a:moveTo>
                    <a:pt x="70" y="258"/>
                  </a:moveTo>
                  <a:cubicBezTo>
                    <a:pt x="70" y="182"/>
                    <a:pt x="70" y="182"/>
                    <a:pt x="70" y="182"/>
                  </a:cubicBezTo>
                  <a:cubicBezTo>
                    <a:pt x="73" y="184"/>
                    <a:pt x="77" y="187"/>
                    <a:pt x="80" y="187"/>
                  </a:cubicBezTo>
                  <a:cubicBezTo>
                    <a:pt x="84" y="187"/>
                    <a:pt x="83" y="191"/>
                    <a:pt x="83" y="195"/>
                  </a:cubicBezTo>
                  <a:cubicBezTo>
                    <a:pt x="83" y="200"/>
                    <a:pt x="89" y="200"/>
                    <a:pt x="95" y="202"/>
                  </a:cubicBezTo>
                  <a:cubicBezTo>
                    <a:pt x="101" y="204"/>
                    <a:pt x="104" y="203"/>
                    <a:pt x="110" y="207"/>
                  </a:cubicBezTo>
                  <a:cubicBezTo>
                    <a:pt x="116" y="211"/>
                    <a:pt x="117" y="213"/>
                    <a:pt x="114" y="217"/>
                  </a:cubicBezTo>
                  <a:cubicBezTo>
                    <a:pt x="111" y="221"/>
                    <a:pt x="105" y="228"/>
                    <a:pt x="104" y="234"/>
                  </a:cubicBezTo>
                  <a:cubicBezTo>
                    <a:pt x="104" y="241"/>
                    <a:pt x="100" y="247"/>
                    <a:pt x="96" y="247"/>
                  </a:cubicBezTo>
                  <a:cubicBezTo>
                    <a:pt x="91" y="248"/>
                    <a:pt x="87" y="251"/>
                    <a:pt x="87" y="254"/>
                  </a:cubicBezTo>
                  <a:cubicBezTo>
                    <a:pt x="87" y="257"/>
                    <a:pt x="83" y="256"/>
                    <a:pt x="83" y="262"/>
                  </a:cubicBezTo>
                  <a:cubicBezTo>
                    <a:pt x="83" y="263"/>
                    <a:pt x="83" y="264"/>
                    <a:pt x="82" y="265"/>
                  </a:cubicBezTo>
                  <a:cubicBezTo>
                    <a:pt x="80" y="263"/>
                    <a:pt x="78" y="262"/>
                    <a:pt x="75" y="261"/>
                  </a:cubicBezTo>
                  <a:cubicBezTo>
                    <a:pt x="73" y="260"/>
                    <a:pt x="71" y="259"/>
                    <a:pt x="70" y="258"/>
                  </a:cubicBezTo>
                  <a:close/>
                  <a:moveTo>
                    <a:pt x="70" y="93"/>
                  </a:moveTo>
                  <a:cubicBezTo>
                    <a:pt x="70" y="83"/>
                    <a:pt x="70" y="83"/>
                    <a:pt x="70" y="83"/>
                  </a:cubicBezTo>
                  <a:cubicBezTo>
                    <a:pt x="70" y="83"/>
                    <a:pt x="70" y="83"/>
                    <a:pt x="70" y="83"/>
                  </a:cubicBezTo>
                  <a:cubicBezTo>
                    <a:pt x="76" y="83"/>
                    <a:pt x="76" y="87"/>
                    <a:pt x="78" y="90"/>
                  </a:cubicBezTo>
                  <a:cubicBezTo>
                    <a:pt x="79" y="93"/>
                    <a:pt x="78" y="97"/>
                    <a:pt x="73" y="94"/>
                  </a:cubicBezTo>
                  <a:cubicBezTo>
                    <a:pt x="72" y="94"/>
                    <a:pt x="71" y="93"/>
                    <a:pt x="70" y="93"/>
                  </a:cubicBezTo>
                  <a:close/>
                  <a:moveTo>
                    <a:pt x="58" y="86"/>
                  </a:moveTo>
                  <a:cubicBezTo>
                    <a:pt x="59" y="87"/>
                    <a:pt x="60" y="87"/>
                    <a:pt x="61" y="85"/>
                  </a:cubicBezTo>
                  <a:cubicBezTo>
                    <a:pt x="62" y="83"/>
                    <a:pt x="64" y="82"/>
                    <a:pt x="70" y="81"/>
                  </a:cubicBezTo>
                  <a:cubicBezTo>
                    <a:pt x="70" y="76"/>
                    <a:pt x="70" y="76"/>
                    <a:pt x="70" y="76"/>
                  </a:cubicBezTo>
                  <a:cubicBezTo>
                    <a:pt x="69" y="75"/>
                    <a:pt x="68" y="74"/>
                    <a:pt x="69" y="73"/>
                  </a:cubicBezTo>
                  <a:cubicBezTo>
                    <a:pt x="70" y="71"/>
                    <a:pt x="65" y="70"/>
                    <a:pt x="62" y="67"/>
                  </a:cubicBezTo>
                  <a:cubicBezTo>
                    <a:pt x="60" y="66"/>
                    <a:pt x="60" y="61"/>
                    <a:pt x="58" y="58"/>
                  </a:cubicBezTo>
                  <a:cubicBezTo>
                    <a:pt x="58" y="86"/>
                    <a:pt x="58" y="86"/>
                    <a:pt x="58" y="86"/>
                  </a:cubicBezTo>
                  <a:close/>
                  <a:moveTo>
                    <a:pt x="70" y="83"/>
                  </a:moveTo>
                  <a:cubicBezTo>
                    <a:pt x="70" y="93"/>
                    <a:pt x="70" y="93"/>
                    <a:pt x="70" y="93"/>
                  </a:cubicBezTo>
                  <a:cubicBezTo>
                    <a:pt x="67" y="92"/>
                    <a:pt x="66" y="91"/>
                    <a:pt x="68" y="87"/>
                  </a:cubicBezTo>
                  <a:cubicBezTo>
                    <a:pt x="69" y="83"/>
                    <a:pt x="67" y="83"/>
                    <a:pt x="70" y="83"/>
                  </a:cubicBezTo>
                  <a:close/>
                  <a:moveTo>
                    <a:pt x="70" y="182"/>
                  </a:moveTo>
                  <a:cubicBezTo>
                    <a:pt x="70" y="258"/>
                    <a:pt x="70" y="258"/>
                    <a:pt x="70" y="258"/>
                  </a:cubicBezTo>
                  <a:cubicBezTo>
                    <a:pt x="69" y="258"/>
                    <a:pt x="69" y="258"/>
                    <a:pt x="69" y="258"/>
                  </a:cubicBezTo>
                  <a:cubicBezTo>
                    <a:pt x="65" y="256"/>
                    <a:pt x="62" y="253"/>
                    <a:pt x="58" y="251"/>
                  </a:cubicBezTo>
                  <a:cubicBezTo>
                    <a:pt x="58" y="176"/>
                    <a:pt x="58" y="176"/>
                    <a:pt x="58" y="176"/>
                  </a:cubicBezTo>
                  <a:cubicBezTo>
                    <a:pt x="60" y="177"/>
                    <a:pt x="63" y="177"/>
                    <a:pt x="65" y="179"/>
                  </a:cubicBezTo>
                  <a:cubicBezTo>
                    <a:pt x="67" y="180"/>
                    <a:pt x="68" y="181"/>
                    <a:pt x="70" y="182"/>
                  </a:cubicBezTo>
                  <a:close/>
                  <a:moveTo>
                    <a:pt x="58" y="101"/>
                  </a:moveTo>
                  <a:cubicBezTo>
                    <a:pt x="58" y="97"/>
                    <a:pt x="58" y="97"/>
                    <a:pt x="58" y="97"/>
                  </a:cubicBezTo>
                  <a:cubicBezTo>
                    <a:pt x="61" y="96"/>
                    <a:pt x="61" y="101"/>
                    <a:pt x="59" y="101"/>
                  </a:cubicBezTo>
                  <a:cubicBezTo>
                    <a:pt x="59" y="101"/>
                    <a:pt x="58" y="101"/>
                    <a:pt x="58" y="101"/>
                  </a:cubicBezTo>
                  <a:close/>
                  <a:moveTo>
                    <a:pt x="58" y="39"/>
                  </a:moveTo>
                  <a:cubicBezTo>
                    <a:pt x="58" y="34"/>
                    <a:pt x="58" y="34"/>
                    <a:pt x="58" y="34"/>
                  </a:cubicBezTo>
                  <a:cubicBezTo>
                    <a:pt x="59" y="36"/>
                    <a:pt x="60" y="38"/>
                    <a:pt x="58" y="39"/>
                  </a:cubicBezTo>
                  <a:close/>
                  <a:moveTo>
                    <a:pt x="54" y="97"/>
                  </a:moveTo>
                  <a:cubicBezTo>
                    <a:pt x="54" y="97"/>
                    <a:pt x="54" y="97"/>
                    <a:pt x="54" y="96"/>
                  </a:cubicBezTo>
                  <a:cubicBezTo>
                    <a:pt x="56" y="94"/>
                    <a:pt x="55" y="92"/>
                    <a:pt x="54" y="90"/>
                  </a:cubicBezTo>
                  <a:cubicBezTo>
                    <a:pt x="54" y="97"/>
                    <a:pt x="54" y="97"/>
                    <a:pt x="54" y="97"/>
                  </a:cubicBezTo>
                  <a:close/>
                  <a:moveTo>
                    <a:pt x="54" y="84"/>
                  </a:moveTo>
                  <a:cubicBezTo>
                    <a:pt x="55" y="84"/>
                    <a:pt x="56" y="84"/>
                    <a:pt x="56" y="84"/>
                  </a:cubicBezTo>
                  <a:cubicBezTo>
                    <a:pt x="57" y="85"/>
                    <a:pt x="58" y="85"/>
                    <a:pt x="58" y="86"/>
                  </a:cubicBezTo>
                  <a:cubicBezTo>
                    <a:pt x="58" y="58"/>
                    <a:pt x="58" y="58"/>
                    <a:pt x="58" y="58"/>
                  </a:cubicBezTo>
                  <a:cubicBezTo>
                    <a:pt x="58" y="57"/>
                    <a:pt x="57" y="57"/>
                    <a:pt x="56" y="56"/>
                  </a:cubicBezTo>
                  <a:cubicBezTo>
                    <a:pt x="55" y="56"/>
                    <a:pt x="54" y="56"/>
                    <a:pt x="54" y="57"/>
                  </a:cubicBezTo>
                  <a:cubicBezTo>
                    <a:pt x="54" y="84"/>
                    <a:pt x="54" y="84"/>
                    <a:pt x="54" y="84"/>
                  </a:cubicBezTo>
                  <a:close/>
                  <a:moveTo>
                    <a:pt x="58" y="34"/>
                  </a:moveTo>
                  <a:cubicBezTo>
                    <a:pt x="58" y="39"/>
                    <a:pt x="58" y="39"/>
                    <a:pt x="58" y="39"/>
                  </a:cubicBezTo>
                  <a:cubicBezTo>
                    <a:pt x="58" y="39"/>
                    <a:pt x="57" y="39"/>
                    <a:pt x="57" y="38"/>
                  </a:cubicBezTo>
                  <a:cubicBezTo>
                    <a:pt x="56" y="38"/>
                    <a:pt x="55" y="38"/>
                    <a:pt x="54" y="38"/>
                  </a:cubicBezTo>
                  <a:cubicBezTo>
                    <a:pt x="54" y="31"/>
                    <a:pt x="54" y="31"/>
                    <a:pt x="54" y="31"/>
                  </a:cubicBezTo>
                  <a:cubicBezTo>
                    <a:pt x="54" y="31"/>
                    <a:pt x="54" y="31"/>
                    <a:pt x="54" y="31"/>
                  </a:cubicBezTo>
                  <a:cubicBezTo>
                    <a:pt x="56" y="32"/>
                    <a:pt x="57" y="33"/>
                    <a:pt x="58" y="34"/>
                  </a:cubicBezTo>
                  <a:close/>
                  <a:moveTo>
                    <a:pt x="58" y="97"/>
                  </a:moveTo>
                  <a:cubicBezTo>
                    <a:pt x="58" y="101"/>
                    <a:pt x="58" y="101"/>
                    <a:pt x="58" y="101"/>
                  </a:cubicBezTo>
                  <a:cubicBezTo>
                    <a:pt x="56" y="100"/>
                    <a:pt x="55" y="97"/>
                    <a:pt x="58" y="97"/>
                  </a:cubicBezTo>
                  <a:cubicBezTo>
                    <a:pt x="58" y="97"/>
                    <a:pt x="58" y="97"/>
                    <a:pt x="58" y="97"/>
                  </a:cubicBezTo>
                  <a:close/>
                  <a:moveTo>
                    <a:pt x="58" y="176"/>
                  </a:moveTo>
                  <a:cubicBezTo>
                    <a:pt x="58" y="251"/>
                    <a:pt x="58" y="251"/>
                    <a:pt x="58" y="251"/>
                  </a:cubicBezTo>
                  <a:cubicBezTo>
                    <a:pt x="57" y="250"/>
                    <a:pt x="55" y="249"/>
                    <a:pt x="54" y="248"/>
                  </a:cubicBezTo>
                  <a:cubicBezTo>
                    <a:pt x="54" y="176"/>
                    <a:pt x="54" y="176"/>
                    <a:pt x="54" y="176"/>
                  </a:cubicBezTo>
                  <a:cubicBezTo>
                    <a:pt x="55" y="176"/>
                    <a:pt x="57" y="176"/>
                    <a:pt x="58" y="176"/>
                  </a:cubicBezTo>
                  <a:close/>
                  <a:moveTo>
                    <a:pt x="54" y="162"/>
                  </a:moveTo>
                  <a:cubicBezTo>
                    <a:pt x="54" y="161"/>
                    <a:pt x="54" y="161"/>
                    <a:pt x="54" y="161"/>
                  </a:cubicBezTo>
                  <a:cubicBezTo>
                    <a:pt x="54" y="161"/>
                    <a:pt x="54" y="162"/>
                    <a:pt x="54" y="162"/>
                  </a:cubicBezTo>
                  <a:close/>
                  <a:moveTo>
                    <a:pt x="54" y="103"/>
                  </a:moveTo>
                  <a:cubicBezTo>
                    <a:pt x="54" y="103"/>
                    <a:pt x="54" y="103"/>
                    <a:pt x="54" y="103"/>
                  </a:cubicBezTo>
                  <a:cubicBezTo>
                    <a:pt x="56" y="103"/>
                    <a:pt x="56" y="99"/>
                    <a:pt x="54" y="99"/>
                  </a:cubicBezTo>
                  <a:cubicBezTo>
                    <a:pt x="54" y="103"/>
                    <a:pt x="54" y="103"/>
                    <a:pt x="54" y="103"/>
                  </a:cubicBezTo>
                  <a:close/>
                  <a:moveTo>
                    <a:pt x="54" y="50"/>
                  </a:moveTo>
                  <a:cubicBezTo>
                    <a:pt x="54" y="44"/>
                    <a:pt x="54" y="44"/>
                    <a:pt x="54" y="44"/>
                  </a:cubicBezTo>
                  <a:cubicBezTo>
                    <a:pt x="56" y="46"/>
                    <a:pt x="55" y="49"/>
                    <a:pt x="54" y="50"/>
                  </a:cubicBezTo>
                  <a:close/>
                  <a:moveTo>
                    <a:pt x="48" y="101"/>
                  </a:moveTo>
                  <a:cubicBezTo>
                    <a:pt x="49" y="101"/>
                    <a:pt x="52" y="100"/>
                    <a:pt x="54" y="97"/>
                  </a:cubicBezTo>
                  <a:cubicBezTo>
                    <a:pt x="54" y="90"/>
                    <a:pt x="54" y="90"/>
                    <a:pt x="54" y="90"/>
                  </a:cubicBezTo>
                  <a:cubicBezTo>
                    <a:pt x="52" y="88"/>
                    <a:pt x="50" y="87"/>
                    <a:pt x="48" y="87"/>
                  </a:cubicBezTo>
                  <a:cubicBezTo>
                    <a:pt x="46" y="87"/>
                    <a:pt x="51" y="84"/>
                    <a:pt x="54" y="84"/>
                  </a:cubicBezTo>
                  <a:cubicBezTo>
                    <a:pt x="54" y="57"/>
                    <a:pt x="54" y="57"/>
                    <a:pt x="54" y="57"/>
                  </a:cubicBezTo>
                  <a:cubicBezTo>
                    <a:pt x="52" y="57"/>
                    <a:pt x="54" y="60"/>
                    <a:pt x="51" y="60"/>
                  </a:cubicBezTo>
                  <a:cubicBezTo>
                    <a:pt x="49" y="61"/>
                    <a:pt x="48" y="61"/>
                    <a:pt x="48" y="60"/>
                  </a:cubicBezTo>
                  <a:cubicBezTo>
                    <a:pt x="48" y="101"/>
                    <a:pt x="48" y="101"/>
                    <a:pt x="48" y="101"/>
                  </a:cubicBezTo>
                  <a:close/>
                  <a:moveTo>
                    <a:pt x="54" y="31"/>
                  </a:moveTo>
                  <a:cubicBezTo>
                    <a:pt x="54" y="38"/>
                    <a:pt x="54" y="38"/>
                    <a:pt x="54" y="38"/>
                  </a:cubicBezTo>
                  <a:cubicBezTo>
                    <a:pt x="51" y="38"/>
                    <a:pt x="50" y="40"/>
                    <a:pt x="53" y="43"/>
                  </a:cubicBezTo>
                  <a:cubicBezTo>
                    <a:pt x="53" y="43"/>
                    <a:pt x="54" y="43"/>
                    <a:pt x="54" y="44"/>
                  </a:cubicBezTo>
                  <a:cubicBezTo>
                    <a:pt x="54" y="50"/>
                    <a:pt x="54" y="50"/>
                    <a:pt x="54" y="50"/>
                  </a:cubicBezTo>
                  <a:cubicBezTo>
                    <a:pt x="53" y="51"/>
                    <a:pt x="52" y="51"/>
                    <a:pt x="51" y="50"/>
                  </a:cubicBezTo>
                  <a:cubicBezTo>
                    <a:pt x="50" y="50"/>
                    <a:pt x="49" y="50"/>
                    <a:pt x="48" y="49"/>
                  </a:cubicBezTo>
                  <a:cubicBezTo>
                    <a:pt x="48" y="34"/>
                    <a:pt x="48" y="34"/>
                    <a:pt x="48" y="34"/>
                  </a:cubicBezTo>
                  <a:cubicBezTo>
                    <a:pt x="49" y="33"/>
                    <a:pt x="51" y="31"/>
                    <a:pt x="53" y="30"/>
                  </a:cubicBezTo>
                  <a:cubicBezTo>
                    <a:pt x="53" y="30"/>
                    <a:pt x="53" y="31"/>
                    <a:pt x="54" y="31"/>
                  </a:cubicBezTo>
                  <a:close/>
                  <a:moveTo>
                    <a:pt x="54" y="99"/>
                  </a:moveTo>
                  <a:cubicBezTo>
                    <a:pt x="54" y="103"/>
                    <a:pt x="54" y="103"/>
                    <a:pt x="54" y="103"/>
                  </a:cubicBezTo>
                  <a:cubicBezTo>
                    <a:pt x="52" y="102"/>
                    <a:pt x="51" y="100"/>
                    <a:pt x="53" y="99"/>
                  </a:cubicBezTo>
                  <a:cubicBezTo>
                    <a:pt x="54" y="99"/>
                    <a:pt x="54" y="99"/>
                    <a:pt x="54" y="99"/>
                  </a:cubicBezTo>
                  <a:close/>
                  <a:moveTo>
                    <a:pt x="54" y="161"/>
                  </a:moveTo>
                  <a:cubicBezTo>
                    <a:pt x="54" y="162"/>
                    <a:pt x="54" y="162"/>
                    <a:pt x="54" y="162"/>
                  </a:cubicBezTo>
                  <a:cubicBezTo>
                    <a:pt x="54" y="162"/>
                    <a:pt x="53" y="162"/>
                    <a:pt x="52" y="162"/>
                  </a:cubicBezTo>
                  <a:cubicBezTo>
                    <a:pt x="48" y="162"/>
                    <a:pt x="46" y="160"/>
                    <a:pt x="51" y="160"/>
                  </a:cubicBezTo>
                  <a:cubicBezTo>
                    <a:pt x="52" y="160"/>
                    <a:pt x="53" y="161"/>
                    <a:pt x="54" y="161"/>
                  </a:cubicBezTo>
                  <a:close/>
                  <a:moveTo>
                    <a:pt x="54" y="176"/>
                  </a:moveTo>
                  <a:cubicBezTo>
                    <a:pt x="54" y="248"/>
                    <a:pt x="54" y="248"/>
                    <a:pt x="54" y="248"/>
                  </a:cubicBezTo>
                  <a:cubicBezTo>
                    <a:pt x="52" y="246"/>
                    <a:pt x="50" y="244"/>
                    <a:pt x="48" y="242"/>
                  </a:cubicBezTo>
                  <a:cubicBezTo>
                    <a:pt x="48" y="177"/>
                    <a:pt x="48" y="177"/>
                    <a:pt x="48" y="177"/>
                  </a:cubicBezTo>
                  <a:cubicBezTo>
                    <a:pt x="49" y="177"/>
                    <a:pt x="50" y="176"/>
                    <a:pt x="51" y="176"/>
                  </a:cubicBezTo>
                  <a:cubicBezTo>
                    <a:pt x="52" y="176"/>
                    <a:pt x="53" y="176"/>
                    <a:pt x="54" y="176"/>
                  </a:cubicBezTo>
                  <a:close/>
                  <a:moveTo>
                    <a:pt x="42" y="107"/>
                  </a:moveTo>
                  <a:cubicBezTo>
                    <a:pt x="43" y="106"/>
                    <a:pt x="43" y="104"/>
                    <a:pt x="44" y="103"/>
                  </a:cubicBezTo>
                  <a:cubicBezTo>
                    <a:pt x="45" y="103"/>
                    <a:pt x="46" y="102"/>
                    <a:pt x="48" y="101"/>
                  </a:cubicBezTo>
                  <a:cubicBezTo>
                    <a:pt x="48" y="60"/>
                    <a:pt x="48" y="60"/>
                    <a:pt x="48" y="60"/>
                  </a:cubicBezTo>
                  <a:cubicBezTo>
                    <a:pt x="46" y="60"/>
                    <a:pt x="46" y="58"/>
                    <a:pt x="46" y="57"/>
                  </a:cubicBezTo>
                  <a:cubicBezTo>
                    <a:pt x="46" y="56"/>
                    <a:pt x="44" y="54"/>
                    <a:pt x="42" y="52"/>
                  </a:cubicBezTo>
                  <a:cubicBezTo>
                    <a:pt x="42" y="107"/>
                    <a:pt x="42" y="107"/>
                    <a:pt x="42" y="107"/>
                  </a:cubicBezTo>
                  <a:close/>
                  <a:moveTo>
                    <a:pt x="48" y="34"/>
                  </a:moveTo>
                  <a:cubicBezTo>
                    <a:pt x="48" y="49"/>
                    <a:pt x="48" y="49"/>
                    <a:pt x="48" y="49"/>
                  </a:cubicBezTo>
                  <a:cubicBezTo>
                    <a:pt x="46" y="49"/>
                    <a:pt x="44" y="48"/>
                    <a:pt x="42" y="47"/>
                  </a:cubicBezTo>
                  <a:cubicBezTo>
                    <a:pt x="42" y="39"/>
                    <a:pt x="42" y="39"/>
                    <a:pt x="42" y="39"/>
                  </a:cubicBezTo>
                  <a:cubicBezTo>
                    <a:pt x="43" y="38"/>
                    <a:pt x="44" y="37"/>
                    <a:pt x="45" y="36"/>
                  </a:cubicBezTo>
                  <a:cubicBezTo>
                    <a:pt x="46" y="35"/>
                    <a:pt x="47" y="35"/>
                    <a:pt x="48" y="34"/>
                  </a:cubicBezTo>
                  <a:cubicBezTo>
                    <a:pt x="48" y="34"/>
                    <a:pt x="48" y="34"/>
                    <a:pt x="48" y="34"/>
                  </a:cubicBezTo>
                  <a:close/>
                  <a:moveTo>
                    <a:pt x="48" y="177"/>
                  </a:moveTo>
                  <a:cubicBezTo>
                    <a:pt x="48" y="242"/>
                    <a:pt x="48" y="242"/>
                    <a:pt x="48" y="242"/>
                  </a:cubicBezTo>
                  <a:cubicBezTo>
                    <a:pt x="47" y="242"/>
                    <a:pt x="46" y="241"/>
                    <a:pt x="45" y="240"/>
                  </a:cubicBezTo>
                  <a:cubicBezTo>
                    <a:pt x="44" y="239"/>
                    <a:pt x="43" y="238"/>
                    <a:pt x="42" y="237"/>
                  </a:cubicBezTo>
                  <a:cubicBezTo>
                    <a:pt x="42" y="176"/>
                    <a:pt x="42" y="176"/>
                    <a:pt x="42" y="176"/>
                  </a:cubicBezTo>
                  <a:cubicBezTo>
                    <a:pt x="43" y="177"/>
                    <a:pt x="45" y="177"/>
                    <a:pt x="48" y="177"/>
                  </a:cubicBezTo>
                  <a:close/>
                  <a:moveTo>
                    <a:pt x="42" y="162"/>
                  </a:moveTo>
                  <a:cubicBezTo>
                    <a:pt x="42" y="157"/>
                    <a:pt x="42" y="157"/>
                    <a:pt x="42" y="157"/>
                  </a:cubicBezTo>
                  <a:cubicBezTo>
                    <a:pt x="42" y="157"/>
                    <a:pt x="43" y="157"/>
                    <a:pt x="43" y="157"/>
                  </a:cubicBezTo>
                  <a:cubicBezTo>
                    <a:pt x="46" y="157"/>
                    <a:pt x="46" y="162"/>
                    <a:pt x="43" y="162"/>
                  </a:cubicBezTo>
                  <a:cubicBezTo>
                    <a:pt x="43" y="162"/>
                    <a:pt x="42" y="162"/>
                    <a:pt x="42" y="162"/>
                  </a:cubicBezTo>
                  <a:close/>
                  <a:moveTo>
                    <a:pt x="31" y="124"/>
                  </a:moveTo>
                  <a:cubicBezTo>
                    <a:pt x="32" y="123"/>
                    <a:pt x="32" y="122"/>
                    <a:pt x="32" y="121"/>
                  </a:cubicBezTo>
                  <a:cubicBezTo>
                    <a:pt x="32" y="118"/>
                    <a:pt x="34" y="110"/>
                    <a:pt x="38" y="110"/>
                  </a:cubicBezTo>
                  <a:cubicBezTo>
                    <a:pt x="40" y="110"/>
                    <a:pt x="41" y="108"/>
                    <a:pt x="42" y="107"/>
                  </a:cubicBezTo>
                  <a:cubicBezTo>
                    <a:pt x="42" y="52"/>
                    <a:pt x="42" y="52"/>
                    <a:pt x="42" y="52"/>
                  </a:cubicBezTo>
                  <a:cubicBezTo>
                    <a:pt x="40" y="50"/>
                    <a:pt x="36" y="49"/>
                    <a:pt x="33" y="48"/>
                  </a:cubicBezTo>
                  <a:cubicBezTo>
                    <a:pt x="32" y="49"/>
                    <a:pt x="32" y="50"/>
                    <a:pt x="31" y="51"/>
                  </a:cubicBezTo>
                  <a:cubicBezTo>
                    <a:pt x="31" y="124"/>
                    <a:pt x="31" y="124"/>
                    <a:pt x="31" y="124"/>
                  </a:cubicBezTo>
                  <a:close/>
                  <a:moveTo>
                    <a:pt x="42" y="39"/>
                  </a:moveTo>
                  <a:cubicBezTo>
                    <a:pt x="42" y="47"/>
                    <a:pt x="42" y="47"/>
                    <a:pt x="42" y="47"/>
                  </a:cubicBezTo>
                  <a:cubicBezTo>
                    <a:pt x="40" y="47"/>
                    <a:pt x="38" y="46"/>
                    <a:pt x="36" y="45"/>
                  </a:cubicBezTo>
                  <a:cubicBezTo>
                    <a:pt x="37" y="44"/>
                    <a:pt x="39" y="42"/>
                    <a:pt x="40" y="41"/>
                  </a:cubicBezTo>
                  <a:cubicBezTo>
                    <a:pt x="41" y="40"/>
                    <a:pt x="42" y="40"/>
                    <a:pt x="42" y="39"/>
                  </a:cubicBezTo>
                  <a:close/>
                  <a:moveTo>
                    <a:pt x="42" y="157"/>
                  </a:moveTo>
                  <a:cubicBezTo>
                    <a:pt x="42" y="162"/>
                    <a:pt x="42" y="162"/>
                    <a:pt x="42" y="162"/>
                  </a:cubicBezTo>
                  <a:cubicBezTo>
                    <a:pt x="39" y="161"/>
                    <a:pt x="37" y="157"/>
                    <a:pt x="42" y="157"/>
                  </a:cubicBezTo>
                  <a:close/>
                  <a:moveTo>
                    <a:pt x="42" y="176"/>
                  </a:moveTo>
                  <a:cubicBezTo>
                    <a:pt x="42" y="237"/>
                    <a:pt x="42" y="237"/>
                    <a:pt x="42" y="237"/>
                  </a:cubicBezTo>
                  <a:cubicBezTo>
                    <a:pt x="42" y="237"/>
                    <a:pt x="41" y="237"/>
                    <a:pt x="41" y="236"/>
                  </a:cubicBezTo>
                  <a:cubicBezTo>
                    <a:pt x="40" y="235"/>
                    <a:pt x="38" y="232"/>
                    <a:pt x="36" y="231"/>
                  </a:cubicBezTo>
                  <a:cubicBezTo>
                    <a:pt x="36" y="231"/>
                    <a:pt x="36" y="231"/>
                    <a:pt x="36" y="231"/>
                  </a:cubicBezTo>
                  <a:cubicBezTo>
                    <a:pt x="34" y="229"/>
                    <a:pt x="32" y="227"/>
                    <a:pt x="31" y="225"/>
                  </a:cubicBezTo>
                  <a:cubicBezTo>
                    <a:pt x="31" y="177"/>
                    <a:pt x="31" y="177"/>
                    <a:pt x="31" y="177"/>
                  </a:cubicBezTo>
                  <a:cubicBezTo>
                    <a:pt x="32" y="177"/>
                    <a:pt x="34" y="177"/>
                    <a:pt x="35" y="176"/>
                  </a:cubicBezTo>
                  <a:cubicBezTo>
                    <a:pt x="37" y="174"/>
                    <a:pt x="40" y="171"/>
                    <a:pt x="41" y="174"/>
                  </a:cubicBezTo>
                  <a:cubicBezTo>
                    <a:pt x="42" y="175"/>
                    <a:pt x="42" y="175"/>
                    <a:pt x="42" y="176"/>
                  </a:cubicBezTo>
                  <a:close/>
                  <a:moveTo>
                    <a:pt x="31" y="156"/>
                  </a:moveTo>
                  <a:cubicBezTo>
                    <a:pt x="31" y="153"/>
                    <a:pt x="31" y="153"/>
                    <a:pt x="31" y="153"/>
                  </a:cubicBezTo>
                  <a:cubicBezTo>
                    <a:pt x="34" y="153"/>
                    <a:pt x="35" y="156"/>
                    <a:pt x="32" y="156"/>
                  </a:cubicBezTo>
                  <a:cubicBezTo>
                    <a:pt x="32" y="156"/>
                    <a:pt x="31" y="156"/>
                    <a:pt x="31" y="156"/>
                  </a:cubicBezTo>
                  <a:close/>
                  <a:moveTo>
                    <a:pt x="31" y="147"/>
                  </a:moveTo>
                  <a:cubicBezTo>
                    <a:pt x="31" y="144"/>
                    <a:pt x="31" y="144"/>
                    <a:pt x="31" y="144"/>
                  </a:cubicBezTo>
                  <a:cubicBezTo>
                    <a:pt x="34" y="145"/>
                    <a:pt x="36" y="149"/>
                    <a:pt x="33" y="148"/>
                  </a:cubicBezTo>
                  <a:cubicBezTo>
                    <a:pt x="32" y="147"/>
                    <a:pt x="32" y="147"/>
                    <a:pt x="31" y="147"/>
                  </a:cubicBezTo>
                  <a:close/>
                  <a:moveTo>
                    <a:pt x="22" y="142"/>
                  </a:moveTo>
                  <a:cubicBezTo>
                    <a:pt x="23" y="142"/>
                    <a:pt x="24" y="141"/>
                    <a:pt x="24" y="139"/>
                  </a:cubicBezTo>
                  <a:cubicBezTo>
                    <a:pt x="24" y="134"/>
                    <a:pt x="23" y="131"/>
                    <a:pt x="24" y="129"/>
                  </a:cubicBezTo>
                  <a:cubicBezTo>
                    <a:pt x="25" y="127"/>
                    <a:pt x="29" y="125"/>
                    <a:pt x="31" y="124"/>
                  </a:cubicBezTo>
                  <a:cubicBezTo>
                    <a:pt x="31" y="51"/>
                    <a:pt x="31" y="51"/>
                    <a:pt x="31" y="51"/>
                  </a:cubicBezTo>
                  <a:cubicBezTo>
                    <a:pt x="30" y="52"/>
                    <a:pt x="30" y="53"/>
                    <a:pt x="29" y="53"/>
                  </a:cubicBezTo>
                  <a:cubicBezTo>
                    <a:pt x="28" y="54"/>
                    <a:pt x="27" y="56"/>
                    <a:pt x="26" y="57"/>
                  </a:cubicBezTo>
                  <a:cubicBezTo>
                    <a:pt x="27" y="58"/>
                    <a:pt x="27" y="59"/>
                    <a:pt x="27" y="60"/>
                  </a:cubicBezTo>
                  <a:cubicBezTo>
                    <a:pt x="28" y="65"/>
                    <a:pt x="30" y="68"/>
                    <a:pt x="28" y="68"/>
                  </a:cubicBezTo>
                  <a:cubicBezTo>
                    <a:pt x="25" y="68"/>
                    <a:pt x="25" y="72"/>
                    <a:pt x="25" y="79"/>
                  </a:cubicBezTo>
                  <a:cubicBezTo>
                    <a:pt x="24" y="82"/>
                    <a:pt x="23" y="82"/>
                    <a:pt x="22" y="80"/>
                  </a:cubicBezTo>
                  <a:cubicBezTo>
                    <a:pt x="22" y="142"/>
                    <a:pt x="22" y="142"/>
                    <a:pt x="22" y="142"/>
                  </a:cubicBezTo>
                  <a:close/>
                  <a:moveTo>
                    <a:pt x="31" y="144"/>
                  </a:moveTo>
                  <a:cubicBezTo>
                    <a:pt x="31" y="147"/>
                    <a:pt x="31" y="147"/>
                    <a:pt x="31" y="147"/>
                  </a:cubicBezTo>
                  <a:cubicBezTo>
                    <a:pt x="29" y="148"/>
                    <a:pt x="28" y="149"/>
                    <a:pt x="27" y="148"/>
                  </a:cubicBezTo>
                  <a:cubicBezTo>
                    <a:pt x="25" y="147"/>
                    <a:pt x="25" y="144"/>
                    <a:pt x="29" y="143"/>
                  </a:cubicBezTo>
                  <a:cubicBezTo>
                    <a:pt x="29" y="143"/>
                    <a:pt x="30" y="143"/>
                    <a:pt x="31" y="144"/>
                  </a:cubicBezTo>
                  <a:close/>
                  <a:moveTo>
                    <a:pt x="31" y="153"/>
                  </a:moveTo>
                  <a:cubicBezTo>
                    <a:pt x="31" y="156"/>
                    <a:pt x="31" y="156"/>
                    <a:pt x="31" y="156"/>
                  </a:cubicBezTo>
                  <a:cubicBezTo>
                    <a:pt x="28" y="155"/>
                    <a:pt x="26" y="153"/>
                    <a:pt x="29" y="153"/>
                  </a:cubicBezTo>
                  <a:cubicBezTo>
                    <a:pt x="30" y="153"/>
                    <a:pt x="30" y="153"/>
                    <a:pt x="31" y="153"/>
                  </a:cubicBezTo>
                  <a:close/>
                  <a:moveTo>
                    <a:pt x="31" y="177"/>
                  </a:moveTo>
                  <a:cubicBezTo>
                    <a:pt x="31" y="225"/>
                    <a:pt x="31" y="225"/>
                    <a:pt x="31" y="225"/>
                  </a:cubicBezTo>
                  <a:cubicBezTo>
                    <a:pt x="31" y="225"/>
                    <a:pt x="31" y="225"/>
                    <a:pt x="31" y="225"/>
                  </a:cubicBezTo>
                  <a:cubicBezTo>
                    <a:pt x="31" y="225"/>
                    <a:pt x="31" y="224"/>
                    <a:pt x="31" y="224"/>
                  </a:cubicBezTo>
                  <a:cubicBezTo>
                    <a:pt x="31" y="221"/>
                    <a:pt x="25" y="217"/>
                    <a:pt x="22" y="213"/>
                  </a:cubicBezTo>
                  <a:cubicBezTo>
                    <a:pt x="22" y="199"/>
                    <a:pt x="22" y="199"/>
                    <a:pt x="22" y="199"/>
                  </a:cubicBezTo>
                  <a:cubicBezTo>
                    <a:pt x="22" y="199"/>
                    <a:pt x="23" y="199"/>
                    <a:pt x="23" y="199"/>
                  </a:cubicBezTo>
                  <a:cubicBezTo>
                    <a:pt x="26" y="197"/>
                    <a:pt x="25" y="192"/>
                    <a:pt x="28" y="191"/>
                  </a:cubicBezTo>
                  <a:cubicBezTo>
                    <a:pt x="32" y="190"/>
                    <a:pt x="30" y="186"/>
                    <a:pt x="28" y="183"/>
                  </a:cubicBezTo>
                  <a:cubicBezTo>
                    <a:pt x="28" y="182"/>
                    <a:pt x="25" y="182"/>
                    <a:pt x="22" y="182"/>
                  </a:cubicBezTo>
                  <a:cubicBezTo>
                    <a:pt x="22" y="177"/>
                    <a:pt x="22" y="177"/>
                    <a:pt x="22" y="177"/>
                  </a:cubicBezTo>
                  <a:cubicBezTo>
                    <a:pt x="23" y="177"/>
                    <a:pt x="24" y="177"/>
                    <a:pt x="25" y="177"/>
                  </a:cubicBezTo>
                  <a:cubicBezTo>
                    <a:pt x="26" y="176"/>
                    <a:pt x="29" y="177"/>
                    <a:pt x="31" y="177"/>
                  </a:cubicBezTo>
                  <a:close/>
                  <a:moveTo>
                    <a:pt x="22" y="152"/>
                  </a:moveTo>
                  <a:cubicBezTo>
                    <a:pt x="22" y="149"/>
                    <a:pt x="22" y="149"/>
                    <a:pt x="22" y="149"/>
                  </a:cubicBezTo>
                  <a:cubicBezTo>
                    <a:pt x="25" y="149"/>
                    <a:pt x="27" y="153"/>
                    <a:pt x="24" y="153"/>
                  </a:cubicBezTo>
                  <a:cubicBezTo>
                    <a:pt x="23" y="152"/>
                    <a:pt x="23" y="152"/>
                    <a:pt x="22" y="152"/>
                  </a:cubicBezTo>
                  <a:close/>
                  <a:moveTo>
                    <a:pt x="3" y="110"/>
                  </a:moveTo>
                  <a:cubicBezTo>
                    <a:pt x="2" y="113"/>
                    <a:pt x="2" y="115"/>
                    <a:pt x="2" y="117"/>
                  </a:cubicBezTo>
                  <a:cubicBezTo>
                    <a:pt x="1" y="120"/>
                    <a:pt x="1" y="122"/>
                    <a:pt x="1" y="124"/>
                  </a:cubicBezTo>
                  <a:cubicBezTo>
                    <a:pt x="0" y="128"/>
                    <a:pt x="0" y="132"/>
                    <a:pt x="0" y="135"/>
                  </a:cubicBezTo>
                  <a:cubicBezTo>
                    <a:pt x="2" y="136"/>
                    <a:pt x="3" y="136"/>
                    <a:pt x="5" y="135"/>
                  </a:cubicBezTo>
                  <a:cubicBezTo>
                    <a:pt x="8" y="134"/>
                    <a:pt x="14" y="132"/>
                    <a:pt x="18" y="137"/>
                  </a:cubicBezTo>
                  <a:cubicBezTo>
                    <a:pt x="20" y="140"/>
                    <a:pt x="21" y="141"/>
                    <a:pt x="22" y="142"/>
                  </a:cubicBezTo>
                  <a:cubicBezTo>
                    <a:pt x="22" y="80"/>
                    <a:pt x="22" y="80"/>
                    <a:pt x="22" y="80"/>
                  </a:cubicBezTo>
                  <a:cubicBezTo>
                    <a:pt x="21" y="78"/>
                    <a:pt x="20" y="76"/>
                    <a:pt x="20" y="74"/>
                  </a:cubicBezTo>
                  <a:cubicBezTo>
                    <a:pt x="20" y="73"/>
                    <a:pt x="19" y="72"/>
                    <a:pt x="17" y="71"/>
                  </a:cubicBezTo>
                  <a:cubicBezTo>
                    <a:pt x="17" y="73"/>
                    <a:pt x="16" y="74"/>
                    <a:pt x="15" y="75"/>
                  </a:cubicBezTo>
                  <a:cubicBezTo>
                    <a:pt x="15" y="76"/>
                    <a:pt x="14" y="77"/>
                    <a:pt x="14" y="78"/>
                  </a:cubicBezTo>
                  <a:cubicBezTo>
                    <a:pt x="12" y="81"/>
                    <a:pt x="11" y="85"/>
                    <a:pt x="10" y="88"/>
                  </a:cubicBezTo>
                  <a:cubicBezTo>
                    <a:pt x="9" y="89"/>
                    <a:pt x="9" y="90"/>
                    <a:pt x="8" y="91"/>
                  </a:cubicBezTo>
                  <a:cubicBezTo>
                    <a:pt x="7" y="95"/>
                    <a:pt x="5" y="99"/>
                    <a:pt x="4" y="104"/>
                  </a:cubicBezTo>
                  <a:cubicBezTo>
                    <a:pt x="4" y="106"/>
                    <a:pt x="3" y="108"/>
                    <a:pt x="3" y="110"/>
                  </a:cubicBezTo>
                  <a:close/>
                  <a:moveTo>
                    <a:pt x="22" y="149"/>
                  </a:moveTo>
                  <a:cubicBezTo>
                    <a:pt x="22" y="152"/>
                    <a:pt x="22" y="152"/>
                    <a:pt x="22" y="152"/>
                  </a:cubicBezTo>
                  <a:cubicBezTo>
                    <a:pt x="19" y="151"/>
                    <a:pt x="18" y="148"/>
                    <a:pt x="21" y="149"/>
                  </a:cubicBezTo>
                  <a:cubicBezTo>
                    <a:pt x="22" y="149"/>
                    <a:pt x="22" y="149"/>
                    <a:pt x="22" y="149"/>
                  </a:cubicBezTo>
                  <a:close/>
                  <a:moveTo>
                    <a:pt x="22" y="177"/>
                  </a:moveTo>
                  <a:cubicBezTo>
                    <a:pt x="20" y="176"/>
                    <a:pt x="18" y="175"/>
                    <a:pt x="17" y="172"/>
                  </a:cubicBezTo>
                  <a:cubicBezTo>
                    <a:pt x="15" y="169"/>
                    <a:pt x="18" y="165"/>
                    <a:pt x="13" y="165"/>
                  </a:cubicBezTo>
                  <a:cubicBezTo>
                    <a:pt x="8" y="165"/>
                    <a:pt x="11" y="154"/>
                    <a:pt x="11" y="151"/>
                  </a:cubicBezTo>
                  <a:cubicBezTo>
                    <a:pt x="11" y="147"/>
                    <a:pt x="5" y="153"/>
                    <a:pt x="1" y="157"/>
                  </a:cubicBezTo>
                  <a:cubicBezTo>
                    <a:pt x="1" y="157"/>
                    <a:pt x="1" y="158"/>
                    <a:pt x="2" y="159"/>
                  </a:cubicBezTo>
                  <a:cubicBezTo>
                    <a:pt x="2" y="162"/>
                    <a:pt x="2" y="164"/>
                    <a:pt x="3" y="166"/>
                  </a:cubicBezTo>
                  <a:cubicBezTo>
                    <a:pt x="3" y="167"/>
                    <a:pt x="3" y="168"/>
                    <a:pt x="3" y="168"/>
                  </a:cubicBezTo>
                  <a:cubicBezTo>
                    <a:pt x="5" y="170"/>
                    <a:pt x="7" y="170"/>
                    <a:pt x="9" y="170"/>
                  </a:cubicBezTo>
                  <a:cubicBezTo>
                    <a:pt x="15" y="170"/>
                    <a:pt x="15" y="178"/>
                    <a:pt x="17" y="181"/>
                  </a:cubicBezTo>
                  <a:cubicBezTo>
                    <a:pt x="18" y="182"/>
                    <a:pt x="20" y="182"/>
                    <a:pt x="22" y="182"/>
                  </a:cubicBezTo>
                  <a:cubicBezTo>
                    <a:pt x="22" y="177"/>
                    <a:pt x="22" y="177"/>
                    <a:pt x="22" y="177"/>
                  </a:cubicBezTo>
                  <a:close/>
                  <a:moveTo>
                    <a:pt x="22" y="199"/>
                  </a:moveTo>
                  <a:cubicBezTo>
                    <a:pt x="22" y="213"/>
                    <a:pt x="22" y="213"/>
                    <a:pt x="22" y="213"/>
                  </a:cubicBezTo>
                  <a:cubicBezTo>
                    <a:pt x="22" y="212"/>
                    <a:pt x="22" y="212"/>
                    <a:pt x="21" y="211"/>
                  </a:cubicBezTo>
                  <a:cubicBezTo>
                    <a:pt x="19" y="208"/>
                    <a:pt x="19" y="201"/>
                    <a:pt x="22" y="199"/>
                  </a:cubicBezTo>
                  <a:close/>
                </a:path>
              </a:pathLst>
            </a:custGeom>
            <a:solidFill>
              <a:srgbClr val="FAC3C5"/>
            </a:solidFill>
            <a:ln>
              <a:noFill/>
            </a:ln>
          </p:spPr>
          <p:txBody>
            <a:bodyPr vert="horz" wrap="square" lIns="121899" tIns="60950" rIns="121899" bIns="60950" numCol="1" anchor="t" anchorCtr="0" compatLnSpc="1"/>
            <a:lstStyle/>
            <a:p>
              <a:endParaRPr lang="en-US" sz="900"/>
            </a:p>
          </p:txBody>
        </p:sp>
      </p:grpSp>
      <p:grpSp>
        <p:nvGrpSpPr>
          <p:cNvPr id="11" name="组合 10">
            <a:extLst>
              <a:ext uri="{FF2B5EF4-FFF2-40B4-BE49-F238E27FC236}">
                <a16:creationId xmlns:a16="http://schemas.microsoft.com/office/drawing/2014/main" xmlns="" id="{92D22112-E31E-47EA-9CBD-DE85A50EA6E4}"/>
              </a:ext>
            </a:extLst>
          </p:cNvPr>
          <p:cNvGrpSpPr/>
          <p:nvPr/>
        </p:nvGrpSpPr>
        <p:grpSpPr>
          <a:xfrm>
            <a:off x="5113621" y="4185725"/>
            <a:ext cx="1724635" cy="1206500"/>
            <a:chOff x="5230510" y="4767292"/>
            <a:chExt cx="1724635" cy="1206500"/>
          </a:xfrm>
        </p:grpSpPr>
        <p:sp>
          <p:nvSpPr>
            <p:cNvPr id="14" name="Freeform 137">
              <a:extLst>
                <a:ext uri="{FF2B5EF4-FFF2-40B4-BE49-F238E27FC236}">
                  <a16:creationId xmlns:a16="http://schemas.microsoft.com/office/drawing/2014/main" xmlns="" id="{1ADD63C5-44DC-45AC-9821-2C69F9F7528B}"/>
                </a:ext>
              </a:extLst>
            </p:cNvPr>
            <p:cNvSpPr/>
            <p:nvPr/>
          </p:nvSpPr>
          <p:spPr bwMode="auto">
            <a:xfrm>
              <a:off x="5230510" y="4767292"/>
              <a:ext cx="1724635" cy="1206500"/>
            </a:xfrm>
            <a:custGeom>
              <a:avLst/>
              <a:gdLst>
                <a:gd name="T0" fmla="*/ 0 w 310"/>
                <a:gd name="T1" fmla="*/ 172 h 217"/>
                <a:gd name="T2" fmla="*/ 0 w 310"/>
                <a:gd name="T3" fmla="*/ 45 h 217"/>
                <a:gd name="T4" fmla="*/ 45 w 310"/>
                <a:gd name="T5" fmla="*/ 0 h 217"/>
                <a:gd name="T6" fmla="*/ 265 w 310"/>
                <a:gd name="T7" fmla="*/ 0 h 217"/>
                <a:gd name="T8" fmla="*/ 310 w 310"/>
                <a:gd name="T9" fmla="*/ 45 h 217"/>
                <a:gd name="T10" fmla="*/ 310 w 310"/>
                <a:gd name="T11" fmla="*/ 172 h 217"/>
                <a:gd name="T12" fmla="*/ 265 w 310"/>
                <a:gd name="T13" fmla="*/ 217 h 217"/>
                <a:gd name="T14" fmla="*/ 45 w 310"/>
                <a:gd name="T15" fmla="*/ 217 h 217"/>
                <a:gd name="T16" fmla="*/ 0 w 310"/>
                <a:gd name="T17" fmla="*/ 17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17">
                  <a:moveTo>
                    <a:pt x="0" y="172"/>
                  </a:moveTo>
                  <a:cubicBezTo>
                    <a:pt x="0" y="45"/>
                    <a:pt x="0" y="45"/>
                    <a:pt x="0" y="45"/>
                  </a:cubicBezTo>
                  <a:cubicBezTo>
                    <a:pt x="0" y="20"/>
                    <a:pt x="21" y="0"/>
                    <a:pt x="45" y="0"/>
                  </a:cubicBezTo>
                  <a:cubicBezTo>
                    <a:pt x="265" y="0"/>
                    <a:pt x="265" y="0"/>
                    <a:pt x="265" y="0"/>
                  </a:cubicBezTo>
                  <a:cubicBezTo>
                    <a:pt x="290" y="0"/>
                    <a:pt x="310" y="20"/>
                    <a:pt x="310" y="45"/>
                  </a:cubicBezTo>
                  <a:cubicBezTo>
                    <a:pt x="310" y="172"/>
                    <a:pt x="310" y="172"/>
                    <a:pt x="310" y="172"/>
                  </a:cubicBezTo>
                  <a:cubicBezTo>
                    <a:pt x="310" y="197"/>
                    <a:pt x="290" y="217"/>
                    <a:pt x="265" y="217"/>
                  </a:cubicBezTo>
                  <a:cubicBezTo>
                    <a:pt x="45" y="217"/>
                    <a:pt x="45" y="217"/>
                    <a:pt x="45" y="217"/>
                  </a:cubicBezTo>
                  <a:cubicBezTo>
                    <a:pt x="21" y="217"/>
                    <a:pt x="0" y="197"/>
                    <a:pt x="0" y="172"/>
                  </a:cubicBezTo>
                  <a:close/>
                </a:path>
              </a:pathLst>
            </a:custGeom>
            <a:solidFill>
              <a:schemeClr val="tx1">
                <a:lumMod val="75000"/>
                <a:lumOff val="25000"/>
              </a:schemeClr>
            </a:solidFill>
            <a:ln>
              <a:noFill/>
            </a:ln>
          </p:spPr>
          <p:txBody>
            <a:bodyPr vert="horz" wrap="square" lIns="121899" tIns="60950" rIns="121899" bIns="60950" numCol="1" anchor="t" anchorCtr="0" compatLnSpc="1"/>
            <a:lstStyle/>
            <a:p>
              <a:endParaRPr lang="en-US" sz="900"/>
            </a:p>
          </p:txBody>
        </p:sp>
        <p:sp>
          <p:nvSpPr>
            <p:cNvPr id="15" name="Freeform 138">
              <a:extLst>
                <a:ext uri="{FF2B5EF4-FFF2-40B4-BE49-F238E27FC236}">
                  <a16:creationId xmlns:a16="http://schemas.microsoft.com/office/drawing/2014/main" xmlns="" id="{3DB2A180-1060-45AA-9573-18176DA1E8E2}"/>
                </a:ext>
              </a:extLst>
            </p:cNvPr>
            <p:cNvSpPr/>
            <p:nvPr/>
          </p:nvSpPr>
          <p:spPr bwMode="auto">
            <a:xfrm>
              <a:off x="5291878" y="5222374"/>
              <a:ext cx="23278" cy="294218"/>
            </a:xfrm>
            <a:custGeom>
              <a:avLst/>
              <a:gdLst>
                <a:gd name="T0" fmla="*/ 0 w 4"/>
                <a:gd name="T1" fmla="*/ 50 h 53"/>
                <a:gd name="T2" fmla="*/ 0 w 4"/>
                <a:gd name="T3" fmla="*/ 3 h 53"/>
                <a:gd name="T4" fmla="*/ 2 w 4"/>
                <a:gd name="T5" fmla="*/ 0 h 53"/>
                <a:gd name="T6" fmla="*/ 2 w 4"/>
                <a:gd name="T7" fmla="*/ 0 h 53"/>
                <a:gd name="T8" fmla="*/ 4 w 4"/>
                <a:gd name="T9" fmla="*/ 3 h 53"/>
                <a:gd name="T10" fmla="*/ 4 w 4"/>
                <a:gd name="T11" fmla="*/ 50 h 53"/>
                <a:gd name="T12" fmla="*/ 2 w 4"/>
                <a:gd name="T13" fmla="*/ 53 h 53"/>
                <a:gd name="T14" fmla="*/ 2 w 4"/>
                <a:gd name="T15" fmla="*/ 53 h 53"/>
                <a:gd name="T16" fmla="*/ 0 w 4"/>
                <a:gd name="T17" fmla="*/ 5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53">
                  <a:moveTo>
                    <a:pt x="0" y="50"/>
                  </a:moveTo>
                  <a:cubicBezTo>
                    <a:pt x="0" y="3"/>
                    <a:pt x="0" y="3"/>
                    <a:pt x="0" y="3"/>
                  </a:cubicBezTo>
                  <a:cubicBezTo>
                    <a:pt x="0" y="1"/>
                    <a:pt x="1" y="0"/>
                    <a:pt x="2" y="0"/>
                  </a:cubicBezTo>
                  <a:cubicBezTo>
                    <a:pt x="2" y="0"/>
                    <a:pt x="2" y="0"/>
                    <a:pt x="2" y="0"/>
                  </a:cubicBezTo>
                  <a:cubicBezTo>
                    <a:pt x="3" y="0"/>
                    <a:pt x="4" y="1"/>
                    <a:pt x="4" y="3"/>
                  </a:cubicBezTo>
                  <a:cubicBezTo>
                    <a:pt x="4" y="50"/>
                    <a:pt x="4" y="50"/>
                    <a:pt x="4" y="50"/>
                  </a:cubicBezTo>
                  <a:cubicBezTo>
                    <a:pt x="4" y="52"/>
                    <a:pt x="3" y="53"/>
                    <a:pt x="2" y="53"/>
                  </a:cubicBezTo>
                  <a:cubicBezTo>
                    <a:pt x="2" y="53"/>
                    <a:pt x="2" y="53"/>
                    <a:pt x="2" y="53"/>
                  </a:cubicBezTo>
                  <a:cubicBezTo>
                    <a:pt x="1" y="53"/>
                    <a:pt x="0" y="52"/>
                    <a:pt x="0" y="50"/>
                  </a:cubicBezTo>
                  <a:close/>
                </a:path>
              </a:pathLst>
            </a:custGeom>
            <a:solidFill>
              <a:schemeClr val="bg1">
                <a:lumMod val="75000"/>
              </a:schemeClr>
            </a:solidFill>
            <a:ln>
              <a:noFill/>
            </a:ln>
          </p:spPr>
          <p:txBody>
            <a:bodyPr vert="horz" wrap="square" lIns="121899" tIns="60950" rIns="121899" bIns="60950" numCol="1" anchor="t" anchorCtr="0" compatLnSpc="1"/>
            <a:lstStyle/>
            <a:p>
              <a:endParaRPr lang="en-US" sz="900"/>
            </a:p>
          </p:txBody>
        </p:sp>
        <p:sp>
          <p:nvSpPr>
            <p:cNvPr id="16" name="Freeform 139">
              <a:extLst>
                <a:ext uri="{FF2B5EF4-FFF2-40B4-BE49-F238E27FC236}">
                  <a16:creationId xmlns:a16="http://schemas.microsoft.com/office/drawing/2014/main" xmlns="" id="{69E96D4A-08E6-48E0-A965-E340FCF9DE57}"/>
                </a:ext>
              </a:extLst>
            </p:cNvPr>
            <p:cNvSpPr/>
            <p:nvPr/>
          </p:nvSpPr>
          <p:spPr bwMode="auto">
            <a:xfrm>
              <a:off x="5376522" y="4849840"/>
              <a:ext cx="1422030" cy="1041400"/>
            </a:xfrm>
            <a:custGeom>
              <a:avLst/>
              <a:gdLst>
                <a:gd name="T0" fmla="*/ 0 w 256"/>
                <a:gd name="T1" fmla="*/ 186 h 187"/>
                <a:gd name="T2" fmla="*/ 0 w 256"/>
                <a:gd name="T3" fmla="*/ 1 h 187"/>
                <a:gd name="T4" fmla="*/ 1 w 256"/>
                <a:gd name="T5" fmla="*/ 0 h 187"/>
                <a:gd name="T6" fmla="*/ 255 w 256"/>
                <a:gd name="T7" fmla="*/ 0 h 187"/>
                <a:gd name="T8" fmla="*/ 256 w 256"/>
                <a:gd name="T9" fmla="*/ 1 h 187"/>
                <a:gd name="T10" fmla="*/ 256 w 256"/>
                <a:gd name="T11" fmla="*/ 186 h 187"/>
                <a:gd name="T12" fmla="*/ 255 w 256"/>
                <a:gd name="T13" fmla="*/ 187 h 187"/>
                <a:gd name="T14" fmla="*/ 1 w 256"/>
                <a:gd name="T15" fmla="*/ 187 h 187"/>
                <a:gd name="T16" fmla="*/ 0 w 256"/>
                <a:gd name="T17" fmla="*/ 18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187">
                  <a:moveTo>
                    <a:pt x="0" y="186"/>
                  </a:moveTo>
                  <a:cubicBezTo>
                    <a:pt x="0" y="1"/>
                    <a:pt x="0" y="1"/>
                    <a:pt x="0" y="1"/>
                  </a:cubicBezTo>
                  <a:cubicBezTo>
                    <a:pt x="0" y="1"/>
                    <a:pt x="1" y="0"/>
                    <a:pt x="1" y="0"/>
                  </a:cubicBezTo>
                  <a:cubicBezTo>
                    <a:pt x="255" y="0"/>
                    <a:pt x="255" y="0"/>
                    <a:pt x="255" y="0"/>
                  </a:cubicBezTo>
                  <a:cubicBezTo>
                    <a:pt x="255" y="0"/>
                    <a:pt x="256" y="1"/>
                    <a:pt x="256" y="1"/>
                  </a:cubicBezTo>
                  <a:cubicBezTo>
                    <a:pt x="256" y="186"/>
                    <a:pt x="256" y="186"/>
                    <a:pt x="256" y="186"/>
                  </a:cubicBezTo>
                  <a:cubicBezTo>
                    <a:pt x="256" y="186"/>
                    <a:pt x="255" y="187"/>
                    <a:pt x="255" y="187"/>
                  </a:cubicBezTo>
                  <a:cubicBezTo>
                    <a:pt x="1" y="187"/>
                    <a:pt x="1" y="187"/>
                    <a:pt x="1" y="187"/>
                  </a:cubicBezTo>
                  <a:cubicBezTo>
                    <a:pt x="1" y="187"/>
                    <a:pt x="0" y="186"/>
                    <a:pt x="0" y="186"/>
                  </a:cubicBezTo>
                  <a:close/>
                </a:path>
              </a:pathLst>
            </a:custGeom>
            <a:solidFill>
              <a:srgbClr val="6395CE"/>
            </a:solidFill>
            <a:ln>
              <a:noFill/>
            </a:ln>
          </p:spPr>
          <p:txBody>
            <a:bodyPr vert="horz" wrap="square" lIns="121899" tIns="60950" rIns="121899" bIns="60950" numCol="1" anchor="t" anchorCtr="0" compatLnSpc="1"/>
            <a:lstStyle/>
            <a:p>
              <a:endParaRPr lang="en-US" sz="900"/>
            </a:p>
          </p:txBody>
        </p:sp>
        <p:sp>
          <p:nvSpPr>
            <p:cNvPr id="17" name="Freeform 140">
              <a:extLst>
                <a:ext uri="{FF2B5EF4-FFF2-40B4-BE49-F238E27FC236}">
                  <a16:creationId xmlns:a16="http://schemas.microsoft.com/office/drawing/2014/main" xmlns="" id="{21FF2EC8-3FCD-4336-AFB3-E09718F9CAE5}"/>
                </a:ext>
              </a:extLst>
            </p:cNvPr>
            <p:cNvSpPr/>
            <p:nvPr/>
          </p:nvSpPr>
          <p:spPr bwMode="auto">
            <a:xfrm>
              <a:off x="6821829" y="5290108"/>
              <a:ext cx="88877" cy="88900"/>
            </a:xfrm>
            <a:custGeom>
              <a:avLst/>
              <a:gdLst>
                <a:gd name="T0" fmla="*/ 1 w 16"/>
                <a:gd name="T1" fmla="*/ 7 h 16"/>
                <a:gd name="T2" fmla="*/ 9 w 16"/>
                <a:gd name="T3" fmla="*/ 1 h 16"/>
                <a:gd name="T4" fmla="*/ 15 w 16"/>
                <a:gd name="T5" fmla="*/ 10 h 16"/>
                <a:gd name="T6" fmla="*/ 7 w 16"/>
                <a:gd name="T7" fmla="*/ 15 h 16"/>
                <a:gd name="T8" fmla="*/ 1 w 16"/>
                <a:gd name="T9" fmla="*/ 7 h 16"/>
              </a:gdLst>
              <a:ahLst/>
              <a:cxnLst>
                <a:cxn ang="0">
                  <a:pos x="T0" y="T1"/>
                </a:cxn>
                <a:cxn ang="0">
                  <a:pos x="T2" y="T3"/>
                </a:cxn>
                <a:cxn ang="0">
                  <a:pos x="T4" y="T5"/>
                </a:cxn>
                <a:cxn ang="0">
                  <a:pos x="T6" y="T7"/>
                </a:cxn>
                <a:cxn ang="0">
                  <a:pos x="T8" y="T9"/>
                </a:cxn>
              </a:cxnLst>
              <a:rect l="0" t="0" r="r" b="b"/>
              <a:pathLst>
                <a:path w="16" h="16">
                  <a:moveTo>
                    <a:pt x="1" y="7"/>
                  </a:moveTo>
                  <a:cubicBezTo>
                    <a:pt x="1" y="3"/>
                    <a:pt x="5" y="0"/>
                    <a:pt x="9" y="1"/>
                  </a:cubicBezTo>
                  <a:cubicBezTo>
                    <a:pt x="13" y="2"/>
                    <a:pt x="16" y="5"/>
                    <a:pt x="15" y="10"/>
                  </a:cubicBezTo>
                  <a:cubicBezTo>
                    <a:pt x="15" y="14"/>
                    <a:pt x="11" y="16"/>
                    <a:pt x="7" y="15"/>
                  </a:cubicBezTo>
                  <a:cubicBezTo>
                    <a:pt x="3" y="15"/>
                    <a:pt x="0" y="11"/>
                    <a:pt x="1" y="7"/>
                  </a:cubicBezTo>
                  <a:close/>
                </a:path>
              </a:pathLst>
            </a:custGeom>
            <a:solidFill>
              <a:schemeClr val="bg1">
                <a:lumMod val="75000"/>
              </a:schemeClr>
            </a:solidFill>
            <a:ln>
              <a:noFill/>
            </a:ln>
          </p:spPr>
          <p:txBody>
            <a:bodyPr vert="horz" wrap="square" lIns="121899" tIns="60950" rIns="121899" bIns="60950" numCol="1" anchor="t" anchorCtr="0" compatLnSpc="1"/>
            <a:lstStyle/>
            <a:p>
              <a:endParaRPr lang="en-US" sz="900"/>
            </a:p>
          </p:txBody>
        </p:sp>
      </p:grpSp>
      <p:grpSp>
        <p:nvGrpSpPr>
          <p:cNvPr id="18" name="组合 17">
            <a:extLst>
              <a:ext uri="{FF2B5EF4-FFF2-40B4-BE49-F238E27FC236}">
                <a16:creationId xmlns:a16="http://schemas.microsoft.com/office/drawing/2014/main" xmlns="" id="{C0C91EE4-F01F-4A77-858E-A30B839B4167}"/>
              </a:ext>
            </a:extLst>
          </p:cNvPr>
          <p:cNvGrpSpPr/>
          <p:nvPr/>
        </p:nvGrpSpPr>
        <p:grpSpPr>
          <a:xfrm>
            <a:off x="6048944" y="4363524"/>
            <a:ext cx="594629" cy="850900"/>
            <a:chOff x="6165833" y="4945091"/>
            <a:chExt cx="594629" cy="850900"/>
          </a:xfrm>
        </p:grpSpPr>
        <p:sp>
          <p:nvSpPr>
            <p:cNvPr id="19" name="Rectangle 141">
              <a:extLst>
                <a:ext uri="{FF2B5EF4-FFF2-40B4-BE49-F238E27FC236}">
                  <a16:creationId xmlns:a16="http://schemas.microsoft.com/office/drawing/2014/main" xmlns="" id="{DC5815B1-0D59-439A-8231-6D1F6E33FBF3}"/>
                </a:ext>
              </a:extLst>
            </p:cNvPr>
            <p:cNvSpPr>
              <a:spLocks noChangeArrowheads="1"/>
            </p:cNvSpPr>
            <p:nvPr/>
          </p:nvSpPr>
          <p:spPr bwMode="auto">
            <a:xfrm>
              <a:off x="6216620" y="5573740"/>
              <a:ext cx="488824" cy="44451"/>
            </a:xfrm>
            <a:prstGeom prst="rect">
              <a:avLst/>
            </a:prstGeom>
            <a:solidFill>
              <a:schemeClr val="bg1"/>
            </a:solidFill>
            <a:ln>
              <a:noFill/>
            </a:ln>
          </p:spPr>
          <p:txBody>
            <a:bodyPr vert="horz" wrap="square" lIns="121899" tIns="60950" rIns="121899" bIns="60950" numCol="1" anchor="t" anchorCtr="0" compatLnSpc="1"/>
            <a:lstStyle/>
            <a:p>
              <a:endParaRPr lang="en-US" sz="900"/>
            </a:p>
          </p:txBody>
        </p:sp>
        <p:sp>
          <p:nvSpPr>
            <p:cNvPr id="20" name="Rectangle 142">
              <a:extLst>
                <a:ext uri="{FF2B5EF4-FFF2-40B4-BE49-F238E27FC236}">
                  <a16:creationId xmlns:a16="http://schemas.microsoft.com/office/drawing/2014/main" xmlns="" id="{FFBF5F9E-1198-431D-B7DB-0C55A27C68DE}"/>
                </a:ext>
              </a:extLst>
            </p:cNvPr>
            <p:cNvSpPr>
              <a:spLocks noChangeArrowheads="1"/>
            </p:cNvSpPr>
            <p:nvPr/>
          </p:nvSpPr>
          <p:spPr bwMode="auto">
            <a:xfrm>
              <a:off x="6216620" y="5662640"/>
              <a:ext cx="488824" cy="44451"/>
            </a:xfrm>
            <a:prstGeom prst="rect">
              <a:avLst/>
            </a:prstGeom>
            <a:solidFill>
              <a:schemeClr val="bg1"/>
            </a:solidFill>
            <a:ln>
              <a:noFill/>
            </a:ln>
          </p:spPr>
          <p:txBody>
            <a:bodyPr vert="horz" wrap="square" lIns="121899" tIns="60950" rIns="121899" bIns="60950" numCol="1" anchor="t" anchorCtr="0" compatLnSpc="1"/>
            <a:lstStyle/>
            <a:p>
              <a:endParaRPr lang="en-US" sz="900"/>
            </a:p>
          </p:txBody>
        </p:sp>
        <p:sp>
          <p:nvSpPr>
            <p:cNvPr id="21" name="Rectangle 143">
              <a:extLst>
                <a:ext uri="{FF2B5EF4-FFF2-40B4-BE49-F238E27FC236}">
                  <a16:creationId xmlns:a16="http://schemas.microsoft.com/office/drawing/2014/main" xmlns="" id="{47A2130C-3DB8-4592-BFF6-DCD4B801AC53}"/>
                </a:ext>
              </a:extLst>
            </p:cNvPr>
            <p:cNvSpPr>
              <a:spLocks noChangeArrowheads="1"/>
            </p:cNvSpPr>
            <p:nvPr/>
          </p:nvSpPr>
          <p:spPr bwMode="auto">
            <a:xfrm>
              <a:off x="6216620" y="5745191"/>
              <a:ext cx="488824" cy="50800"/>
            </a:xfrm>
            <a:prstGeom prst="rect">
              <a:avLst/>
            </a:prstGeom>
            <a:solidFill>
              <a:schemeClr val="bg1"/>
            </a:solidFill>
            <a:ln>
              <a:noFill/>
            </a:ln>
          </p:spPr>
          <p:txBody>
            <a:bodyPr vert="horz" wrap="square" lIns="121899" tIns="60950" rIns="121899" bIns="60950" numCol="1" anchor="t" anchorCtr="0" compatLnSpc="1"/>
            <a:lstStyle/>
            <a:p>
              <a:endParaRPr lang="en-US" sz="900"/>
            </a:p>
          </p:txBody>
        </p:sp>
        <p:sp>
          <p:nvSpPr>
            <p:cNvPr id="22" name="Oval 144">
              <a:extLst>
                <a:ext uri="{FF2B5EF4-FFF2-40B4-BE49-F238E27FC236}">
                  <a16:creationId xmlns:a16="http://schemas.microsoft.com/office/drawing/2014/main" xmlns="" id="{1D03EF1D-655A-436C-B702-D14255C0CEFE}"/>
                </a:ext>
              </a:extLst>
            </p:cNvPr>
            <p:cNvSpPr>
              <a:spLocks noChangeArrowheads="1"/>
            </p:cNvSpPr>
            <p:nvPr/>
          </p:nvSpPr>
          <p:spPr bwMode="auto">
            <a:xfrm>
              <a:off x="6165833" y="4945091"/>
              <a:ext cx="594629" cy="601134"/>
            </a:xfrm>
            <a:prstGeom prst="ellipse">
              <a:avLst/>
            </a:prstGeom>
            <a:solidFill>
              <a:srgbClr val="FFFFFF"/>
            </a:solidFill>
            <a:ln>
              <a:noFill/>
            </a:ln>
          </p:spPr>
          <p:txBody>
            <a:bodyPr vert="horz" wrap="square" lIns="121899" tIns="60950" rIns="121899" bIns="60950" numCol="1" anchor="t" anchorCtr="0" compatLnSpc="1"/>
            <a:lstStyle/>
            <a:p>
              <a:endParaRPr lang="en-US" sz="900"/>
            </a:p>
          </p:txBody>
        </p:sp>
        <p:sp>
          <p:nvSpPr>
            <p:cNvPr id="23" name="Oval 145">
              <a:extLst>
                <a:ext uri="{FF2B5EF4-FFF2-40B4-BE49-F238E27FC236}">
                  <a16:creationId xmlns:a16="http://schemas.microsoft.com/office/drawing/2014/main" xmlns="" id="{E8437727-881A-4248-B3E8-CF18A4256E8B}"/>
                </a:ext>
              </a:extLst>
            </p:cNvPr>
            <p:cNvSpPr>
              <a:spLocks noChangeArrowheads="1"/>
            </p:cNvSpPr>
            <p:nvPr/>
          </p:nvSpPr>
          <p:spPr bwMode="auto">
            <a:xfrm>
              <a:off x="6199691" y="4983192"/>
              <a:ext cx="526914" cy="529167"/>
            </a:xfrm>
            <a:prstGeom prst="ellipse">
              <a:avLst/>
            </a:prstGeom>
            <a:solidFill>
              <a:schemeClr val="bg1"/>
            </a:solidFill>
            <a:ln>
              <a:noFill/>
            </a:ln>
          </p:spPr>
          <p:txBody>
            <a:bodyPr vert="horz" wrap="square" lIns="121899" tIns="60950" rIns="121899" bIns="60950" numCol="1" anchor="t" anchorCtr="0" compatLnSpc="1"/>
            <a:lstStyle/>
            <a:p>
              <a:endParaRPr lang="en-US" sz="900"/>
            </a:p>
          </p:txBody>
        </p:sp>
        <p:sp>
          <p:nvSpPr>
            <p:cNvPr id="24" name="Freeform 146">
              <a:extLst>
                <a:ext uri="{FF2B5EF4-FFF2-40B4-BE49-F238E27FC236}">
                  <a16:creationId xmlns:a16="http://schemas.microsoft.com/office/drawing/2014/main" xmlns="" id="{4065012B-463D-4858-AEED-D91C7661E719}"/>
                </a:ext>
              </a:extLst>
            </p:cNvPr>
            <p:cNvSpPr/>
            <p:nvPr/>
          </p:nvSpPr>
          <p:spPr bwMode="auto">
            <a:xfrm>
              <a:off x="6320311" y="5099607"/>
              <a:ext cx="201032" cy="406400"/>
            </a:xfrm>
            <a:custGeom>
              <a:avLst/>
              <a:gdLst>
                <a:gd name="T0" fmla="*/ 8 w 36"/>
                <a:gd name="T1" fmla="*/ 4 h 73"/>
                <a:gd name="T2" fmla="*/ 8 w 36"/>
                <a:gd name="T3" fmla="*/ 55 h 73"/>
                <a:gd name="T4" fmla="*/ 35 w 36"/>
                <a:gd name="T5" fmla="*/ 63 h 73"/>
                <a:gd name="T6" fmla="*/ 8 w 36"/>
                <a:gd name="T7" fmla="*/ 4 h 73"/>
              </a:gdLst>
              <a:ahLst/>
              <a:cxnLst>
                <a:cxn ang="0">
                  <a:pos x="T0" y="T1"/>
                </a:cxn>
                <a:cxn ang="0">
                  <a:pos x="T2" y="T3"/>
                </a:cxn>
                <a:cxn ang="0">
                  <a:pos x="T4" y="T5"/>
                </a:cxn>
                <a:cxn ang="0">
                  <a:pos x="T6" y="T7"/>
                </a:cxn>
              </a:cxnLst>
              <a:rect l="0" t="0" r="r" b="b"/>
              <a:pathLst>
                <a:path w="36" h="73">
                  <a:moveTo>
                    <a:pt x="8" y="4"/>
                  </a:moveTo>
                  <a:cubicBezTo>
                    <a:pt x="6" y="9"/>
                    <a:pt x="0" y="38"/>
                    <a:pt x="8" y="55"/>
                  </a:cubicBezTo>
                  <a:cubicBezTo>
                    <a:pt x="15" y="72"/>
                    <a:pt x="35" y="73"/>
                    <a:pt x="35" y="63"/>
                  </a:cubicBezTo>
                  <a:cubicBezTo>
                    <a:pt x="36" y="53"/>
                    <a:pt x="13" y="0"/>
                    <a:pt x="8" y="4"/>
                  </a:cubicBezTo>
                  <a:close/>
                </a:path>
              </a:pathLst>
            </a:custGeom>
            <a:solidFill>
              <a:schemeClr val="bg1">
                <a:lumMod val="50000"/>
              </a:schemeClr>
            </a:solidFill>
            <a:ln>
              <a:noFill/>
            </a:ln>
          </p:spPr>
          <p:txBody>
            <a:bodyPr vert="horz" wrap="square" lIns="121899" tIns="60950" rIns="121899" bIns="60950" numCol="1" anchor="t" anchorCtr="0" compatLnSpc="1"/>
            <a:lstStyle/>
            <a:p>
              <a:endParaRPr lang="en-US" sz="900"/>
            </a:p>
          </p:txBody>
        </p:sp>
        <p:sp>
          <p:nvSpPr>
            <p:cNvPr id="25" name="Freeform 147">
              <a:extLst>
                <a:ext uri="{FF2B5EF4-FFF2-40B4-BE49-F238E27FC236}">
                  <a16:creationId xmlns:a16="http://schemas.microsoft.com/office/drawing/2014/main" xmlns="" id="{DC07697A-5921-41AD-95A4-D8181A9D8BC5}"/>
                </a:ext>
              </a:extLst>
            </p:cNvPr>
            <p:cNvSpPr/>
            <p:nvPr/>
          </p:nvSpPr>
          <p:spPr bwMode="auto">
            <a:xfrm>
              <a:off x="6398605" y="5099607"/>
              <a:ext cx="194683" cy="406400"/>
            </a:xfrm>
            <a:custGeom>
              <a:avLst/>
              <a:gdLst>
                <a:gd name="T0" fmla="*/ 28 w 35"/>
                <a:gd name="T1" fmla="*/ 4 h 73"/>
                <a:gd name="T2" fmla="*/ 28 w 35"/>
                <a:gd name="T3" fmla="*/ 53 h 73"/>
                <a:gd name="T4" fmla="*/ 1 w 35"/>
                <a:gd name="T5" fmla="*/ 63 h 73"/>
                <a:gd name="T6" fmla="*/ 28 w 35"/>
                <a:gd name="T7" fmla="*/ 4 h 73"/>
              </a:gdLst>
              <a:ahLst/>
              <a:cxnLst>
                <a:cxn ang="0">
                  <a:pos x="T0" y="T1"/>
                </a:cxn>
                <a:cxn ang="0">
                  <a:pos x="T2" y="T3"/>
                </a:cxn>
                <a:cxn ang="0">
                  <a:pos x="T4" y="T5"/>
                </a:cxn>
                <a:cxn ang="0">
                  <a:pos x="T6" y="T7"/>
                </a:cxn>
              </a:cxnLst>
              <a:rect l="0" t="0" r="r" b="b"/>
              <a:pathLst>
                <a:path w="35" h="73">
                  <a:moveTo>
                    <a:pt x="28" y="4"/>
                  </a:moveTo>
                  <a:cubicBezTo>
                    <a:pt x="30" y="9"/>
                    <a:pt x="35" y="36"/>
                    <a:pt x="28" y="53"/>
                  </a:cubicBezTo>
                  <a:cubicBezTo>
                    <a:pt x="20" y="70"/>
                    <a:pt x="1" y="73"/>
                    <a:pt x="1" y="63"/>
                  </a:cubicBezTo>
                  <a:cubicBezTo>
                    <a:pt x="0" y="53"/>
                    <a:pt x="23" y="0"/>
                    <a:pt x="28" y="4"/>
                  </a:cubicBezTo>
                  <a:close/>
                </a:path>
              </a:pathLst>
            </a:custGeom>
            <a:solidFill>
              <a:schemeClr val="bg1">
                <a:lumMod val="50000"/>
              </a:schemeClr>
            </a:solidFill>
            <a:ln>
              <a:noFill/>
            </a:ln>
          </p:spPr>
          <p:txBody>
            <a:bodyPr vert="horz" wrap="square" lIns="121899" tIns="60950" rIns="121899" bIns="60950" numCol="1" anchor="t" anchorCtr="0" compatLnSpc="1"/>
            <a:lstStyle/>
            <a:p>
              <a:endParaRPr lang="en-US" sz="900"/>
            </a:p>
          </p:txBody>
        </p:sp>
        <p:sp>
          <p:nvSpPr>
            <p:cNvPr id="26" name="Freeform 148">
              <a:extLst>
                <a:ext uri="{FF2B5EF4-FFF2-40B4-BE49-F238E27FC236}">
                  <a16:creationId xmlns:a16="http://schemas.microsoft.com/office/drawing/2014/main" xmlns="" id="{4C5998EE-28FB-4BFB-BD51-C38CF354AFCF}"/>
                </a:ext>
              </a:extLst>
            </p:cNvPr>
            <p:cNvSpPr/>
            <p:nvPr/>
          </p:nvSpPr>
          <p:spPr bwMode="auto">
            <a:xfrm>
              <a:off x="6309729" y="5328208"/>
              <a:ext cx="300489" cy="184151"/>
            </a:xfrm>
            <a:custGeom>
              <a:avLst/>
              <a:gdLst>
                <a:gd name="T0" fmla="*/ 10 w 54"/>
                <a:gd name="T1" fmla="*/ 7 h 33"/>
                <a:gd name="T2" fmla="*/ 0 w 54"/>
                <a:gd name="T3" fmla="*/ 24 h 33"/>
                <a:gd name="T4" fmla="*/ 27 w 54"/>
                <a:gd name="T5" fmla="*/ 33 h 33"/>
                <a:gd name="T6" fmla="*/ 54 w 54"/>
                <a:gd name="T7" fmla="*/ 24 h 33"/>
                <a:gd name="T8" fmla="*/ 45 w 54"/>
                <a:gd name="T9" fmla="*/ 7 h 33"/>
                <a:gd name="T10" fmla="*/ 27 w 54"/>
                <a:gd name="T11" fmla="*/ 0 h 33"/>
                <a:gd name="T12" fmla="*/ 10 w 54"/>
                <a:gd name="T13" fmla="*/ 7 h 33"/>
              </a:gdLst>
              <a:ahLst/>
              <a:cxnLst>
                <a:cxn ang="0">
                  <a:pos x="T0" y="T1"/>
                </a:cxn>
                <a:cxn ang="0">
                  <a:pos x="T2" y="T3"/>
                </a:cxn>
                <a:cxn ang="0">
                  <a:pos x="T4" y="T5"/>
                </a:cxn>
                <a:cxn ang="0">
                  <a:pos x="T6" y="T7"/>
                </a:cxn>
                <a:cxn ang="0">
                  <a:pos x="T8" y="T9"/>
                </a:cxn>
                <a:cxn ang="0">
                  <a:pos x="T10" y="T11"/>
                </a:cxn>
                <a:cxn ang="0">
                  <a:pos x="T12" y="T13"/>
                </a:cxn>
              </a:cxnLst>
              <a:rect l="0" t="0" r="r" b="b"/>
              <a:pathLst>
                <a:path w="54" h="33">
                  <a:moveTo>
                    <a:pt x="10" y="7"/>
                  </a:moveTo>
                  <a:cubicBezTo>
                    <a:pt x="5" y="10"/>
                    <a:pt x="3" y="16"/>
                    <a:pt x="0" y="24"/>
                  </a:cubicBezTo>
                  <a:cubicBezTo>
                    <a:pt x="8" y="29"/>
                    <a:pt x="17" y="33"/>
                    <a:pt x="27" y="33"/>
                  </a:cubicBezTo>
                  <a:cubicBezTo>
                    <a:pt x="37" y="33"/>
                    <a:pt x="47" y="29"/>
                    <a:pt x="54" y="24"/>
                  </a:cubicBezTo>
                  <a:cubicBezTo>
                    <a:pt x="52" y="16"/>
                    <a:pt x="50" y="10"/>
                    <a:pt x="45" y="7"/>
                  </a:cubicBezTo>
                  <a:cubicBezTo>
                    <a:pt x="37" y="2"/>
                    <a:pt x="32" y="0"/>
                    <a:pt x="27" y="0"/>
                  </a:cubicBezTo>
                  <a:cubicBezTo>
                    <a:pt x="22" y="0"/>
                    <a:pt x="18" y="2"/>
                    <a:pt x="10" y="7"/>
                  </a:cubicBezTo>
                  <a:close/>
                </a:path>
              </a:pathLst>
            </a:custGeom>
            <a:solidFill>
              <a:schemeClr val="accent2">
                <a:lumMod val="60000"/>
                <a:lumOff val="40000"/>
              </a:schemeClr>
            </a:solidFill>
            <a:ln>
              <a:noFill/>
            </a:ln>
          </p:spPr>
          <p:txBody>
            <a:bodyPr vert="horz" wrap="square" lIns="121899" tIns="60950" rIns="121899" bIns="60950" numCol="1" anchor="t" anchorCtr="0" compatLnSpc="1"/>
            <a:lstStyle/>
            <a:p>
              <a:endParaRPr lang="en-US" sz="900"/>
            </a:p>
          </p:txBody>
        </p:sp>
        <p:sp>
          <p:nvSpPr>
            <p:cNvPr id="27" name="Freeform 149">
              <a:extLst>
                <a:ext uri="{FF2B5EF4-FFF2-40B4-BE49-F238E27FC236}">
                  <a16:creationId xmlns:a16="http://schemas.microsoft.com/office/drawing/2014/main" xmlns="" id="{F30A1853-0243-4829-AE2C-DEDA2767C6DF}"/>
                </a:ext>
              </a:extLst>
            </p:cNvPr>
            <p:cNvSpPr/>
            <p:nvPr/>
          </p:nvSpPr>
          <p:spPr bwMode="auto">
            <a:xfrm>
              <a:off x="6426116" y="5232958"/>
              <a:ext cx="74065" cy="146051"/>
            </a:xfrm>
            <a:custGeom>
              <a:avLst/>
              <a:gdLst>
                <a:gd name="T0" fmla="*/ 0 w 13"/>
                <a:gd name="T1" fmla="*/ 0 h 26"/>
                <a:gd name="T2" fmla="*/ 13 w 13"/>
                <a:gd name="T3" fmla="*/ 0 h 26"/>
                <a:gd name="T4" fmla="*/ 13 w 13"/>
                <a:gd name="T5" fmla="*/ 19 h 26"/>
                <a:gd name="T6" fmla="*/ 0 w 13"/>
                <a:gd name="T7" fmla="*/ 19 h 26"/>
                <a:gd name="T8" fmla="*/ 0 w 13"/>
                <a:gd name="T9" fmla="*/ 0 h 26"/>
              </a:gdLst>
              <a:ahLst/>
              <a:cxnLst>
                <a:cxn ang="0">
                  <a:pos x="T0" y="T1"/>
                </a:cxn>
                <a:cxn ang="0">
                  <a:pos x="T2" y="T3"/>
                </a:cxn>
                <a:cxn ang="0">
                  <a:pos x="T4" y="T5"/>
                </a:cxn>
                <a:cxn ang="0">
                  <a:pos x="T6" y="T7"/>
                </a:cxn>
                <a:cxn ang="0">
                  <a:pos x="T8" y="T9"/>
                </a:cxn>
              </a:cxnLst>
              <a:rect l="0" t="0" r="r" b="b"/>
              <a:pathLst>
                <a:path w="13" h="26">
                  <a:moveTo>
                    <a:pt x="0" y="0"/>
                  </a:moveTo>
                  <a:cubicBezTo>
                    <a:pt x="13" y="0"/>
                    <a:pt x="13" y="0"/>
                    <a:pt x="13" y="0"/>
                  </a:cubicBezTo>
                  <a:cubicBezTo>
                    <a:pt x="13" y="19"/>
                    <a:pt x="13" y="19"/>
                    <a:pt x="13" y="19"/>
                  </a:cubicBezTo>
                  <a:cubicBezTo>
                    <a:pt x="13" y="26"/>
                    <a:pt x="0" y="26"/>
                    <a:pt x="0" y="19"/>
                  </a:cubicBezTo>
                  <a:lnTo>
                    <a:pt x="0" y="0"/>
                  </a:lnTo>
                  <a:close/>
                </a:path>
              </a:pathLst>
            </a:custGeom>
            <a:solidFill>
              <a:srgbClr val="FFDDB8"/>
            </a:solidFill>
            <a:ln>
              <a:noFill/>
            </a:ln>
          </p:spPr>
          <p:txBody>
            <a:bodyPr vert="horz" wrap="square" lIns="121899" tIns="60950" rIns="121899" bIns="60950" numCol="1" anchor="t" anchorCtr="0" compatLnSpc="1"/>
            <a:lstStyle/>
            <a:p>
              <a:endParaRPr lang="en-US" sz="900"/>
            </a:p>
          </p:txBody>
        </p:sp>
        <p:sp>
          <p:nvSpPr>
            <p:cNvPr id="28" name="Freeform 150">
              <a:extLst>
                <a:ext uri="{FF2B5EF4-FFF2-40B4-BE49-F238E27FC236}">
                  <a16:creationId xmlns:a16="http://schemas.microsoft.com/office/drawing/2014/main" xmlns="" id="{2E3CD134-7B60-409D-AB24-A5EE2CF436FC}"/>
                </a:ext>
              </a:extLst>
            </p:cNvPr>
            <p:cNvSpPr/>
            <p:nvPr/>
          </p:nvSpPr>
          <p:spPr bwMode="auto">
            <a:xfrm>
              <a:off x="6426116" y="5283758"/>
              <a:ext cx="74065" cy="50800"/>
            </a:xfrm>
            <a:custGeom>
              <a:avLst/>
              <a:gdLst>
                <a:gd name="T0" fmla="*/ 35 w 35"/>
                <a:gd name="T1" fmla="*/ 8 h 24"/>
                <a:gd name="T2" fmla="*/ 35 w 35"/>
                <a:gd name="T3" fmla="*/ 0 h 24"/>
                <a:gd name="T4" fmla="*/ 0 w 35"/>
                <a:gd name="T5" fmla="*/ 0 h 24"/>
                <a:gd name="T6" fmla="*/ 0 w 35"/>
                <a:gd name="T7" fmla="*/ 24 h 24"/>
                <a:gd name="T8" fmla="*/ 35 w 35"/>
                <a:gd name="T9" fmla="*/ 8 h 24"/>
              </a:gdLst>
              <a:ahLst/>
              <a:cxnLst>
                <a:cxn ang="0">
                  <a:pos x="T0" y="T1"/>
                </a:cxn>
                <a:cxn ang="0">
                  <a:pos x="T2" y="T3"/>
                </a:cxn>
                <a:cxn ang="0">
                  <a:pos x="T4" y="T5"/>
                </a:cxn>
                <a:cxn ang="0">
                  <a:pos x="T6" y="T7"/>
                </a:cxn>
                <a:cxn ang="0">
                  <a:pos x="T8" y="T9"/>
                </a:cxn>
              </a:cxnLst>
              <a:rect l="0" t="0" r="r" b="b"/>
              <a:pathLst>
                <a:path w="35" h="24">
                  <a:moveTo>
                    <a:pt x="35" y="8"/>
                  </a:moveTo>
                  <a:lnTo>
                    <a:pt x="35" y="0"/>
                  </a:lnTo>
                  <a:lnTo>
                    <a:pt x="0" y="0"/>
                  </a:lnTo>
                  <a:lnTo>
                    <a:pt x="0" y="24"/>
                  </a:lnTo>
                  <a:lnTo>
                    <a:pt x="35" y="8"/>
                  </a:lnTo>
                  <a:close/>
                </a:path>
              </a:pathLst>
            </a:custGeom>
            <a:solidFill>
              <a:srgbClr val="E8C5A0"/>
            </a:solidFill>
            <a:ln>
              <a:noFill/>
            </a:ln>
          </p:spPr>
          <p:txBody>
            <a:bodyPr vert="horz" wrap="square" lIns="121899" tIns="60950" rIns="121899" bIns="60950" numCol="1" anchor="t" anchorCtr="0" compatLnSpc="1"/>
            <a:lstStyle/>
            <a:p>
              <a:endParaRPr lang="en-US" sz="900"/>
            </a:p>
          </p:txBody>
        </p:sp>
        <p:sp>
          <p:nvSpPr>
            <p:cNvPr id="29" name="Freeform 151">
              <a:extLst>
                <a:ext uri="{FF2B5EF4-FFF2-40B4-BE49-F238E27FC236}">
                  <a16:creationId xmlns:a16="http://schemas.microsoft.com/office/drawing/2014/main" xmlns="" id="{FB69D97B-88F8-4B5E-9CF9-78ACC728C841}"/>
                </a:ext>
              </a:extLst>
            </p:cNvPr>
            <p:cNvSpPr/>
            <p:nvPr/>
          </p:nvSpPr>
          <p:spPr bwMode="auto">
            <a:xfrm>
              <a:off x="6305496" y="5095374"/>
              <a:ext cx="315302" cy="205318"/>
            </a:xfrm>
            <a:custGeom>
              <a:avLst/>
              <a:gdLst>
                <a:gd name="T0" fmla="*/ 28 w 57"/>
                <a:gd name="T1" fmla="*/ 0 h 37"/>
                <a:gd name="T2" fmla="*/ 28 w 57"/>
                <a:gd name="T3" fmla="*/ 37 h 37"/>
                <a:gd name="T4" fmla="*/ 28 w 57"/>
                <a:gd name="T5" fmla="*/ 0 h 37"/>
              </a:gdLst>
              <a:ahLst/>
              <a:cxnLst>
                <a:cxn ang="0">
                  <a:pos x="T0" y="T1"/>
                </a:cxn>
                <a:cxn ang="0">
                  <a:pos x="T2" y="T3"/>
                </a:cxn>
                <a:cxn ang="0">
                  <a:pos x="T4" y="T5"/>
                </a:cxn>
              </a:cxnLst>
              <a:rect l="0" t="0" r="r" b="b"/>
              <a:pathLst>
                <a:path w="57" h="37">
                  <a:moveTo>
                    <a:pt x="28" y="0"/>
                  </a:moveTo>
                  <a:cubicBezTo>
                    <a:pt x="57" y="0"/>
                    <a:pt x="45" y="37"/>
                    <a:pt x="28" y="37"/>
                  </a:cubicBezTo>
                  <a:cubicBezTo>
                    <a:pt x="11" y="37"/>
                    <a:pt x="0" y="0"/>
                    <a:pt x="28" y="0"/>
                  </a:cubicBezTo>
                  <a:close/>
                </a:path>
              </a:pathLst>
            </a:custGeom>
            <a:solidFill>
              <a:srgbClr val="FFDDB8"/>
            </a:solidFill>
            <a:ln>
              <a:noFill/>
            </a:ln>
          </p:spPr>
          <p:txBody>
            <a:bodyPr vert="horz" wrap="square" lIns="121899" tIns="60950" rIns="121899" bIns="60950" numCol="1" anchor="t" anchorCtr="0" compatLnSpc="1"/>
            <a:lstStyle/>
            <a:p>
              <a:endParaRPr lang="en-US" sz="900"/>
            </a:p>
          </p:txBody>
        </p:sp>
        <p:sp>
          <p:nvSpPr>
            <p:cNvPr id="30" name="Freeform 152">
              <a:extLst>
                <a:ext uri="{FF2B5EF4-FFF2-40B4-BE49-F238E27FC236}">
                  <a16:creationId xmlns:a16="http://schemas.microsoft.com/office/drawing/2014/main" xmlns="" id="{94EDADCA-8CE9-4403-8478-C2166CEDE23B}"/>
                </a:ext>
              </a:extLst>
            </p:cNvPr>
            <p:cNvSpPr/>
            <p:nvPr/>
          </p:nvSpPr>
          <p:spPr bwMode="auto">
            <a:xfrm>
              <a:off x="6349936" y="5055158"/>
              <a:ext cx="226425" cy="173567"/>
            </a:xfrm>
            <a:custGeom>
              <a:avLst/>
              <a:gdLst>
                <a:gd name="T0" fmla="*/ 26 w 41"/>
                <a:gd name="T1" fmla="*/ 11 h 31"/>
                <a:gd name="T2" fmla="*/ 35 w 41"/>
                <a:gd name="T3" fmla="*/ 23 h 31"/>
                <a:gd name="T4" fmla="*/ 39 w 41"/>
                <a:gd name="T5" fmla="*/ 23 h 31"/>
                <a:gd name="T6" fmla="*/ 21 w 41"/>
                <a:gd name="T7" fmla="*/ 0 h 31"/>
                <a:gd name="T8" fmla="*/ 2 w 41"/>
                <a:gd name="T9" fmla="*/ 23 h 31"/>
                <a:gd name="T10" fmla="*/ 7 w 41"/>
                <a:gd name="T11" fmla="*/ 22 h 31"/>
                <a:gd name="T12" fmla="*/ 26 w 41"/>
                <a:gd name="T13" fmla="*/ 11 h 31"/>
              </a:gdLst>
              <a:ahLst/>
              <a:cxnLst>
                <a:cxn ang="0">
                  <a:pos x="T0" y="T1"/>
                </a:cxn>
                <a:cxn ang="0">
                  <a:pos x="T2" y="T3"/>
                </a:cxn>
                <a:cxn ang="0">
                  <a:pos x="T4" y="T5"/>
                </a:cxn>
                <a:cxn ang="0">
                  <a:pos x="T6" y="T7"/>
                </a:cxn>
                <a:cxn ang="0">
                  <a:pos x="T8" y="T9"/>
                </a:cxn>
                <a:cxn ang="0">
                  <a:pos x="T10" y="T11"/>
                </a:cxn>
                <a:cxn ang="0">
                  <a:pos x="T12" y="T13"/>
                </a:cxn>
              </a:cxnLst>
              <a:rect l="0" t="0" r="r" b="b"/>
              <a:pathLst>
                <a:path w="41" h="31">
                  <a:moveTo>
                    <a:pt x="26" y="11"/>
                  </a:moveTo>
                  <a:cubicBezTo>
                    <a:pt x="31" y="13"/>
                    <a:pt x="34" y="17"/>
                    <a:pt x="35" y="23"/>
                  </a:cubicBezTo>
                  <a:cubicBezTo>
                    <a:pt x="36" y="29"/>
                    <a:pt x="37" y="28"/>
                    <a:pt x="39" y="23"/>
                  </a:cubicBezTo>
                  <a:cubicBezTo>
                    <a:pt x="41" y="19"/>
                    <a:pt x="36" y="0"/>
                    <a:pt x="21" y="0"/>
                  </a:cubicBezTo>
                  <a:cubicBezTo>
                    <a:pt x="6" y="0"/>
                    <a:pt x="0" y="15"/>
                    <a:pt x="2" y="23"/>
                  </a:cubicBezTo>
                  <a:cubicBezTo>
                    <a:pt x="4" y="31"/>
                    <a:pt x="6" y="28"/>
                    <a:pt x="7" y="22"/>
                  </a:cubicBezTo>
                  <a:cubicBezTo>
                    <a:pt x="8" y="16"/>
                    <a:pt x="15" y="10"/>
                    <a:pt x="26" y="11"/>
                  </a:cubicBezTo>
                  <a:close/>
                </a:path>
              </a:pathLst>
            </a:custGeom>
            <a:solidFill>
              <a:srgbClr val="2A235B"/>
            </a:solidFill>
            <a:ln>
              <a:noFill/>
            </a:ln>
          </p:spPr>
          <p:txBody>
            <a:bodyPr vert="horz" wrap="square" lIns="121899" tIns="60950" rIns="121899" bIns="60950" numCol="1" anchor="t" anchorCtr="0" compatLnSpc="1"/>
            <a:lstStyle/>
            <a:p>
              <a:endParaRPr lang="en-US" sz="900"/>
            </a:p>
          </p:txBody>
        </p:sp>
        <p:sp>
          <p:nvSpPr>
            <p:cNvPr id="31" name="Freeform 153">
              <a:extLst>
                <a:ext uri="{FF2B5EF4-FFF2-40B4-BE49-F238E27FC236}">
                  <a16:creationId xmlns:a16="http://schemas.microsoft.com/office/drawing/2014/main" xmlns="" id="{815EF1F3-88D4-43B1-94F8-5F152DA6A560}"/>
                </a:ext>
              </a:extLst>
            </p:cNvPr>
            <p:cNvSpPr/>
            <p:nvPr/>
          </p:nvSpPr>
          <p:spPr bwMode="auto">
            <a:xfrm>
              <a:off x="6493832" y="5105958"/>
              <a:ext cx="105806" cy="260351"/>
            </a:xfrm>
            <a:custGeom>
              <a:avLst/>
              <a:gdLst>
                <a:gd name="T0" fmla="*/ 8 w 19"/>
                <a:gd name="T1" fmla="*/ 47 h 47"/>
                <a:gd name="T2" fmla="*/ 0 w 19"/>
                <a:gd name="T3" fmla="*/ 1 h 47"/>
                <a:gd name="T4" fmla="*/ 8 w 19"/>
                <a:gd name="T5" fmla="*/ 47 h 47"/>
              </a:gdLst>
              <a:ahLst/>
              <a:cxnLst>
                <a:cxn ang="0">
                  <a:pos x="T0" y="T1"/>
                </a:cxn>
                <a:cxn ang="0">
                  <a:pos x="T2" y="T3"/>
                </a:cxn>
                <a:cxn ang="0">
                  <a:pos x="T4" y="T5"/>
                </a:cxn>
              </a:cxnLst>
              <a:rect l="0" t="0" r="r" b="b"/>
              <a:pathLst>
                <a:path w="19" h="47">
                  <a:moveTo>
                    <a:pt x="8" y="47"/>
                  </a:moveTo>
                  <a:cubicBezTo>
                    <a:pt x="16" y="19"/>
                    <a:pt x="3" y="2"/>
                    <a:pt x="0" y="1"/>
                  </a:cubicBezTo>
                  <a:cubicBezTo>
                    <a:pt x="6" y="0"/>
                    <a:pt x="19" y="18"/>
                    <a:pt x="8" y="47"/>
                  </a:cubicBezTo>
                  <a:close/>
                </a:path>
              </a:pathLst>
            </a:custGeom>
            <a:solidFill>
              <a:schemeClr val="bg1">
                <a:lumMod val="75000"/>
              </a:schemeClr>
            </a:solidFill>
            <a:ln>
              <a:noFill/>
            </a:ln>
          </p:spPr>
          <p:txBody>
            <a:bodyPr vert="horz" wrap="square" lIns="121899" tIns="60950" rIns="121899" bIns="60950" numCol="1" anchor="t" anchorCtr="0" compatLnSpc="1"/>
            <a:lstStyle/>
            <a:p>
              <a:endParaRPr lang="en-US" sz="900"/>
            </a:p>
          </p:txBody>
        </p:sp>
        <p:sp>
          <p:nvSpPr>
            <p:cNvPr id="32" name="Freeform 154">
              <a:extLst>
                <a:ext uri="{FF2B5EF4-FFF2-40B4-BE49-F238E27FC236}">
                  <a16:creationId xmlns:a16="http://schemas.microsoft.com/office/drawing/2014/main" xmlns="" id="{D735BB1E-AF6C-47B7-9333-DE699FF631E4}"/>
                </a:ext>
              </a:extLst>
            </p:cNvPr>
            <p:cNvSpPr/>
            <p:nvPr/>
          </p:nvSpPr>
          <p:spPr bwMode="auto">
            <a:xfrm>
              <a:off x="6426116" y="5334558"/>
              <a:ext cx="74065" cy="93134"/>
            </a:xfrm>
            <a:custGeom>
              <a:avLst/>
              <a:gdLst>
                <a:gd name="T0" fmla="*/ 13 w 13"/>
                <a:gd name="T1" fmla="*/ 0 h 17"/>
                <a:gd name="T2" fmla="*/ 6 w 13"/>
                <a:gd name="T3" fmla="*/ 17 h 17"/>
                <a:gd name="T4" fmla="*/ 0 w 13"/>
                <a:gd name="T5" fmla="*/ 0 h 17"/>
                <a:gd name="T6" fmla="*/ 13 w 13"/>
                <a:gd name="T7" fmla="*/ 0 h 17"/>
              </a:gdLst>
              <a:ahLst/>
              <a:cxnLst>
                <a:cxn ang="0">
                  <a:pos x="T0" y="T1"/>
                </a:cxn>
                <a:cxn ang="0">
                  <a:pos x="T2" y="T3"/>
                </a:cxn>
                <a:cxn ang="0">
                  <a:pos x="T4" y="T5"/>
                </a:cxn>
                <a:cxn ang="0">
                  <a:pos x="T6" y="T7"/>
                </a:cxn>
              </a:cxnLst>
              <a:rect l="0" t="0" r="r" b="b"/>
              <a:pathLst>
                <a:path w="13" h="17">
                  <a:moveTo>
                    <a:pt x="13" y="0"/>
                  </a:moveTo>
                  <a:cubicBezTo>
                    <a:pt x="13" y="7"/>
                    <a:pt x="6" y="12"/>
                    <a:pt x="6" y="17"/>
                  </a:cubicBezTo>
                  <a:cubicBezTo>
                    <a:pt x="6" y="12"/>
                    <a:pt x="0" y="7"/>
                    <a:pt x="0" y="0"/>
                  </a:cubicBezTo>
                  <a:lnTo>
                    <a:pt x="13" y="0"/>
                  </a:lnTo>
                  <a:close/>
                </a:path>
              </a:pathLst>
            </a:custGeom>
            <a:solidFill>
              <a:srgbClr val="FFDDB8"/>
            </a:solidFill>
            <a:ln>
              <a:noFill/>
            </a:ln>
          </p:spPr>
          <p:txBody>
            <a:bodyPr vert="horz" wrap="square" lIns="121899" tIns="60950" rIns="121899" bIns="60950" numCol="1" anchor="t" anchorCtr="0" compatLnSpc="1"/>
            <a:lstStyle/>
            <a:p>
              <a:endParaRPr lang="en-US" sz="900"/>
            </a:p>
          </p:txBody>
        </p:sp>
        <p:sp>
          <p:nvSpPr>
            <p:cNvPr id="33" name="Freeform 155">
              <a:extLst>
                <a:ext uri="{FF2B5EF4-FFF2-40B4-BE49-F238E27FC236}">
                  <a16:creationId xmlns:a16="http://schemas.microsoft.com/office/drawing/2014/main" xmlns="" id="{DA1E2A67-F115-4D15-BC04-217BE4ECD226}"/>
                </a:ext>
              </a:extLst>
            </p:cNvPr>
            <p:cNvSpPr/>
            <p:nvPr/>
          </p:nvSpPr>
          <p:spPr bwMode="auto">
            <a:xfrm>
              <a:off x="6459973" y="5321858"/>
              <a:ext cx="95226" cy="95251"/>
            </a:xfrm>
            <a:custGeom>
              <a:avLst/>
              <a:gdLst>
                <a:gd name="T0" fmla="*/ 0 w 17"/>
                <a:gd name="T1" fmla="*/ 17 h 17"/>
                <a:gd name="T2" fmla="*/ 10 w 17"/>
                <a:gd name="T3" fmla="*/ 9 h 17"/>
                <a:gd name="T4" fmla="*/ 17 w 17"/>
                <a:gd name="T5" fmla="*/ 9 h 17"/>
                <a:gd name="T6" fmla="*/ 7 w 17"/>
                <a:gd name="T7" fmla="*/ 0 h 17"/>
                <a:gd name="T8" fmla="*/ 0 w 17"/>
                <a:gd name="T9" fmla="*/ 17 h 17"/>
              </a:gdLst>
              <a:ahLst/>
              <a:cxnLst>
                <a:cxn ang="0">
                  <a:pos x="T0" y="T1"/>
                </a:cxn>
                <a:cxn ang="0">
                  <a:pos x="T2" y="T3"/>
                </a:cxn>
                <a:cxn ang="0">
                  <a:pos x="T4" y="T5"/>
                </a:cxn>
                <a:cxn ang="0">
                  <a:pos x="T6" y="T7"/>
                </a:cxn>
                <a:cxn ang="0">
                  <a:pos x="T8" y="T9"/>
                </a:cxn>
              </a:cxnLst>
              <a:rect l="0" t="0" r="r" b="b"/>
              <a:pathLst>
                <a:path w="17" h="17">
                  <a:moveTo>
                    <a:pt x="0" y="17"/>
                  </a:moveTo>
                  <a:cubicBezTo>
                    <a:pt x="3" y="13"/>
                    <a:pt x="6" y="10"/>
                    <a:pt x="10" y="9"/>
                  </a:cubicBezTo>
                  <a:cubicBezTo>
                    <a:pt x="12" y="8"/>
                    <a:pt x="15" y="8"/>
                    <a:pt x="17" y="9"/>
                  </a:cubicBezTo>
                  <a:cubicBezTo>
                    <a:pt x="14" y="5"/>
                    <a:pt x="10" y="3"/>
                    <a:pt x="7" y="0"/>
                  </a:cubicBezTo>
                  <a:cubicBezTo>
                    <a:pt x="7" y="10"/>
                    <a:pt x="0" y="11"/>
                    <a:pt x="0" y="17"/>
                  </a:cubicBezTo>
                  <a:close/>
                </a:path>
              </a:pathLst>
            </a:custGeom>
            <a:solidFill>
              <a:srgbClr val="E1E6F7"/>
            </a:solidFill>
            <a:ln>
              <a:noFill/>
            </a:ln>
          </p:spPr>
          <p:txBody>
            <a:bodyPr vert="horz" wrap="square" lIns="121899" tIns="60950" rIns="121899" bIns="60950" numCol="1" anchor="t" anchorCtr="0" compatLnSpc="1"/>
            <a:lstStyle/>
            <a:p>
              <a:endParaRPr lang="en-US" sz="900"/>
            </a:p>
          </p:txBody>
        </p:sp>
        <p:sp>
          <p:nvSpPr>
            <p:cNvPr id="34" name="Freeform 156">
              <a:extLst>
                <a:ext uri="{FF2B5EF4-FFF2-40B4-BE49-F238E27FC236}">
                  <a16:creationId xmlns:a16="http://schemas.microsoft.com/office/drawing/2014/main" xmlns="" id="{CAD46065-753B-4F37-BF17-4EF8442EB243}"/>
                </a:ext>
              </a:extLst>
            </p:cNvPr>
            <p:cNvSpPr/>
            <p:nvPr/>
          </p:nvSpPr>
          <p:spPr bwMode="auto">
            <a:xfrm>
              <a:off x="6459973" y="5321858"/>
              <a:ext cx="84645" cy="95251"/>
            </a:xfrm>
            <a:custGeom>
              <a:avLst/>
              <a:gdLst>
                <a:gd name="T0" fmla="*/ 0 w 15"/>
                <a:gd name="T1" fmla="*/ 17 h 17"/>
                <a:gd name="T2" fmla="*/ 10 w 15"/>
                <a:gd name="T3" fmla="*/ 7 h 17"/>
                <a:gd name="T4" fmla="*/ 15 w 15"/>
                <a:gd name="T5" fmla="*/ 8 h 17"/>
                <a:gd name="T6" fmla="*/ 7 w 15"/>
                <a:gd name="T7" fmla="*/ 0 h 17"/>
                <a:gd name="T8" fmla="*/ 0 w 15"/>
                <a:gd name="T9" fmla="*/ 17 h 17"/>
              </a:gdLst>
              <a:ahLst/>
              <a:cxnLst>
                <a:cxn ang="0">
                  <a:pos x="T0" y="T1"/>
                </a:cxn>
                <a:cxn ang="0">
                  <a:pos x="T2" y="T3"/>
                </a:cxn>
                <a:cxn ang="0">
                  <a:pos x="T4" y="T5"/>
                </a:cxn>
                <a:cxn ang="0">
                  <a:pos x="T6" y="T7"/>
                </a:cxn>
                <a:cxn ang="0">
                  <a:pos x="T8" y="T9"/>
                </a:cxn>
              </a:cxnLst>
              <a:rect l="0" t="0" r="r" b="b"/>
              <a:pathLst>
                <a:path w="15" h="17">
                  <a:moveTo>
                    <a:pt x="0" y="17"/>
                  </a:moveTo>
                  <a:cubicBezTo>
                    <a:pt x="3" y="12"/>
                    <a:pt x="6" y="8"/>
                    <a:pt x="10" y="7"/>
                  </a:cubicBezTo>
                  <a:cubicBezTo>
                    <a:pt x="12" y="7"/>
                    <a:pt x="13" y="7"/>
                    <a:pt x="15" y="8"/>
                  </a:cubicBezTo>
                  <a:cubicBezTo>
                    <a:pt x="12" y="4"/>
                    <a:pt x="10" y="2"/>
                    <a:pt x="7" y="0"/>
                  </a:cubicBezTo>
                  <a:cubicBezTo>
                    <a:pt x="7" y="10"/>
                    <a:pt x="0" y="11"/>
                    <a:pt x="0" y="17"/>
                  </a:cubicBezTo>
                  <a:close/>
                </a:path>
              </a:pathLst>
            </a:custGeom>
            <a:solidFill>
              <a:srgbClr val="FFFFFF"/>
            </a:solidFill>
            <a:ln>
              <a:noFill/>
            </a:ln>
          </p:spPr>
          <p:txBody>
            <a:bodyPr vert="horz" wrap="square" lIns="121899" tIns="60950" rIns="121899" bIns="60950" numCol="1" anchor="t" anchorCtr="0" compatLnSpc="1"/>
            <a:lstStyle/>
            <a:p>
              <a:endParaRPr lang="en-US" sz="900"/>
            </a:p>
          </p:txBody>
        </p:sp>
        <p:sp>
          <p:nvSpPr>
            <p:cNvPr id="35" name="Freeform 157">
              <a:extLst>
                <a:ext uri="{FF2B5EF4-FFF2-40B4-BE49-F238E27FC236}">
                  <a16:creationId xmlns:a16="http://schemas.microsoft.com/office/drawing/2014/main" xmlns="" id="{609A878C-EB75-4789-B8D1-2EA5F8956C44}"/>
                </a:ext>
              </a:extLst>
            </p:cNvPr>
            <p:cNvSpPr/>
            <p:nvPr/>
          </p:nvSpPr>
          <p:spPr bwMode="auto">
            <a:xfrm>
              <a:off x="6371097" y="5321858"/>
              <a:ext cx="88877" cy="95251"/>
            </a:xfrm>
            <a:custGeom>
              <a:avLst/>
              <a:gdLst>
                <a:gd name="T0" fmla="*/ 16 w 16"/>
                <a:gd name="T1" fmla="*/ 17 h 17"/>
                <a:gd name="T2" fmla="*/ 7 w 16"/>
                <a:gd name="T3" fmla="*/ 9 h 17"/>
                <a:gd name="T4" fmla="*/ 0 w 16"/>
                <a:gd name="T5" fmla="*/ 9 h 17"/>
                <a:gd name="T6" fmla="*/ 10 w 16"/>
                <a:gd name="T7" fmla="*/ 0 h 17"/>
                <a:gd name="T8" fmla="*/ 16 w 16"/>
                <a:gd name="T9" fmla="*/ 17 h 17"/>
              </a:gdLst>
              <a:ahLst/>
              <a:cxnLst>
                <a:cxn ang="0">
                  <a:pos x="T0" y="T1"/>
                </a:cxn>
                <a:cxn ang="0">
                  <a:pos x="T2" y="T3"/>
                </a:cxn>
                <a:cxn ang="0">
                  <a:pos x="T4" y="T5"/>
                </a:cxn>
                <a:cxn ang="0">
                  <a:pos x="T6" y="T7"/>
                </a:cxn>
                <a:cxn ang="0">
                  <a:pos x="T8" y="T9"/>
                </a:cxn>
              </a:cxnLst>
              <a:rect l="0" t="0" r="r" b="b"/>
              <a:pathLst>
                <a:path w="16" h="17">
                  <a:moveTo>
                    <a:pt x="16" y="17"/>
                  </a:moveTo>
                  <a:cubicBezTo>
                    <a:pt x="14" y="13"/>
                    <a:pt x="10" y="10"/>
                    <a:pt x="7" y="9"/>
                  </a:cubicBezTo>
                  <a:cubicBezTo>
                    <a:pt x="5" y="8"/>
                    <a:pt x="2" y="8"/>
                    <a:pt x="0" y="9"/>
                  </a:cubicBezTo>
                  <a:cubicBezTo>
                    <a:pt x="3" y="5"/>
                    <a:pt x="7" y="3"/>
                    <a:pt x="10" y="0"/>
                  </a:cubicBezTo>
                  <a:cubicBezTo>
                    <a:pt x="10" y="10"/>
                    <a:pt x="16" y="11"/>
                    <a:pt x="16" y="17"/>
                  </a:cubicBezTo>
                  <a:close/>
                </a:path>
              </a:pathLst>
            </a:custGeom>
            <a:solidFill>
              <a:srgbClr val="E1E6F7"/>
            </a:solidFill>
            <a:ln>
              <a:noFill/>
            </a:ln>
          </p:spPr>
          <p:txBody>
            <a:bodyPr vert="horz" wrap="square" lIns="121899" tIns="60950" rIns="121899" bIns="60950" numCol="1" anchor="t" anchorCtr="0" compatLnSpc="1"/>
            <a:lstStyle/>
            <a:p>
              <a:endParaRPr lang="en-US" sz="900"/>
            </a:p>
          </p:txBody>
        </p:sp>
        <p:sp>
          <p:nvSpPr>
            <p:cNvPr id="36" name="Freeform 158">
              <a:extLst>
                <a:ext uri="{FF2B5EF4-FFF2-40B4-BE49-F238E27FC236}">
                  <a16:creationId xmlns:a16="http://schemas.microsoft.com/office/drawing/2014/main" xmlns="" id="{CA37FA0F-CAE4-466F-8A8D-0B8C652C6D5E}"/>
                </a:ext>
              </a:extLst>
            </p:cNvPr>
            <p:cNvSpPr/>
            <p:nvPr/>
          </p:nvSpPr>
          <p:spPr bwMode="auto">
            <a:xfrm>
              <a:off x="6381676" y="5321858"/>
              <a:ext cx="78297" cy="95251"/>
            </a:xfrm>
            <a:custGeom>
              <a:avLst/>
              <a:gdLst>
                <a:gd name="T0" fmla="*/ 14 w 14"/>
                <a:gd name="T1" fmla="*/ 17 h 17"/>
                <a:gd name="T2" fmla="*/ 5 w 14"/>
                <a:gd name="T3" fmla="*/ 7 h 17"/>
                <a:gd name="T4" fmla="*/ 0 w 14"/>
                <a:gd name="T5" fmla="*/ 8 h 17"/>
                <a:gd name="T6" fmla="*/ 8 w 14"/>
                <a:gd name="T7" fmla="*/ 0 h 17"/>
                <a:gd name="T8" fmla="*/ 14 w 14"/>
                <a:gd name="T9" fmla="*/ 17 h 17"/>
              </a:gdLst>
              <a:ahLst/>
              <a:cxnLst>
                <a:cxn ang="0">
                  <a:pos x="T0" y="T1"/>
                </a:cxn>
                <a:cxn ang="0">
                  <a:pos x="T2" y="T3"/>
                </a:cxn>
                <a:cxn ang="0">
                  <a:pos x="T4" y="T5"/>
                </a:cxn>
                <a:cxn ang="0">
                  <a:pos x="T6" y="T7"/>
                </a:cxn>
                <a:cxn ang="0">
                  <a:pos x="T8" y="T9"/>
                </a:cxn>
              </a:cxnLst>
              <a:rect l="0" t="0" r="r" b="b"/>
              <a:pathLst>
                <a:path w="14" h="17">
                  <a:moveTo>
                    <a:pt x="14" y="17"/>
                  </a:moveTo>
                  <a:cubicBezTo>
                    <a:pt x="12" y="12"/>
                    <a:pt x="9" y="8"/>
                    <a:pt x="5" y="7"/>
                  </a:cubicBezTo>
                  <a:cubicBezTo>
                    <a:pt x="3" y="7"/>
                    <a:pt x="2" y="7"/>
                    <a:pt x="0" y="8"/>
                  </a:cubicBezTo>
                  <a:cubicBezTo>
                    <a:pt x="3" y="4"/>
                    <a:pt x="5" y="2"/>
                    <a:pt x="8" y="0"/>
                  </a:cubicBezTo>
                  <a:cubicBezTo>
                    <a:pt x="8" y="10"/>
                    <a:pt x="14" y="11"/>
                    <a:pt x="14" y="17"/>
                  </a:cubicBezTo>
                  <a:close/>
                </a:path>
              </a:pathLst>
            </a:custGeom>
            <a:solidFill>
              <a:srgbClr val="2A235B"/>
            </a:solidFill>
            <a:ln>
              <a:noFill/>
            </a:ln>
          </p:spPr>
          <p:txBody>
            <a:bodyPr vert="horz" wrap="square" lIns="121899" tIns="60950" rIns="121899" bIns="60950" numCol="1" anchor="t" anchorCtr="0" compatLnSpc="1"/>
            <a:lstStyle/>
            <a:p>
              <a:endParaRPr lang="en-US" sz="900"/>
            </a:p>
          </p:txBody>
        </p:sp>
        <p:sp>
          <p:nvSpPr>
            <p:cNvPr id="37" name="Freeform 159">
              <a:extLst>
                <a:ext uri="{FF2B5EF4-FFF2-40B4-BE49-F238E27FC236}">
                  <a16:creationId xmlns:a16="http://schemas.microsoft.com/office/drawing/2014/main" xmlns="" id="{106195B6-369C-4747-8F89-C99BF8E7B65E}"/>
                </a:ext>
              </a:extLst>
            </p:cNvPr>
            <p:cNvSpPr/>
            <p:nvPr/>
          </p:nvSpPr>
          <p:spPr bwMode="auto">
            <a:xfrm>
              <a:off x="6292800" y="5072092"/>
              <a:ext cx="201032" cy="328084"/>
            </a:xfrm>
            <a:custGeom>
              <a:avLst/>
              <a:gdLst>
                <a:gd name="T0" fmla="*/ 18 w 36"/>
                <a:gd name="T1" fmla="*/ 59 h 59"/>
                <a:gd name="T2" fmla="*/ 36 w 36"/>
                <a:gd name="T3" fmla="*/ 8 h 59"/>
                <a:gd name="T4" fmla="*/ 18 w 36"/>
                <a:gd name="T5" fmla="*/ 59 h 59"/>
              </a:gdLst>
              <a:ahLst/>
              <a:cxnLst>
                <a:cxn ang="0">
                  <a:pos x="T0" y="T1"/>
                </a:cxn>
                <a:cxn ang="0">
                  <a:pos x="T2" y="T3"/>
                </a:cxn>
                <a:cxn ang="0">
                  <a:pos x="T4" y="T5"/>
                </a:cxn>
              </a:cxnLst>
              <a:rect l="0" t="0" r="r" b="b"/>
              <a:pathLst>
                <a:path w="36" h="59">
                  <a:moveTo>
                    <a:pt x="18" y="59"/>
                  </a:moveTo>
                  <a:cubicBezTo>
                    <a:pt x="8" y="2"/>
                    <a:pt x="31" y="9"/>
                    <a:pt x="36" y="8"/>
                  </a:cubicBezTo>
                  <a:cubicBezTo>
                    <a:pt x="30" y="1"/>
                    <a:pt x="0" y="0"/>
                    <a:pt x="18" y="59"/>
                  </a:cubicBezTo>
                  <a:close/>
                </a:path>
              </a:pathLst>
            </a:custGeom>
            <a:solidFill>
              <a:schemeClr val="bg1">
                <a:lumMod val="75000"/>
              </a:schemeClr>
            </a:solidFill>
            <a:ln>
              <a:noFill/>
            </a:ln>
          </p:spPr>
          <p:txBody>
            <a:bodyPr vert="horz" wrap="square" lIns="121899" tIns="60950" rIns="121899" bIns="60950" numCol="1" anchor="t" anchorCtr="0" compatLnSpc="1"/>
            <a:lstStyle/>
            <a:p>
              <a:endParaRPr lang="en-US" sz="900"/>
            </a:p>
          </p:txBody>
        </p:sp>
        <p:sp>
          <p:nvSpPr>
            <p:cNvPr id="38" name="Freeform 160">
              <a:extLst>
                <a:ext uri="{FF2B5EF4-FFF2-40B4-BE49-F238E27FC236}">
                  <a16:creationId xmlns:a16="http://schemas.microsoft.com/office/drawing/2014/main" xmlns="" id="{D234E7FD-1D37-48D2-BDBF-F572318ED326}"/>
                </a:ext>
              </a:extLst>
            </p:cNvPr>
            <p:cNvSpPr/>
            <p:nvPr/>
          </p:nvSpPr>
          <p:spPr bwMode="auto">
            <a:xfrm>
              <a:off x="6360515" y="5355725"/>
              <a:ext cx="78297" cy="150284"/>
            </a:xfrm>
            <a:custGeom>
              <a:avLst/>
              <a:gdLst>
                <a:gd name="T0" fmla="*/ 4 w 14"/>
                <a:gd name="T1" fmla="*/ 0 h 27"/>
                <a:gd name="T2" fmla="*/ 0 w 14"/>
                <a:gd name="T3" fmla="*/ 8 h 27"/>
                <a:gd name="T4" fmla="*/ 11 w 14"/>
                <a:gd name="T5" fmla="*/ 11 h 27"/>
                <a:gd name="T6" fmla="*/ 4 w 14"/>
                <a:gd name="T7" fmla="*/ 17 h 27"/>
                <a:gd name="T8" fmla="*/ 13 w 14"/>
                <a:gd name="T9" fmla="*/ 27 h 27"/>
                <a:gd name="T10" fmla="*/ 14 w 14"/>
                <a:gd name="T11" fmla="*/ 27 h 27"/>
                <a:gd name="T12" fmla="*/ 6 w 14"/>
                <a:gd name="T13" fmla="*/ 17 h 27"/>
                <a:gd name="T14" fmla="*/ 13 w 14"/>
                <a:gd name="T15" fmla="*/ 11 h 27"/>
                <a:gd name="T16" fmla="*/ 1 w 14"/>
                <a:gd name="T17" fmla="*/ 6 h 27"/>
                <a:gd name="T18" fmla="*/ 4 w 14"/>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27">
                  <a:moveTo>
                    <a:pt x="4" y="0"/>
                  </a:moveTo>
                  <a:cubicBezTo>
                    <a:pt x="1" y="1"/>
                    <a:pt x="0" y="5"/>
                    <a:pt x="0" y="8"/>
                  </a:cubicBezTo>
                  <a:cubicBezTo>
                    <a:pt x="5" y="7"/>
                    <a:pt x="10" y="9"/>
                    <a:pt x="11" y="11"/>
                  </a:cubicBezTo>
                  <a:cubicBezTo>
                    <a:pt x="7" y="13"/>
                    <a:pt x="6" y="15"/>
                    <a:pt x="4" y="17"/>
                  </a:cubicBezTo>
                  <a:cubicBezTo>
                    <a:pt x="6" y="19"/>
                    <a:pt x="10" y="23"/>
                    <a:pt x="13" y="27"/>
                  </a:cubicBezTo>
                  <a:cubicBezTo>
                    <a:pt x="13" y="27"/>
                    <a:pt x="14" y="27"/>
                    <a:pt x="14" y="27"/>
                  </a:cubicBezTo>
                  <a:cubicBezTo>
                    <a:pt x="11" y="23"/>
                    <a:pt x="8" y="19"/>
                    <a:pt x="6" y="17"/>
                  </a:cubicBezTo>
                  <a:cubicBezTo>
                    <a:pt x="8" y="14"/>
                    <a:pt x="9" y="13"/>
                    <a:pt x="13" y="11"/>
                  </a:cubicBezTo>
                  <a:cubicBezTo>
                    <a:pt x="12" y="10"/>
                    <a:pt x="6" y="5"/>
                    <a:pt x="1" y="6"/>
                  </a:cubicBezTo>
                  <a:cubicBezTo>
                    <a:pt x="2" y="3"/>
                    <a:pt x="2" y="2"/>
                    <a:pt x="4" y="0"/>
                  </a:cubicBezTo>
                  <a:close/>
                </a:path>
              </a:pathLst>
            </a:custGeom>
            <a:solidFill>
              <a:schemeClr val="accent2">
                <a:lumMod val="50000"/>
              </a:schemeClr>
            </a:solidFill>
            <a:ln>
              <a:noFill/>
            </a:ln>
          </p:spPr>
          <p:txBody>
            <a:bodyPr vert="horz" wrap="square" lIns="121899" tIns="60950" rIns="121899" bIns="60950" numCol="1" anchor="t" anchorCtr="0" compatLnSpc="1"/>
            <a:lstStyle/>
            <a:p>
              <a:endParaRPr lang="en-US" sz="900"/>
            </a:p>
          </p:txBody>
        </p:sp>
        <p:sp>
          <p:nvSpPr>
            <p:cNvPr id="39" name="Freeform 161">
              <a:extLst>
                <a:ext uri="{FF2B5EF4-FFF2-40B4-BE49-F238E27FC236}">
                  <a16:creationId xmlns:a16="http://schemas.microsoft.com/office/drawing/2014/main" xmlns="" id="{14DB7316-436A-482D-82C5-D57ED06F5307}"/>
                </a:ext>
              </a:extLst>
            </p:cNvPr>
            <p:cNvSpPr/>
            <p:nvPr/>
          </p:nvSpPr>
          <p:spPr bwMode="auto">
            <a:xfrm>
              <a:off x="6487482" y="5355725"/>
              <a:ext cx="78297" cy="150284"/>
            </a:xfrm>
            <a:custGeom>
              <a:avLst/>
              <a:gdLst>
                <a:gd name="T0" fmla="*/ 10 w 14"/>
                <a:gd name="T1" fmla="*/ 0 h 27"/>
                <a:gd name="T2" fmla="*/ 14 w 14"/>
                <a:gd name="T3" fmla="*/ 8 h 27"/>
                <a:gd name="T4" fmla="*/ 3 w 14"/>
                <a:gd name="T5" fmla="*/ 11 h 27"/>
                <a:gd name="T6" fmla="*/ 9 w 14"/>
                <a:gd name="T7" fmla="*/ 17 h 27"/>
                <a:gd name="T8" fmla="*/ 1 w 14"/>
                <a:gd name="T9" fmla="*/ 27 h 27"/>
                <a:gd name="T10" fmla="*/ 0 w 14"/>
                <a:gd name="T11" fmla="*/ 27 h 27"/>
                <a:gd name="T12" fmla="*/ 8 w 14"/>
                <a:gd name="T13" fmla="*/ 17 h 27"/>
                <a:gd name="T14" fmla="*/ 1 w 14"/>
                <a:gd name="T15" fmla="*/ 11 h 27"/>
                <a:gd name="T16" fmla="*/ 13 w 14"/>
                <a:gd name="T17" fmla="*/ 6 h 27"/>
                <a:gd name="T18" fmla="*/ 10 w 14"/>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27">
                  <a:moveTo>
                    <a:pt x="10" y="0"/>
                  </a:moveTo>
                  <a:cubicBezTo>
                    <a:pt x="12" y="1"/>
                    <a:pt x="14" y="5"/>
                    <a:pt x="14" y="8"/>
                  </a:cubicBezTo>
                  <a:cubicBezTo>
                    <a:pt x="9" y="7"/>
                    <a:pt x="4" y="9"/>
                    <a:pt x="3" y="11"/>
                  </a:cubicBezTo>
                  <a:cubicBezTo>
                    <a:pt x="6" y="13"/>
                    <a:pt x="8" y="15"/>
                    <a:pt x="9" y="17"/>
                  </a:cubicBezTo>
                  <a:cubicBezTo>
                    <a:pt x="8" y="19"/>
                    <a:pt x="4" y="23"/>
                    <a:pt x="1" y="27"/>
                  </a:cubicBezTo>
                  <a:cubicBezTo>
                    <a:pt x="1" y="27"/>
                    <a:pt x="0" y="27"/>
                    <a:pt x="0" y="27"/>
                  </a:cubicBezTo>
                  <a:cubicBezTo>
                    <a:pt x="3" y="23"/>
                    <a:pt x="6" y="19"/>
                    <a:pt x="8" y="17"/>
                  </a:cubicBezTo>
                  <a:cubicBezTo>
                    <a:pt x="6" y="14"/>
                    <a:pt x="4" y="13"/>
                    <a:pt x="1" y="11"/>
                  </a:cubicBezTo>
                  <a:cubicBezTo>
                    <a:pt x="2" y="10"/>
                    <a:pt x="8" y="5"/>
                    <a:pt x="13" y="6"/>
                  </a:cubicBezTo>
                  <a:cubicBezTo>
                    <a:pt x="12" y="3"/>
                    <a:pt x="12" y="2"/>
                    <a:pt x="10" y="0"/>
                  </a:cubicBezTo>
                  <a:close/>
                </a:path>
              </a:pathLst>
            </a:custGeom>
            <a:solidFill>
              <a:schemeClr val="accent2">
                <a:lumMod val="50000"/>
              </a:schemeClr>
            </a:solidFill>
            <a:ln>
              <a:noFill/>
            </a:ln>
          </p:spPr>
          <p:txBody>
            <a:bodyPr vert="horz" wrap="square" lIns="121899" tIns="60950" rIns="121899" bIns="60950" numCol="1" anchor="t" anchorCtr="0" compatLnSpc="1"/>
            <a:lstStyle/>
            <a:p>
              <a:endParaRPr lang="en-US" sz="900"/>
            </a:p>
          </p:txBody>
        </p:sp>
        <p:sp>
          <p:nvSpPr>
            <p:cNvPr id="40" name="Freeform 162">
              <a:extLst>
                <a:ext uri="{FF2B5EF4-FFF2-40B4-BE49-F238E27FC236}">
                  <a16:creationId xmlns:a16="http://schemas.microsoft.com/office/drawing/2014/main" xmlns="" id="{1E7E2D8C-007A-4005-AA4C-50B206F28C86}"/>
                </a:ext>
              </a:extLst>
            </p:cNvPr>
            <p:cNvSpPr/>
            <p:nvPr/>
          </p:nvSpPr>
          <p:spPr bwMode="auto">
            <a:xfrm>
              <a:off x="6455741" y="5423458"/>
              <a:ext cx="10581" cy="88900"/>
            </a:xfrm>
            <a:custGeom>
              <a:avLst/>
              <a:gdLst>
                <a:gd name="T0" fmla="*/ 1 w 2"/>
                <a:gd name="T1" fmla="*/ 16 h 16"/>
                <a:gd name="T2" fmla="*/ 2 w 2"/>
                <a:gd name="T3" fmla="*/ 0 h 16"/>
                <a:gd name="T4" fmla="*/ 1 w 2"/>
                <a:gd name="T5" fmla="*/ 16 h 16"/>
                <a:gd name="T6" fmla="*/ 1 w 2"/>
                <a:gd name="T7" fmla="*/ 16 h 16"/>
              </a:gdLst>
              <a:ahLst/>
              <a:cxnLst>
                <a:cxn ang="0">
                  <a:pos x="T0" y="T1"/>
                </a:cxn>
                <a:cxn ang="0">
                  <a:pos x="T2" y="T3"/>
                </a:cxn>
                <a:cxn ang="0">
                  <a:pos x="T4" y="T5"/>
                </a:cxn>
                <a:cxn ang="0">
                  <a:pos x="T6" y="T7"/>
                </a:cxn>
              </a:cxnLst>
              <a:rect l="0" t="0" r="r" b="b"/>
              <a:pathLst>
                <a:path w="2" h="16">
                  <a:moveTo>
                    <a:pt x="1" y="16"/>
                  </a:moveTo>
                  <a:cubicBezTo>
                    <a:pt x="1" y="10"/>
                    <a:pt x="1" y="4"/>
                    <a:pt x="2" y="0"/>
                  </a:cubicBezTo>
                  <a:cubicBezTo>
                    <a:pt x="0" y="4"/>
                    <a:pt x="0" y="10"/>
                    <a:pt x="1" y="16"/>
                  </a:cubicBezTo>
                  <a:cubicBezTo>
                    <a:pt x="1" y="16"/>
                    <a:pt x="1" y="16"/>
                    <a:pt x="1" y="16"/>
                  </a:cubicBezTo>
                  <a:close/>
                </a:path>
              </a:pathLst>
            </a:custGeom>
            <a:solidFill>
              <a:schemeClr val="accent2">
                <a:lumMod val="50000"/>
              </a:schemeClr>
            </a:solidFill>
            <a:ln>
              <a:noFill/>
            </a:ln>
          </p:spPr>
          <p:txBody>
            <a:bodyPr vert="horz" wrap="square" lIns="121899" tIns="60950" rIns="121899" bIns="60950" numCol="1" anchor="t" anchorCtr="0" compatLnSpc="1"/>
            <a:lstStyle/>
            <a:p>
              <a:endParaRPr lang="en-US" sz="900"/>
            </a:p>
          </p:txBody>
        </p:sp>
        <p:sp>
          <p:nvSpPr>
            <p:cNvPr id="41" name="Freeform 163">
              <a:extLst>
                <a:ext uri="{FF2B5EF4-FFF2-40B4-BE49-F238E27FC236}">
                  <a16:creationId xmlns:a16="http://schemas.microsoft.com/office/drawing/2014/main" xmlns="" id="{74051330-A28B-41BB-80E0-7E44D1848A52}"/>
                </a:ext>
              </a:extLst>
            </p:cNvPr>
            <p:cNvSpPr>
              <a:spLocks noEditPoints="1"/>
            </p:cNvSpPr>
            <p:nvPr/>
          </p:nvSpPr>
          <p:spPr bwMode="auto">
            <a:xfrm>
              <a:off x="6394373" y="5184274"/>
              <a:ext cx="137548" cy="33867"/>
            </a:xfrm>
            <a:custGeom>
              <a:avLst/>
              <a:gdLst>
                <a:gd name="T0" fmla="*/ 19 w 25"/>
                <a:gd name="T1" fmla="*/ 6 h 6"/>
                <a:gd name="T2" fmla="*/ 20 w 25"/>
                <a:gd name="T3" fmla="*/ 6 h 6"/>
                <a:gd name="T4" fmla="*/ 25 w 25"/>
                <a:gd name="T5" fmla="*/ 4 h 6"/>
                <a:gd name="T6" fmla="*/ 25 w 25"/>
                <a:gd name="T7" fmla="*/ 1 h 6"/>
                <a:gd name="T8" fmla="*/ 19 w 25"/>
                <a:gd name="T9" fmla="*/ 1 h 6"/>
                <a:gd name="T10" fmla="*/ 19 w 25"/>
                <a:gd name="T11" fmla="*/ 1 h 6"/>
                <a:gd name="T12" fmla="*/ 24 w 25"/>
                <a:gd name="T13" fmla="*/ 2 h 6"/>
                <a:gd name="T14" fmla="*/ 23 w 25"/>
                <a:gd name="T15" fmla="*/ 4 h 6"/>
                <a:gd name="T16" fmla="*/ 19 w 25"/>
                <a:gd name="T17" fmla="*/ 6 h 6"/>
                <a:gd name="T18" fmla="*/ 19 w 25"/>
                <a:gd name="T19" fmla="*/ 6 h 6"/>
                <a:gd name="T20" fmla="*/ 6 w 25"/>
                <a:gd name="T21" fmla="*/ 6 h 6"/>
                <a:gd name="T22" fmla="*/ 10 w 25"/>
                <a:gd name="T23" fmla="*/ 6 h 6"/>
                <a:gd name="T24" fmla="*/ 11 w 25"/>
                <a:gd name="T25" fmla="*/ 4 h 6"/>
                <a:gd name="T26" fmla="*/ 13 w 25"/>
                <a:gd name="T27" fmla="*/ 4 h 6"/>
                <a:gd name="T28" fmla="*/ 15 w 25"/>
                <a:gd name="T29" fmla="*/ 6 h 6"/>
                <a:gd name="T30" fmla="*/ 19 w 25"/>
                <a:gd name="T31" fmla="*/ 6 h 6"/>
                <a:gd name="T32" fmla="*/ 19 w 25"/>
                <a:gd name="T33" fmla="*/ 6 h 6"/>
                <a:gd name="T34" fmla="*/ 15 w 25"/>
                <a:gd name="T35" fmla="*/ 5 h 6"/>
                <a:gd name="T36" fmla="*/ 14 w 25"/>
                <a:gd name="T37" fmla="*/ 3 h 6"/>
                <a:gd name="T38" fmla="*/ 19 w 25"/>
                <a:gd name="T39" fmla="*/ 1 h 6"/>
                <a:gd name="T40" fmla="*/ 19 w 25"/>
                <a:gd name="T41" fmla="*/ 1 h 6"/>
                <a:gd name="T42" fmla="*/ 19 w 25"/>
                <a:gd name="T43" fmla="*/ 1 h 6"/>
                <a:gd name="T44" fmla="*/ 18 w 25"/>
                <a:gd name="T45" fmla="*/ 1 h 6"/>
                <a:gd name="T46" fmla="*/ 13 w 25"/>
                <a:gd name="T47" fmla="*/ 2 h 6"/>
                <a:gd name="T48" fmla="*/ 7 w 25"/>
                <a:gd name="T49" fmla="*/ 1 h 6"/>
                <a:gd name="T50" fmla="*/ 6 w 25"/>
                <a:gd name="T51" fmla="*/ 1 h 6"/>
                <a:gd name="T52" fmla="*/ 6 w 25"/>
                <a:gd name="T53" fmla="*/ 1 h 6"/>
                <a:gd name="T54" fmla="*/ 6 w 25"/>
                <a:gd name="T55" fmla="*/ 1 h 6"/>
                <a:gd name="T56" fmla="*/ 11 w 25"/>
                <a:gd name="T57" fmla="*/ 3 h 6"/>
                <a:gd name="T58" fmla="*/ 9 w 25"/>
                <a:gd name="T59" fmla="*/ 5 h 6"/>
                <a:gd name="T60" fmla="*/ 6 w 25"/>
                <a:gd name="T61" fmla="*/ 6 h 6"/>
                <a:gd name="T62" fmla="*/ 0 w 25"/>
                <a:gd name="T63" fmla="*/ 1 h 6"/>
                <a:gd name="T64" fmla="*/ 0 w 25"/>
                <a:gd name="T65" fmla="*/ 4 h 6"/>
                <a:gd name="T66" fmla="*/ 5 w 25"/>
                <a:gd name="T67" fmla="*/ 6 h 6"/>
                <a:gd name="T68" fmla="*/ 6 w 25"/>
                <a:gd name="T69" fmla="*/ 6 h 6"/>
                <a:gd name="T70" fmla="*/ 6 w 25"/>
                <a:gd name="T71" fmla="*/ 6 h 6"/>
                <a:gd name="T72" fmla="*/ 5 w 25"/>
                <a:gd name="T73" fmla="*/ 6 h 6"/>
                <a:gd name="T74" fmla="*/ 1 w 25"/>
                <a:gd name="T75" fmla="*/ 4 h 6"/>
                <a:gd name="T76" fmla="*/ 1 w 25"/>
                <a:gd name="T77" fmla="*/ 2 h 6"/>
                <a:gd name="T78" fmla="*/ 6 w 25"/>
                <a:gd name="T79" fmla="*/ 1 h 6"/>
                <a:gd name="T80" fmla="*/ 6 w 25"/>
                <a:gd name="T81" fmla="*/ 1 h 6"/>
                <a:gd name="T82" fmla="*/ 0 w 25"/>
                <a:gd name="T83"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 h="6">
                  <a:moveTo>
                    <a:pt x="19" y="6"/>
                  </a:moveTo>
                  <a:cubicBezTo>
                    <a:pt x="19" y="6"/>
                    <a:pt x="20" y="6"/>
                    <a:pt x="20" y="6"/>
                  </a:cubicBezTo>
                  <a:cubicBezTo>
                    <a:pt x="22" y="6"/>
                    <a:pt x="25" y="5"/>
                    <a:pt x="25" y="4"/>
                  </a:cubicBezTo>
                  <a:cubicBezTo>
                    <a:pt x="25" y="4"/>
                    <a:pt x="25" y="1"/>
                    <a:pt x="25" y="1"/>
                  </a:cubicBezTo>
                  <a:cubicBezTo>
                    <a:pt x="25" y="0"/>
                    <a:pt x="21" y="1"/>
                    <a:pt x="19" y="1"/>
                  </a:cubicBezTo>
                  <a:cubicBezTo>
                    <a:pt x="19" y="1"/>
                    <a:pt x="19" y="1"/>
                    <a:pt x="19" y="1"/>
                  </a:cubicBezTo>
                  <a:cubicBezTo>
                    <a:pt x="21" y="1"/>
                    <a:pt x="24" y="1"/>
                    <a:pt x="24" y="2"/>
                  </a:cubicBezTo>
                  <a:cubicBezTo>
                    <a:pt x="24" y="2"/>
                    <a:pt x="24" y="4"/>
                    <a:pt x="23" y="4"/>
                  </a:cubicBezTo>
                  <a:cubicBezTo>
                    <a:pt x="23" y="5"/>
                    <a:pt x="21" y="5"/>
                    <a:pt x="19" y="6"/>
                  </a:cubicBezTo>
                  <a:cubicBezTo>
                    <a:pt x="19" y="6"/>
                    <a:pt x="19" y="6"/>
                    <a:pt x="19" y="6"/>
                  </a:cubicBezTo>
                  <a:close/>
                  <a:moveTo>
                    <a:pt x="6" y="6"/>
                  </a:moveTo>
                  <a:cubicBezTo>
                    <a:pt x="8" y="6"/>
                    <a:pt x="10" y="6"/>
                    <a:pt x="10" y="6"/>
                  </a:cubicBezTo>
                  <a:cubicBezTo>
                    <a:pt x="10" y="6"/>
                    <a:pt x="11" y="4"/>
                    <a:pt x="11" y="4"/>
                  </a:cubicBezTo>
                  <a:cubicBezTo>
                    <a:pt x="11" y="3"/>
                    <a:pt x="13" y="3"/>
                    <a:pt x="13" y="4"/>
                  </a:cubicBezTo>
                  <a:cubicBezTo>
                    <a:pt x="14" y="4"/>
                    <a:pt x="14" y="6"/>
                    <a:pt x="15" y="6"/>
                  </a:cubicBezTo>
                  <a:cubicBezTo>
                    <a:pt x="15" y="6"/>
                    <a:pt x="17" y="6"/>
                    <a:pt x="19" y="6"/>
                  </a:cubicBezTo>
                  <a:cubicBezTo>
                    <a:pt x="19" y="6"/>
                    <a:pt x="19" y="6"/>
                    <a:pt x="19" y="6"/>
                  </a:cubicBezTo>
                  <a:cubicBezTo>
                    <a:pt x="17" y="6"/>
                    <a:pt x="16" y="6"/>
                    <a:pt x="15" y="5"/>
                  </a:cubicBezTo>
                  <a:cubicBezTo>
                    <a:pt x="15" y="5"/>
                    <a:pt x="14" y="3"/>
                    <a:pt x="14" y="3"/>
                  </a:cubicBezTo>
                  <a:cubicBezTo>
                    <a:pt x="14" y="2"/>
                    <a:pt x="17" y="2"/>
                    <a:pt x="19" y="1"/>
                  </a:cubicBezTo>
                  <a:cubicBezTo>
                    <a:pt x="19" y="1"/>
                    <a:pt x="19" y="1"/>
                    <a:pt x="19" y="1"/>
                  </a:cubicBezTo>
                  <a:cubicBezTo>
                    <a:pt x="19" y="1"/>
                    <a:pt x="19" y="1"/>
                    <a:pt x="19" y="1"/>
                  </a:cubicBezTo>
                  <a:cubicBezTo>
                    <a:pt x="19" y="1"/>
                    <a:pt x="18" y="1"/>
                    <a:pt x="18" y="1"/>
                  </a:cubicBezTo>
                  <a:cubicBezTo>
                    <a:pt x="16" y="1"/>
                    <a:pt x="14" y="2"/>
                    <a:pt x="13" y="2"/>
                  </a:cubicBezTo>
                  <a:cubicBezTo>
                    <a:pt x="11" y="2"/>
                    <a:pt x="10" y="1"/>
                    <a:pt x="7" y="1"/>
                  </a:cubicBezTo>
                  <a:cubicBezTo>
                    <a:pt x="6" y="1"/>
                    <a:pt x="6" y="1"/>
                    <a:pt x="6" y="1"/>
                  </a:cubicBezTo>
                  <a:cubicBezTo>
                    <a:pt x="6" y="1"/>
                    <a:pt x="6" y="1"/>
                    <a:pt x="6" y="1"/>
                  </a:cubicBezTo>
                  <a:cubicBezTo>
                    <a:pt x="6" y="1"/>
                    <a:pt x="6" y="1"/>
                    <a:pt x="6" y="1"/>
                  </a:cubicBezTo>
                  <a:cubicBezTo>
                    <a:pt x="8" y="2"/>
                    <a:pt x="10" y="2"/>
                    <a:pt x="11" y="3"/>
                  </a:cubicBezTo>
                  <a:cubicBezTo>
                    <a:pt x="11" y="3"/>
                    <a:pt x="10" y="5"/>
                    <a:pt x="9" y="5"/>
                  </a:cubicBezTo>
                  <a:cubicBezTo>
                    <a:pt x="9" y="6"/>
                    <a:pt x="7" y="6"/>
                    <a:pt x="6" y="6"/>
                  </a:cubicBezTo>
                  <a:close/>
                  <a:moveTo>
                    <a:pt x="0" y="1"/>
                  </a:moveTo>
                  <a:cubicBezTo>
                    <a:pt x="0" y="1"/>
                    <a:pt x="0" y="4"/>
                    <a:pt x="0" y="4"/>
                  </a:cubicBezTo>
                  <a:cubicBezTo>
                    <a:pt x="0" y="5"/>
                    <a:pt x="3" y="6"/>
                    <a:pt x="5" y="6"/>
                  </a:cubicBezTo>
                  <a:cubicBezTo>
                    <a:pt x="5" y="6"/>
                    <a:pt x="5" y="6"/>
                    <a:pt x="6" y="6"/>
                  </a:cubicBezTo>
                  <a:cubicBezTo>
                    <a:pt x="6" y="6"/>
                    <a:pt x="6" y="6"/>
                    <a:pt x="6" y="6"/>
                  </a:cubicBezTo>
                  <a:cubicBezTo>
                    <a:pt x="6" y="6"/>
                    <a:pt x="5" y="6"/>
                    <a:pt x="5" y="6"/>
                  </a:cubicBezTo>
                  <a:cubicBezTo>
                    <a:pt x="4" y="5"/>
                    <a:pt x="2" y="5"/>
                    <a:pt x="1" y="4"/>
                  </a:cubicBezTo>
                  <a:cubicBezTo>
                    <a:pt x="1" y="4"/>
                    <a:pt x="1" y="2"/>
                    <a:pt x="1" y="2"/>
                  </a:cubicBezTo>
                  <a:cubicBezTo>
                    <a:pt x="1" y="1"/>
                    <a:pt x="4" y="1"/>
                    <a:pt x="6" y="1"/>
                  </a:cubicBezTo>
                  <a:cubicBezTo>
                    <a:pt x="6" y="1"/>
                    <a:pt x="6" y="1"/>
                    <a:pt x="6" y="1"/>
                  </a:cubicBezTo>
                  <a:cubicBezTo>
                    <a:pt x="4" y="1"/>
                    <a:pt x="0" y="0"/>
                    <a:pt x="0" y="1"/>
                  </a:cubicBezTo>
                  <a:close/>
                </a:path>
              </a:pathLst>
            </a:custGeom>
            <a:solidFill>
              <a:schemeClr val="accent2">
                <a:lumMod val="60000"/>
                <a:lumOff val="40000"/>
              </a:schemeClr>
            </a:solidFill>
            <a:ln>
              <a:noFill/>
            </a:ln>
          </p:spPr>
          <p:txBody>
            <a:bodyPr vert="horz" wrap="square" lIns="121899" tIns="60950" rIns="121899" bIns="60950" numCol="1" anchor="t" anchorCtr="0" compatLnSpc="1"/>
            <a:lstStyle/>
            <a:p>
              <a:endParaRPr lang="en-US" sz="900"/>
            </a:p>
          </p:txBody>
        </p:sp>
      </p:grpSp>
      <p:grpSp>
        <p:nvGrpSpPr>
          <p:cNvPr id="42" name="组合 41">
            <a:extLst>
              <a:ext uri="{FF2B5EF4-FFF2-40B4-BE49-F238E27FC236}">
                <a16:creationId xmlns:a16="http://schemas.microsoft.com/office/drawing/2014/main" xmlns="" id="{C09467D5-5AC4-41DE-A20E-DAFB194D3E3E}"/>
              </a:ext>
            </a:extLst>
          </p:cNvPr>
          <p:cNvGrpSpPr/>
          <p:nvPr/>
        </p:nvGrpSpPr>
        <p:grpSpPr>
          <a:xfrm>
            <a:off x="6709088" y="4867418"/>
            <a:ext cx="427456" cy="778934"/>
            <a:chOff x="6855687" y="5372658"/>
            <a:chExt cx="427456" cy="778934"/>
          </a:xfrm>
        </p:grpSpPr>
        <p:sp>
          <p:nvSpPr>
            <p:cNvPr id="43" name="Freeform 166">
              <a:extLst>
                <a:ext uri="{FF2B5EF4-FFF2-40B4-BE49-F238E27FC236}">
                  <a16:creationId xmlns:a16="http://schemas.microsoft.com/office/drawing/2014/main" xmlns="" id="{A541575D-CFB2-4E86-8D54-506524A7A9E6}"/>
                </a:ext>
              </a:extLst>
            </p:cNvPr>
            <p:cNvSpPr/>
            <p:nvPr/>
          </p:nvSpPr>
          <p:spPr bwMode="auto">
            <a:xfrm>
              <a:off x="6893776" y="5812925"/>
              <a:ext cx="323767" cy="328084"/>
            </a:xfrm>
            <a:custGeom>
              <a:avLst/>
              <a:gdLst>
                <a:gd name="T0" fmla="*/ 42 w 58"/>
                <a:gd name="T1" fmla="*/ 6 h 59"/>
                <a:gd name="T2" fmla="*/ 51 w 58"/>
                <a:gd name="T3" fmla="*/ 39 h 59"/>
                <a:gd name="T4" fmla="*/ 16 w 58"/>
                <a:gd name="T5" fmla="*/ 53 h 59"/>
                <a:gd name="T6" fmla="*/ 7 w 58"/>
                <a:gd name="T7" fmla="*/ 20 h 59"/>
                <a:gd name="T8" fmla="*/ 42 w 58"/>
                <a:gd name="T9" fmla="*/ 6 h 59"/>
              </a:gdLst>
              <a:ahLst/>
              <a:cxnLst>
                <a:cxn ang="0">
                  <a:pos x="T0" y="T1"/>
                </a:cxn>
                <a:cxn ang="0">
                  <a:pos x="T2" y="T3"/>
                </a:cxn>
                <a:cxn ang="0">
                  <a:pos x="T4" y="T5"/>
                </a:cxn>
                <a:cxn ang="0">
                  <a:pos x="T6" y="T7"/>
                </a:cxn>
                <a:cxn ang="0">
                  <a:pos x="T8" y="T9"/>
                </a:cxn>
              </a:cxnLst>
              <a:rect l="0" t="0" r="r" b="b"/>
              <a:pathLst>
                <a:path w="58" h="59">
                  <a:moveTo>
                    <a:pt x="42" y="6"/>
                  </a:moveTo>
                  <a:cubicBezTo>
                    <a:pt x="54" y="11"/>
                    <a:pt x="58" y="26"/>
                    <a:pt x="51" y="39"/>
                  </a:cubicBezTo>
                  <a:cubicBezTo>
                    <a:pt x="43" y="52"/>
                    <a:pt x="28" y="59"/>
                    <a:pt x="16" y="53"/>
                  </a:cubicBezTo>
                  <a:cubicBezTo>
                    <a:pt x="4" y="48"/>
                    <a:pt x="0" y="33"/>
                    <a:pt x="7" y="20"/>
                  </a:cubicBezTo>
                  <a:cubicBezTo>
                    <a:pt x="15" y="7"/>
                    <a:pt x="30" y="0"/>
                    <a:pt x="42" y="6"/>
                  </a:cubicBezTo>
                  <a:close/>
                </a:path>
              </a:pathLst>
            </a:custGeom>
            <a:solidFill>
              <a:srgbClr val="C7A283"/>
            </a:solidFill>
            <a:ln>
              <a:noFill/>
            </a:ln>
          </p:spPr>
          <p:txBody>
            <a:bodyPr vert="horz" wrap="square" lIns="121899" tIns="60950" rIns="121899" bIns="60950" numCol="1" anchor="t" anchorCtr="0" compatLnSpc="1"/>
            <a:lstStyle/>
            <a:p>
              <a:endParaRPr lang="en-US" sz="900"/>
            </a:p>
          </p:txBody>
        </p:sp>
        <p:sp>
          <p:nvSpPr>
            <p:cNvPr id="44" name="Freeform 167">
              <a:extLst>
                <a:ext uri="{FF2B5EF4-FFF2-40B4-BE49-F238E27FC236}">
                  <a16:creationId xmlns:a16="http://schemas.microsoft.com/office/drawing/2014/main" xmlns="" id="{B8EE6D9A-1954-473E-A71E-ABAFC06AEF86}"/>
                </a:ext>
              </a:extLst>
            </p:cNvPr>
            <p:cNvSpPr/>
            <p:nvPr/>
          </p:nvSpPr>
          <p:spPr bwMode="auto">
            <a:xfrm>
              <a:off x="6855687" y="5372658"/>
              <a:ext cx="427456" cy="622300"/>
            </a:xfrm>
            <a:custGeom>
              <a:avLst/>
              <a:gdLst>
                <a:gd name="T0" fmla="*/ 21 w 77"/>
                <a:gd name="T1" fmla="*/ 0 h 112"/>
                <a:gd name="T2" fmla="*/ 65 w 77"/>
                <a:gd name="T3" fmla="*/ 74 h 112"/>
                <a:gd name="T4" fmla="*/ 71 w 77"/>
                <a:gd name="T5" fmla="*/ 108 h 112"/>
                <a:gd name="T6" fmla="*/ 71 w 77"/>
                <a:gd name="T7" fmla="*/ 108 h 112"/>
                <a:gd name="T8" fmla="*/ 45 w 77"/>
                <a:gd name="T9" fmla="*/ 92 h 112"/>
                <a:gd name="T10" fmla="*/ 10 w 77"/>
                <a:gd name="T11" fmla="*/ 34 h 112"/>
                <a:gd name="T12" fmla="*/ 21 w 7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77" h="112">
                  <a:moveTo>
                    <a:pt x="21" y="0"/>
                  </a:moveTo>
                  <a:cubicBezTo>
                    <a:pt x="65" y="74"/>
                    <a:pt x="65" y="74"/>
                    <a:pt x="65" y="74"/>
                  </a:cubicBezTo>
                  <a:cubicBezTo>
                    <a:pt x="69" y="80"/>
                    <a:pt x="77" y="104"/>
                    <a:pt x="71" y="108"/>
                  </a:cubicBezTo>
                  <a:cubicBezTo>
                    <a:pt x="71" y="108"/>
                    <a:pt x="71" y="108"/>
                    <a:pt x="71" y="108"/>
                  </a:cubicBezTo>
                  <a:cubicBezTo>
                    <a:pt x="65" y="112"/>
                    <a:pt x="49" y="98"/>
                    <a:pt x="45" y="92"/>
                  </a:cubicBezTo>
                  <a:cubicBezTo>
                    <a:pt x="10" y="34"/>
                    <a:pt x="10" y="34"/>
                    <a:pt x="10" y="34"/>
                  </a:cubicBezTo>
                  <a:cubicBezTo>
                    <a:pt x="0" y="17"/>
                    <a:pt x="15" y="2"/>
                    <a:pt x="21" y="0"/>
                  </a:cubicBezTo>
                  <a:close/>
                </a:path>
              </a:pathLst>
            </a:custGeom>
            <a:solidFill>
              <a:srgbClr val="FFD7B7"/>
            </a:solidFill>
            <a:ln>
              <a:noFill/>
            </a:ln>
          </p:spPr>
          <p:txBody>
            <a:bodyPr vert="horz" wrap="square" lIns="121899" tIns="60950" rIns="121899" bIns="60950" numCol="1" anchor="t" anchorCtr="0" compatLnSpc="1"/>
            <a:lstStyle/>
            <a:p>
              <a:endParaRPr lang="en-US" sz="900"/>
            </a:p>
          </p:txBody>
        </p:sp>
        <p:sp>
          <p:nvSpPr>
            <p:cNvPr id="45" name="Freeform 168">
              <a:extLst>
                <a:ext uri="{FF2B5EF4-FFF2-40B4-BE49-F238E27FC236}">
                  <a16:creationId xmlns:a16="http://schemas.microsoft.com/office/drawing/2014/main" xmlns="" id="{31728808-AEE2-482B-834B-3DD258B3628B}"/>
                </a:ext>
              </a:extLst>
            </p:cNvPr>
            <p:cNvSpPr/>
            <p:nvPr/>
          </p:nvSpPr>
          <p:spPr bwMode="auto">
            <a:xfrm>
              <a:off x="6921287" y="5800225"/>
              <a:ext cx="323767" cy="351367"/>
            </a:xfrm>
            <a:custGeom>
              <a:avLst/>
              <a:gdLst>
                <a:gd name="T0" fmla="*/ 44 w 58"/>
                <a:gd name="T1" fmla="*/ 6 h 63"/>
                <a:gd name="T2" fmla="*/ 50 w 58"/>
                <a:gd name="T3" fmla="*/ 42 h 63"/>
                <a:gd name="T4" fmla="*/ 14 w 58"/>
                <a:gd name="T5" fmla="*/ 58 h 63"/>
                <a:gd name="T6" fmla="*/ 8 w 58"/>
                <a:gd name="T7" fmla="*/ 21 h 63"/>
                <a:gd name="T8" fmla="*/ 44 w 58"/>
                <a:gd name="T9" fmla="*/ 6 h 63"/>
              </a:gdLst>
              <a:ahLst/>
              <a:cxnLst>
                <a:cxn ang="0">
                  <a:pos x="T0" y="T1"/>
                </a:cxn>
                <a:cxn ang="0">
                  <a:pos x="T2" y="T3"/>
                </a:cxn>
                <a:cxn ang="0">
                  <a:pos x="T4" y="T5"/>
                </a:cxn>
                <a:cxn ang="0">
                  <a:pos x="T6" y="T7"/>
                </a:cxn>
                <a:cxn ang="0">
                  <a:pos x="T8" y="T9"/>
                </a:cxn>
              </a:cxnLst>
              <a:rect l="0" t="0" r="r" b="b"/>
              <a:pathLst>
                <a:path w="58" h="63">
                  <a:moveTo>
                    <a:pt x="44" y="6"/>
                  </a:moveTo>
                  <a:cubicBezTo>
                    <a:pt x="56" y="12"/>
                    <a:pt x="58" y="28"/>
                    <a:pt x="50" y="42"/>
                  </a:cubicBezTo>
                  <a:cubicBezTo>
                    <a:pt x="42" y="56"/>
                    <a:pt x="25" y="63"/>
                    <a:pt x="14" y="58"/>
                  </a:cubicBezTo>
                  <a:cubicBezTo>
                    <a:pt x="2" y="52"/>
                    <a:pt x="0" y="36"/>
                    <a:pt x="8" y="21"/>
                  </a:cubicBezTo>
                  <a:cubicBezTo>
                    <a:pt x="16" y="7"/>
                    <a:pt x="33" y="0"/>
                    <a:pt x="44" y="6"/>
                  </a:cubicBezTo>
                  <a:close/>
                </a:path>
              </a:pathLst>
            </a:custGeom>
            <a:solidFill>
              <a:srgbClr val="FFD7B7"/>
            </a:solidFill>
            <a:ln>
              <a:noFill/>
            </a:ln>
          </p:spPr>
          <p:txBody>
            <a:bodyPr vert="horz" wrap="square" lIns="121899" tIns="60950" rIns="121899" bIns="60950" numCol="1" anchor="t" anchorCtr="0" compatLnSpc="1"/>
            <a:lstStyle/>
            <a:p>
              <a:endParaRPr lang="en-US" sz="900"/>
            </a:p>
          </p:txBody>
        </p:sp>
        <p:sp>
          <p:nvSpPr>
            <p:cNvPr id="46" name="Freeform 170">
              <a:extLst>
                <a:ext uri="{FF2B5EF4-FFF2-40B4-BE49-F238E27FC236}">
                  <a16:creationId xmlns:a16="http://schemas.microsoft.com/office/drawing/2014/main" xmlns="" id="{652D0B9E-23AE-4813-A462-C7FB8D5FA44C}"/>
                </a:ext>
              </a:extLst>
            </p:cNvPr>
            <p:cNvSpPr/>
            <p:nvPr/>
          </p:nvSpPr>
          <p:spPr bwMode="auto">
            <a:xfrm>
              <a:off x="6955145" y="5372658"/>
              <a:ext cx="71948" cy="99484"/>
            </a:xfrm>
            <a:custGeom>
              <a:avLst/>
              <a:gdLst>
                <a:gd name="T0" fmla="*/ 4 w 13"/>
                <a:gd name="T1" fmla="*/ 13 h 18"/>
                <a:gd name="T2" fmla="*/ 8 w 13"/>
                <a:gd name="T3" fmla="*/ 16 h 18"/>
                <a:gd name="T4" fmla="*/ 13 w 13"/>
                <a:gd name="T5" fmla="*/ 18 h 18"/>
                <a:gd name="T6" fmla="*/ 3 w 13"/>
                <a:gd name="T7" fmla="*/ 0 h 18"/>
                <a:gd name="T8" fmla="*/ 2 w 13"/>
                <a:gd name="T9" fmla="*/ 0 h 18"/>
                <a:gd name="T10" fmla="*/ 4 w 13"/>
                <a:gd name="T11" fmla="*/ 13 h 18"/>
              </a:gdLst>
              <a:ahLst/>
              <a:cxnLst>
                <a:cxn ang="0">
                  <a:pos x="T0" y="T1"/>
                </a:cxn>
                <a:cxn ang="0">
                  <a:pos x="T2" y="T3"/>
                </a:cxn>
                <a:cxn ang="0">
                  <a:pos x="T4" y="T5"/>
                </a:cxn>
                <a:cxn ang="0">
                  <a:pos x="T6" y="T7"/>
                </a:cxn>
                <a:cxn ang="0">
                  <a:pos x="T8" y="T9"/>
                </a:cxn>
                <a:cxn ang="0">
                  <a:pos x="T10" y="T11"/>
                </a:cxn>
              </a:cxnLst>
              <a:rect l="0" t="0" r="r" b="b"/>
              <a:pathLst>
                <a:path w="13" h="18">
                  <a:moveTo>
                    <a:pt x="4" y="13"/>
                  </a:moveTo>
                  <a:cubicBezTo>
                    <a:pt x="8" y="16"/>
                    <a:pt x="8" y="16"/>
                    <a:pt x="8" y="16"/>
                  </a:cubicBezTo>
                  <a:cubicBezTo>
                    <a:pt x="9" y="18"/>
                    <a:pt x="11" y="18"/>
                    <a:pt x="13" y="18"/>
                  </a:cubicBezTo>
                  <a:cubicBezTo>
                    <a:pt x="3" y="0"/>
                    <a:pt x="3" y="0"/>
                    <a:pt x="3" y="0"/>
                  </a:cubicBezTo>
                  <a:cubicBezTo>
                    <a:pt x="2" y="0"/>
                    <a:pt x="2" y="0"/>
                    <a:pt x="2" y="0"/>
                  </a:cubicBezTo>
                  <a:cubicBezTo>
                    <a:pt x="0" y="4"/>
                    <a:pt x="0" y="8"/>
                    <a:pt x="4" y="13"/>
                  </a:cubicBezTo>
                  <a:close/>
                </a:path>
              </a:pathLst>
            </a:custGeom>
            <a:solidFill>
              <a:srgbClr val="FFE8D6"/>
            </a:solidFill>
            <a:ln>
              <a:noFill/>
            </a:ln>
          </p:spPr>
          <p:txBody>
            <a:bodyPr vert="horz" wrap="square" lIns="121899" tIns="60950" rIns="121899" bIns="60950" numCol="1" anchor="t" anchorCtr="0" compatLnSpc="1"/>
            <a:lstStyle/>
            <a:p>
              <a:endParaRPr lang="en-US" sz="900"/>
            </a:p>
          </p:txBody>
        </p:sp>
      </p:grpSp>
      <p:grpSp>
        <p:nvGrpSpPr>
          <p:cNvPr id="47" name="组合 46">
            <a:extLst>
              <a:ext uri="{FF2B5EF4-FFF2-40B4-BE49-F238E27FC236}">
                <a16:creationId xmlns:a16="http://schemas.microsoft.com/office/drawing/2014/main" xmlns="" id="{7CF9712F-DC8A-4863-ADC1-AC4105374CE0}"/>
              </a:ext>
            </a:extLst>
          </p:cNvPr>
          <p:cNvGrpSpPr/>
          <p:nvPr/>
        </p:nvGrpSpPr>
        <p:grpSpPr>
          <a:xfrm>
            <a:off x="5369670" y="4363524"/>
            <a:ext cx="600977" cy="850900"/>
            <a:chOff x="5486559" y="4945091"/>
            <a:chExt cx="600977" cy="850900"/>
          </a:xfrm>
        </p:grpSpPr>
        <p:sp>
          <p:nvSpPr>
            <p:cNvPr id="48" name="Oval 308">
              <a:extLst>
                <a:ext uri="{FF2B5EF4-FFF2-40B4-BE49-F238E27FC236}">
                  <a16:creationId xmlns:a16="http://schemas.microsoft.com/office/drawing/2014/main" xmlns="" id="{0248FE5E-87DB-4982-B000-AF098DE75150}"/>
                </a:ext>
              </a:extLst>
            </p:cNvPr>
            <p:cNvSpPr>
              <a:spLocks noChangeArrowheads="1"/>
            </p:cNvSpPr>
            <p:nvPr/>
          </p:nvSpPr>
          <p:spPr bwMode="auto">
            <a:xfrm>
              <a:off x="5486559" y="4945091"/>
              <a:ext cx="600977" cy="601134"/>
            </a:xfrm>
            <a:prstGeom prst="ellipse">
              <a:avLst/>
            </a:prstGeom>
            <a:solidFill>
              <a:srgbClr val="FFFFFF"/>
            </a:solidFill>
            <a:ln>
              <a:noFill/>
            </a:ln>
          </p:spPr>
          <p:txBody>
            <a:bodyPr vert="horz" wrap="square" lIns="121899" tIns="60950" rIns="121899" bIns="60950" numCol="1" anchor="t" anchorCtr="0" compatLnSpc="1"/>
            <a:lstStyle/>
            <a:p>
              <a:endParaRPr lang="en-US" sz="900"/>
            </a:p>
          </p:txBody>
        </p:sp>
        <p:sp>
          <p:nvSpPr>
            <p:cNvPr id="49" name="Oval 309">
              <a:extLst>
                <a:ext uri="{FF2B5EF4-FFF2-40B4-BE49-F238E27FC236}">
                  <a16:creationId xmlns:a16="http://schemas.microsoft.com/office/drawing/2014/main" xmlns="" id="{CC95BB3D-0237-4A8D-9BBF-98552BE76899}"/>
                </a:ext>
              </a:extLst>
            </p:cNvPr>
            <p:cNvSpPr>
              <a:spLocks noChangeArrowheads="1"/>
            </p:cNvSpPr>
            <p:nvPr/>
          </p:nvSpPr>
          <p:spPr bwMode="auto">
            <a:xfrm>
              <a:off x="5520417" y="4983192"/>
              <a:ext cx="529029" cy="529167"/>
            </a:xfrm>
            <a:prstGeom prst="ellipse">
              <a:avLst/>
            </a:prstGeom>
            <a:solidFill>
              <a:schemeClr val="bg1"/>
            </a:solidFill>
            <a:ln>
              <a:noFill/>
            </a:ln>
          </p:spPr>
          <p:txBody>
            <a:bodyPr vert="horz" wrap="square" lIns="121899" tIns="60950" rIns="121899" bIns="60950" numCol="1" anchor="t" anchorCtr="0" compatLnSpc="1"/>
            <a:lstStyle/>
            <a:p>
              <a:endParaRPr lang="en-US" sz="900"/>
            </a:p>
          </p:txBody>
        </p:sp>
        <p:sp>
          <p:nvSpPr>
            <p:cNvPr id="50" name="Freeform 310">
              <a:extLst>
                <a:ext uri="{FF2B5EF4-FFF2-40B4-BE49-F238E27FC236}">
                  <a16:creationId xmlns:a16="http://schemas.microsoft.com/office/drawing/2014/main" xmlns="" id="{30CF8189-3362-4DB5-887B-F52CB559D57C}"/>
                </a:ext>
              </a:extLst>
            </p:cNvPr>
            <p:cNvSpPr/>
            <p:nvPr/>
          </p:nvSpPr>
          <p:spPr bwMode="auto">
            <a:xfrm>
              <a:off x="5636804" y="5328208"/>
              <a:ext cx="300489" cy="184151"/>
            </a:xfrm>
            <a:custGeom>
              <a:avLst/>
              <a:gdLst>
                <a:gd name="T0" fmla="*/ 9 w 54"/>
                <a:gd name="T1" fmla="*/ 7 h 33"/>
                <a:gd name="T2" fmla="*/ 0 w 54"/>
                <a:gd name="T3" fmla="*/ 24 h 33"/>
                <a:gd name="T4" fmla="*/ 27 w 54"/>
                <a:gd name="T5" fmla="*/ 33 h 33"/>
                <a:gd name="T6" fmla="*/ 54 w 54"/>
                <a:gd name="T7" fmla="*/ 24 h 33"/>
                <a:gd name="T8" fmla="*/ 44 w 54"/>
                <a:gd name="T9" fmla="*/ 7 h 33"/>
                <a:gd name="T10" fmla="*/ 27 w 54"/>
                <a:gd name="T11" fmla="*/ 0 h 33"/>
                <a:gd name="T12" fmla="*/ 9 w 54"/>
                <a:gd name="T13" fmla="*/ 7 h 33"/>
              </a:gdLst>
              <a:ahLst/>
              <a:cxnLst>
                <a:cxn ang="0">
                  <a:pos x="T0" y="T1"/>
                </a:cxn>
                <a:cxn ang="0">
                  <a:pos x="T2" y="T3"/>
                </a:cxn>
                <a:cxn ang="0">
                  <a:pos x="T4" y="T5"/>
                </a:cxn>
                <a:cxn ang="0">
                  <a:pos x="T6" y="T7"/>
                </a:cxn>
                <a:cxn ang="0">
                  <a:pos x="T8" y="T9"/>
                </a:cxn>
                <a:cxn ang="0">
                  <a:pos x="T10" y="T11"/>
                </a:cxn>
                <a:cxn ang="0">
                  <a:pos x="T12" y="T13"/>
                </a:cxn>
              </a:cxnLst>
              <a:rect l="0" t="0" r="r" b="b"/>
              <a:pathLst>
                <a:path w="54" h="33">
                  <a:moveTo>
                    <a:pt x="9" y="7"/>
                  </a:moveTo>
                  <a:cubicBezTo>
                    <a:pt x="4" y="10"/>
                    <a:pt x="2" y="16"/>
                    <a:pt x="0" y="24"/>
                  </a:cubicBezTo>
                  <a:cubicBezTo>
                    <a:pt x="7" y="29"/>
                    <a:pt x="17" y="33"/>
                    <a:pt x="27" y="33"/>
                  </a:cubicBezTo>
                  <a:cubicBezTo>
                    <a:pt x="37" y="33"/>
                    <a:pt x="46" y="29"/>
                    <a:pt x="54" y="24"/>
                  </a:cubicBezTo>
                  <a:cubicBezTo>
                    <a:pt x="51" y="16"/>
                    <a:pt x="49" y="10"/>
                    <a:pt x="44" y="7"/>
                  </a:cubicBezTo>
                  <a:cubicBezTo>
                    <a:pt x="36" y="2"/>
                    <a:pt x="32" y="0"/>
                    <a:pt x="27" y="0"/>
                  </a:cubicBezTo>
                  <a:cubicBezTo>
                    <a:pt x="22" y="0"/>
                    <a:pt x="17" y="2"/>
                    <a:pt x="9" y="7"/>
                  </a:cubicBezTo>
                  <a:close/>
                </a:path>
              </a:pathLst>
            </a:custGeom>
            <a:solidFill>
              <a:srgbClr val="FFFFFF"/>
            </a:solidFill>
            <a:ln>
              <a:noFill/>
            </a:ln>
          </p:spPr>
          <p:txBody>
            <a:bodyPr vert="horz" wrap="square" lIns="121899" tIns="60950" rIns="121899" bIns="60950" numCol="1" anchor="t" anchorCtr="0" compatLnSpc="1"/>
            <a:lstStyle/>
            <a:p>
              <a:endParaRPr lang="en-US" sz="900"/>
            </a:p>
          </p:txBody>
        </p:sp>
        <p:sp>
          <p:nvSpPr>
            <p:cNvPr id="51" name="Freeform 311">
              <a:extLst>
                <a:ext uri="{FF2B5EF4-FFF2-40B4-BE49-F238E27FC236}">
                  <a16:creationId xmlns:a16="http://schemas.microsoft.com/office/drawing/2014/main" xmlns="" id="{F5609EAD-7A25-474D-A00B-F63A3B8F649B}"/>
                </a:ext>
              </a:extLst>
            </p:cNvPr>
            <p:cNvSpPr/>
            <p:nvPr/>
          </p:nvSpPr>
          <p:spPr bwMode="auto">
            <a:xfrm>
              <a:off x="5748958" y="5222374"/>
              <a:ext cx="71948" cy="150284"/>
            </a:xfrm>
            <a:custGeom>
              <a:avLst/>
              <a:gdLst>
                <a:gd name="T0" fmla="*/ 0 w 13"/>
                <a:gd name="T1" fmla="*/ 0 h 27"/>
                <a:gd name="T2" fmla="*/ 13 w 13"/>
                <a:gd name="T3" fmla="*/ 0 h 27"/>
                <a:gd name="T4" fmla="*/ 13 w 13"/>
                <a:gd name="T5" fmla="*/ 19 h 27"/>
                <a:gd name="T6" fmla="*/ 0 w 13"/>
                <a:gd name="T7" fmla="*/ 19 h 27"/>
                <a:gd name="T8" fmla="*/ 0 w 13"/>
                <a:gd name="T9" fmla="*/ 0 h 27"/>
              </a:gdLst>
              <a:ahLst/>
              <a:cxnLst>
                <a:cxn ang="0">
                  <a:pos x="T0" y="T1"/>
                </a:cxn>
                <a:cxn ang="0">
                  <a:pos x="T2" y="T3"/>
                </a:cxn>
                <a:cxn ang="0">
                  <a:pos x="T4" y="T5"/>
                </a:cxn>
                <a:cxn ang="0">
                  <a:pos x="T6" y="T7"/>
                </a:cxn>
                <a:cxn ang="0">
                  <a:pos x="T8" y="T9"/>
                </a:cxn>
              </a:cxnLst>
              <a:rect l="0" t="0" r="r" b="b"/>
              <a:pathLst>
                <a:path w="13" h="27">
                  <a:moveTo>
                    <a:pt x="0" y="0"/>
                  </a:moveTo>
                  <a:cubicBezTo>
                    <a:pt x="13" y="0"/>
                    <a:pt x="13" y="0"/>
                    <a:pt x="13" y="0"/>
                  </a:cubicBezTo>
                  <a:cubicBezTo>
                    <a:pt x="13" y="19"/>
                    <a:pt x="13" y="19"/>
                    <a:pt x="13" y="19"/>
                  </a:cubicBezTo>
                  <a:cubicBezTo>
                    <a:pt x="13" y="26"/>
                    <a:pt x="0" y="27"/>
                    <a:pt x="0" y="19"/>
                  </a:cubicBezTo>
                  <a:lnTo>
                    <a:pt x="0" y="0"/>
                  </a:lnTo>
                  <a:close/>
                </a:path>
              </a:pathLst>
            </a:custGeom>
            <a:solidFill>
              <a:srgbClr val="FFDDB8"/>
            </a:solidFill>
            <a:ln>
              <a:noFill/>
            </a:ln>
          </p:spPr>
          <p:txBody>
            <a:bodyPr vert="horz" wrap="square" lIns="121899" tIns="60950" rIns="121899" bIns="60950" numCol="1" anchor="t" anchorCtr="0" compatLnSpc="1"/>
            <a:lstStyle/>
            <a:p>
              <a:endParaRPr lang="en-US" sz="900"/>
            </a:p>
          </p:txBody>
        </p:sp>
        <p:sp>
          <p:nvSpPr>
            <p:cNvPr id="52" name="Freeform 312">
              <a:extLst>
                <a:ext uri="{FF2B5EF4-FFF2-40B4-BE49-F238E27FC236}">
                  <a16:creationId xmlns:a16="http://schemas.microsoft.com/office/drawing/2014/main" xmlns="" id="{2DBA3EC3-3680-49B8-8152-4E7FA2251FCD}"/>
                </a:ext>
              </a:extLst>
            </p:cNvPr>
            <p:cNvSpPr/>
            <p:nvPr/>
          </p:nvSpPr>
          <p:spPr bwMode="auto">
            <a:xfrm>
              <a:off x="5748958" y="5283758"/>
              <a:ext cx="71948" cy="50800"/>
            </a:xfrm>
            <a:custGeom>
              <a:avLst/>
              <a:gdLst>
                <a:gd name="T0" fmla="*/ 34 w 34"/>
                <a:gd name="T1" fmla="*/ 8 h 24"/>
                <a:gd name="T2" fmla="*/ 34 w 34"/>
                <a:gd name="T3" fmla="*/ 0 h 24"/>
                <a:gd name="T4" fmla="*/ 0 w 34"/>
                <a:gd name="T5" fmla="*/ 0 h 24"/>
                <a:gd name="T6" fmla="*/ 0 w 34"/>
                <a:gd name="T7" fmla="*/ 24 h 24"/>
                <a:gd name="T8" fmla="*/ 34 w 34"/>
                <a:gd name="T9" fmla="*/ 8 h 24"/>
              </a:gdLst>
              <a:ahLst/>
              <a:cxnLst>
                <a:cxn ang="0">
                  <a:pos x="T0" y="T1"/>
                </a:cxn>
                <a:cxn ang="0">
                  <a:pos x="T2" y="T3"/>
                </a:cxn>
                <a:cxn ang="0">
                  <a:pos x="T4" y="T5"/>
                </a:cxn>
                <a:cxn ang="0">
                  <a:pos x="T6" y="T7"/>
                </a:cxn>
                <a:cxn ang="0">
                  <a:pos x="T8" y="T9"/>
                </a:cxn>
              </a:cxnLst>
              <a:rect l="0" t="0" r="r" b="b"/>
              <a:pathLst>
                <a:path w="34" h="24">
                  <a:moveTo>
                    <a:pt x="34" y="8"/>
                  </a:moveTo>
                  <a:lnTo>
                    <a:pt x="34" y="0"/>
                  </a:lnTo>
                  <a:lnTo>
                    <a:pt x="0" y="0"/>
                  </a:lnTo>
                  <a:lnTo>
                    <a:pt x="0" y="24"/>
                  </a:lnTo>
                  <a:lnTo>
                    <a:pt x="34" y="8"/>
                  </a:lnTo>
                  <a:close/>
                </a:path>
              </a:pathLst>
            </a:custGeom>
            <a:solidFill>
              <a:srgbClr val="E8C5A0"/>
            </a:solidFill>
            <a:ln>
              <a:noFill/>
            </a:ln>
          </p:spPr>
          <p:txBody>
            <a:bodyPr vert="horz" wrap="square" lIns="121899" tIns="60950" rIns="121899" bIns="60950" numCol="1" anchor="t" anchorCtr="0" compatLnSpc="1"/>
            <a:lstStyle/>
            <a:p>
              <a:endParaRPr lang="en-US" sz="900"/>
            </a:p>
          </p:txBody>
        </p:sp>
        <p:sp>
          <p:nvSpPr>
            <p:cNvPr id="53" name="Freeform 313">
              <a:extLst>
                <a:ext uri="{FF2B5EF4-FFF2-40B4-BE49-F238E27FC236}">
                  <a16:creationId xmlns:a16="http://schemas.microsoft.com/office/drawing/2014/main" xmlns="" id="{1906F56C-B390-46A1-B544-D872C94150F6}"/>
                </a:ext>
              </a:extLst>
            </p:cNvPr>
            <p:cNvSpPr/>
            <p:nvPr/>
          </p:nvSpPr>
          <p:spPr bwMode="auto">
            <a:xfrm>
              <a:off x="5626223" y="5095374"/>
              <a:ext cx="317418" cy="205318"/>
            </a:xfrm>
            <a:custGeom>
              <a:avLst/>
              <a:gdLst>
                <a:gd name="T0" fmla="*/ 29 w 57"/>
                <a:gd name="T1" fmla="*/ 0 h 37"/>
                <a:gd name="T2" fmla="*/ 29 w 57"/>
                <a:gd name="T3" fmla="*/ 37 h 37"/>
                <a:gd name="T4" fmla="*/ 29 w 57"/>
                <a:gd name="T5" fmla="*/ 0 h 37"/>
              </a:gdLst>
              <a:ahLst/>
              <a:cxnLst>
                <a:cxn ang="0">
                  <a:pos x="T0" y="T1"/>
                </a:cxn>
                <a:cxn ang="0">
                  <a:pos x="T2" y="T3"/>
                </a:cxn>
                <a:cxn ang="0">
                  <a:pos x="T4" y="T5"/>
                </a:cxn>
              </a:cxnLst>
              <a:rect l="0" t="0" r="r" b="b"/>
              <a:pathLst>
                <a:path w="57" h="37">
                  <a:moveTo>
                    <a:pt x="29" y="0"/>
                  </a:moveTo>
                  <a:cubicBezTo>
                    <a:pt x="57" y="0"/>
                    <a:pt x="46" y="37"/>
                    <a:pt x="29" y="37"/>
                  </a:cubicBezTo>
                  <a:cubicBezTo>
                    <a:pt x="12" y="37"/>
                    <a:pt x="0" y="0"/>
                    <a:pt x="29" y="0"/>
                  </a:cubicBezTo>
                  <a:close/>
                </a:path>
              </a:pathLst>
            </a:custGeom>
            <a:solidFill>
              <a:srgbClr val="FFDDB8"/>
            </a:solidFill>
            <a:ln>
              <a:noFill/>
            </a:ln>
          </p:spPr>
          <p:txBody>
            <a:bodyPr vert="horz" wrap="square" lIns="121899" tIns="60950" rIns="121899" bIns="60950" numCol="1" anchor="t" anchorCtr="0" compatLnSpc="1"/>
            <a:lstStyle/>
            <a:p>
              <a:endParaRPr lang="en-US" sz="900"/>
            </a:p>
          </p:txBody>
        </p:sp>
        <p:sp>
          <p:nvSpPr>
            <p:cNvPr id="54" name="Freeform 314">
              <a:extLst>
                <a:ext uri="{FF2B5EF4-FFF2-40B4-BE49-F238E27FC236}">
                  <a16:creationId xmlns:a16="http://schemas.microsoft.com/office/drawing/2014/main" xmlns="" id="{45F53628-FCB7-4869-BE5E-103C869C9CED}"/>
                </a:ext>
              </a:extLst>
            </p:cNvPr>
            <p:cNvSpPr/>
            <p:nvPr/>
          </p:nvSpPr>
          <p:spPr bwMode="auto">
            <a:xfrm>
              <a:off x="5670662" y="5055158"/>
              <a:ext cx="228541" cy="173567"/>
            </a:xfrm>
            <a:custGeom>
              <a:avLst/>
              <a:gdLst>
                <a:gd name="T0" fmla="*/ 29 w 41"/>
                <a:gd name="T1" fmla="*/ 11 h 31"/>
                <a:gd name="T2" fmla="*/ 36 w 41"/>
                <a:gd name="T3" fmla="*/ 23 h 31"/>
                <a:gd name="T4" fmla="*/ 39 w 41"/>
                <a:gd name="T5" fmla="*/ 23 h 31"/>
                <a:gd name="T6" fmla="*/ 21 w 41"/>
                <a:gd name="T7" fmla="*/ 0 h 31"/>
                <a:gd name="T8" fmla="*/ 3 w 41"/>
                <a:gd name="T9" fmla="*/ 23 h 31"/>
                <a:gd name="T10" fmla="*/ 6 w 41"/>
                <a:gd name="T11" fmla="*/ 23 h 31"/>
                <a:gd name="T12" fmla="*/ 29 w 41"/>
                <a:gd name="T13" fmla="*/ 11 h 31"/>
              </a:gdLst>
              <a:ahLst/>
              <a:cxnLst>
                <a:cxn ang="0">
                  <a:pos x="T0" y="T1"/>
                </a:cxn>
                <a:cxn ang="0">
                  <a:pos x="T2" y="T3"/>
                </a:cxn>
                <a:cxn ang="0">
                  <a:pos x="T4" y="T5"/>
                </a:cxn>
                <a:cxn ang="0">
                  <a:pos x="T6" y="T7"/>
                </a:cxn>
                <a:cxn ang="0">
                  <a:pos x="T8" y="T9"/>
                </a:cxn>
                <a:cxn ang="0">
                  <a:pos x="T10" y="T11"/>
                </a:cxn>
                <a:cxn ang="0">
                  <a:pos x="T12" y="T13"/>
                </a:cxn>
              </a:cxnLst>
              <a:rect l="0" t="0" r="r" b="b"/>
              <a:pathLst>
                <a:path w="41" h="31">
                  <a:moveTo>
                    <a:pt x="29" y="11"/>
                  </a:moveTo>
                  <a:cubicBezTo>
                    <a:pt x="33" y="13"/>
                    <a:pt x="35" y="19"/>
                    <a:pt x="36" y="23"/>
                  </a:cubicBezTo>
                  <a:cubicBezTo>
                    <a:pt x="38" y="28"/>
                    <a:pt x="37" y="28"/>
                    <a:pt x="39" y="23"/>
                  </a:cubicBezTo>
                  <a:cubicBezTo>
                    <a:pt x="41" y="19"/>
                    <a:pt x="36" y="0"/>
                    <a:pt x="21" y="0"/>
                  </a:cubicBezTo>
                  <a:cubicBezTo>
                    <a:pt x="6" y="0"/>
                    <a:pt x="0" y="15"/>
                    <a:pt x="3" y="23"/>
                  </a:cubicBezTo>
                  <a:cubicBezTo>
                    <a:pt x="5" y="31"/>
                    <a:pt x="5" y="29"/>
                    <a:pt x="6" y="23"/>
                  </a:cubicBezTo>
                  <a:cubicBezTo>
                    <a:pt x="9" y="7"/>
                    <a:pt x="21" y="14"/>
                    <a:pt x="29" y="11"/>
                  </a:cubicBezTo>
                  <a:close/>
                </a:path>
              </a:pathLst>
            </a:custGeom>
            <a:solidFill>
              <a:srgbClr val="2A235B"/>
            </a:solidFill>
            <a:ln>
              <a:noFill/>
            </a:ln>
          </p:spPr>
          <p:txBody>
            <a:bodyPr vert="horz" wrap="square" lIns="121899" tIns="60950" rIns="121899" bIns="60950" numCol="1" anchor="t" anchorCtr="0" compatLnSpc="1"/>
            <a:lstStyle/>
            <a:p>
              <a:endParaRPr lang="en-US" sz="900"/>
            </a:p>
          </p:txBody>
        </p:sp>
        <p:sp>
          <p:nvSpPr>
            <p:cNvPr id="55" name="Freeform 315">
              <a:extLst>
                <a:ext uri="{FF2B5EF4-FFF2-40B4-BE49-F238E27FC236}">
                  <a16:creationId xmlns:a16="http://schemas.microsoft.com/office/drawing/2014/main" xmlns="" id="{ACBF4D6F-FA41-41F8-8B0B-BB717A455A6D}"/>
                </a:ext>
              </a:extLst>
            </p:cNvPr>
            <p:cNvSpPr/>
            <p:nvPr/>
          </p:nvSpPr>
          <p:spPr bwMode="auto">
            <a:xfrm>
              <a:off x="5871693" y="5167340"/>
              <a:ext cx="21161" cy="50800"/>
            </a:xfrm>
            <a:custGeom>
              <a:avLst/>
              <a:gdLst>
                <a:gd name="T0" fmla="*/ 3 w 4"/>
                <a:gd name="T1" fmla="*/ 0 h 9"/>
                <a:gd name="T2" fmla="*/ 4 w 4"/>
                <a:gd name="T3" fmla="*/ 5 h 9"/>
                <a:gd name="T4" fmla="*/ 1 w 4"/>
                <a:gd name="T5" fmla="*/ 9 h 9"/>
                <a:gd name="T6" fmla="*/ 0 w 4"/>
                <a:gd name="T7" fmla="*/ 4 h 9"/>
                <a:gd name="T8" fmla="*/ 3 w 4"/>
                <a:gd name="T9" fmla="*/ 0 h 9"/>
              </a:gdLst>
              <a:ahLst/>
              <a:cxnLst>
                <a:cxn ang="0">
                  <a:pos x="T0" y="T1"/>
                </a:cxn>
                <a:cxn ang="0">
                  <a:pos x="T2" y="T3"/>
                </a:cxn>
                <a:cxn ang="0">
                  <a:pos x="T4" y="T5"/>
                </a:cxn>
                <a:cxn ang="0">
                  <a:pos x="T6" y="T7"/>
                </a:cxn>
                <a:cxn ang="0">
                  <a:pos x="T8" y="T9"/>
                </a:cxn>
              </a:cxnLst>
              <a:rect l="0" t="0" r="r" b="b"/>
              <a:pathLst>
                <a:path w="4" h="9">
                  <a:moveTo>
                    <a:pt x="3" y="0"/>
                  </a:moveTo>
                  <a:cubicBezTo>
                    <a:pt x="4" y="0"/>
                    <a:pt x="4" y="2"/>
                    <a:pt x="4" y="5"/>
                  </a:cubicBezTo>
                  <a:cubicBezTo>
                    <a:pt x="3" y="7"/>
                    <a:pt x="2" y="9"/>
                    <a:pt x="1" y="9"/>
                  </a:cubicBezTo>
                  <a:cubicBezTo>
                    <a:pt x="0" y="8"/>
                    <a:pt x="0" y="6"/>
                    <a:pt x="0" y="4"/>
                  </a:cubicBezTo>
                  <a:cubicBezTo>
                    <a:pt x="1" y="1"/>
                    <a:pt x="2" y="0"/>
                    <a:pt x="3" y="0"/>
                  </a:cubicBezTo>
                  <a:close/>
                </a:path>
              </a:pathLst>
            </a:custGeom>
            <a:solidFill>
              <a:srgbClr val="FFDDB8"/>
            </a:solidFill>
            <a:ln>
              <a:noFill/>
            </a:ln>
          </p:spPr>
          <p:txBody>
            <a:bodyPr vert="horz" wrap="square" lIns="121899" tIns="60950" rIns="121899" bIns="60950" numCol="1" anchor="t" anchorCtr="0" compatLnSpc="1"/>
            <a:lstStyle/>
            <a:p>
              <a:endParaRPr lang="en-US" sz="900"/>
            </a:p>
          </p:txBody>
        </p:sp>
        <p:sp>
          <p:nvSpPr>
            <p:cNvPr id="56" name="Freeform 316">
              <a:extLst>
                <a:ext uri="{FF2B5EF4-FFF2-40B4-BE49-F238E27FC236}">
                  <a16:creationId xmlns:a16="http://schemas.microsoft.com/office/drawing/2014/main" xmlns="" id="{3C8F6A81-56F5-4797-8784-5371F6E5ED56}"/>
                </a:ext>
              </a:extLst>
            </p:cNvPr>
            <p:cNvSpPr/>
            <p:nvPr/>
          </p:nvSpPr>
          <p:spPr bwMode="auto">
            <a:xfrm>
              <a:off x="5677009" y="5167340"/>
              <a:ext cx="27510" cy="50800"/>
            </a:xfrm>
            <a:custGeom>
              <a:avLst/>
              <a:gdLst>
                <a:gd name="T0" fmla="*/ 2 w 5"/>
                <a:gd name="T1" fmla="*/ 0 h 9"/>
                <a:gd name="T2" fmla="*/ 1 w 5"/>
                <a:gd name="T3" fmla="*/ 5 h 9"/>
                <a:gd name="T4" fmla="*/ 3 w 5"/>
                <a:gd name="T5" fmla="*/ 9 h 9"/>
                <a:gd name="T6" fmla="*/ 4 w 5"/>
                <a:gd name="T7" fmla="*/ 4 h 9"/>
                <a:gd name="T8" fmla="*/ 2 w 5"/>
                <a:gd name="T9" fmla="*/ 0 h 9"/>
              </a:gdLst>
              <a:ahLst/>
              <a:cxnLst>
                <a:cxn ang="0">
                  <a:pos x="T0" y="T1"/>
                </a:cxn>
                <a:cxn ang="0">
                  <a:pos x="T2" y="T3"/>
                </a:cxn>
                <a:cxn ang="0">
                  <a:pos x="T4" y="T5"/>
                </a:cxn>
                <a:cxn ang="0">
                  <a:pos x="T6" y="T7"/>
                </a:cxn>
                <a:cxn ang="0">
                  <a:pos x="T8" y="T9"/>
                </a:cxn>
              </a:cxnLst>
              <a:rect l="0" t="0" r="r" b="b"/>
              <a:pathLst>
                <a:path w="5" h="9">
                  <a:moveTo>
                    <a:pt x="2" y="0"/>
                  </a:moveTo>
                  <a:cubicBezTo>
                    <a:pt x="0" y="0"/>
                    <a:pt x="0" y="2"/>
                    <a:pt x="1" y="5"/>
                  </a:cubicBezTo>
                  <a:cubicBezTo>
                    <a:pt x="1" y="7"/>
                    <a:pt x="2" y="9"/>
                    <a:pt x="3" y="9"/>
                  </a:cubicBezTo>
                  <a:cubicBezTo>
                    <a:pt x="4" y="8"/>
                    <a:pt x="5" y="6"/>
                    <a:pt x="4" y="4"/>
                  </a:cubicBezTo>
                  <a:cubicBezTo>
                    <a:pt x="4" y="1"/>
                    <a:pt x="3" y="0"/>
                    <a:pt x="2" y="0"/>
                  </a:cubicBezTo>
                  <a:close/>
                </a:path>
              </a:pathLst>
            </a:custGeom>
            <a:solidFill>
              <a:srgbClr val="F7D6B2"/>
            </a:solidFill>
            <a:ln>
              <a:noFill/>
            </a:ln>
          </p:spPr>
          <p:txBody>
            <a:bodyPr vert="horz" wrap="square" lIns="121899" tIns="60950" rIns="121899" bIns="60950" numCol="1" anchor="t" anchorCtr="0" compatLnSpc="1"/>
            <a:lstStyle/>
            <a:p>
              <a:endParaRPr lang="en-US" sz="900"/>
            </a:p>
          </p:txBody>
        </p:sp>
        <p:sp>
          <p:nvSpPr>
            <p:cNvPr id="57" name="Freeform 317">
              <a:extLst>
                <a:ext uri="{FF2B5EF4-FFF2-40B4-BE49-F238E27FC236}">
                  <a16:creationId xmlns:a16="http://schemas.microsoft.com/office/drawing/2014/main" xmlns="" id="{C241D95E-19E0-40FA-BA15-58FAE92DA1AD}"/>
                </a:ext>
              </a:extLst>
            </p:cNvPr>
            <p:cNvSpPr/>
            <p:nvPr/>
          </p:nvSpPr>
          <p:spPr bwMode="auto">
            <a:xfrm>
              <a:off x="5753190" y="5334558"/>
              <a:ext cx="67716" cy="177800"/>
            </a:xfrm>
            <a:custGeom>
              <a:avLst/>
              <a:gdLst>
                <a:gd name="T0" fmla="*/ 4 w 12"/>
                <a:gd name="T1" fmla="*/ 11 h 32"/>
                <a:gd name="T2" fmla="*/ 3 w 12"/>
                <a:gd name="T3" fmla="*/ 31 h 32"/>
                <a:gd name="T4" fmla="*/ 6 w 12"/>
                <a:gd name="T5" fmla="*/ 32 h 32"/>
                <a:gd name="T6" fmla="*/ 9 w 12"/>
                <a:gd name="T7" fmla="*/ 31 h 32"/>
                <a:gd name="T8" fmla="*/ 7 w 12"/>
                <a:gd name="T9" fmla="*/ 11 h 32"/>
                <a:gd name="T10" fmla="*/ 12 w 12"/>
                <a:gd name="T11" fmla="*/ 0 h 32"/>
                <a:gd name="T12" fmla="*/ 0 w 12"/>
                <a:gd name="T13" fmla="*/ 0 h 32"/>
                <a:gd name="T14" fmla="*/ 4 w 12"/>
                <a:gd name="T15" fmla="*/ 11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32">
                  <a:moveTo>
                    <a:pt x="4" y="11"/>
                  </a:moveTo>
                  <a:cubicBezTo>
                    <a:pt x="3" y="31"/>
                    <a:pt x="3" y="31"/>
                    <a:pt x="3" y="31"/>
                  </a:cubicBezTo>
                  <a:cubicBezTo>
                    <a:pt x="4" y="31"/>
                    <a:pt x="5" y="32"/>
                    <a:pt x="6" y="32"/>
                  </a:cubicBezTo>
                  <a:cubicBezTo>
                    <a:pt x="7" y="32"/>
                    <a:pt x="8" y="31"/>
                    <a:pt x="9" y="31"/>
                  </a:cubicBezTo>
                  <a:cubicBezTo>
                    <a:pt x="7" y="11"/>
                    <a:pt x="7" y="11"/>
                    <a:pt x="7" y="11"/>
                  </a:cubicBezTo>
                  <a:cubicBezTo>
                    <a:pt x="12" y="0"/>
                    <a:pt x="12" y="0"/>
                    <a:pt x="12" y="0"/>
                  </a:cubicBezTo>
                  <a:cubicBezTo>
                    <a:pt x="7" y="0"/>
                    <a:pt x="4" y="0"/>
                    <a:pt x="0" y="0"/>
                  </a:cubicBezTo>
                  <a:lnTo>
                    <a:pt x="4" y="11"/>
                  </a:lnTo>
                  <a:close/>
                </a:path>
              </a:pathLst>
            </a:custGeom>
            <a:solidFill>
              <a:schemeClr val="accent2"/>
            </a:solidFill>
            <a:ln>
              <a:noFill/>
            </a:ln>
          </p:spPr>
          <p:txBody>
            <a:bodyPr vert="horz" wrap="square" lIns="121899" tIns="60950" rIns="121899" bIns="60950" numCol="1" anchor="t" anchorCtr="0" compatLnSpc="1"/>
            <a:lstStyle/>
            <a:p>
              <a:endParaRPr lang="en-US" sz="900"/>
            </a:p>
          </p:txBody>
        </p:sp>
        <p:sp>
          <p:nvSpPr>
            <p:cNvPr id="58" name="Freeform 318">
              <a:extLst>
                <a:ext uri="{FF2B5EF4-FFF2-40B4-BE49-F238E27FC236}">
                  <a16:creationId xmlns:a16="http://schemas.microsoft.com/office/drawing/2014/main" xmlns="" id="{CFBA3785-C6C6-4514-A1E7-870E566DD084}"/>
                </a:ext>
              </a:extLst>
            </p:cNvPr>
            <p:cNvSpPr/>
            <p:nvPr/>
          </p:nvSpPr>
          <p:spPr bwMode="auto">
            <a:xfrm>
              <a:off x="5715100" y="5311274"/>
              <a:ext cx="71948" cy="78318"/>
            </a:xfrm>
            <a:custGeom>
              <a:avLst/>
              <a:gdLst>
                <a:gd name="T0" fmla="*/ 16 w 34"/>
                <a:gd name="T1" fmla="*/ 0 h 37"/>
                <a:gd name="T2" fmla="*/ 5 w 34"/>
                <a:gd name="T3" fmla="*/ 13 h 37"/>
                <a:gd name="T4" fmla="*/ 0 w 34"/>
                <a:gd name="T5" fmla="*/ 37 h 37"/>
                <a:gd name="T6" fmla="*/ 34 w 34"/>
                <a:gd name="T7" fmla="*/ 11 h 37"/>
                <a:gd name="T8" fmla="*/ 16 w 34"/>
                <a:gd name="T9" fmla="*/ 0 h 37"/>
              </a:gdLst>
              <a:ahLst/>
              <a:cxnLst>
                <a:cxn ang="0">
                  <a:pos x="T0" y="T1"/>
                </a:cxn>
                <a:cxn ang="0">
                  <a:pos x="T2" y="T3"/>
                </a:cxn>
                <a:cxn ang="0">
                  <a:pos x="T4" y="T5"/>
                </a:cxn>
                <a:cxn ang="0">
                  <a:pos x="T6" y="T7"/>
                </a:cxn>
                <a:cxn ang="0">
                  <a:pos x="T8" y="T9"/>
                </a:cxn>
              </a:cxnLst>
              <a:rect l="0" t="0" r="r" b="b"/>
              <a:pathLst>
                <a:path w="34" h="37">
                  <a:moveTo>
                    <a:pt x="16" y="0"/>
                  </a:moveTo>
                  <a:lnTo>
                    <a:pt x="5" y="13"/>
                  </a:lnTo>
                  <a:lnTo>
                    <a:pt x="0" y="37"/>
                  </a:lnTo>
                  <a:lnTo>
                    <a:pt x="34" y="11"/>
                  </a:lnTo>
                  <a:lnTo>
                    <a:pt x="16" y="0"/>
                  </a:lnTo>
                  <a:close/>
                </a:path>
              </a:pathLst>
            </a:custGeom>
            <a:solidFill>
              <a:srgbClr val="E6E6E6"/>
            </a:solidFill>
            <a:ln>
              <a:noFill/>
            </a:ln>
          </p:spPr>
          <p:txBody>
            <a:bodyPr vert="horz" wrap="square" lIns="121899" tIns="60950" rIns="121899" bIns="60950" numCol="1" anchor="t" anchorCtr="0" compatLnSpc="1"/>
            <a:lstStyle/>
            <a:p>
              <a:endParaRPr lang="en-US" sz="900"/>
            </a:p>
          </p:txBody>
        </p:sp>
        <p:sp>
          <p:nvSpPr>
            <p:cNvPr id="59" name="Freeform 319">
              <a:extLst>
                <a:ext uri="{FF2B5EF4-FFF2-40B4-BE49-F238E27FC236}">
                  <a16:creationId xmlns:a16="http://schemas.microsoft.com/office/drawing/2014/main" xmlns="" id="{FAAE3C1D-17C1-4DB2-9CDF-898176220AAA}"/>
                </a:ext>
              </a:extLst>
            </p:cNvPr>
            <p:cNvSpPr/>
            <p:nvPr/>
          </p:nvSpPr>
          <p:spPr bwMode="auto">
            <a:xfrm>
              <a:off x="5787047" y="5311274"/>
              <a:ext cx="67716" cy="84667"/>
            </a:xfrm>
            <a:custGeom>
              <a:avLst/>
              <a:gdLst>
                <a:gd name="T0" fmla="*/ 16 w 32"/>
                <a:gd name="T1" fmla="*/ 0 h 40"/>
                <a:gd name="T2" fmla="*/ 29 w 32"/>
                <a:gd name="T3" fmla="*/ 13 h 40"/>
                <a:gd name="T4" fmla="*/ 32 w 32"/>
                <a:gd name="T5" fmla="*/ 40 h 40"/>
                <a:gd name="T6" fmla="*/ 0 w 32"/>
                <a:gd name="T7" fmla="*/ 11 h 40"/>
                <a:gd name="T8" fmla="*/ 16 w 32"/>
                <a:gd name="T9" fmla="*/ 0 h 40"/>
              </a:gdLst>
              <a:ahLst/>
              <a:cxnLst>
                <a:cxn ang="0">
                  <a:pos x="T0" y="T1"/>
                </a:cxn>
                <a:cxn ang="0">
                  <a:pos x="T2" y="T3"/>
                </a:cxn>
                <a:cxn ang="0">
                  <a:pos x="T4" y="T5"/>
                </a:cxn>
                <a:cxn ang="0">
                  <a:pos x="T6" y="T7"/>
                </a:cxn>
                <a:cxn ang="0">
                  <a:pos x="T8" y="T9"/>
                </a:cxn>
              </a:cxnLst>
              <a:rect l="0" t="0" r="r" b="b"/>
              <a:pathLst>
                <a:path w="32" h="40">
                  <a:moveTo>
                    <a:pt x="16" y="0"/>
                  </a:moveTo>
                  <a:lnTo>
                    <a:pt x="29" y="13"/>
                  </a:lnTo>
                  <a:lnTo>
                    <a:pt x="32" y="40"/>
                  </a:lnTo>
                  <a:lnTo>
                    <a:pt x="0" y="11"/>
                  </a:lnTo>
                  <a:lnTo>
                    <a:pt x="16" y="0"/>
                  </a:lnTo>
                  <a:close/>
                </a:path>
              </a:pathLst>
            </a:custGeom>
            <a:solidFill>
              <a:srgbClr val="E6E6E6"/>
            </a:solidFill>
            <a:ln>
              <a:noFill/>
            </a:ln>
          </p:spPr>
          <p:txBody>
            <a:bodyPr vert="horz" wrap="square" lIns="121899" tIns="60950" rIns="121899" bIns="60950" numCol="1" anchor="t" anchorCtr="0" compatLnSpc="1"/>
            <a:lstStyle/>
            <a:p>
              <a:endParaRPr lang="en-US" sz="900"/>
            </a:p>
          </p:txBody>
        </p:sp>
        <p:sp>
          <p:nvSpPr>
            <p:cNvPr id="60" name="Freeform 320">
              <a:extLst>
                <a:ext uri="{FF2B5EF4-FFF2-40B4-BE49-F238E27FC236}">
                  <a16:creationId xmlns:a16="http://schemas.microsoft.com/office/drawing/2014/main" xmlns="" id="{414CFE75-8CA2-486F-82F6-C7128AEEA072}"/>
                </a:ext>
              </a:extLst>
            </p:cNvPr>
            <p:cNvSpPr/>
            <p:nvPr/>
          </p:nvSpPr>
          <p:spPr bwMode="auto">
            <a:xfrm>
              <a:off x="5721449" y="5311274"/>
              <a:ext cx="65600" cy="71967"/>
            </a:xfrm>
            <a:custGeom>
              <a:avLst/>
              <a:gdLst>
                <a:gd name="T0" fmla="*/ 13 w 31"/>
                <a:gd name="T1" fmla="*/ 0 h 34"/>
                <a:gd name="T2" fmla="*/ 2 w 31"/>
                <a:gd name="T3" fmla="*/ 13 h 34"/>
                <a:gd name="T4" fmla="*/ 0 w 31"/>
                <a:gd name="T5" fmla="*/ 34 h 34"/>
                <a:gd name="T6" fmla="*/ 31 w 31"/>
                <a:gd name="T7" fmla="*/ 11 h 34"/>
                <a:gd name="T8" fmla="*/ 13 w 31"/>
                <a:gd name="T9" fmla="*/ 0 h 34"/>
              </a:gdLst>
              <a:ahLst/>
              <a:cxnLst>
                <a:cxn ang="0">
                  <a:pos x="T0" y="T1"/>
                </a:cxn>
                <a:cxn ang="0">
                  <a:pos x="T2" y="T3"/>
                </a:cxn>
                <a:cxn ang="0">
                  <a:pos x="T4" y="T5"/>
                </a:cxn>
                <a:cxn ang="0">
                  <a:pos x="T6" y="T7"/>
                </a:cxn>
                <a:cxn ang="0">
                  <a:pos x="T8" y="T9"/>
                </a:cxn>
              </a:cxnLst>
              <a:rect l="0" t="0" r="r" b="b"/>
              <a:pathLst>
                <a:path w="31" h="34">
                  <a:moveTo>
                    <a:pt x="13" y="0"/>
                  </a:moveTo>
                  <a:lnTo>
                    <a:pt x="2" y="13"/>
                  </a:lnTo>
                  <a:lnTo>
                    <a:pt x="0" y="34"/>
                  </a:lnTo>
                  <a:lnTo>
                    <a:pt x="31" y="11"/>
                  </a:lnTo>
                  <a:lnTo>
                    <a:pt x="13" y="0"/>
                  </a:lnTo>
                  <a:close/>
                </a:path>
              </a:pathLst>
            </a:custGeom>
            <a:solidFill>
              <a:srgbClr val="FFFFFF"/>
            </a:solidFill>
            <a:ln>
              <a:noFill/>
            </a:ln>
          </p:spPr>
          <p:txBody>
            <a:bodyPr vert="horz" wrap="square" lIns="121899" tIns="60950" rIns="121899" bIns="60950" numCol="1" anchor="t" anchorCtr="0" compatLnSpc="1"/>
            <a:lstStyle/>
            <a:p>
              <a:endParaRPr lang="en-US" sz="900"/>
            </a:p>
          </p:txBody>
        </p:sp>
        <p:sp>
          <p:nvSpPr>
            <p:cNvPr id="61" name="Freeform 321">
              <a:extLst>
                <a:ext uri="{FF2B5EF4-FFF2-40B4-BE49-F238E27FC236}">
                  <a16:creationId xmlns:a16="http://schemas.microsoft.com/office/drawing/2014/main" xmlns="" id="{5FFC3CC3-3872-4D34-A70D-0FBCE0191FE9}"/>
                </a:ext>
              </a:extLst>
            </p:cNvPr>
            <p:cNvSpPr/>
            <p:nvPr/>
          </p:nvSpPr>
          <p:spPr bwMode="auto">
            <a:xfrm>
              <a:off x="5787047" y="5311274"/>
              <a:ext cx="61368" cy="71967"/>
            </a:xfrm>
            <a:custGeom>
              <a:avLst/>
              <a:gdLst>
                <a:gd name="T0" fmla="*/ 16 w 29"/>
                <a:gd name="T1" fmla="*/ 0 h 34"/>
                <a:gd name="T2" fmla="*/ 29 w 29"/>
                <a:gd name="T3" fmla="*/ 13 h 34"/>
                <a:gd name="T4" fmla="*/ 29 w 29"/>
                <a:gd name="T5" fmla="*/ 34 h 34"/>
                <a:gd name="T6" fmla="*/ 0 w 29"/>
                <a:gd name="T7" fmla="*/ 11 h 34"/>
                <a:gd name="T8" fmla="*/ 16 w 29"/>
                <a:gd name="T9" fmla="*/ 0 h 34"/>
              </a:gdLst>
              <a:ahLst/>
              <a:cxnLst>
                <a:cxn ang="0">
                  <a:pos x="T0" y="T1"/>
                </a:cxn>
                <a:cxn ang="0">
                  <a:pos x="T2" y="T3"/>
                </a:cxn>
                <a:cxn ang="0">
                  <a:pos x="T4" y="T5"/>
                </a:cxn>
                <a:cxn ang="0">
                  <a:pos x="T6" y="T7"/>
                </a:cxn>
                <a:cxn ang="0">
                  <a:pos x="T8" y="T9"/>
                </a:cxn>
              </a:cxnLst>
              <a:rect l="0" t="0" r="r" b="b"/>
              <a:pathLst>
                <a:path w="29" h="34">
                  <a:moveTo>
                    <a:pt x="16" y="0"/>
                  </a:moveTo>
                  <a:lnTo>
                    <a:pt x="29" y="13"/>
                  </a:lnTo>
                  <a:lnTo>
                    <a:pt x="29" y="34"/>
                  </a:lnTo>
                  <a:lnTo>
                    <a:pt x="0" y="11"/>
                  </a:lnTo>
                  <a:lnTo>
                    <a:pt x="16" y="0"/>
                  </a:lnTo>
                  <a:close/>
                </a:path>
              </a:pathLst>
            </a:custGeom>
            <a:solidFill>
              <a:srgbClr val="FFFFFF"/>
            </a:solidFill>
            <a:ln>
              <a:noFill/>
            </a:ln>
          </p:spPr>
          <p:txBody>
            <a:bodyPr vert="horz" wrap="square" lIns="121899" tIns="60950" rIns="121899" bIns="60950" numCol="1" anchor="t" anchorCtr="0" compatLnSpc="1"/>
            <a:lstStyle/>
            <a:p>
              <a:endParaRPr lang="en-US" sz="900"/>
            </a:p>
          </p:txBody>
        </p:sp>
        <p:sp>
          <p:nvSpPr>
            <p:cNvPr id="62" name="Rectangle 322">
              <a:extLst>
                <a:ext uri="{FF2B5EF4-FFF2-40B4-BE49-F238E27FC236}">
                  <a16:creationId xmlns:a16="http://schemas.microsoft.com/office/drawing/2014/main" xmlns="" id="{4687420F-BBD0-4634-BFFE-9B856A557B5A}"/>
                </a:ext>
              </a:extLst>
            </p:cNvPr>
            <p:cNvSpPr>
              <a:spLocks noChangeArrowheads="1"/>
            </p:cNvSpPr>
            <p:nvPr/>
          </p:nvSpPr>
          <p:spPr bwMode="auto">
            <a:xfrm>
              <a:off x="5543695" y="5573740"/>
              <a:ext cx="488824" cy="44451"/>
            </a:xfrm>
            <a:prstGeom prst="rect">
              <a:avLst/>
            </a:prstGeom>
            <a:solidFill>
              <a:schemeClr val="bg1"/>
            </a:solidFill>
            <a:ln>
              <a:solidFill>
                <a:srgbClr val="6395CE"/>
              </a:solidFill>
            </a:ln>
          </p:spPr>
          <p:txBody>
            <a:bodyPr vert="horz" wrap="square" lIns="121899" tIns="60950" rIns="121899" bIns="60950" numCol="1" anchor="t" anchorCtr="0" compatLnSpc="1"/>
            <a:lstStyle/>
            <a:p>
              <a:endParaRPr lang="en-US" sz="900"/>
            </a:p>
          </p:txBody>
        </p:sp>
        <p:sp>
          <p:nvSpPr>
            <p:cNvPr id="63" name="Rectangle 323">
              <a:extLst>
                <a:ext uri="{FF2B5EF4-FFF2-40B4-BE49-F238E27FC236}">
                  <a16:creationId xmlns:a16="http://schemas.microsoft.com/office/drawing/2014/main" xmlns="" id="{0635449F-ACED-45A8-83FC-F17F63A16FBC}"/>
                </a:ext>
              </a:extLst>
            </p:cNvPr>
            <p:cNvSpPr>
              <a:spLocks noChangeArrowheads="1"/>
            </p:cNvSpPr>
            <p:nvPr/>
          </p:nvSpPr>
          <p:spPr bwMode="auto">
            <a:xfrm>
              <a:off x="5543695" y="5662640"/>
              <a:ext cx="488824" cy="44451"/>
            </a:xfrm>
            <a:prstGeom prst="rect">
              <a:avLst/>
            </a:prstGeom>
            <a:solidFill>
              <a:schemeClr val="bg1"/>
            </a:solidFill>
            <a:ln>
              <a:solidFill>
                <a:srgbClr val="6395CE"/>
              </a:solidFill>
            </a:ln>
          </p:spPr>
          <p:txBody>
            <a:bodyPr vert="horz" wrap="square" lIns="121899" tIns="60950" rIns="121899" bIns="60950" numCol="1" anchor="t" anchorCtr="0" compatLnSpc="1"/>
            <a:lstStyle/>
            <a:p>
              <a:endParaRPr lang="en-US" sz="900"/>
            </a:p>
          </p:txBody>
        </p:sp>
        <p:sp>
          <p:nvSpPr>
            <p:cNvPr id="64" name="Rectangle 324">
              <a:extLst>
                <a:ext uri="{FF2B5EF4-FFF2-40B4-BE49-F238E27FC236}">
                  <a16:creationId xmlns:a16="http://schemas.microsoft.com/office/drawing/2014/main" xmlns="" id="{FD732A21-F6D3-4A09-AF0B-88B6726931ED}"/>
                </a:ext>
              </a:extLst>
            </p:cNvPr>
            <p:cNvSpPr>
              <a:spLocks noChangeArrowheads="1"/>
            </p:cNvSpPr>
            <p:nvPr/>
          </p:nvSpPr>
          <p:spPr bwMode="auto">
            <a:xfrm>
              <a:off x="5543695" y="5745191"/>
              <a:ext cx="488824" cy="50800"/>
            </a:xfrm>
            <a:prstGeom prst="rect">
              <a:avLst/>
            </a:prstGeom>
            <a:solidFill>
              <a:schemeClr val="bg1"/>
            </a:solidFill>
            <a:ln>
              <a:solidFill>
                <a:srgbClr val="6395CE"/>
              </a:solidFill>
            </a:ln>
          </p:spPr>
          <p:txBody>
            <a:bodyPr vert="horz" wrap="square" lIns="121899" tIns="60950" rIns="121899" bIns="60950" numCol="1" anchor="t" anchorCtr="0" compatLnSpc="1"/>
            <a:lstStyle/>
            <a:p>
              <a:endParaRPr lang="en-US" sz="900"/>
            </a:p>
          </p:txBody>
        </p:sp>
      </p:grpSp>
      <p:sp>
        <p:nvSpPr>
          <p:cNvPr id="66" name="MH_Text_1">
            <a:extLst>
              <a:ext uri="{FF2B5EF4-FFF2-40B4-BE49-F238E27FC236}">
                <a16:creationId xmlns:a16="http://schemas.microsoft.com/office/drawing/2014/main" xmlns="" id="{B54F168A-1900-4F8B-9B89-53922B86B7E0}"/>
              </a:ext>
            </a:extLst>
          </p:cNvPr>
          <p:cNvSpPr/>
          <p:nvPr>
            <p:custDataLst>
              <p:tags r:id="rId1"/>
            </p:custDataLst>
          </p:nvPr>
        </p:nvSpPr>
        <p:spPr>
          <a:xfrm>
            <a:off x="1039002" y="4719057"/>
            <a:ext cx="2256000" cy="28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7977" tIns="0" rIns="177977" bIns="0" rtlCol="0" anchor="t">
            <a:noAutofit/>
          </a:bodyPr>
          <a:lstStyle/>
          <a:p>
            <a:pPr algn="r">
              <a:lnSpc>
                <a:spcPct val="120000"/>
              </a:lnSpc>
              <a:buClr>
                <a:schemeClr val="accent2"/>
              </a:buClr>
            </a:pPr>
            <a:r>
              <a:rPr lang="zh-CN" altLang="en-US" sz="1600" b="1" dirty="0">
                <a:solidFill>
                  <a:schemeClr val="accent3">
                    <a:lumMod val="50000"/>
                  </a:schemeClr>
                </a:solidFill>
                <a:cs typeface="+mn-ea"/>
                <a:sym typeface="+mn-lt"/>
              </a:rPr>
              <a:t>点击输入标题</a:t>
            </a:r>
            <a:endParaRPr lang="en-US" altLang="zh-CN" sz="1600" b="1" dirty="0">
              <a:solidFill>
                <a:schemeClr val="accent3">
                  <a:lumMod val="50000"/>
                </a:schemeClr>
              </a:solidFill>
              <a:cs typeface="+mn-ea"/>
              <a:sym typeface="+mn-lt"/>
            </a:endParaRPr>
          </a:p>
        </p:txBody>
      </p:sp>
      <p:sp>
        <p:nvSpPr>
          <p:cNvPr id="67" name="MH_Text_1">
            <a:extLst>
              <a:ext uri="{FF2B5EF4-FFF2-40B4-BE49-F238E27FC236}">
                <a16:creationId xmlns:a16="http://schemas.microsoft.com/office/drawing/2014/main" xmlns="" id="{B6E56CC9-0313-42DC-873B-8AA3B35C6621}"/>
              </a:ext>
            </a:extLst>
          </p:cNvPr>
          <p:cNvSpPr/>
          <p:nvPr>
            <p:custDataLst>
              <p:tags r:id="rId2"/>
            </p:custDataLst>
          </p:nvPr>
        </p:nvSpPr>
        <p:spPr>
          <a:xfrm>
            <a:off x="697781" y="5043753"/>
            <a:ext cx="2700000" cy="68400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135635" tIns="67816" rIns="135635" bIns="67816">
            <a:noAutofit/>
          </a:bodyPr>
          <a:lstStyle/>
          <a:p>
            <a:pPr fontAlgn="base">
              <a:lnSpc>
                <a:spcPct val="150000"/>
              </a:lnSpc>
              <a:spcBef>
                <a:spcPct val="0"/>
              </a:spcBef>
              <a:spcAft>
                <a:spcPct val="0"/>
              </a:spcAft>
            </a:pPr>
            <a:r>
              <a:rPr lang="zh-CN" altLang="en-US" sz="1200" dirty="0">
                <a:solidFill>
                  <a:schemeClr val="accent3">
                    <a:lumMod val="75000"/>
                  </a:schemeClr>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a:t>
            </a:r>
            <a:endParaRPr lang="en-US" altLang="zh-CN" sz="1200" dirty="0">
              <a:solidFill>
                <a:schemeClr val="accent3">
                  <a:lumMod val="75000"/>
                </a:schemeClr>
              </a:solidFill>
              <a:latin typeface="微软雅黑" panose="020B0503020204020204" pitchFamily="34" charset="-122"/>
              <a:ea typeface="微软雅黑" panose="020B0503020204020204" pitchFamily="34" charset="-122"/>
              <a:cs typeface="+mn-ea"/>
              <a:sym typeface="+mn-lt"/>
            </a:endParaRPr>
          </a:p>
        </p:txBody>
      </p:sp>
      <p:sp>
        <p:nvSpPr>
          <p:cNvPr id="68" name="MH_Text_1">
            <a:extLst>
              <a:ext uri="{FF2B5EF4-FFF2-40B4-BE49-F238E27FC236}">
                <a16:creationId xmlns:a16="http://schemas.microsoft.com/office/drawing/2014/main" xmlns="" id="{16FCA5B8-3682-41A7-AD7D-7507B40DCCE8}"/>
              </a:ext>
            </a:extLst>
          </p:cNvPr>
          <p:cNvSpPr/>
          <p:nvPr>
            <p:custDataLst>
              <p:tags r:id="rId3"/>
            </p:custDataLst>
          </p:nvPr>
        </p:nvSpPr>
        <p:spPr>
          <a:xfrm>
            <a:off x="1408727" y="3307345"/>
            <a:ext cx="2256000" cy="28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7977" tIns="0" rIns="177977" bIns="0" rtlCol="0" anchor="t">
            <a:noAutofit/>
          </a:bodyPr>
          <a:lstStyle/>
          <a:p>
            <a:pPr algn="r">
              <a:lnSpc>
                <a:spcPct val="120000"/>
              </a:lnSpc>
              <a:buClr>
                <a:schemeClr val="accent2"/>
              </a:buClr>
            </a:pPr>
            <a:r>
              <a:rPr lang="zh-CN" altLang="en-US" sz="1600" b="1" dirty="0">
                <a:solidFill>
                  <a:schemeClr val="accent3">
                    <a:lumMod val="50000"/>
                  </a:schemeClr>
                </a:solidFill>
                <a:cs typeface="+mn-ea"/>
                <a:sym typeface="+mn-lt"/>
              </a:rPr>
              <a:t>点击输入标题</a:t>
            </a:r>
            <a:endParaRPr lang="en-US" altLang="zh-CN" sz="1600" b="1" dirty="0">
              <a:solidFill>
                <a:schemeClr val="accent3">
                  <a:lumMod val="50000"/>
                </a:schemeClr>
              </a:solidFill>
              <a:cs typeface="+mn-ea"/>
              <a:sym typeface="+mn-lt"/>
            </a:endParaRPr>
          </a:p>
        </p:txBody>
      </p:sp>
      <p:sp>
        <p:nvSpPr>
          <p:cNvPr id="69" name="MH_Text_1">
            <a:extLst>
              <a:ext uri="{FF2B5EF4-FFF2-40B4-BE49-F238E27FC236}">
                <a16:creationId xmlns:a16="http://schemas.microsoft.com/office/drawing/2014/main" xmlns="" id="{B52245FB-AE9C-4B64-BA87-121C41766670}"/>
              </a:ext>
            </a:extLst>
          </p:cNvPr>
          <p:cNvSpPr/>
          <p:nvPr>
            <p:custDataLst>
              <p:tags r:id="rId4"/>
            </p:custDataLst>
          </p:nvPr>
        </p:nvSpPr>
        <p:spPr>
          <a:xfrm>
            <a:off x="1052871" y="3632041"/>
            <a:ext cx="2700000" cy="68400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135635" tIns="67816" rIns="135635" bIns="67816">
            <a:noAutofit/>
          </a:bodyPr>
          <a:lstStyle/>
          <a:p>
            <a:pPr fontAlgn="base">
              <a:lnSpc>
                <a:spcPct val="150000"/>
              </a:lnSpc>
              <a:spcBef>
                <a:spcPct val="0"/>
              </a:spcBef>
              <a:spcAft>
                <a:spcPct val="0"/>
              </a:spcAft>
            </a:pPr>
            <a:r>
              <a:rPr lang="zh-CN" altLang="en-US" sz="1200" dirty="0">
                <a:solidFill>
                  <a:schemeClr val="accent3">
                    <a:lumMod val="75000"/>
                  </a:schemeClr>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a:t>
            </a:r>
            <a:endParaRPr lang="en-US" altLang="zh-CN" sz="1200" dirty="0">
              <a:solidFill>
                <a:schemeClr val="accent3">
                  <a:lumMod val="75000"/>
                </a:schemeClr>
              </a:solidFill>
              <a:latin typeface="微软雅黑" panose="020B0503020204020204" pitchFamily="34" charset="-122"/>
              <a:ea typeface="微软雅黑" panose="020B0503020204020204" pitchFamily="34" charset="-122"/>
              <a:cs typeface="+mn-ea"/>
              <a:sym typeface="+mn-lt"/>
            </a:endParaRPr>
          </a:p>
        </p:txBody>
      </p:sp>
      <p:sp>
        <p:nvSpPr>
          <p:cNvPr id="70" name="MH_Text_1">
            <a:extLst>
              <a:ext uri="{FF2B5EF4-FFF2-40B4-BE49-F238E27FC236}">
                <a16:creationId xmlns:a16="http://schemas.microsoft.com/office/drawing/2014/main" xmlns="" id="{E12BADED-A4B8-444D-B23A-61DEE8B06AF8}"/>
              </a:ext>
            </a:extLst>
          </p:cNvPr>
          <p:cNvSpPr/>
          <p:nvPr>
            <p:custDataLst>
              <p:tags r:id="rId5"/>
            </p:custDataLst>
          </p:nvPr>
        </p:nvSpPr>
        <p:spPr>
          <a:xfrm>
            <a:off x="1778451" y="1945517"/>
            <a:ext cx="2256000" cy="28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7977" tIns="0" rIns="177977" bIns="0" rtlCol="0" anchor="t">
            <a:noAutofit/>
          </a:bodyPr>
          <a:lstStyle/>
          <a:p>
            <a:pPr algn="r">
              <a:lnSpc>
                <a:spcPct val="120000"/>
              </a:lnSpc>
              <a:buClr>
                <a:schemeClr val="accent2"/>
              </a:buClr>
            </a:pPr>
            <a:r>
              <a:rPr lang="zh-CN" altLang="en-US" sz="1600" b="1" dirty="0">
                <a:solidFill>
                  <a:schemeClr val="accent3">
                    <a:lumMod val="50000"/>
                  </a:schemeClr>
                </a:solidFill>
                <a:cs typeface="+mn-ea"/>
                <a:sym typeface="+mn-lt"/>
              </a:rPr>
              <a:t>点击输入标题</a:t>
            </a:r>
            <a:endParaRPr lang="en-US" altLang="zh-CN" sz="1600" b="1" dirty="0">
              <a:solidFill>
                <a:schemeClr val="accent3">
                  <a:lumMod val="50000"/>
                </a:schemeClr>
              </a:solidFill>
              <a:cs typeface="+mn-ea"/>
              <a:sym typeface="+mn-lt"/>
            </a:endParaRPr>
          </a:p>
        </p:txBody>
      </p:sp>
      <p:sp>
        <p:nvSpPr>
          <p:cNvPr id="71" name="MH_Text_1">
            <a:extLst>
              <a:ext uri="{FF2B5EF4-FFF2-40B4-BE49-F238E27FC236}">
                <a16:creationId xmlns:a16="http://schemas.microsoft.com/office/drawing/2014/main" xmlns="" id="{970FD484-476D-4395-8B8A-7AA8B95357FC}"/>
              </a:ext>
            </a:extLst>
          </p:cNvPr>
          <p:cNvSpPr/>
          <p:nvPr>
            <p:custDataLst>
              <p:tags r:id="rId6"/>
            </p:custDataLst>
          </p:nvPr>
        </p:nvSpPr>
        <p:spPr>
          <a:xfrm>
            <a:off x="1437230" y="2256565"/>
            <a:ext cx="2700000" cy="68400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135635" tIns="67816" rIns="135635" bIns="67816">
            <a:noAutofit/>
          </a:bodyPr>
          <a:lstStyle/>
          <a:p>
            <a:pPr fontAlgn="base">
              <a:lnSpc>
                <a:spcPct val="150000"/>
              </a:lnSpc>
              <a:spcBef>
                <a:spcPct val="0"/>
              </a:spcBef>
              <a:spcAft>
                <a:spcPct val="0"/>
              </a:spcAft>
            </a:pPr>
            <a:r>
              <a:rPr lang="zh-CN" altLang="en-US" sz="1200" dirty="0" smtClean="0">
                <a:solidFill>
                  <a:schemeClr val="accent3">
                    <a:lumMod val="75000"/>
                  </a:schemeClr>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a:t>
            </a:r>
            <a:endParaRPr lang="en-US" altLang="zh-CN" sz="1200" dirty="0">
              <a:solidFill>
                <a:schemeClr val="accent3">
                  <a:lumMod val="75000"/>
                </a:schemeClr>
              </a:solidFill>
              <a:latin typeface="微软雅黑" panose="020B0503020204020204" pitchFamily="34" charset="-122"/>
              <a:ea typeface="微软雅黑" panose="020B0503020204020204" pitchFamily="34" charset="-122"/>
              <a:cs typeface="+mn-ea"/>
              <a:sym typeface="+mn-lt"/>
            </a:endParaRPr>
          </a:p>
        </p:txBody>
      </p:sp>
      <p:sp>
        <p:nvSpPr>
          <p:cNvPr id="72" name="MH_Text_1">
            <a:extLst>
              <a:ext uri="{FF2B5EF4-FFF2-40B4-BE49-F238E27FC236}">
                <a16:creationId xmlns:a16="http://schemas.microsoft.com/office/drawing/2014/main" xmlns="" id="{6DFCD3D4-12A1-4063-9739-08757CFCE6DB}"/>
              </a:ext>
            </a:extLst>
          </p:cNvPr>
          <p:cNvSpPr/>
          <p:nvPr>
            <p:custDataLst>
              <p:tags r:id="rId7"/>
            </p:custDataLst>
          </p:nvPr>
        </p:nvSpPr>
        <p:spPr>
          <a:xfrm>
            <a:off x="8238385" y="1945517"/>
            <a:ext cx="2256000" cy="28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7977" tIns="0" rIns="177977" bIns="0" rtlCol="0" anchor="t">
            <a:noAutofit/>
          </a:bodyPr>
          <a:lstStyle/>
          <a:p>
            <a:pPr>
              <a:lnSpc>
                <a:spcPct val="120000"/>
              </a:lnSpc>
              <a:buClr>
                <a:schemeClr val="accent2"/>
              </a:buClr>
            </a:pPr>
            <a:r>
              <a:rPr lang="zh-CN" altLang="en-US" sz="1600" b="1" dirty="0">
                <a:solidFill>
                  <a:schemeClr val="accent3">
                    <a:lumMod val="50000"/>
                  </a:schemeClr>
                </a:solidFill>
                <a:cs typeface="+mn-ea"/>
                <a:sym typeface="+mn-lt"/>
              </a:rPr>
              <a:t>点击输入标题</a:t>
            </a:r>
            <a:endParaRPr lang="en-US" altLang="zh-CN" sz="1600" b="1" dirty="0">
              <a:solidFill>
                <a:schemeClr val="accent3">
                  <a:lumMod val="50000"/>
                </a:schemeClr>
              </a:solidFill>
              <a:cs typeface="+mn-ea"/>
              <a:sym typeface="+mn-lt"/>
            </a:endParaRPr>
          </a:p>
        </p:txBody>
      </p:sp>
      <p:sp>
        <p:nvSpPr>
          <p:cNvPr id="73" name="MH_Text_1">
            <a:extLst>
              <a:ext uri="{FF2B5EF4-FFF2-40B4-BE49-F238E27FC236}">
                <a16:creationId xmlns:a16="http://schemas.microsoft.com/office/drawing/2014/main" xmlns="" id="{7168EBF2-41D1-4533-9B31-5AB1C0F74E96}"/>
              </a:ext>
            </a:extLst>
          </p:cNvPr>
          <p:cNvSpPr/>
          <p:nvPr>
            <p:custDataLst>
              <p:tags r:id="rId8"/>
            </p:custDataLst>
          </p:nvPr>
        </p:nvSpPr>
        <p:spPr>
          <a:xfrm>
            <a:off x="8238385" y="2256565"/>
            <a:ext cx="2700000" cy="68400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135635" tIns="67816" rIns="135635" bIns="67816">
            <a:noAutofit/>
          </a:bodyPr>
          <a:lstStyle/>
          <a:p>
            <a:pPr fontAlgn="base">
              <a:lnSpc>
                <a:spcPct val="150000"/>
              </a:lnSpc>
              <a:spcBef>
                <a:spcPct val="0"/>
              </a:spcBef>
              <a:spcAft>
                <a:spcPct val="0"/>
              </a:spcAft>
            </a:pPr>
            <a:r>
              <a:rPr lang="zh-CN" altLang="en-US" sz="1200" dirty="0">
                <a:solidFill>
                  <a:schemeClr val="accent3">
                    <a:lumMod val="75000"/>
                  </a:schemeClr>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a:t>
            </a:r>
            <a:endParaRPr lang="en-US" altLang="zh-CN" sz="1200" dirty="0">
              <a:solidFill>
                <a:schemeClr val="accent3">
                  <a:lumMod val="75000"/>
                </a:schemeClr>
              </a:solidFill>
              <a:latin typeface="微软雅黑" panose="020B0503020204020204" pitchFamily="34" charset="-122"/>
              <a:ea typeface="微软雅黑" panose="020B0503020204020204" pitchFamily="34" charset="-122"/>
              <a:cs typeface="+mn-ea"/>
              <a:sym typeface="+mn-lt"/>
            </a:endParaRPr>
          </a:p>
        </p:txBody>
      </p:sp>
      <p:sp>
        <p:nvSpPr>
          <p:cNvPr id="74" name="MH_Text_1">
            <a:extLst>
              <a:ext uri="{FF2B5EF4-FFF2-40B4-BE49-F238E27FC236}">
                <a16:creationId xmlns:a16="http://schemas.microsoft.com/office/drawing/2014/main" xmlns="" id="{A776CBDF-56ED-4253-B263-ABB2AECCB71B}"/>
              </a:ext>
            </a:extLst>
          </p:cNvPr>
          <p:cNvSpPr/>
          <p:nvPr>
            <p:custDataLst>
              <p:tags r:id="rId9"/>
            </p:custDataLst>
          </p:nvPr>
        </p:nvSpPr>
        <p:spPr>
          <a:xfrm>
            <a:off x="8656436" y="3307345"/>
            <a:ext cx="2256000" cy="28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7977" tIns="0" rIns="177977" bIns="0" rtlCol="0" anchor="t">
            <a:noAutofit/>
          </a:bodyPr>
          <a:lstStyle/>
          <a:p>
            <a:pPr>
              <a:lnSpc>
                <a:spcPct val="120000"/>
              </a:lnSpc>
              <a:buClr>
                <a:schemeClr val="accent2"/>
              </a:buClr>
            </a:pPr>
            <a:r>
              <a:rPr lang="zh-CN" altLang="en-US" sz="1600" b="1" dirty="0">
                <a:solidFill>
                  <a:schemeClr val="accent3">
                    <a:lumMod val="50000"/>
                  </a:schemeClr>
                </a:solidFill>
                <a:cs typeface="+mn-ea"/>
                <a:sym typeface="+mn-lt"/>
              </a:rPr>
              <a:t>点击输入标题</a:t>
            </a:r>
            <a:endParaRPr lang="en-US" altLang="zh-CN" sz="1600" b="1" dirty="0">
              <a:solidFill>
                <a:schemeClr val="accent3">
                  <a:lumMod val="50000"/>
                </a:schemeClr>
              </a:solidFill>
              <a:cs typeface="+mn-ea"/>
              <a:sym typeface="+mn-lt"/>
            </a:endParaRPr>
          </a:p>
        </p:txBody>
      </p:sp>
      <p:sp>
        <p:nvSpPr>
          <p:cNvPr id="75" name="MH_Text_1">
            <a:extLst>
              <a:ext uri="{FF2B5EF4-FFF2-40B4-BE49-F238E27FC236}">
                <a16:creationId xmlns:a16="http://schemas.microsoft.com/office/drawing/2014/main" xmlns="" id="{6CA6478C-5B8D-48E9-AC18-99B04681418B}"/>
              </a:ext>
            </a:extLst>
          </p:cNvPr>
          <p:cNvSpPr/>
          <p:nvPr>
            <p:custDataLst>
              <p:tags r:id="rId10"/>
            </p:custDataLst>
          </p:nvPr>
        </p:nvSpPr>
        <p:spPr>
          <a:xfrm>
            <a:off x="8630487" y="3632041"/>
            <a:ext cx="2700000" cy="68400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135635" tIns="67816" rIns="135635" bIns="67816">
            <a:noAutofit/>
          </a:bodyPr>
          <a:lstStyle/>
          <a:p>
            <a:pPr fontAlgn="base">
              <a:lnSpc>
                <a:spcPct val="150000"/>
              </a:lnSpc>
              <a:spcBef>
                <a:spcPct val="0"/>
              </a:spcBef>
              <a:spcAft>
                <a:spcPct val="0"/>
              </a:spcAft>
            </a:pPr>
            <a:r>
              <a:rPr lang="zh-CN" altLang="en-US" sz="1200" dirty="0">
                <a:solidFill>
                  <a:schemeClr val="accent3">
                    <a:lumMod val="75000"/>
                  </a:schemeClr>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a:t>
            </a:r>
            <a:endParaRPr lang="en-US" altLang="zh-CN" sz="1200" dirty="0">
              <a:solidFill>
                <a:schemeClr val="accent3">
                  <a:lumMod val="75000"/>
                </a:schemeClr>
              </a:solidFill>
              <a:latin typeface="微软雅黑" panose="020B0503020204020204" pitchFamily="34" charset="-122"/>
              <a:ea typeface="微软雅黑" panose="020B0503020204020204" pitchFamily="34" charset="-122"/>
              <a:cs typeface="+mn-ea"/>
              <a:sym typeface="+mn-lt"/>
            </a:endParaRPr>
          </a:p>
        </p:txBody>
      </p:sp>
      <p:sp>
        <p:nvSpPr>
          <p:cNvPr id="76" name="MH_Text_1">
            <a:extLst>
              <a:ext uri="{FF2B5EF4-FFF2-40B4-BE49-F238E27FC236}">
                <a16:creationId xmlns:a16="http://schemas.microsoft.com/office/drawing/2014/main" xmlns="" id="{62CA5261-A0D5-4B24-994C-67EFF1D6BB1F}"/>
              </a:ext>
            </a:extLst>
          </p:cNvPr>
          <p:cNvSpPr/>
          <p:nvPr>
            <p:custDataLst>
              <p:tags r:id="rId11"/>
            </p:custDataLst>
          </p:nvPr>
        </p:nvSpPr>
        <p:spPr>
          <a:xfrm>
            <a:off x="9074487" y="4719057"/>
            <a:ext cx="2256000" cy="28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7977" tIns="0" rIns="177977" bIns="0" rtlCol="0" anchor="t">
            <a:noAutofit/>
          </a:bodyPr>
          <a:lstStyle/>
          <a:p>
            <a:pPr>
              <a:lnSpc>
                <a:spcPct val="120000"/>
              </a:lnSpc>
              <a:buClr>
                <a:schemeClr val="accent2"/>
              </a:buClr>
            </a:pPr>
            <a:r>
              <a:rPr lang="zh-CN" altLang="en-US" sz="1600" b="1" dirty="0">
                <a:solidFill>
                  <a:schemeClr val="accent3">
                    <a:lumMod val="50000"/>
                  </a:schemeClr>
                </a:solidFill>
                <a:cs typeface="+mn-ea"/>
                <a:sym typeface="+mn-lt"/>
              </a:rPr>
              <a:t>点击输入标题</a:t>
            </a:r>
            <a:endParaRPr lang="en-US" altLang="zh-CN" sz="1600" b="1" dirty="0">
              <a:solidFill>
                <a:schemeClr val="accent3">
                  <a:lumMod val="50000"/>
                </a:schemeClr>
              </a:solidFill>
              <a:cs typeface="+mn-ea"/>
              <a:sym typeface="+mn-lt"/>
            </a:endParaRPr>
          </a:p>
        </p:txBody>
      </p:sp>
      <p:sp>
        <p:nvSpPr>
          <p:cNvPr id="77" name="MH_Text_1">
            <a:extLst>
              <a:ext uri="{FF2B5EF4-FFF2-40B4-BE49-F238E27FC236}">
                <a16:creationId xmlns:a16="http://schemas.microsoft.com/office/drawing/2014/main" xmlns="" id="{12446B1E-C9D9-466A-93B1-DB03EF5EA206}"/>
              </a:ext>
            </a:extLst>
          </p:cNvPr>
          <p:cNvSpPr/>
          <p:nvPr>
            <p:custDataLst>
              <p:tags r:id="rId12"/>
            </p:custDataLst>
          </p:nvPr>
        </p:nvSpPr>
        <p:spPr>
          <a:xfrm>
            <a:off x="9074487" y="5043753"/>
            <a:ext cx="2700000" cy="68400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135635" tIns="67816" rIns="135635" bIns="67816">
            <a:noAutofit/>
          </a:bodyPr>
          <a:lstStyle/>
          <a:p>
            <a:pPr fontAlgn="base">
              <a:lnSpc>
                <a:spcPct val="150000"/>
              </a:lnSpc>
              <a:spcBef>
                <a:spcPct val="0"/>
              </a:spcBef>
              <a:spcAft>
                <a:spcPct val="0"/>
              </a:spcAft>
            </a:pPr>
            <a:r>
              <a:rPr lang="zh-CN" altLang="en-US" sz="1200" dirty="0">
                <a:solidFill>
                  <a:schemeClr val="accent3">
                    <a:lumMod val="75000"/>
                  </a:schemeClr>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a:t>
            </a:r>
            <a:endParaRPr lang="en-US" altLang="zh-CN" sz="1200" dirty="0">
              <a:solidFill>
                <a:schemeClr val="accent3">
                  <a:lumMod val="75000"/>
                </a:schemeClr>
              </a:solidFill>
              <a:latin typeface="微软雅黑" panose="020B0503020204020204" pitchFamily="34" charset="-122"/>
              <a:ea typeface="微软雅黑" panose="020B0503020204020204" pitchFamily="34" charset="-122"/>
              <a:cs typeface="+mn-ea"/>
              <a:sym typeface="+mn-lt"/>
            </a:endParaRPr>
          </a:p>
        </p:txBody>
      </p:sp>
      <p:grpSp>
        <p:nvGrpSpPr>
          <p:cNvPr id="78" name="组合 77">
            <a:extLst>
              <a:ext uri="{FF2B5EF4-FFF2-40B4-BE49-F238E27FC236}">
                <a16:creationId xmlns:a16="http://schemas.microsoft.com/office/drawing/2014/main" xmlns="" id="{E4123561-36B3-45A4-8EDE-D54FF98CE304}"/>
              </a:ext>
            </a:extLst>
          </p:cNvPr>
          <p:cNvGrpSpPr/>
          <p:nvPr/>
        </p:nvGrpSpPr>
        <p:grpSpPr>
          <a:xfrm>
            <a:off x="4308950" y="2112768"/>
            <a:ext cx="720000" cy="720000"/>
            <a:chOff x="-37531" y="2515693"/>
            <a:chExt cx="598791" cy="598791"/>
          </a:xfrm>
          <a:solidFill>
            <a:srgbClr val="6395CE"/>
          </a:solidFill>
        </p:grpSpPr>
        <p:sp>
          <p:nvSpPr>
            <p:cNvPr id="79" name="椭圆 78">
              <a:extLst>
                <a:ext uri="{FF2B5EF4-FFF2-40B4-BE49-F238E27FC236}">
                  <a16:creationId xmlns:a16="http://schemas.microsoft.com/office/drawing/2014/main" xmlns="" id="{1D97CFB0-ECAC-4569-AE93-E5BE3426557C}"/>
                </a:ext>
              </a:extLst>
            </p:cNvPr>
            <p:cNvSpPr/>
            <p:nvPr/>
          </p:nvSpPr>
          <p:spPr>
            <a:xfrm>
              <a:off x="-37531" y="2515693"/>
              <a:ext cx="598791" cy="598791"/>
            </a:xfrm>
            <a:prstGeom prst="ellipse">
              <a:avLst/>
            </a:prstGeom>
            <a:grp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45713" rIns="0" bIns="45713" numCol="1" spcCol="0" rtlCol="0" fromWordArt="0" anchor="ctr" anchorCtr="0" forceAA="0" compatLnSpc="1">
              <a:prstTxWarp prst="textNoShape">
                <a:avLst/>
              </a:prstTxWarp>
              <a:noAutofit/>
            </a:bodyPr>
            <a:lstStyle/>
            <a:p>
              <a:pPr algn="ctr" defTabSz="914377"/>
              <a:endParaRPr lang="en-US" altLang="zh-CN" sz="1000" b="1" dirty="0">
                <a:latin typeface="+mn-ea"/>
              </a:endParaRPr>
            </a:p>
          </p:txBody>
        </p:sp>
        <p:grpSp>
          <p:nvGrpSpPr>
            <p:cNvPr id="80" name="Group 376">
              <a:extLst>
                <a:ext uri="{FF2B5EF4-FFF2-40B4-BE49-F238E27FC236}">
                  <a16:creationId xmlns:a16="http://schemas.microsoft.com/office/drawing/2014/main" xmlns="" id="{13FC69E1-6587-4EFC-B1F5-8AEAF7974AE3}"/>
                </a:ext>
              </a:extLst>
            </p:cNvPr>
            <p:cNvGrpSpPr/>
            <p:nvPr/>
          </p:nvGrpSpPr>
          <p:grpSpPr>
            <a:xfrm>
              <a:off x="103867" y="2686053"/>
              <a:ext cx="315972" cy="258060"/>
              <a:chOff x="11707403" y="7861444"/>
              <a:chExt cx="953415" cy="778672"/>
            </a:xfrm>
            <a:grpFill/>
            <a:effectLst/>
          </p:grpSpPr>
          <p:sp>
            <p:nvSpPr>
              <p:cNvPr id="81" name="Freeform 457">
                <a:extLst>
                  <a:ext uri="{FF2B5EF4-FFF2-40B4-BE49-F238E27FC236}">
                    <a16:creationId xmlns:a16="http://schemas.microsoft.com/office/drawing/2014/main" xmlns="" id="{63F95FC1-427D-443D-B285-90E54055C68E}"/>
                  </a:ext>
                </a:extLst>
              </p:cNvPr>
              <p:cNvSpPr>
                <a:spLocks noChangeArrowheads="1"/>
              </p:cNvSpPr>
              <p:nvPr/>
            </p:nvSpPr>
            <p:spPr bwMode="auto">
              <a:xfrm>
                <a:off x="11707403" y="7861444"/>
                <a:ext cx="953415" cy="435420"/>
              </a:xfrm>
              <a:custGeom>
                <a:avLst/>
                <a:gdLst>
                  <a:gd name="T0" fmla="*/ 664 w 1324"/>
                  <a:gd name="T1" fmla="*/ 0 h 603"/>
                  <a:gd name="T2" fmla="*/ 0 w 1324"/>
                  <a:gd name="T3" fmla="*/ 301 h 603"/>
                  <a:gd name="T4" fmla="*/ 664 w 1324"/>
                  <a:gd name="T5" fmla="*/ 602 h 603"/>
                  <a:gd name="T6" fmla="*/ 1323 w 1324"/>
                  <a:gd name="T7" fmla="*/ 301 h 603"/>
                  <a:gd name="T8" fmla="*/ 664 w 1324"/>
                  <a:gd name="T9" fmla="*/ 0 h 603"/>
                </a:gdLst>
                <a:ahLst/>
                <a:cxnLst>
                  <a:cxn ang="0">
                    <a:pos x="T0" y="T1"/>
                  </a:cxn>
                  <a:cxn ang="0">
                    <a:pos x="T2" y="T3"/>
                  </a:cxn>
                  <a:cxn ang="0">
                    <a:pos x="T4" y="T5"/>
                  </a:cxn>
                  <a:cxn ang="0">
                    <a:pos x="T6" y="T7"/>
                  </a:cxn>
                  <a:cxn ang="0">
                    <a:pos x="T8" y="T9"/>
                  </a:cxn>
                </a:cxnLst>
                <a:rect l="0" t="0" r="r" b="b"/>
                <a:pathLst>
                  <a:path w="1324" h="603">
                    <a:moveTo>
                      <a:pt x="664" y="0"/>
                    </a:moveTo>
                    <a:lnTo>
                      <a:pt x="0" y="301"/>
                    </a:lnTo>
                    <a:lnTo>
                      <a:pt x="664" y="602"/>
                    </a:lnTo>
                    <a:lnTo>
                      <a:pt x="1323" y="301"/>
                    </a:lnTo>
                    <a:lnTo>
                      <a:pt x="664" y="0"/>
                    </a:lnTo>
                  </a:path>
                </a:pathLst>
              </a:custGeom>
              <a:grpFill/>
              <a:ln w="28575" cap="flat">
                <a:solidFill>
                  <a:schemeClr val="bg1"/>
                </a:solidFill>
                <a:bevel/>
              </a:ln>
              <a:effectLst/>
            </p:spPr>
            <p:txBody>
              <a:bodyPr wrap="none" anchor="ctr"/>
              <a:lstStyle/>
              <a:p>
                <a:endParaRPr lang="en-US" sz="900"/>
              </a:p>
            </p:txBody>
          </p:sp>
          <p:sp>
            <p:nvSpPr>
              <p:cNvPr id="82" name="Freeform 458">
                <a:extLst>
                  <a:ext uri="{FF2B5EF4-FFF2-40B4-BE49-F238E27FC236}">
                    <a16:creationId xmlns:a16="http://schemas.microsoft.com/office/drawing/2014/main" xmlns="" id="{D9E3E69F-1DF3-48C9-BA8E-F2CD883B5956}"/>
                  </a:ext>
                </a:extLst>
              </p:cNvPr>
              <p:cNvSpPr>
                <a:spLocks noChangeArrowheads="1"/>
              </p:cNvSpPr>
              <p:nvPr/>
            </p:nvSpPr>
            <p:spPr bwMode="auto">
              <a:xfrm>
                <a:off x="11707403" y="8338183"/>
                <a:ext cx="953415" cy="301933"/>
              </a:xfrm>
              <a:custGeom>
                <a:avLst/>
                <a:gdLst>
                  <a:gd name="T0" fmla="*/ 1054 w 1324"/>
                  <a:gd name="T1" fmla="*/ 0 h 421"/>
                  <a:gd name="T2" fmla="*/ 1323 w 1324"/>
                  <a:gd name="T3" fmla="*/ 121 h 421"/>
                  <a:gd name="T4" fmla="*/ 664 w 1324"/>
                  <a:gd name="T5" fmla="*/ 420 h 421"/>
                  <a:gd name="T6" fmla="*/ 0 w 1324"/>
                  <a:gd name="T7" fmla="*/ 121 h 421"/>
                  <a:gd name="T8" fmla="*/ 262 w 1324"/>
                  <a:gd name="T9" fmla="*/ 0 h 421"/>
                </a:gdLst>
                <a:ahLst/>
                <a:cxnLst>
                  <a:cxn ang="0">
                    <a:pos x="T0" y="T1"/>
                  </a:cxn>
                  <a:cxn ang="0">
                    <a:pos x="T2" y="T3"/>
                  </a:cxn>
                  <a:cxn ang="0">
                    <a:pos x="T4" y="T5"/>
                  </a:cxn>
                  <a:cxn ang="0">
                    <a:pos x="T6" y="T7"/>
                  </a:cxn>
                  <a:cxn ang="0">
                    <a:pos x="T8" y="T9"/>
                  </a:cxn>
                </a:cxnLst>
                <a:rect l="0" t="0" r="r" b="b"/>
                <a:pathLst>
                  <a:path w="1324" h="421">
                    <a:moveTo>
                      <a:pt x="1054" y="0"/>
                    </a:moveTo>
                    <a:lnTo>
                      <a:pt x="1323" y="121"/>
                    </a:lnTo>
                    <a:lnTo>
                      <a:pt x="664" y="420"/>
                    </a:lnTo>
                    <a:lnTo>
                      <a:pt x="0" y="121"/>
                    </a:lnTo>
                    <a:lnTo>
                      <a:pt x="262" y="0"/>
                    </a:lnTo>
                  </a:path>
                </a:pathLst>
              </a:custGeom>
              <a:grpFill/>
              <a:ln w="28575" cap="flat">
                <a:solidFill>
                  <a:schemeClr val="bg1"/>
                </a:solidFill>
                <a:round/>
              </a:ln>
              <a:effectLst/>
            </p:spPr>
            <p:txBody>
              <a:bodyPr/>
              <a:lstStyle/>
              <a:p>
                <a:endParaRPr lang="en-US" sz="900"/>
              </a:p>
            </p:txBody>
          </p:sp>
          <p:sp>
            <p:nvSpPr>
              <p:cNvPr id="83" name="Freeform 459">
                <a:extLst>
                  <a:ext uri="{FF2B5EF4-FFF2-40B4-BE49-F238E27FC236}">
                    <a16:creationId xmlns:a16="http://schemas.microsoft.com/office/drawing/2014/main" xmlns="" id="{7D93F75A-B7CF-4CDB-B5F1-896BCFB62366}"/>
                  </a:ext>
                </a:extLst>
              </p:cNvPr>
              <p:cNvSpPr>
                <a:spLocks noChangeArrowheads="1"/>
              </p:cNvSpPr>
              <p:nvPr/>
            </p:nvSpPr>
            <p:spPr bwMode="auto">
              <a:xfrm>
                <a:off x="11707403" y="8166558"/>
                <a:ext cx="953415" cy="305113"/>
              </a:xfrm>
              <a:custGeom>
                <a:avLst/>
                <a:gdLst>
                  <a:gd name="T0" fmla="*/ 1054 w 1324"/>
                  <a:gd name="T1" fmla="*/ 0 h 423"/>
                  <a:gd name="T2" fmla="*/ 1323 w 1324"/>
                  <a:gd name="T3" fmla="*/ 121 h 423"/>
                  <a:gd name="T4" fmla="*/ 1054 w 1324"/>
                  <a:gd name="T5" fmla="*/ 241 h 423"/>
                  <a:gd name="T6" fmla="*/ 664 w 1324"/>
                  <a:gd name="T7" fmla="*/ 422 h 423"/>
                  <a:gd name="T8" fmla="*/ 262 w 1324"/>
                  <a:gd name="T9" fmla="*/ 241 h 423"/>
                  <a:gd name="T10" fmla="*/ 0 w 1324"/>
                  <a:gd name="T11" fmla="*/ 121 h 423"/>
                  <a:gd name="T12" fmla="*/ 262 w 1324"/>
                  <a:gd name="T13" fmla="*/ 0 h 423"/>
                </a:gdLst>
                <a:ahLst/>
                <a:cxnLst>
                  <a:cxn ang="0">
                    <a:pos x="T0" y="T1"/>
                  </a:cxn>
                  <a:cxn ang="0">
                    <a:pos x="T2" y="T3"/>
                  </a:cxn>
                  <a:cxn ang="0">
                    <a:pos x="T4" y="T5"/>
                  </a:cxn>
                  <a:cxn ang="0">
                    <a:pos x="T6" y="T7"/>
                  </a:cxn>
                  <a:cxn ang="0">
                    <a:pos x="T8" y="T9"/>
                  </a:cxn>
                  <a:cxn ang="0">
                    <a:pos x="T10" y="T11"/>
                  </a:cxn>
                  <a:cxn ang="0">
                    <a:pos x="T12" y="T13"/>
                  </a:cxn>
                </a:cxnLst>
                <a:rect l="0" t="0" r="r" b="b"/>
                <a:pathLst>
                  <a:path w="1324" h="423">
                    <a:moveTo>
                      <a:pt x="1054" y="0"/>
                    </a:moveTo>
                    <a:lnTo>
                      <a:pt x="1323" y="121"/>
                    </a:lnTo>
                    <a:lnTo>
                      <a:pt x="1054" y="241"/>
                    </a:lnTo>
                    <a:lnTo>
                      <a:pt x="664" y="422"/>
                    </a:lnTo>
                    <a:lnTo>
                      <a:pt x="262" y="241"/>
                    </a:lnTo>
                    <a:lnTo>
                      <a:pt x="0" y="121"/>
                    </a:lnTo>
                    <a:lnTo>
                      <a:pt x="262" y="0"/>
                    </a:lnTo>
                  </a:path>
                </a:pathLst>
              </a:custGeom>
              <a:grpFill/>
              <a:ln w="28575" cap="flat">
                <a:solidFill>
                  <a:schemeClr val="bg1"/>
                </a:solidFill>
                <a:round/>
              </a:ln>
              <a:effectLst/>
            </p:spPr>
            <p:txBody>
              <a:bodyPr/>
              <a:lstStyle/>
              <a:p>
                <a:endParaRPr lang="en-US" sz="900"/>
              </a:p>
            </p:txBody>
          </p:sp>
        </p:grpSp>
      </p:grpSp>
      <p:grpSp>
        <p:nvGrpSpPr>
          <p:cNvPr id="84" name="组合 83">
            <a:extLst>
              <a:ext uri="{FF2B5EF4-FFF2-40B4-BE49-F238E27FC236}">
                <a16:creationId xmlns:a16="http://schemas.microsoft.com/office/drawing/2014/main" xmlns="" id="{EB2F18A5-FE73-4A10-9DD1-451287ACEA47}"/>
              </a:ext>
            </a:extLst>
          </p:cNvPr>
          <p:cNvGrpSpPr/>
          <p:nvPr/>
        </p:nvGrpSpPr>
        <p:grpSpPr>
          <a:xfrm>
            <a:off x="3854629" y="3399733"/>
            <a:ext cx="720000" cy="720000"/>
            <a:chOff x="-491852" y="3802658"/>
            <a:chExt cx="598791" cy="598791"/>
          </a:xfrm>
          <a:solidFill>
            <a:srgbClr val="FAC3C5"/>
          </a:solidFill>
        </p:grpSpPr>
        <p:sp>
          <p:nvSpPr>
            <p:cNvPr id="85" name="椭圆 84">
              <a:extLst>
                <a:ext uri="{FF2B5EF4-FFF2-40B4-BE49-F238E27FC236}">
                  <a16:creationId xmlns:a16="http://schemas.microsoft.com/office/drawing/2014/main" xmlns="" id="{14A1A3C6-5AC2-490A-95C6-2E7D441B3022}"/>
                </a:ext>
              </a:extLst>
            </p:cNvPr>
            <p:cNvSpPr/>
            <p:nvPr/>
          </p:nvSpPr>
          <p:spPr>
            <a:xfrm>
              <a:off x="-491852" y="3802658"/>
              <a:ext cx="598791" cy="598791"/>
            </a:xfrm>
            <a:prstGeom prst="ellipse">
              <a:avLst/>
            </a:prstGeom>
            <a:grp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45713" rIns="0" bIns="45713" numCol="1" spcCol="0" rtlCol="0" fromWordArt="0" anchor="ctr" anchorCtr="0" forceAA="0" compatLnSpc="1">
              <a:prstTxWarp prst="textNoShape">
                <a:avLst/>
              </a:prstTxWarp>
              <a:noAutofit/>
            </a:bodyPr>
            <a:lstStyle/>
            <a:p>
              <a:pPr algn="ctr" defTabSz="914377"/>
              <a:endParaRPr lang="en-US" altLang="zh-CN" sz="1000" b="1" dirty="0">
                <a:latin typeface="+mn-ea"/>
              </a:endParaRPr>
            </a:p>
          </p:txBody>
        </p:sp>
        <p:grpSp>
          <p:nvGrpSpPr>
            <p:cNvPr id="86" name="Group 380">
              <a:extLst>
                <a:ext uri="{FF2B5EF4-FFF2-40B4-BE49-F238E27FC236}">
                  <a16:creationId xmlns:a16="http://schemas.microsoft.com/office/drawing/2014/main" xmlns="" id="{CA8FA91D-A226-4D76-8A9D-7D7B5F951DAB}"/>
                </a:ext>
              </a:extLst>
            </p:cNvPr>
            <p:cNvGrpSpPr>
              <a:grpSpLocks noChangeAspect="1"/>
            </p:cNvGrpSpPr>
            <p:nvPr/>
          </p:nvGrpSpPr>
          <p:grpSpPr>
            <a:xfrm>
              <a:off x="-365287" y="3928641"/>
              <a:ext cx="345639" cy="346814"/>
              <a:chOff x="1600773" y="3432059"/>
              <a:chExt cx="917567" cy="920686"/>
            </a:xfrm>
            <a:grpFill/>
            <a:effectLst/>
          </p:grpSpPr>
          <p:sp>
            <p:nvSpPr>
              <p:cNvPr id="87" name="Freeform 826">
                <a:extLst>
                  <a:ext uri="{FF2B5EF4-FFF2-40B4-BE49-F238E27FC236}">
                    <a16:creationId xmlns:a16="http://schemas.microsoft.com/office/drawing/2014/main" xmlns="" id="{C3D82DE1-8A38-4509-A6D8-85F4B6483BDD}"/>
                  </a:ext>
                </a:extLst>
              </p:cNvPr>
              <p:cNvSpPr>
                <a:spLocks noChangeArrowheads="1"/>
              </p:cNvSpPr>
              <p:nvPr/>
            </p:nvSpPr>
            <p:spPr bwMode="auto">
              <a:xfrm>
                <a:off x="1726175" y="3557469"/>
                <a:ext cx="669823" cy="666809"/>
              </a:xfrm>
              <a:custGeom>
                <a:avLst/>
                <a:gdLst>
                  <a:gd name="T0" fmla="*/ 481 w 964"/>
                  <a:gd name="T1" fmla="*/ 0 h 963"/>
                  <a:gd name="T2" fmla="*/ 481 w 964"/>
                  <a:gd name="T3" fmla="*/ 0 h 963"/>
                  <a:gd name="T4" fmla="*/ 0 w 964"/>
                  <a:gd name="T5" fmla="*/ 481 h 963"/>
                  <a:gd name="T6" fmla="*/ 481 w 964"/>
                  <a:gd name="T7" fmla="*/ 962 h 963"/>
                  <a:gd name="T8" fmla="*/ 963 w 964"/>
                  <a:gd name="T9" fmla="*/ 481 h 963"/>
                  <a:gd name="T10" fmla="*/ 481 w 964"/>
                  <a:gd name="T11" fmla="*/ 0 h 963"/>
                </a:gdLst>
                <a:ahLst/>
                <a:cxnLst>
                  <a:cxn ang="0">
                    <a:pos x="T0" y="T1"/>
                  </a:cxn>
                  <a:cxn ang="0">
                    <a:pos x="T2" y="T3"/>
                  </a:cxn>
                  <a:cxn ang="0">
                    <a:pos x="T4" y="T5"/>
                  </a:cxn>
                  <a:cxn ang="0">
                    <a:pos x="T6" y="T7"/>
                  </a:cxn>
                  <a:cxn ang="0">
                    <a:pos x="T8" y="T9"/>
                  </a:cxn>
                  <a:cxn ang="0">
                    <a:pos x="T10" y="T11"/>
                  </a:cxn>
                </a:cxnLst>
                <a:rect l="0" t="0" r="r" b="b"/>
                <a:pathLst>
                  <a:path w="964" h="963">
                    <a:moveTo>
                      <a:pt x="481" y="0"/>
                    </a:moveTo>
                    <a:lnTo>
                      <a:pt x="481" y="0"/>
                    </a:lnTo>
                    <a:cubicBezTo>
                      <a:pt x="210" y="0"/>
                      <a:pt x="0" y="221"/>
                      <a:pt x="0" y="481"/>
                    </a:cubicBezTo>
                    <a:cubicBezTo>
                      <a:pt x="0" y="752"/>
                      <a:pt x="210" y="962"/>
                      <a:pt x="481" y="962"/>
                    </a:cubicBezTo>
                    <a:cubicBezTo>
                      <a:pt x="741" y="962"/>
                      <a:pt x="963" y="752"/>
                      <a:pt x="963" y="481"/>
                    </a:cubicBezTo>
                    <a:cubicBezTo>
                      <a:pt x="963" y="221"/>
                      <a:pt x="741" y="0"/>
                      <a:pt x="481" y="0"/>
                    </a:cubicBezTo>
                  </a:path>
                </a:pathLst>
              </a:custGeom>
              <a:grpFill/>
              <a:ln w="4680" cap="flat">
                <a:solidFill>
                  <a:schemeClr val="bg1"/>
                </a:solidFill>
                <a:round/>
              </a:ln>
              <a:effectLst/>
            </p:spPr>
            <p:txBody>
              <a:bodyPr wrap="none" anchor="ctr"/>
              <a:lstStyle/>
              <a:p>
                <a:endParaRPr lang="en-US" sz="900"/>
              </a:p>
            </p:txBody>
          </p:sp>
          <p:sp>
            <p:nvSpPr>
              <p:cNvPr id="88" name="Freeform 827">
                <a:extLst>
                  <a:ext uri="{FF2B5EF4-FFF2-40B4-BE49-F238E27FC236}">
                    <a16:creationId xmlns:a16="http://schemas.microsoft.com/office/drawing/2014/main" xmlns="" id="{676C81B1-366D-40C7-B8BC-1E3F4076DFB6}"/>
                  </a:ext>
                </a:extLst>
              </p:cNvPr>
              <p:cNvSpPr>
                <a:spLocks noChangeArrowheads="1"/>
              </p:cNvSpPr>
              <p:nvPr/>
            </p:nvSpPr>
            <p:spPr bwMode="auto">
              <a:xfrm>
                <a:off x="1934156" y="3765463"/>
                <a:ext cx="250802" cy="250818"/>
              </a:xfrm>
              <a:custGeom>
                <a:avLst/>
                <a:gdLst>
                  <a:gd name="T0" fmla="*/ 180 w 361"/>
                  <a:gd name="T1" fmla="*/ 360 h 361"/>
                  <a:gd name="T2" fmla="*/ 180 w 361"/>
                  <a:gd name="T3" fmla="*/ 360 h 361"/>
                  <a:gd name="T4" fmla="*/ 0 w 361"/>
                  <a:gd name="T5" fmla="*/ 180 h 361"/>
                  <a:gd name="T6" fmla="*/ 180 w 361"/>
                  <a:gd name="T7" fmla="*/ 0 h 361"/>
                  <a:gd name="T8" fmla="*/ 360 w 361"/>
                  <a:gd name="T9" fmla="*/ 180 h 361"/>
                  <a:gd name="T10" fmla="*/ 180 w 361"/>
                  <a:gd name="T11" fmla="*/ 360 h 361"/>
                </a:gdLst>
                <a:ahLst/>
                <a:cxnLst>
                  <a:cxn ang="0">
                    <a:pos x="T0" y="T1"/>
                  </a:cxn>
                  <a:cxn ang="0">
                    <a:pos x="T2" y="T3"/>
                  </a:cxn>
                  <a:cxn ang="0">
                    <a:pos x="T4" y="T5"/>
                  </a:cxn>
                  <a:cxn ang="0">
                    <a:pos x="T6" y="T7"/>
                  </a:cxn>
                  <a:cxn ang="0">
                    <a:pos x="T8" y="T9"/>
                  </a:cxn>
                  <a:cxn ang="0">
                    <a:pos x="T10" y="T11"/>
                  </a:cxn>
                </a:cxnLst>
                <a:rect l="0" t="0" r="r" b="b"/>
                <a:pathLst>
                  <a:path w="361" h="361">
                    <a:moveTo>
                      <a:pt x="180" y="360"/>
                    </a:moveTo>
                    <a:lnTo>
                      <a:pt x="180" y="360"/>
                    </a:lnTo>
                    <a:cubicBezTo>
                      <a:pt x="80" y="360"/>
                      <a:pt x="0" y="280"/>
                      <a:pt x="0" y="180"/>
                    </a:cubicBezTo>
                    <a:cubicBezTo>
                      <a:pt x="0" y="80"/>
                      <a:pt x="80" y="0"/>
                      <a:pt x="180" y="0"/>
                    </a:cubicBezTo>
                    <a:cubicBezTo>
                      <a:pt x="281" y="0"/>
                      <a:pt x="360" y="80"/>
                      <a:pt x="360" y="180"/>
                    </a:cubicBezTo>
                    <a:cubicBezTo>
                      <a:pt x="360" y="280"/>
                      <a:pt x="281" y="360"/>
                      <a:pt x="180" y="360"/>
                    </a:cubicBezTo>
                  </a:path>
                </a:pathLst>
              </a:custGeom>
              <a:grpFill/>
              <a:ln w="4680" cap="flat">
                <a:solidFill>
                  <a:schemeClr val="bg1"/>
                </a:solidFill>
                <a:round/>
              </a:ln>
              <a:effectLst/>
            </p:spPr>
            <p:txBody>
              <a:bodyPr wrap="none" anchor="ctr"/>
              <a:lstStyle/>
              <a:p>
                <a:endParaRPr lang="en-US" sz="900"/>
              </a:p>
            </p:txBody>
          </p:sp>
          <p:sp>
            <p:nvSpPr>
              <p:cNvPr id="89" name="Freeform 828">
                <a:extLst>
                  <a:ext uri="{FF2B5EF4-FFF2-40B4-BE49-F238E27FC236}">
                    <a16:creationId xmlns:a16="http://schemas.microsoft.com/office/drawing/2014/main" xmlns="" id="{33EC85A2-7E49-4684-BA62-655CDB9AE714}"/>
                  </a:ext>
                </a:extLst>
              </p:cNvPr>
              <p:cNvSpPr>
                <a:spLocks noChangeArrowheads="1"/>
              </p:cNvSpPr>
              <p:nvPr/>
            </p:nvSpPr>
            <p:spPr bwMode="auto">
              <a:xfrm>
                <a:off x="2059556" y="4016282"/>
                <a:ext cx="3060" cy="336463"/>
              </a:xfrm>
              <a:custGeom>
                <a:avLst/>
                <a:gdLst>
                  <a:gd name="T0" fmla="*/ 0 w 1"/>
                  <a:gd name="T1" fmla="*/ 482 h 483"/>
                  <a:gd name="T2" fmla="*/ 0 w 1"/>
                  <a:gd name="T3" fmla="*/ 301 h 483"/>
                  <a:gd name="T4" fmla="*/ 0 w 1"/>
                  <a:gd name="T5" fmla="*/ 0 h 483"/>
                </a:gdLst>
                <a:ahLst/>
                <a:cxnLst>
                  <a:cxn ang="0">
                    <a:pos x="T0" y="T1"/>
                  </a:cxn>
                  <a:cxn ang="0">
                    <a:pos x="T2" y="T3"/>
                  </a:cxn>
                  <a:cxn ang="0">
                    <a:pos x="T4" y="T5"/>
                  </a:cxn>
                </a:cxnLst>
                <a:rect l="0" t="0" r="r" b="b"/>
                <a:pathLst>
                  <a:path w="1" h="483">
                    <a:moveTo>
                      <a:pt x="0" y="482"/>
                    </a:moveTo>
                    <a:lnTo>
                      <a:pt x="0" y="301"/>
                    </a:lnTo>
                    <a:lnTo>
                      <a:pt x="0" y="0"/>
                    </a:lnTo>
                  </a:path>
                </a:pathLst>
              </a:custGeom>
              <a:grpFill/>
              <a:ln w="4680" cap="flat">
                <a:solidFill>
                  <a:schemeClr val="bg1"/>
                </a:solidFill>
                <a:round/>
              </a:ln>
              <a:effectLst/>
            </p:spPr>
            <p:txBody>
              <a:bodyPr/>
              <a:lstStyle/>
              <a:p>
                <a:endParaRPr lang="en-US" sz="900"/>
              </a:p>
            </p:txBody>
          </p:sp>
          <p:sp>
            <p:nvSpPr>
              <p:cNvPr id="90" name="Freeform 829">
                <a:extLst>
                  <a:ext uri="{FF2B5EF4-FFF2-40B4-BE49-F238E27FC236}">
                    <a16:creationId xmlns:a16="http://schemas.microsoft.com/office/drawing/2014/main" xmlns="" id="{AADE7D46-D437-4739-84AF-856A7AAB0901}"/>
                  </a:ext>
                </a:extLst>
              </p:cNvPr>
              <p:cNvSpPr>
                <a:spLocks noChangeArrowheads="1"/>
              </p:cNvSpPr>
              <p:nvPr/>
            </p:nvSpPr>
            <p:spPr bwMode="auto">
              <a:xfrm>
                <a:off x="2059556" y="3432059"/>
                <a:ext cx="3060" cy="336463"/>
              </a:xfrm>
              <a:custGeom>
                <a:avLst/>
                <a:gdLst>
                  <a:gd name="T0" fmla="*/ 0 w 1"/>
                  <a:gd name="T1" fmla="*/ 0 h 483"/>
                  <a:gd name="T2" fmla="*/ 0 w 1"/>
                  <a:gd name="T3" fmla="*/ 181 h 483"/>
                  <a:gd name="T4" fmla="*/ 0 w 1"/>
                  <a:gd name="T5" fmla="*/ 482 h 483"/>
                </a:gdLst>
                <a:ahLst/>
                <a:cxnLst>
                  <a:cxn ang="0">
                    <a:pos x="T0" y="T1"/>
                  </a:cxn>
                  <a:cxn ang="0">
                    <a:pos x="T2" y="T3"/>
                  </a:cxn>
                  <a:cxn ang="0">
                    <a:pos x="T4" y="T5"/>
                  </a:cxn>
                </a:cxnLst>
                <a:rect l="0" t="0" r="r" b="b"/>
                <a:pathLst>
                  <a:path w="1" h="483">
                    <a:moveTo>
                      <a:pt x="0" y="0"/>
                    </a:moveTo>
                    <a:lnTo>
                      <a:pt x="0" y="181"/>
                    </a:lnTo>
                    <a:lnTo>
                      <a:pt x="0" y="482"/>
                    </a:lnTo>
                  </a:path>
                </a:pathLst>
              </a:custGeom>
              <a:grpFill/>
              <a:ln w="4680" cap="flat">
                <a:solidFill>
                  <a:schemeClr val="bg1"/>
                </a:solidFill>
                <a:round/>
              </a:ln>
              <a:effectLst/>
            </p:spPr>
            <p:txBody>
              <a:bodyPr/>
              <a:lstStyle/>
              <a:p>
                <a:endParaRPr lang="en-US" sz="900"/>
              </a:p>
            </p:txBody>
          </p:sp>
          <p:sp>
            <p:nvSpPr>
              <p:cNvPr id="91" name="Freeform 830">
                <a:extLst>
                  <a:ext uri="{FF2B5EF4-FFF2-40B4-BE49-F238E27FC236}">
                    <a16:creationId xmlns:a16="http://schemas.microsoft.com/office/drawing/2014/main" xmlns="" id="{C98044BB-09CE-4284-A5C1-772DF850B75E}"/>
                  </a:ext>
                </a:extLst>
              </p:cNvPr>
              <p:cNvSpPr>
                <a:spLocks noChangeArrowheads="1"/>
              </p:cNvSpPr>
              <p:nvPr/>
            </p:nvSpPr>
            <p:spPr bwMode="auto">
              <a:xfrm>
                <a:off x="1600773" y="3890871"/>
                <a:ext cx="333383" cy="3060"/>
              </a:xfrm>
              <a:custGeom>
                <a:avLst/>
                <a:gdLst>
                  <a:gd name="T0" fmla="*/ 0 w 482"/>
                  <a:gd name="T1" fmla="*/ 0 h 1"/>
                  <a:gd name="T2" fmla="*/ 180 w 482"/>
                  <a:gd name="T3" fmla="*/ 0 h 1"/>
                  <a:gd name="T4" fmla="*/ 481 w 482"/>
                  <a:gd name="T5" fmla="*/ 0 h 1"/>
                </a:gdLst>
                <a:ahLst/>
                <a:cxnLst>
                  <a:cxn ang="0">
                    <a:pos x="T0" y="T1"/>
                  </a:cxn>
                  <a:cxn ang="0">
                    <a:pos x="T2" y="T3"/>
                  </a:cxn>
                  <a:cxn ang="0">
                    <a:pos x="T4" y="T5"/>
                  </a:cxn>
                </a:cxnLst>
                <a:rect l="0" t="0" r="r" b="b"/>
                <a:pathLst>
                  <a:path w="482" h="1">
                    <a:moveTo>
                      <a:pt x="0" y="0"/>
                    </a:moveTo>
                    <a:lnTo>
                      <a:pt x="180" y="0"/>
                    </a:lnTo>
                    <a:lnTo>
                      <a:pt x="481" y="0"/>
                    </a:lnTo>
                  </a:path>
                </a:pathLst>
              </a:custGeom>
              <a:grpFill/>
              <a:ln w="4680" cap="flat">
                <a:solidFill>
                  <a:schemeClr val="bg1"/>
                </a:solidFill>
                <a:round/>
              </a:ln>
              <a:effectLst/>
            </p:spPr>
            <p:txBody>
              <a:bodyPr/>
              <a:lstStyle/>
              <a:p>
                <a:endParaRPr lang="en-US" sz="900"/>
              </a:p>
            </p:txBody>
          </p:sp>
          <p:sp>
            <p:nvSpPr>
              <p:cNvPr id="92" name="Freeform 831">
                <a:extLst>
                  <a:ext uri="{FF2B5EF4-FFF2-40B4-BE49-F238E27FC236}">
                    <a16:creationId xmlns:a16="http://schemas.microsoft.com/office/drawing/2014/main" xmlns="" id="{73940A5B-FF00-4C63-9ED5-C9E66BC3E5A6}"/>
                  </a:ext>
                </a:extLst>
              </p:cNvPr>
              <p:cNvSpPr>
                <a:spLocks noChangeArrowheads="1"/>
              </p:cNvSpPr>
              <p:nvPr/>
            </p:nvSpPr>
            <p:spPr bwMode="auto">
              <a:xfrm>
                <a:off x="2181899" y="3890871"/>
                <a:ext cx="336441" cy="3060"/>
              </a:xfrm>
              <a:custGeom>
                <a:avLst/>
                <a:gdLst>
                  <a:gd name="T0" fmla="*/ 0 w 483"/>
                  <a:gd name="T1" fmla="*/ 0 h 1"/>
                  <a:gd name="T2" fmla="*/ 302 w 483"/>
                  <a:gd name="T3" fmla="*/ 0 h 1"/>
                  <a:gd name="T4" fmla="*/ 482 w 483"/>
                  <a:gd name="T5" fmla="*/ 0 h 1"/>
                </a:gdLst>
                <a:ahLst/>
                <a:cxnLst>
                  <a:cxn ang="0">
                    <a:pos x="T0" y="T1"/>
                  </a:cxn>
                  <a:cxn ang="0">
                    <a:pos x="T2" y="T3"/>
                  </a:cxn>
                  <a:cxn ang="0">
                    <a:pos x="T4" y="T5"/>
                  </a:cxn>
                </a:cxnLst>
                <a:rect l="0" t="0" r="r" b="b"/>
                <a:pathLst>
                  <a:path w="483" h="1">
                    <a:moveTo>
                      <a:pt x="0" y="0"/>
                    </a:moveTo>
                    <a:lnTo>
                      <a:pt x="302" y="0"/>
                    </a:lnTo>
                    <a:lnTo>
                      <a:pt x="482" y="0"/>
                    </a:lnTo>
                  </a:path>
                </a:pathLst>
              </a:custGeom>
              <a:grpFill/>
              <a:ln w="4680" cap="flat">
                <a:solidFill>
                  <a:schemeClr val="bg1"/>
                </a:solidFill>
                <a:round/>
              </a:ln>
              <a:effectLst/>
            </p:spPr>
            <p:txBody>
              <a:bodyPr/>
              <a:lstStyle/>
              <a:p>
                <a:endParaRPr lang="en-US" sz="900"/>
              </a:p>
            </p:txBody>
          </p:sp>
        </p:grpSp>
      </p:grpSp>
      <p:grpSp>
        <p:nvGrpSpPr>
          <p:cNvPr id="93" name="组合 92">
            <a:extLst>
              <a:ext uri="{FF2B5EF4-FFF2-40B4-BE49-F238E27FC236}">
                <a16:creationId xmlns:a16="http://schemas.microsoft.com/office/drawing/2014/main" xmlns="" id="{5FE57C02-84AC-4E70-9036-7A3A927BFF5B}"/>
              </a:ext>
            </a:extLst>
          </p:cNvPr>
          <p:cNvGrpSpPr/>
          <p:nvPr/>
        </p:nvGrpSpPr>
        <p:grpSpPr>
          <a:xfrm>
            <a:off x="3469466" y="4803256"/>
            <a:ext cx="720000" cy="720000"/>
            <a:chOff x="-877015" y="5206181"/>
            <a:chExt cx="598791" cy="598791"/>
          </a:xfrm>
          <a:solidFill>
            <a:srgbClr val="6395CE"/>
          </a:solidFill>
        </p:grpSpPr>
        <p:sp>
          <p:nvSpPr>
            <p:cNvPr id="94" name="椭圆 93">
              <a:extLst>
                <a:ext uri="{FF2B5EF4-FFF2-40B4-BE49-F238E27FC236}">
                  <a16:creationId xmlns:a16="http://schemas.microsoft.com/office/drawing/2014/main" xmlns="" id="{02E27599-897E-47E8-92FB-6762F28E8AB0}"/>
                </a:ext>
              </a:extLst>
            </p:cNvPr>
            <p:cNvSpPr/>
            <p:nvPr/>
          </p:nvSpPr>
          <p:spPr>
            <a:xfrm>
              <a:off x="-877015" y="5206181"/>
              <a:ext cx="598791" cy="598791"/>
            </a:xfrm>
            <a:prstGeom prst="ellipse">
              <a:avLst/>
            </a:prstGeom>
            <a:grp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45713" rIns="0" bIns="45713" numCol="1" spcCol="0" rtlCol="0" fromWordArt="0" anchor="ctr" anchorCtr="0" forceAA="0" compatLnSpc="1">
              <a:prstTxWarp prst="textNoShape">
                <a:avLst/>
              </a:prstTxWarp>
              <a:noAutofit/>
            </a:bodyPr>
            <a:lstStyle/>
            <a:p>
              <a:pPr algn="ctr" defTabSz="914377"/>
              <a:endParaRPr lang="en-US" altLang="zh-CN" sz="1000" b="1" dirty="0">
                <a:latin typeface="+mn-ea"/>
              </a:endParaRPr>
            </a:p>
          </p:txBody>
        </p:sp>
        <p:grpSp>
          <p:nvGrpSpPr>
            <p:cNvPr id="95" name="Group 387">
              <a:extLst>
                <a:ext uri="{FF2B5EF4-FFF2-40B4-BE49-F238E27FC236}">
                  <a16:creationId xmlns:a16="http://schemas.microsoft.com/office/drawing/2014/main" xmlns="" id="{2387FA71-7A55-41AF-AB74-92977D64345C}"/>
                </a:ext>
              </a:extLst>
            </p:cNvPr>
            <p:cNvGrpSpPr>
              <a:grpSpLocks noChangeAspect="1"/>
            </p:cNvGrpSpPr>
            <p:nvPr/>
          </p:nvGrpSpPr>
          <p:grpSpPr>
            <a:xfrm>
              <a:off x="-727887" y="5355307"/>
              <a:ext cx="300512" cy="300528"/>
              <a:chOff x="17999941" y="1609812"/>
              <a:chExt cx="829472" cy="829526"/>
            </a:xfrm>
            <a:grpFill/>
            <a:effectLst/>
          </p:grpSpPr>
          <p:sp>
            <p:nvSpPr>
              <p:cNvPr id="96" name="Line 287">
                <a:extLst>
                  <a:ext uri="{FF2B5EF4-FFF2-40B4-BE49-F238E27FC236}">
                    <a16:creationId xmlns:a16="http://schemas.microsoft.com/office/drawing/2014/main" xmlns="" id="{21CD0BC6-A22B-4BE1-ACE0-9B855727F8F5}"/>
                  </a:ext>
                </a:extLst>
              </p:cNvPr>
              <p:cNvSpPr>
                <a:spLocks noChangeShapeType="1"/>
              </p:cNvSpPr>
              <p:nvPr/>
            </p:nvSpPr>
            <p:spPr bwMode="auto">
              <a:xfrm flipH="1">
                <a:off x="18692756" y="2003916"/>
                <a:ext cx="136657" cy="130310"/>
              </a:xfrm>
              <a:prstGeom prst="line">
                <a:avLst/>
              </a:prstGeom>
              <a:grpFill/>
              <a:ln w="28575" cap="flat">
                <a:solidFill>
                  <a:schemeClr val="bg1"/>
                </a:solidFill>
                <a:round/>
              </a:ln>
              <a:effectLst/>
            </p:spPr>
            <p:txBody>
              <a:bodyPr/>
              <a:lstStyle/>
              <a:p>
                <a:endParaRPr lang="en-US" sz="900"/>
              </a:p>
            </p:txBody>
          </p:sp>
          <p:sp>
            <p:nvSpPr>
              <p:cNvPr id="97" name="Line 288">
                <a:extLst>
                  <a:ext uri="{FF2B5EF4-FFF2-40B4-BE49-F238E27FC236}">
                    <a16:creationId xmlns:a16="http://schemas.microsoft.com/office/drawing/2014/main" xmlns="" id="{82C0B402-7D83-4245-8D2A-52799B84E5B6}"/>
                  </a:ext>
                </a:extLst>
              </p:cNvPr>
              <p:cNvSpPr>
                <a:spLocks noChangeShapeType="1"/>
              </p:cNvSpPr>
              <p:nvPr/>
            </p:nvSpPr>
            <p:spPr bwMode="auto">
              <a:xfrm flipH="1" flipV="1">
                <a:off x="18692756" y="1870429"/>
                <a:ext cx="136657" cy="136666"/>
              </a:xfrm>
              <a:prstGeom prst="line">
                <a:avLst/>
              </a:prstGeom>
              <a:grpFill/>
              <a:ln w="28575" cap="flat">
                <a:solidFill>
                  <a:schemeClr val="bg1"/>
                </a:solidFill>
                <a:round/>
              </a:ln>
              <a:effectLst/>
            </p:spPr>
            <p:txBody>
              <a:bodyPr/>
              <a:lstStyle/>
              <a:p>
                <a:endParaRPr lang="en-US" sz="900"/>
              </a:p>
            </p:txBody>
          </p:sp>
          <p:sp>
            <p:nvSpPr>
              <p:cNvPr id="98" name="Line 289">
                <a:extLst>
                  <a:ext uri="{FF2B5EF4-FFF2-40B4-BE49-F238E27FC236}">
                    <a16:creationId xmlns:a16="http://schemas.microsoft.com/office/drawing/2014/main" xmlns="" id="{893B0176-80BC-4698-9541-33A946731865}"/>
                  </a:ext>
                </a:extLst>
              </p:cNvPr>
              <p:cNvSpPr>
                <a:spLocks noChangeShapeType="1"/>
              </p:cNvSpPr>
              <p:nvPr/>
            </p:nvSpPr>
            <p:spPr bwMode="auto">
              <a:xfrm flipV="1">
                <a:off x="18003120" y="1870429"/>
                <a:ext cx="130300" cy="136666"/>
              </a:xfrm>
              <a:prstGeom prst="line">
                <a:avLst/>
              </a:prstGeom>
              <a:grpFill/>
              <a:ln w="28575" cap="flat">
                <a:solidFill>
                  <a:schemeClr val="bg1"/>
                </a:solidFill>
                <a:round/>
              </a:ln>
              <a:effectLst/>
            </p:spPr>
            <p:txBody>
              <a:bodyPr/>
              <a:lstStyle/>
              <a:p>
                <a:endParaRPr lang="en-US" sz="900"/>
              </a:p>
            </p:txBody>
          </p:sp>
          <p:sp>
            <p:nvSpPr>
              <p:cNvPr id="99" name="Line 290">
                <a:extLst>
                  <a:ext uri="{FF2B5EF4-FFF2-40B4-BE49-F238E27FC236}">
                    <a16:creationId xmlns:a16="http://schemas.microsoft.com/office/drawing/2014/main" xmlns="" id="{01BF0D35-578D-46C1-A578-A699A647929B}"/>
                  </a:ext>
                </a:extLst>
              </p:cNvPr>
              <p:cNvSpPr>
                <a:spLocks noChangeShapeType="1"/>
              </p:cNvSpPr>
              <p:nvPr/>
            </p:nvSpPr>
            <p:spPr bwMode="auto">
              <a:xfrm>
                <a:off x="18003120" y="2003916"/>
                <a:ext cx="130300" cy="130310"/>
              </a:xfrm>
              <a:prstGeom prst="line">
                <a:avLst/>
              </a:prstGeom>
              <a:grpFill/>
              <a:ln w="28575" cap="flat">
                <a:solidFill>
                  <a:schemeClr val="bg1"/>
                </a:solidFill>
                <a:round/>
              </a:ln>
              <a:effectLst/>
            </p:spPr>
            <p:txBody>
              <a:bodyPr/>
              <a:lstStyle/>
              <a:p>
                <a:endParaRPr lang="en-US" sz="900"/>
              </a:p>
            </p:txBody>
          </p:sp>
          <p:sp>
            <p:nvSpPr>
              <p:cNvPr id="100" name="Line 291">
                <a:extLst>
                  <a:ext uri="{FF2B5EF4-FFF2-40B4-BE49-F238E27FC236}">
                    <a16:creationId xmlns:a16="http://schemas.microsoft.com/office/drawing/2014/main" xmlns="" id="{17924BB4-36A7-4744-8197-ACFFEE134A19}"/>
                  </a:ext>
                </a:extLst>
              </p:cNvPr>
              <p:cNvSpPr>
                <a:spLocks noChangeShapeType="1"/>
              </p:cNvSpPr>
              <p:nvPr/>
            </p:nvSpPr>
            <p:spPr bwMode="auto">
              <a:xfrm flipH="1">
                <a:off x="17999941" y="2003917"/>
                <a:ext cx="829472" cy="3179"/>
              </a:xfrm>
              <a:prstGeom prst="line">
                <a:avLst/>
              </a:prstGeom>
              <a:grpFill/>
              <a:ln w="28575" cap="flat">
                <a:solidFill>
                  <a:schemeClr val="bg1"/>
                </a:solidFill>
                <a:round/>
              </a:ln>
              <a:effectLst/>
            </p:spPr>
            <p:txBody>
              <a:bodyPr/>
              <a:lstStyle/>
              <a:p>
                <a:endParaRPr lang="en-US" sz="900"/>
              </a:p>
            </p:txBody>
          </p:sp>
          <p:sp>
            <p:nvSpPr>
              <p:cNvPr id="101" name="Line 292">
                <a:extLst>
                  <a:ext uri="{FF2B5EF4-FFF2-40B4-BE49-F238E27FC236}">
                    <a16:creationId xmlns:a16="http://schemas.microsoft.com/office/drawing/2014/main" xmlns="" id="{25BF0B1C-87EB-416C-B2FC-54E005FB4EE5}"/>
                  </a:ext>
                </a:extLst>
              </p:cNvPr>
              <p:cNvSpPr>
                <a:spLocks noChangeShapeType="1"/>
              </p:cNvSpPr>
              <p:nvPr/>
            </p:nvSpPr>
            <p:spPr bwMode="auto">
              <a:xfrm flipH="1" flipV="1">
                <a:off x="18301857" y="2302672"/>
                <a:ext cx="136655" cy="136666"/>
              </a:xfrm>
              <a:prstGeom prst="line">
                <a:avLst/>
              </a:prstGeom>
              <a:grpFill/>
              <a:ln w="28575" cap="flat">
                <a:solidFill>
                  <a:schemeClr val="bg1"/>
                </a:solidFill>
                <a:round/>
              </a:ln>
              <a:effectLst/>
            </p:spPr>
            <p:txBody>
              <a:bodyPr/>
              <a:lstStyle/>
              <a:p>
                <a:endParaRPr lang="en-US" sz="900"/>
              </a:p>
            </p:txBody>
          </p:sp>
          <p:sp>
            <p:nvSpPr>
              <p:cNvPr id="102" name="Line 293">
                <a:extLst>
                  <a:ext uri="{FF2B5EF4-FFF2-40B4-BE49-F238E27FC236}">
                    <a16:creationId xmlns:a16="http://schemas.microsoft.com/office/drawing/2014/main" xmlns="" id="{B829245C-2DE3-49B8-9BE5-FB8AB9606851}"/>
                  </a:ext>
                </a:extLst>
              </p:cNvPr>
              <p:cNvSpPr>
                <a:spLocks noChangeShapeType="1"/>
              </p:cNvSpPr>
              <p:nvPr/>
            </p:nvSpPr>
            <p:spPr bwMode="auto">
              <a:xfrm flipV="1">
                <a:off x="18435335" y="2302672"/>
                <a:ext cx="130300" cy="136666"/>
              </a:xfrm>
              <a:prstGeom prst="line">
                <a:avLst/>
              </a:prstGeom>
              <a:grpFill/>
              <a:ln w="28575" cap="flat">
                <a:solidFill>
                  <a:schemeClr val="bg1"/>
                </a:solidFill>
                <a:round/>
              </a:ln>
              <a:effectLst/>
            </p:spPr>
            <p:txBody>
              <a:bodyPr/>
              <a:lstStyle/>
              <a:p>
                <a:endParaRPr lang="en-US" sz="900"/>
              </a:p>
            </p:txBody>
          </p:sp>
          <p:sp>
            <p:nvSpPr>
              <p:cNvPr id="103" name="Line 294">
                <a:extLst>
                  <a:ext uri="{FF2B5EF4-FFF2-40B4-BE49-F238E27FC236}">
                    <a16:creationId xmlns:a16="http://schemas.microsoft.com/office/drawing/2014/main" xmlns="" id="{A42EF57A-CB16-4B37-B1D6-5F397EB670C8}"/>
                  </a:ext>
                </a:extLst>
              </p:cNvPr>
              <p:cNvSpPr>
                <a:spLocks noChangeShapeType="1"/>
              </p:cNvSpPr>
              <p:nvPr/>
            </p:nvSpPr>
            <p:spPr bwMode="auto">
              <a:xfrm>
                <a:off x="18435335" y="1612991"/>
                <a:ext cx="130300" cy="130308"/>
              </a:xfrm>
              <a:prstGeom prst="line">
                <a:avLst/>
              </a:prstGeom>
              <a:grpFill/>
              <a:ln w="28575" cap="flat">
                <a:solidFill>
                  <a:schemeClr val="bg1"/>
                </a:solidFill>
                <a:round/>
              </a:ln>
              <a:effectLst/>
            </p:spPr>
            <p:txBody>
              <a:bodyPr/>
              <a:lstStyle/>
              <a:p>
                <a:endParaRPr lang="en-US" sz="900"/>
              </a:p>
            </p:txBody>
          </p:sp>
          <p:sp>
            <p:nvSpPr>
              <p:cNvPr id="104" name="Line 295">
                <a:extLst>
                  <a:ext uri="{FF2B5EF4-FFF2-40B4-BE49-F238E27FC236}">
                    <a16:creationId xmlns:a16="http://schemas.microsoft.com/office/drawing/2014/main" xmlns="" id="{44E36049-2C25-45C2-BAEF-6872CA15151A}"/>
                  </a:ext>
                </a:extLst>
              </p:cNvPr>
              <p:cNvSpPr>
                <a:spLocks noChangeShapeType="1"/>
              </p:cNvSpPr>
              <p:nvPr/>
            </p:nvSpPr>
            <p:spPr bwMode="auto">
              <a:xfrm flipH="1">
                <a:off x="18301857" y="1612991"/>
                <a:ext cx="136655" cy="130308"/>
              </a:xfrm>
              <a:prstGeom prst="line">
                <a:avLst/>
              </a:prstGeom>
              <a:grpFill/>
              <a:ln w="28575" cap="flat">
                <a:solidFill>
                  <a:schemeClr val="bg1"/>
                </a:solidFill>
                <a:round/>
              </a:ln>
              <a:effectLst/>
            </p:spPr>
            <p:txBody>
              <a:bodyPr/>
              <a:lstStyle/>
              <a:p>
                <a:endParaRPr lang="en-US" sz="900"/>
              </a:p>
            </p:txBody>
          </p:sp>
          <p:sp>
            <p:nvSpPr>
              <p:cNvPr id="105" name="Line 296">
                <a:extLst>
                  <a:ext uri="{FF2B5EF4-FFF2-40B4-BE49-F238E27FC236}">
                    <a16:creationId xmlns:a16="http://schemas.microsoft.com/office/drawing/2014/main" xmlns="" id="{7F2F3754-A0BA-4B9E-BD1F-CF33F4357287}"/>
                  </a:ext>
                </a:extLst>
              </p:cNvPr>
              <p:cNvSpPr>
                <a:spLocks noChangeShapeType="1"/>
              </p:cNvSpPr>
              <p:nvPr/>
            </p:nvSpPr>
            <p:spPr bwMode="auto">
              <a:xfrm flipV="1">
                <a:off x="18435335" y="1609812"/>
                <a:ext cx="3177" cy="829526"/>
              </a:xfrm>
              <a:prstGeom prst="line">
                <a:avLst/>
              </a:prstGeom>
              <a:grpFill/>
              <a:ln w="28575" cap="flat">
                <a:solidFill>
                  <a:schemeClr val="bg1"/>
                </a:solidFill>
                <a:round/>
              </a:ln>
              <a:effectLst/>
            </p:spPr>
            <p:txBody>
              <a:bodyPr/>
              <a:lstStyle/>
              <a:p>
                <a:endParaRPr lang="en-US" sz="900"/>
              </a:p>
            </p:txBody>
          </p:sp>
        </p:grpSp>
      </p:grpSp>
      <p:grpSp>
        <p:nvGrpSpPr>
          <p:cNvPr id="106" name="组合 105">
            <a:extLst>
              <a:ext uri="{FF2B5EF4-FFF2-40B4-BE49-F238E27FC236}">
                <a16:creationId xmlns:a16="http://schemas.microsoft.com/office/drawing/2014/main" xmlns="" id="{EAA336D2-6D18-47FA-9D0A-B84E3FD3508C}"/>
              </a:ext>
            </a:extLst>
          </p:cNvPr>
          <p:cNvGrpSpPr/>
          <p:nvPr/>
        </p:nvGrpSpPr>
        <p:grpSpPr>
          <a:xfrm>
            <a:off x="7508661" y="3399733"/>
            <a:ext cx="720000" cy="720000"/>
            <a:chOff x="12196894" y="3916195"/>
            <a:chExt cx="598791" cy="598791"/>
          </a:xfrm>
          <a:solidFill>
            <a:srgbClr val="6395CE"/>
          </a:solidFill>
        </p:grpSpPr>
        <p:sp>
          <p:nvSpPr>
            <p:cNvPr id="107" name="椭圆 106">
              <a:extLst>
                <a:ext uri="{FF2B5EF4-FFF2-40B4-BE49-F238E27FC236}">
                  <a16:creationId xmlns:a16="http://schemas.microsoft.com/office/drawing/2014/main" xmlns="" id="{7F023554-D8FA-424E-AAD9-D3707579B251}"/>
                </a:ext>
              </a:extLst>
            </p:cNvPr>
            <p:cNvSpPr/>
            <p:nvPr/>
          </p:nvSpPr>
          <p:spPr>
            <a:xfrm>
              <a:off x="12196894" y="3916195"/>
              <a:ext cx="598791" cy="598791"/>
            </a:xfrm>
            <a:prstGeom prst="ellipse">
              <a:avLst/>
            </a:prstGeom>
            <a:grp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45713" rIns="0" bIns="45713" numCol="1" spcCol="0" rtlCol="0" fromWordArt="0" anchor="ctr" anchorCtr="0" forceAA="0" compatLnSpc="1">
              <a:prstTxWarp prst="textNoShape">
                <a:avLst/>
              </a:prstTxWarp>
              <a:noAutofit/>
            </a:bodyPr>
            <a:lstStyle/>
            <a:p>
              <a:pPr algn="ctr" defTabSz="914377"/>
              <a:endParaRPr lang="en-US" altLang="zh-CN" sz="1000" b="1" dirty="0">
                <a:latin typeface="+mn-ea"/>
              </a:endParaRPr>
            </a:p>
          </p:txBody>
        </p:sp>
        <p:grpSp>
          <p:nvGrpSpPr>
            <p:cNvPr id="108" name="Group 398">
              <a:extLst>
                <a:ext uri="{FF2B5EF4-FFF2-40B4-BE49-F238E27FC236}">
                  <a16:creationId xmlns:a16="http://schemas.microsoft.com/office/drawing/2014/main" xmlns="" id="{37A57B8D-0193-48A5-9E95-3BD2C7197A25}"/>
                </a:ext>
              </a:extLst>
            </p:cNvPr>
            <p:cNvGrpSpPr/>
            <p:nvPr/>
          </p:nvGrpSpPr>
          <p:grpSpPr>
            <a:xfrm>
              <a:off x="12363146" y="4117079"/>
              <a:ext cx="266264" cy="197012"/>
              <a:chOff x="20046605" y="5824181"/>
              <a:chExt cx="940703" cy="696039"/>
            </a:xfrm>
            <a:grpFill/>
            <a:effectLst/>
          </p:grpSpPr>
          <p:sp>
            <p:nvSpPr>
              <p:cNvPr id="109" name="Freeform 419">
                <a:extLst>
                  <a:ext uri="{FF2B5EF4-FFF2-40B4-BE49-F238E27FC236}">
                    <a16:creationId xmlns:a16="http://schemas.microsoft.com/office/drawing/2014/main" xmlns="" id="{1ADEF1F4-503F-44B2-A39F-33DE75CB960B}"/>
                  </a:ext>
                </a:extLst>
              </p:cNvPr>
              <p:cNvSpPr>
                <a:spLocks noChangeArrowheads="1"/>
              </p:cNvSpPr>
              <p:nvPr/>
            </p:nvSpPr>
            <p:spPr bwMode="auto">
              <a:xfrm>
                <a:off x="20427972" y="6345415"/>
                <a:ext cx="174794" cy="174805"/>
              </a:xfrm>
              <a:custGeom>
                <a:avLst/>
                <a:gdLst>
                  <a:gd name="T0" fmla="*/ 242 w 243"/>
                  <a:gd name="T1" fmla="*/ 121 h 241"/>
                  <a:gd name="T2" fmla="*/ 242 w 243"/>
                  <a:gd name="T3" fmla="*/ 121 h 241"/>
                  <a:gd name="T4" fmla="*/ 121 w 243"/>
                  <a:gd name="T5" fmla="*/ 0 h 241"/>
                  <a:gd name="T6" fmla="*/ 0 w 243"/>
                  <a:gd name="T7" fmla="*/ 121 h 241"/>
                  <a:gd name="T8" fmla="*/ 121 w 243"/>
                  <a:gd name="T9" fmla="*/ 240 h 241"/>
                  <a:gd name="T10" fmla="*/ 242 w 243"/>
                  <a:gd name="T11" fmla="*/ 121 h 241"/>
                </a:gdLst>
                <a:ahLst/>
                <a:cxnLst>
                  <a:cxn ang="0">
                    <a:pos x="T0" y="T1"/>
                  </a:cxn>
                  <a:cxn ang="0">
                    <a:pos x="T2" y="T3"/>
                  </a:cxn>
                  <a:cxn ang="0">
                    <a:pos x="T4" y="T5"/>
                  </a:cxn>
                  <a:cxn ang="0">
                    <a:pos x="T6" y="T7"/>
                  </a:cxn>
                  <a:cxn ang="0">
                    <a:pos x="T8" y="T9"/>
                  </a:cxn>
                  <a:cxn ang="0">
                    <a:pos x="T10" y="T11"/>
                  </a:cxn>
                </a:cxnLst>
                <a:rect l="0" t="0" r="r" b="b"/>
                <a:pathLst>
                  <a:path w="243" h="241">
                    <a:moveTo>
                      <a:pt x="242" y="121"/>
                    </a:moveTo>
                    <a:lnTo>
                      <a:pt x="242" y="121"/>
                    </a:lnTo>
                    <a:cubicBezTo>
                      <a:pt x="242" y="51"/>
                      <a:pt x="191" y="0"/>
                      <a:pt x="121" y="0"/>
                    </a:cubicBezTo>
                    <a:cubicBezTo>
                      <a:pt x="61" y="0"/>
                      <a:pt x="0" y="51"/>
                      <a:pt x="0" y="121"/>
                    </a:cubicBezTo>
                    <a:cubicBezTo>
                      <a:pt x="0" y="181"/>
                      <a:pt x="61" y="240"/>
                      <a:pt x="121" y="240"/>
                    </a:cubicBezTo>
                    <a:cubicBezTo>
                      <a:pt x="191" y="240"/>
                      <a:pt x="242" y="181"/>
                      <a:pt x="242" y="121"/>
                    </a:cubicBezTo>
                  </a:path>
                </a:pathLst>
              </a:custGeom>
              <a:grpFill/>
              <a:ln w="19050" cap="flat">
                <a:solidFill>
                  <a:schemeClr val="bg1"/>
                </a:solidFill>
                <a:round/>
              </a:ln>
              <a:effectLst/>
            </p:spPr>
            <p:txBody>
              <a:bodyPr wrap="none" anchor="ctr"/>
              <a:lstStyle/>
              <a:p>
                <a:endParaRPr lang="en-US" sz="900"/>
              </a:p>
            </p:txBody>
          </p:sp>
          <p:sp>
            <p:nvSpPr>
              <p:cNvPr id="110" name="Freeform 420">
                <a:extLst>
                  <a:ext uri="{FF2B5EF4-FFF2-40B4-BE49-F238E27FC236}">
                    <a16:creationId xmlns:a16="http://schemas.microsoft.com/office/drawing/2014/main" xmlns="" id="{42E817D1-CAF6-4F4A-9B91-824B36C48C8F}"/>
                  </a:ext>
                </a:extLst>
              </p:cNvPr>
              <p:cNvSpPr>
                <a:spLocks noChangeArrowheads="1"/>
              </p:cNvSpPr>
              <p:nvPr/>
            </p:nvSpPr>
            <p:spPr bwMode="auto">
              <a:xfrm>
                <a:off x="20313562" y="6170611"/>
                <a:ext cx="403614" cy="95348"/>
              </a:xfrm>
              <a:custGeom>
                <a:avLst/>
                <a:gdLst>
                  <a:gd name="T0" fmla="*/ 0 w 562"/>
                  <a:gd name="T1" fmla="*/ 130 h 131"/>
                  <a:gd name="T2" fmla="*/ 0 w 562"/>
                  <a:gd name="T3" fmla="*/ 130 h 131"/>
                  <a:gd name="T4" fmla="*/ 281 w 562"/>
                  <a:gd name="T5" fmla="*/ 0 h 131"/>
                  <a:gd name="T6" fmla="*/ 561 w 562"/>
                  <a:gd name="T7" fmla="*/ 130 h 131"/>
                </a:gdLst>
                <a:ahLst/>
                <a:cxnLst>
                  <a:cxn ang="0">
                    <a:pos x="T0" y="T1"/>
                  </a:cxn>
                  <a:cxn ang="0">
                    <a:pos x="T2" y="T3"/>
                  </a:cxn>
                  <a:cxn ang="0">
                    <a:pos x="T4" y="T5"/>
                  </a:cxn>
                  <a:cxn ang="0">
                    <a:pos x="T6" y="T7"/>
                  </a:cxn>
                </a:cxnLst>
                <a:rect l="0" t="0" r="r" b="b"/>
                <a:pathLst>
                  <a:path w="562" h="131">
                    <a:moveTo>
                      <a:pt x="0" y="130"/>
                    </a:moveTo>
                    <a:lnTo>
                      <a:pt x="0" y="130"/>
                    </a:lnTo>
                    <a:cubicBezTo>
                      <a:pt x="71" y="50"/>
                      <a:pt x="171" y="0"/>
                      <a:pt x="281" y="0"/>
                    </a:cubicBezTo>
                    <a:cubicBezTo>
                      <a:pt x="392" y="0"/>
                      <a:pt x="490" y="50"/>
                      <a:pt x="561" y="130"/>
                    </a:cubicBezTo>
                  </a:path>
                </a:pathLst>
              </a:custGeom>
              <a:grpFill/>
              <a:ln w="19050" cap="flat">
                <a:solidFill>
                  <a:schemeClr val="bg1"/>
                </a:solidFill>
                <a:round/>
              </a:ln>
              <a:effectLst/>
            </p:spPr>
            <p:txBody>
              <a:bodyPr/>
              <a:lstStyle/>
              <a:p>
                <a:endParaRPr lang="en-US" sz="900"/>
              </a:p>
            </p:txBody>
          </p:sp>
          <p:sp>
            <p:nvSpPr>
              <p:cNvPr id="111" name="Freeform 421">
                <a:extLst>
                  <a:ext uri="{FF2B5EF4-FFF2-40B4-BE49-F238E27FC236}">
                    <a16:creationId xmlns:a16="http://schemas.microsoft.com/office/drawing/2014/main" xmlns="" id="{7384EB68-4992-491B-B081-13DD278C4A59}"/>
                  </a:ext>
                </a:extLst>
              </p:cNvPr>
              <p:cNvSpPr>
                <a:spLocks noChangeArrowheads="1"/>
              </p:cNvSpPr>
              <p:nvPr/>
            </p:nvSpPr>
            <p:spPr bwMode="auto">
              <a:xfrm>
                <a:off x="20183262" y="5998987"/>
                <a:ext cx="673746" cy="158913"/>
              </a:xfrm>
              <a:custGeom>
                <a:avLst/>
                <a:gdLst>
                  <a:gd name="T0" fmla="*/ 0 w 934"/>
                  <a:gd name="T1" fmla="*/ 221 h 222"/>
                  <a:gd name="T2" fmla="*/ 0 w 934"/>
                  <a:gd name="T3" fmla="*/ 221 h 222"/>
                  <a:gd name="T4" fmla="*/ 461 w 934"/>
                  <a:gd name="T5" fmla="*/ 0 h 222"/>
                  <a:gd name="T6" fmla="*/ 933 w 934"/>
                  <a:gd name="T7" fmla="*/ 221 h 222"/>
                </a:gdLst>
                <a:ahLst/>
                <a:cxnLst>
                  <a:cxn ang="0">
                    <a:pos x="T0" y="T1"/>
                  </a:cxn>
                  <a:cxn ang="0">
                    <a:pos x="T2" y="T3"/>
                  </a:cxn>
                  <a:cxn ang="0">
                    <a:pos x="T4" y="T5"/>
                  </a:cxn>
                  <a:cxn ang="0">
                    <a:pos x="T6" y="T7"/>
                  </a:cxn>
                </a:cxnLst>
                <a:rect l="0" t="0" r="r" b="b"/>
                <a:pathLst>
                  <a:path w="934" h="222">
                    <a:moveTo>
                      <a:pt x="0" y="221"/>
                    </a:moveTo>
                    <a:lnTo>
                      <a:pt x="0" y="221"/>
                    </a:lnTo>
                    <a:cubicBezTo>
                      <a:pt x="109" y="80"/>
                      <a:pt x="271" y="0"/>
                      <a:pt x="461" y="0"/>
                    </a:cubicBezTo>
                    <a:cubicBezTo>
                      <a:pt x="652" y="0"/>
                      <a:pt x="821" y="80"/>
                      <a:pt x="933" y="221"/>
                    </a:cubicBezTo>
                  </a:path>
                </a:pathLst>
              </a:custGeom>
              <a:grpFill/>
              <a:ln w="19050" cap="flat">
                <a:solidFill>
                  <a:schemeClr val="bg1"/>
                </a:solidFill>
                <a:round/>
              </a:ln>
              <a:effectLst/>
            </p:spPr>
            <p:txBody>
              <a:bodyPr/>
              <a:lstStyle/>
              <a:p>
                <a:endParaRPr lang="en-US" sz="900"/>
              </a:p>
            </p:txBody>
          </p:sp>
          <p:sp>
            <p:nvSpPr>
              <p:cNvPr id="112" name="Freeform 422">
                <a:extLst>
                  <a:ext uri="{FF2B5EF4-FFF2-40B4-BE49-F238E27FC236}">
                    <a16:creationId xmlns:a16="http://schemas.microsoft.com/office/drawing/2014/main" xmlns="" id="{1903BA70-EDA7-4B84-B8E2-17C6CF3F3674}"/>
                  </a:ext>
                </a:extLst>
              </p:cNvPr>
              <p:cNvSpPr>
                <a:spLocks noChangeArrowheads="1"/>
              </p:cNvSpPr>
              <p:nvPr/>
            </p:nvSpPr>
            <p:spPr bwMode="auto">
              <a:xfrm>
                <a:off x="20046605" y="5824181"/>
                <a:ext cx="940703" cy="225657"/>
              </a:xfrm>
              <a:custGeom>
                <a:avLst/>
                <a:gdLst>
                  <a:gd name="T0" fmla="*/ 0 w 1304"/>
                  <a:gd name="T1" fmla="*/ 310 h 311"/>
                  <a:gd name="T2" fmla="*/ 0 w 1304"/>
                  <a:gd name="T3" fmla="*/ 310 h 311"/>
                  <a:gd name="T4" fmla="*/ 651 w 1304"/>
                  <a:gd name="T5" fmla="*/ 0 h 311"/>
                  <a:gd name="T6" fmla="*/ 1303 w 1304"/>
                  <a:gd name="T7" fmla="*/ 310 h 311"/>
                </a:gdLst>
                <a:ahLst/>
                <a:cxnLst>
                  <a:cxn ang="0">
                    <a:pos x="T0" y="T1"/>
                  </a:cxn>
                  <a:cxn ang="0">
                    <a:pos x="T2" y="T3"/>
                  </a:cxn>
                  <a:cxn ang="0">
                    <a:pos x="T4" y="T5"/>
                  </a:cxn>
                  <a:cxn ang="0">
                    <a:pos x="T6" y="T7"/>
                  </a:cxn>
                </a:cxnLst>
                <a:rect l="0" t="0" r="r" b="b"/>
                <a:pathLst>
                  <a:path w="1304" h="311">
                    <a:moveTo>
                      <a:pt x="0" y="310"/>
                    </a:moveTo>
                    <a:lnTo>
                      <a:pt x="0" y="310"/>
                    </a:lnTo>
                    <a:cubicBezTo>
                      <a:pt x="160" y="118"/>
                      <a:pt x="391" y="0"/>
                      <a:pt x="651" y="0"/>
                    </a:cubicBezTo>
                    <a:cubicBezTo>
                      <a:pt x="911" y="0"/>
                      <a:pt x="1152" y="118"/>
                      <a:pt x="1303" y="310"/>
                    </a:cubicBezTo>
                  </a:path>
                </a:pathLst>
              </a:custGeom>
              <a:grpFill/>
              <a:ln w="19050" cap="flat">
                <a:solidFill>
                  <a:schemeClr val="bg1"/>
                </a:solidFill>
                <a:round/>
              </a:ln>
              <a:effectLst/>
            </p:spPr>
            <p:txBody>
              <a:bodyPr/>
              <a:lstStyle/>
              <a:p>
                <a:endParaRPr lang="en-US" sz="900"/>
              </a:p>
            </p:txBody>
          </p:sp>
        </p:grpSp>
      </p:grpSp>
      <p:grpSp>
        <p:nvGrpSpPr>
          <p:cNvPr id="113" name="组合 112">
            <a:extLst>
              <a:ext uri="{FF2B5EF4-FFF2-40B4-BE49-F238E27FC236}">
                <a16:creationId xmlns:a16="http://schemas.microsoft.com/office/drawing/2014/main" xmlns="" id="{F3F71D94-C747-4E55-A649-BFABE39A6F6D}"/>
              </a:ext>
            </a:extLst>
          </p:cNvPr>
          <p:cNvGrpSpPr/>
          <p:nvPr/>
        </p:nvGrpSpPr>
        <p:grpSpPr>
          <a:xfrm>
            <a:off x="7079497" y="2112768"/>
            <a:ext cx="720000" cy="720000"/>
            <a:chOff x="11767730" y="2629230"/>
            <a:chExt cx="598791" cy="598791"/>
          </a:xfrm>
          <a:solidFill>
            <a:srgbClr val="FAC3C5"/>
          </a:solidFill>
        </p:grpSpPr>
        <p:sp>
          <p:nvSpPr>
            <p:cNvPr id="114" name="椭圆 113">
              <a:extLst>
                <a:ext uri="{FF2B5EF4-FFF2-40B4-BE49-F238E27FC236}">
                  <a16:creationId xmlns:a16="http://schemas.microsoft.com/office/drawing/2014/main" xmlns="" id="{8F6C1809-E81E-4099-8758-A14FD70FBBFE}"/>
                </a:ext>
              </a:extLst>
            </p:cNvPr>
            <p:cNvSpPr/>
            <p:nvPr/>
          </p:nvSpPr>
          <p:spPr>
            <a:xfrm>
              <a:off x="11767730" y="2629230"/>
              <a:ext cx="598791" cy="598791"/>
            </a:xfrm>
            <a:prstGeom prst="ellipse">
              <a:avLst/>
            </a:prstGeom>
            <a:grp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45713" rIns="0" bIns="45713" numCol="1" spcCol="0" rtlCol="0" fromWordArt="0" anchor="ctr" anchorCtr="0" forceAA="0" compatLnSpc="1">
              <a:prstTxWarp prst="textNoShape">
                <a:avLst/>
              </a:prstTxWarp>
              <a:noAutofit/>
            </a:bodyPr>
            <a:lstStyle/>
            <a:p>
              <a:pPr algn="ctr" defTabSz="914377"/>
              <a:endParaRPr lang="en-US" altLang="zh-CN" sz="1000" b="1" dirty="0">
                <a:latin typeface="+mn-ea"/>
              </a:endParaRPr>
            </a:p>
          </p:txBody>
        </p:sp>
        <p:grpSp>
          <p:nvGrpSpPr>
            <p:cNvPr id="115" name="Group 403">
              <a:extLst>
                <a:ext uri="{FF2B5EF4-FFF2-40B4-BE49-F238E27FC236}">
                  <a16:creationId xmlns:a16="http://schemas.microsoft.com/office/drawing/2014/main" xmlns="" id="{71A412C6-78C8-4EC2-A235-B0F4E3561CC0}"/>
                </a:ext>
              </a:extLst>
            </p:cNvPr>
            <p:cNvGrpSpPr/>
            <p:nvPr/>
          </p:nvGrpSpPr>
          <p:grpSpPr>
            <a:xfrm>
              <a:off x="11943488" y="2827577"/>
              <a:ext cx="247253" cy="202086"/>
              <a:chOff x="9912203" y="5301904"/>
              <a:chExt cx="849196" cy="694072"/>
            </a:xfrm>
            <a:grpFill/>
            <a:effectLst/>
          </p:grpSpPr>
          <p:sp>
            <p:nvSpPr>
              <p:cNvPr id="116" name="Freeform 668">
                <a:extLst>
                  <a:ext uri="{FF2B5EF4-FFF2-40B4-BE49-F238E27FC236}">
                    <a16:creationId xmlns:a16="http://schemas.microsoft.com/office/drawing/2014/main" xmlns="" id="{08FFF24C-38A4-490A-AD6D-62FAA285A86B}"/>
                  </a:ext>
                </a:extLst>
              </p:cNvPr>
              <p:cNvSpPr>
                <a:spLocks noChangeArrowheads="1"/>
              </p:cNvSpPr>
              <p:nvPr/>
            </p:nvSpPr>
            <p:spPr bwMode="auto">
              <a:xfrm>
                <a:off x="9988375" y="5840798"/>
                <a:ext cx="155170" cy="155178"/>
              </a:xfrm>
              <a:custGeom>
                <a:avLst/>
                <a:gdLst>
                  <a:gd name="T0" fmla="*/ 241 w 242"/>
                  <a:gd name="T1" fmla="*/ 121 h 241"/>
                  <a:gd name="T2" fmla="*/ 241 w 242"/>
                  <a:gd name="T3" fmla="*/ 121 h 241"/>
                  <a:gd name="T4" fmla="*/ 120 w 242"/>
                  <a:gd name="T5" fmla="*/ 0 h 241"/>
                  <a:gd name="T6" fmla="*/ 0 w 242"/>
                  <a:gd name="T7" fmla="*/ 121 h 241"/>
                  <a:gd name="T8" fmla="*/ 120 w 242"/>
                  <a:gd name="T9" fmla="*/ 240 h 241"/>
                  <a:gd name="T10" fmla="*/ 241 w 242"/>
                  <a:gd name="T11" fmla="*/ 121 h 241"/>
                </a:gdLst>
                <a:ahLst/>
                <a:cxnLst>
                  <a:cxn ang="0">
                    <a:pos x="T0" y="T1"/>
                  </a:cxn>
                  <a:cxn ang="0">
                    <a:pos x="T2" y="T3"/>
                  </a:cxn>
                  <a:cxn ang="0">
                    <a:pos x="T4" y="T5"/>
                  </a:cxn>
                  <a:cxn ang="0">
                    <a:pos x="T6" y="T7"/>
                  </a:cxn>
                  <a:cxn ang="0">
                    <a:pos x="T8" y="T9"/>
                  </a:cxn>
                  <a:cxn ang="0">
                    <a:pos x="T10" y="T11"/>
                  </a:cxn>
                </a:cxnLst>
                <a:rect l="0" t="0" r="r" b="b"/>
                <a:pathLst>
                  <a:path w="242" h="241">
                    <a:moveTo>
                      <a:pt x="241" y="121"/>
                    </a:moveTo>
                    <a:lnTo>
                      <a:pt x="241" y="121"/>
                    </a:lnTo>
                    <a:cubicBezTo>
                      <a:pt x="241" y="51"/>
                      <a:pt x="191" y="0"/>
                      <a:pt x="120" y="0"/>
                    </a:cubicBezTo>
                    <a:cubicBezTo>
                      <a:pt x="61" y="0"/>
                      <a:pt x="0" y="51"/>
                      <a:pt x="0" y="121"/>
                    </a:cubicBezTo>
                    <a:cubicBezTo>
                      <a:pt x="0" y="181"/>
                      <a:pt x="61" y="240"/>
                      <a:pt x="120" y="240"/>
                    </a:cubicBezTo>
                    <a:cubicBezTo>
                      <a:pt x="191" y="240"/>
                      <a:pt x="241" y="181"/>
                      <a:pt x="241" y="121"/>
                    </a:cubicBezTo>
                  </a:path>
                </a:pathLst>
              </a:custGeom>
              <a:grpFill/>
              <a:ln w="4680" cap="flat">
                <a:solidFill>
                  <a:schemeClr val="bg1"/>
                </a:solidFill>
                <a:round/>
              </a:ln>
              <a:effectLst/>
            </p:spPr>
            <p:txBody>
              <a:bodyPr wrap="none" anchor="ctr"/>
              <a:lstStyle/>
              <a:p>
                <a:endParaRPr lang="en-US" sz="900"/>
              </a:p>
            </p:txBody>
          </p:sp>
          <p:sp>
            <p:nvSpPr>
              <p:cNvPr id="117" name="Freeform 669">
                <a:extLst>
                  <a:ext uri="{FF2B5EF4-FFF2-40B4-BE49-F238E27FC236}">
                    <a16:creationId xmlns:a16="http://schemas.microsoft.com/office/drawing/2014/main" xmlns="" id="{F2D5FA3B-877E-4CC9-9D16-FC4B50830BC4}"/>
                  </a:ext>
                </a:extLst>
              </p:cNvPr>
              <p:cNvSpPr>
                <a:spLocks noChangeArrowheads="1"/>
              </p:cNvSpPr>
              <p:nvPr/>
            </p:nvSpPr>
            <p:spPr bwMode="auto">
              <a:xfrm>
                <a:off x="10524413" y="5840798"/>
                <a:ext cx="155170" cy="155178"/>
              </a:xfrm>
              <a:custGeom>
                <a:avLst/>
                <a:gdLst>
                  <a:gd name="T0" fmla="*/ 242 w 243"/>
                  <a:gd name="T1" fmla="*/ 121 h 241"/>
                  <a:gd name="T2" fmla="*/ 242 w 243"/>
                  <a:gd name="T3" fmla="*/ 121 h 241"/>
                  <a:gd name="T4" fmla="*/ 121 w 243"/>
                  <a:gd name="T5" fmla="*/ 0 h 241"/>
                  <a:gd name="T6" fmla="*/ 0 w 243"/>
                  <a:gd name="T7" fmla="*/ 121 h 241"/>
                  <a:gd name="T8" fmla="*/ 121 w 243"/>
                  <a:gd name="T9" fmla="*/ 240 h 241"/>
                  <a:gd name="T10" fmla="*/ 242 w 243"/>
                  <a:gd name="T11" fmla="*/ 121 h 241"/>
                </a:gdLst>
                <a:ahLst/>
                <a:cxnLst>
                  <a:cxn ang="0">
                    <a:pos x="T0" y="T1"/>
                  </a:cxn>
                  <a:cxn ang="0">
                    <a:pos x="T2" y="T3"/>
                  </a:cxn>
                  <a:cxn ang="0">
                    <a:pos x="T4" y="T5"/>
                  </a:cxn>
                  <a:cxn ang="0">
                    <a:pos x="T6" y="T7"/>
                  </a:cxn>
                  <a:cxn ang="0">
                    <a:pos x="T8" y="T9"/>
                  </a:cxn>
                  <a:cxn ang="0">
                    <a:pos x="T10" y="T11"/>
                  </a:cxn>
                </a:cxnLst>
                <a:rect l="0" t="0" r="r" b="b"/>
                <a:pathLst>
                  <a:path w="243" h="241">
                    <a:moveTo>
                      <a:pt x="242" y="121"/>
                    </a:moveTo>
                    <a:lnTo>
                      <a:pt x="242" y="121"/>
                    </a:lnTo>
                    <a:cubicBezTo>
                      <a:pt x="242" y="51"/>
                      <a:pt x="192" y="0"/>
                      <a:pt x="121" y="0"/>
                    </a:cubicBezTo>
                    <a:cubicBezTo>
                      <a:pt x="62" y="0"/>
                      <a:pt x="0" y="51"/>
                      <a:pt x="0" y="121"/>
                    </a:cubicBezTo>
                    <a:cubicBezTo>
                      <a:pt x="0" y="181"/>
                      <a:pt x="62" y="240"/>
                      <a:pt x="121" y="240"/>
                    </a:cubicBezTo>
                    <a:cubicBezTo>
                      <a:pt x="192" y="240"/>
                      <a:pt x="242" y="181"/>
                      <a:pt x="242" y="121"/>
                    </a:cubicBezTo>
                  </a:path>
                </a:pathLst>
              </a:custGeom>
              <a:grpFill/>
              <a:ln w="4680" cap="flat">
                <a:solidFill>
                  <a:schemeClr val="bg1"/>
                </a:solidFill>
                <a:round/>
              </a:ln>
              <a:effectLst/>
            </p:spPr>
            <p:txBody>
              <a:bodyPr wrap="none" anchor="ctr"/>
              <a:lstStyle/>
              <a:p>
                <a:endParaRPr lang="en-US" sz="900"/>
              </a:p>
            </p:txBody>
          </p:sp>
          <p:sp>
            <p:nvSpPr>
              <p:cNvPr id="118" name="Freeform 670">
                <a:extLst>
                  <a:ext uri="{FF2B5EF4-FFF2-40B4-BE49-F238E27FC236}">
                    <a16:creationId xmlns:a16="http://schemas.microsoft.com/office/drawing/2014/main" xmlns="" id="{7A564823-E444-4FFE-9072-643C64A1063D}"/>
                  </a:ext>
                </a:extLst>
              </p:cNvPr>
              <p:cNvSpPr>
                <a:spLocks noChangeArrowheads="1"/>
              </p:cNvSpPr>
              <p:nvPr/>
            </p:nvSpPr>
            <p:spPr bwMode="auto">
              <a:xfrm>
                <a:off x="9912203" y="5301904"/>
                <a:ext cx="846376" cy="615073"/>
              </a:xfrm>
              <a:custGeom>
                <a:avLst/>
                <a:gdLst>
                  <a:gd name="T0" fmla="*/ 119 w 1324"/>
                  <a:gd name="T1" fmla="*/ 962 h 963"/>
                  <a:gd name="T2" fmla="*/ 0 w 1324"/>
                  <a:gd name="T3" fmla="*/ 962 h 963"/>
                  <a:gd name="T4" fmla="*/ 0 w 1324"/>
                  <a:gd name="T5" fmla="*/ 0 h 963"/>
                  <a:gd name="T6" fmla="*/ 901 w 1324"/>
                  <a:gd name="T7" fmla="*/ 0 h 963"/>
                  <a:gd name="T8" fmla="*/ 901 w 1324"/>
                  <a:gd name="T9" fmla="*/ 239 h 963"/>
                  <a:gd name="T10" fmla="*/ 1202 w 1324"/>
                  <a:gd name="T11" fmla="*/ 239 h 963"/>
                  <a:gd name="T12" fmla="*/ 1323 w 1324"/>
                  <a:gd name="T13" fmla="*/ 602 h 963"/>
                  <a:gd name="T14" fmla="*/ 1323 w 1324"/>
                  <a:gd name="T15" fmla="*/ 962 h 963"/>
                  <a:gd name="T16" fmla="*/ 1202 w 1324"/>
                  <a:gd name="T17" fmla="*/ 962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4" h="963">
                    <a:moveTo>
                      <a:pt x="119" y="962"/>
                    </a:moveTo>
                    <a:lnTo>
                      <a:pt x="0" y="962"/>
                    </a:lnTo>
                    <a:lnTo>
                      <a:pt x="0" y="0"/>
                    </a:lnTo>
                    <a:lnTo>
                      <a:pt x="901" y="0"/>
                    </a:lnTo>
                    <a:lnTo>
                      <a:pt x="901" y="239"/>
                    </a:lnTo>
                    <a:lnTo>
                      <a:pt x="1202" y="239"/>
                    </a:lnTo>
                    <a:lnTo>
                      <a:pt x="1323" y="602"/>
                    </a:lnTo>
                    <a:lnTo>
                      <a:pt x="1323" y="962"/>
                    </a:lnTo>
                    <a:lnTo>
                      <a:pt x="1202" y="962"/>
                    </a:lnTo>
                  </a:path>
                </a:pathLst>
              </a:custGeom>
              <a:grpFill/>
              <a:ln w="4680" cap="flat">
                <a:solidFill>
                  <a:schemeClr val="bg1"/>
                </a:solidFill>
                <a:round/>
              </a:ln>
              <a:effectLst/>
            </p:spPr>
            <p:txBody>
              <a:bodyPr/>
              <a:lstStyle/>
              <a:p>
                <a:endParaRPr lang="en-US" sz="900"/>
              </a:p>
            </p:txBody>
          </p:sp>
          <p:sp>
            <p:nvSpPr>
              <p:cNvPr id="119" name="Line 671">
                <a:extLst>
                  <a:ext uri="{FF2B5EF4-FFF2-40B4-BE49-F238E27FC236}">
                    <a16:creationId xmlns:a16="http://schemas.microsoft.com/office/drawing/2014/main" xmlns="" id="{4E80B7D2-DBAD-4B4F-864A-296C1EF88CE8}"/>
                  </a:ext>
                </a:extLst>
              </p:cNvPr>
              <p:cNvSpPr>
                <a:spLocks noChangeShapeType="1"/>
              </p:cNvSpPr>
              <p:nvPr/>
            </p:nvSpPr>
            <p:spPr bwMode="auto">
              <a:xfrm>
                <a:off x="10140723" y="5916976"/>
                <a:ext cx="383690" cy="2822"/>
              </a:xfrm>
              <a:prstGeom prst="line">
                <a:avLst/>
              </a:prstGeom>
              <a:grpFill/>
              <a:ln w="4680" cap="flat">
                <a:solidFill>
                  <a:schemeClr val="bg1"/>
                </a:solidFill>
                <a:round/>
              </a:ln>
              <a:effectLst/>
            </p:spPr>
            <p:txBody>
              <a:bodyPr/>
              <a:lstStyle/>
              <a:p>
                <a:endParaRPr lang="en-US" sz="900"/>
              </a:p>
            </p:txBody>
          </p:sp>
          <p:sp>
            <p:nvSpPr>
              <p:cNvPr id="120" name="Line 672">
                <a:extLst>
                  <a:ext uri="{FF2B5EF4-FFF2-40B4-BE49-F238E27FC236}">
                    <a16:creationId xmlns:a16="http://schemas.microsoft.com/office/drawing/2014/main" xmlns="" id="{572EE22E-1119-41A0-9F9F-A06C3DFD0B84}"/>
                  </a:ext>
                </a:extLst>
              </p:cNvPr>
              <p:cNvSpPr>
                <a:spLocks noChangeShapeType="1"/>
              </p:cNvSpPr>
              <p:nvPr/>
            </p:nvSpPr>
            <p:spPr bwMode="auto">
              <a:xfrm>
                <a:off x="10487738" y="5454260"/>
                <a:ext cx="2821" cy="462716"/>
              </a:xfrm>
              <a:prstGeom prst="line">
                <a:avLst/>
              </a:prstGeom>
              <a:grpFill/>
              <a:ln w="4680" cap="flat">
                <a:solidFill>
                  <a:schemeClr val="bg1"/>
                </a:solidFill>
                <a:round/>
              </a:ln>
              <a:effectLst/>
            </p:spPr>
            <p:txBody>
              <a:bodyPr/>
              <a:lstStyle/>
              <a:p>
                <a:endParaRPr lang="en-US" sz="900"/>
              </a:p>
            </p:txBody>
          </p:sp>
          <p:sp>
            <p:nvSpPr>
              <p:cNvPr id="121" name="Line 673">
                <a:extLst>
                  <a:ext uri="{FF2B5EF4-FFF2-40B4-BE49-F238E27FC236}">
                    <a16:creationId xmlns:a16="http://schemas.microsoft.com/office/drawing/2014/main" xmlns="" id="{829DA0EA-AC78-407B-8AA0-5752D019E675}"/>
                  </a:ext>
                </a:extLst>
              </p:cNvPr>
              <p:cNvSpPr>
                <a:spLocks noChangeShapeType="1"/>
              </p:cNvSpPr>
              <p:nvPr/>
            </p:nvSpPr>
            <p:spPr bwMode="auto">
              <a:xfrm flipH="1">
                <a:off x="10484916" y="5688441"/>
                <a:ext cx="276483" cy="2821"/>
              </a:xfrm>
              <a:prstGeom prst="line">
                <a:avLst/>
              </a:prstGeom>
              <a:grpFill/>
              <a:ln w="4680" cap="flat">
                <a:solidFill>
                  <a:schemeClr val="bg1"/>
                </a:solidFill>
                <a:round/>
              </a:ln>
              <a:effectLst/>
            </p:spPr>
            <p:txBody>
              <a:bodyPr/>
              <a:lstStyle/>
              <a:p>
                <a:endParaRPr lang="en-US" sz="900"/>
              </a:p>
            </p:txBody>
          </p:sp>
        </p:grpSp>
      </p:grpSp>
      <p:grpSp>
        <p:nvGrpSpPr>
          <p:cNvPr id="122" name="组合 121">
            <a:extLst>
              <a:ext uri="{FF2B5EF4-FFF2-40B4-BE49-F238E27FC236}">
                <a16:creationId xmlns:a16="http://schemas.microsoft.com/office/drawing/2014/main" xmlns="" id="{9FBEAEB8-6933-48EF-B7EA-8022B8A99315}"/>
              </a:ext>
            </a:extLst>
          </p:cNvPr>
          <p:cNvGrpSpPr/>
          <p:nvPr/>
        </p:nvGrpSpPr>
        <p:grpSpPr>
          <a:xfrm>
            <a:off x="7815237" y="4803256"/>
            <a:ext cx="720000" cy="720000"/>
            <a:chOff x="12503470" y="5319718"/>
            <a:chExt cx="598791" cy="598791"/>
          </a:xfrm>
          <a:solidFill>
            <a:srgbClr val="FAC3C5"/>
          </a:solidFill>
        </p:grpSpPr>
        <p:sp>
          <p:nvSpPr>
            <p:cNvPr id="123" name="椭圆 122">
              <a:extLst>
                <a:ext uri="{FF2B5EF4-FFF2-40B4-BE49-F238E27FC236}">
                  <a16:creationId xmlns:a16="http://schemas.microsoft.com/office/drawing/2014/main" xmlns="" id="{2A059D39-0DAF-48C0-827D-257356C4EBAA}"/>
                </a:ext>
              </a:extLst>
            </p:cNvPr>
            <p:cNvSpPr/>
            <p:nvPr/>
          </p:nvSpPr>
          <p:spPr>
            <a:xfrm>
              <a:off x="12503470" y="5319718"/>
              <a:ext cx="598791" cy="598791"/>
            </a:xfrm>
            <a:prstGeom prst="ellipse">
              <a:avLst/>
            </a:prstGeom>
            <a:grp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45713" rIns="0" bIns="45713" numCol="1" spcCol="0" rtlCol="0" fromWordArt="0" anchor="ctr" anchorCtr="0" forceAA="0" compatLnSpc="1">
              <a:prstTxWarp prst="textNoShape">
                <a:avLst/>
              </a:prstTxWarp>
              <a:noAutofit/>
            </a:bodyPr>
            <a:lstStyle/>
            <a:p>
              <a:pPr algn="ctr" defTabSz="914377"/>
              <a:endParaRPr lang="en-US" altLang="zh-CN" sz="1000" b="1" dirty="0">
                <a:latin typeface="+mn-ea"/>
              </a:endParaRPr>
            </a:p>
          </p:txBody>
        </p:sp>
        <p:grpSp>
          <p:nvGrpSpPr>
            <p:cNvPr id="124" name="Group 410">
              <a:extLst>
                <a:ext uri="{FF2B5EF4-FFF2-40B4-BE49-F238E27FC236}">
                  <a16:creationId xmlns:a16="http://schemas.microsoft.com/office/drawing/2014/main" xmlns="" id="{4EC6D47A-7CE3-4020-900B-99C040CCEB5E}"/>
                </a:ext>
              </a:extLst>
            </p:cNvPr>
            <p:cNvGrpSpPr/>
            <p:nvPr/>
          </p:nvGrpSpPr>
          <p:grpSpPr>
            <a:xfrm>
              <a:off x="12650307" y="5466552"/>
              <a:ext cx="305094" cy="305113"/>
              <a:chOff x="7540968" y="3606241"/>
              <a:chExt cx="953418" cy="953608"/>
            </a:xfrm>
            <a:grpFill/>
            <a:effectLst/>
          </p:grpSpPr>
          <p:sp>
            <p:nvSpPr>
              <p:cNvPr id="125" name="Freeform 350">
                <a:extLst>
                  <a:ext uri="{FF2B5EF4-FFF2-40B4-BE49-F238E27FC236}">
                    <a16:creationId xmlns:a16="http://schemas.microsoft.com/office/drawing/2014/main" xmlns="" id="{8EE78405-B2AE-42AE-B6EC-D98A6B18EE1B}"/>
                  </a:ext>
                </a:extLst>
              </p:cNvPr>
              <p:cNvSpPr>
                <a:spLocks noChangeArrowheads="1"/>
              </p:cNvSpPr>
              <p:nvPr/>
            </p:nvSpPr>
            <p:spPr bwMode="auto">
              <a:xfrm>
                <a:off x="7540968" y="3606243"/>
                <a:ext cx="349585" cy="349654"/>
              </a:xfrm>
              <a:custGeom>
                <a:avLst/>
                <a:gdLst>
                  <a:gd name="T0" fmla="*/ 240 w 483"/>
                  <a:gd name="T1" fmla="*/ 482 h 483"/>
                  <a:gd name="T2" fmla="*/ 240 w 483"/>
                  <a:gd name="T3" fmla="*/ 482 h 483"/>
                  <a:gd name="T4" fmla="*/ 0 w 483"/>
                  <a:gd name="T5" fmla="*/ 240 h 483"/>
                  <a:gd name="T6" fmla="*/ 240 w 483"/>
                  <a:gd name="T7" fmla="*/ 0 h 483"/>
                  <a:gd name="T8" fmla="*/ 482 w 483"/>
                  <a:gd name="T9" fmla="*/ 240 h 483"/>
                </a:gdLst>
                <a:ahLst/>
                <a:cxnLst>
                  <a:cxn ang="0">
                    <a:pos x="T0" y="T1"/>
                  </a:cxn>
                  <a:cxn ang="0">
                    <a:pos x="T2" y="T3"/>
                  </a:cxn>
                  <a:cxn ang="0">
                    <a:pos x="T4" y="T5"/>
                  </a:cxn>
                  <a:cxn ang="0">
                    <a:pos x="T6" y="T7"/>
                  </a:cxn>
                  <a:cxn ang="0">
                    <a:pos x="T8" y="T9"/>
                  </a:cxn>
                </a:cxnLst>
                <a:rect l="0" t="0" r="r" b="b"/>
                <a:pathLst>
                  <a:path w="483" h="483">
                    <a:moveTo>
                      <a:pt x="240" y="482"/>
                    </a:moveTo>
                    <a:lnTo>
                      <a:pt x="240" y="482"/>
                    </a:lnTo>
                    <a:cubicBezTo>
                      <a:pt x="110" y="482"/>
                      <a:pt x="0" y="381"/>
                      <a:pt x="0" y="240"/>
                    </a:cubicBezTo>
                    <a:cubicBezTo>
                      <a:pt x="0" y="110"/>
                      <a:pt x="110" y="0"/>
                      <a:pt x="240" y="0"/>
                    </a:cubicBezTo>
                    <a:cubicBezTo>
                      <a:pt x="370" y="0"/>
                      <a:pt x="482" y="110"/>
                      <a:pt x="482" y="240"/>
                    </a:cubicBezTo>
                  </a:path>
                </a:pathLst>
              </a:custGeom>
              <a:grpFill/>
              <a:ln w="4680" cap="flat">
                <a:solidFill>
                  <a:schemeClr val="bg1"/>
                </a:solidFill>
                <a:round/>
              </a:ln>
              <a:effectLst/>
            </p:spPr>
            <p:txBody>
              <a:bodyPr/>
              <a:lstStyle/>
              <a:p>
                <a:endParaRPr lang="en-US" sz="900"/>
              </a:p>
            </p:txBody>
          </p:sp>
          <p:sp>
            <p:nvSpPr>
              <p:cNvPr id="126" name="Freeform 351">
                <a:extLst>
                  <a:ext uri="{FF2B5EF4-FFF2-40B4-BE49-F238E27FC236}">
                    <a16:creationId xmlns:a16="http://schemas.microsoft.com/office/drawing/2014/main" xmlns="" id="{416A0380-CC7B-4E90-8CA4-3EFB98D618FF}"/>
                  </a:ext>
                </a:extLst>
              </p:cNvPr>
              <p:cNvSpPr>
                <a:spLocks noChangeArrowheads="1"/>
              </p:cNvSpPr>
              <p:nvPr/>
            </p:nvSpPr>
            <p:spPr bwMode="auto">
              <a:xfrm>
                <a:off x="8147973" y="3606241"/>
                <a:ext cx="346408" cy="349654"/>
              </a:xfrm>
              <a:custGeom>
                <a:avLst/>
                <a:gdLst>
                  <a:gd name="T0" fmla="*/ 242 w 482"/>
                  <a:gd name="T1" fmla="*/ 482 h 483"/>
                  <a:gd name="T2" fmla="*/ 242 w 482"/>
                  <a:gd name="T3" fmla="*/ 482 h 483"/>
                  <a:gd name="T4" fmla="*/ 481 w 482"/>
                  <a:gd name="T5" fmla="*/ 240 h 483"/>
                  <a:gd name="T6" fmla="*/ 242 w 482"/>
                  <a:gd name="T7" fmla="*/ 0 h 483"/>
                  <a:gd name="T8" fmla="*/ 0 w 482"/>
                  <a:gd name="T9" fmla="*/ 240 h 483"/>
                </a:gdLst>
                <a:ahLst/>
                <a:cxnLst>
                  <a:cxn ang="0">
                    <a:pos x="T0" y="T1"/>
                  </a:cxn>
                  <a:cxn ang="0">
                    <a:pos x="T2" y="T3"/>
                  </a:cxn>
                  <a:cxn ang="0">
                    <a:pos x="T4" y="T5"/>
                  </a:cxn>
                  <a:cxn ang="0">
                    <a:pos x="T6" y="T7"/>
                  </a:cxn>
                  <a:cxn ang="0">
                    <a:pos x="T8" y="T9"/>
                  </a:cxn>
                </a:cxnLst>
                <a:rect l="0" t="0" r="r" b="b"/>
                <a:pathLst>
                  <a:path w="482" h="483">
                    <a:moveTo>
                      <a:pt x="242" y="482"/>
                    </a:moveTo>
                    <a:lnTo>
                      <a:pt x="242" y="482"/>
                    </a:lnTo>
                    <a:cubicBezTo>
                      <a:pt x="372" y="482"/>
                      <a:pt x="481" y="381"/>
                      <a:pt x="481" y="240"/>
                    </a:cubicBezTo>
                    <a:cubicBezTo>
                      <a:pt x="481" y="110"/>
                      <a:pt x="372" y="0"/>
                      <a:pt x="242" y="0"/>
                    </a:cubicBezTo>
                    <a:cubicBezTo>
                      <a:pt x="110" y="0"/>
                      <a:pt x="0" y="110"/>
                      <a:pt x="0" y="240"/>
                    </a:cubicBezTo>
                  </a:path>
                </a:pathLst>
              </a:custGeom>
              <a:grpFill/>
              <a:ln w="4680" cap="flat">
                <a:solidFill>
                  <a:schemeClr val="bg1"/>
                </a:solidFill>
                <a:round/>
              </a:ln>
              <a:effectLst/>
            </p:spPr>
            <p:txBody>
              <a:bodyPr/>
              <a:lstStyle/>
              <a:p>
                <a:endParaRPr lang="en-US" sz="900"/>
              </a:p>
            </p:txBody>
          </p:sp>
          <p:sp>
            <p:nvSpPr>
              <p:cNvPr id="127" name="Freeform 352">
                <a:extLst>
                  <a:ext uri="{FF2B5EF4-FFF2-40B4-BE49-F238E27FC236}">
                    <a16:creationId xmlns:a16="http://schemas.microsoft.com/office/drawing/2014/main" xmlns="" id="{37330975-1C79-4260-B95F-D17B6B4FFFC6}"/>
                  </a:ext>
                </a:extLst>
              </p:cNvPr>
              <p:cNvSpPr>
                <a:spLocks noChangeArrowheads="1"/>
              </p:cNvSpPr>
              <p:nvPr/>
            </p:nvSpPr>
            <p:spPr bwMode="auto">
              <a:xfrm>
                <a:off x="7540968" y="4213372"/>
                <a:ext cx="349585" cy="346476"/>
              </a:xfrm>
              <a:custGeom>
                <a:avLst/>
                <a:gdLst>
                  <a:gd name="T0" fmla="*/ 240 w 483"/>
                  <a:gd name="T1" fmla="*/ 0 h 482"/>
                  <a:gd name="T2" fmla="*/ 240 w 483"/>
                  <a:gd name="T3" fmla="*/ 0 h 482"/>
                  <a:gd name="T4" fmla="*/ 0 w 483"/>
                  <a:gd name="T5" fmla="*/ 240 h 482"/>
                  <a:gd name="T6" fmla="*/ 240 w 483"/>
                  <a:gd name="T7" fmla="*/ 481 h 482"/>
                  <a:gd name="T8" fmla="*/ 482 w 483"/>
                  <a:gd name="T9" fmla="*/ 240 h 482"/>
                </a:gdLst>
                <a:ahLst/>
                <a:cxnLst>
                  <a:cxn ang="0">
                    <a:pos x="T0" y="T1"/>
                  </a:cxn>
                  <a:cxn ang="0">
                    <a:pos x="T2" y="T3"/>
                  </a:cxn>
                  <a:cxn ang="0">
                    <a:pos x="T4" y="T5"/>
                  </a:cxn>
                  <a:cxn ang="0">
                    <a:pos x="T6" y="T7"/>
                  </a:cxn>
                  <a:cxn ang="0">
                    <a:pos x="T8" y="T9"/>
                  </a:cxn>
                </a:cxnLst>
                <a:rect l="0" t="0" r="r" b="b"/>
                <a:pathLst>
                  <a:path w="483" h="482">
                    <a:moveTo>
                      <a:pt x="240" y="0"/>
                    </a:moveTo>
                    <a:lnTo>
                      <a:pt x="240" y="0"/>
                    </a:lnTo>
                    <a:cubicBezTo>
                      <a:pt x="110" y="0"/>
                      <a:pt x="0" y="110"/>
                      <a:pt x="0" y="240"/>
                    </a:cubicBezTo>
                    <a:cubicBezTo>
                      <a:pt x="0" y="381"/>
                      <a:pt x="110" y="481"/>
                      <a:pt x="240" y="481"/>
                    </a:cubicBezTo>
                    <a:cubicBezTo>
                      <a:pt x="370" y="481"/>
                      <a:pt x="482" y="381"/>
                      <a:pt x="482" y="240"/>
                    </a:cubicBezTo>
                  </a:path>
                </a:pathLst>
              </a:custGeom>
              <a:grpFill/>
              <a:ln w="4680" cap="flat">
                <a:solidFill>
                  <a:schemeClr val="bg1"/>
                </a:solidFill>
                <a:round/>
              </a:ln>
              <a:effectLst/>
            </p:spPr>
            <p:txBody>
              <a:bodyPr/>
              <a:lstStyle/>
              <a:p>
                <a:endParaRPr lang="en-US" sz="900"/>
              </a:p>
            </p:txBody>
          </p:sp>
          <p:sp>
            <p:nvSpPr>
              <p:cNvPr id="128" name="Freeform 353">
                <a:extLst>
                  <a:ext uri="{FF2B5EF4-FFF2-40B4-BE49-F238E27FC236}">
                    <a16:creationId xmlns:a16="http://schemas.microsoft.com/office/drawing/2014/main" xmlns="" id="{BF336B8E-A961-470F-BCDC-E92FE77A471E}"/>
                  </a:ext>
                </a:extLst>
              </p:cNvPr>
              <p:cNvSpPr>
                <a:spLocks noChangeArrowheads="1"/>
              </p:cNvSpPr>
              <p:nvPr/>
            </p:nvSpPr>
            <p:spPr bwMode="auto">
              <a:xfrm>
                <a:off x="8147978" y="4213373"/>
                <a:ext cx="346408" cy="346476"/>
              </a:xfrm>
              <a:custGeom>
                <a:avLst/>
                <a:gdLst>
                  <a:gd name="T0" fmla="*/ 242 w 482"/>
                  <a:gd name="T1" fmla="*/ 0 h 482"/>
                  <a:gd name="T2" fmla="*/ 242 w 482"/>
                  <a:gd name="T3" fmla="*/ 0 h 482"/>
                  <a:gd name="T4" fmla="*/ 481 w 482"/>
                  <a:gd name="T5" fmla="*/ 240 h 482"/>
                  <a:gd name="T6" fmla="*/ 242 w 482"/>
                  <a:gd name="T7" fmla="*/ 481 h 482"/>
                  <a:gd name="T8" fmla="*/ 0 w 482"/>
                  <a:gd name="T9" fmla="*/ 240 h 482"/>
                </a:gdLst>
                <a:ahLst/>
                <a:cxnLst>
                  <a:cxn ang="0">
                    <a:pos x="T0" y="T1"/>
                  </a:cxn>
                  <a:cxn ang="0">
                    <a:pos x="T2" y="T3"/>
                  </a:cxn>
                  <a:cxn ang="0">
                    <a:pos x="T4" y="T5"/>
                  </a:cxn>
                  <a:cxn ang="0">
                    <a:pos x="T6" y="T7"/>
                  </a:cxn>
                  <a:cxn ang="0">
                    <a:pos x="T8" y="T9"/>
                  </a:cxn>
                </a:cxnLst>
                <a:rect l="0" t="0" r="r" b="b"/>
                <a:pathLst>
                  <a:path w="482" h="482">
                    <a:moveTo>
                      <a:pt x="242" y="0"/>
                    </a:moveTo>
                    <a:lnTo>
                      <a:pt x="242" y="0"/>
                    </a:lnTo>
                    <a:cubicBezTo>
                      <a:pt x="372" y="0"/>
                      <a:pt x="481" y="110"/>
                      <a:pt x="481" y="240"/>
                    </a:cubicBezTo>
                    <a:cubicBezTo>
                      <a:pt x="481" y="381"/>
                      <a:pt x="372" y="481"/>
                      <a:pt x="242" y="481"/>
                    </a:cubicBezTo>
                    <a:cubicBezTo>
                      <a:pt x="110" y="481"/>
                      <a:pt x="0" y="381"/>
                      <a:pt x="0" y="240"/>
                    </a:cubicBezTo>
                  </a:path>
                </a:pathLst>
              </a:custGeom>
              <a:grpFill/>
              <a:ln w="4680" cap="flat">
                <a:solidFill>
                  <a:schemeClr val="bg1"/>
                </a:solidFill>
                <a:round/>
              </a:ln>
              <a:effectLst/>
            </p:spPr>
            <p:txBody>
              <a:bodyPr/>
              <a:lstStyle/>
              <a:p>
                <a:endParaRPr lang="en-US" sz="900"/>
              </a:p>
            </p:txBody>
          </p:sp>
          <p:sp>
            <p:nvSpPr>
              <p:cNvPr id="129" name="Freeform 354">
                <a:extLst>
                  <a:ext uri="{FF2B5EF4-FFF2-40B4-BE49-F238E27FC236}">
                    <a16:creationId xmlns:a16="http://schemas.microsoft.com/office/drawing/2014/main" xmlns="" id="{0BE0E11D-7163-4035-A4F3-F8740BBA03D5}"/>
                  </a:ext>
                </a:extLst>
              </p:cNvPr>
              <p:cNvSpPr>
                <a:spLocks noChangeArrowheads="1"/>
              </p:cNvSpPr>
              <p:nvPr/>
            </p:nvSpPr>
            <p:spPr bwMode="auto">
              <a:xfrm>
                <a:off x="7887379" y="3781069"/>
                <a:ext cx="3180" cy="607127"/>
              </a:xfrm>
              <a:custGeom>
                <a:avLst/>
                <a:gdLst>
                  <a:gd name="T0" fmla="*/ 0 w 1"/>
                  <a:gd name="T1" fmla="*/ 842 h 843"/>
                  <a:gd name="T2" fmla="*/ 0 w 1"/>
                  <a:gd name="T3" fmla="*/ 602 h 843"/>
                  <a:gd name="T4" fmla="*/ 0 w 1"/>
                  <a:gd name="T5" fmla="*/ 242 h 843"/>
                  <a:gd name="T6" fmla="*/ 0 w 1"/>
                  <a:gd name="T7" fmla="*/ 0 h 843"/>
                </a:gdLst>
                <a:ahLst/>
                <a:cxnLst>
                  <a:cxn ang="0">
                    <a:pos x="T0" y="T1"/>
                  </a:cxn>
                  <a:cxn ang="0">
                    <a:pos x="T2" y="T3"/>
                  </a:cxn>
                  <a:cxn ang="0">
                    <a:pos x="T4" y="T5"/>
                  </a:cxn>
                  <a:cxn ang="0">
                    <a:pos x="T6" y="T7"/>
                  </a:cxn>
                </a:cxnLst>
                <a:rect l="0" t="0" r="r" b="b"/>
                <a:pathLst>
                  <a:path w="1" h="843">
                    <a:moveTo>
                      <a:pt x="0" y="842"/>
                    </a:moveTo>
                    <a:lnTo>
                      <a:pt x="0" y="602"/>
                    </a:lnTo>
                    <a:lnTo>
                      <a:pt x="0" y="242"/>
                    </a:lnTo>
                    <a:lnTo>
                      <a:pt x="0" y="0"/>
                    </a:lnTo>
                  </a:path>
                </a:pathLst>
              </a:custGeom>
              <a:grpFill/>
              <a:ln w="4680" cap="flat">
                <a:solidFill>
                  <a:schemeClr val="bg1"/>
                </a:solidFill>
                <a:round/>
              </a:ln>
              <a:effectLst/>
            </p:spPr>
            <p:txBody>
              <a:bodyPr/>
              <a:lstStyle/>
              <a:p>
                <a:endParaRPr lang="en-US" sz="900"/>
              </a:p>
            </p:txBody>
          </p:sp>
          <p:sp>
            <p:nvSpPr>
              <p:cNvPr id="130" name="Freeform 355">
                <a:extLst>
                  <a:ext uri="{FF2B5EF4-FFF2-40B4-BE49-F238E27FC236}">
                    <a16:creationId xmlns:a16="http://schemas.microsoft.com/office/drawing/2014/main" xmlns="" id="{802E8A4E-8278-45E3-A05C-9BF863F4B013}"/>
                  </a:ext>
                </a:extLst>
              </p:cNvPr>
              <p:cNvSpPr>
                <a:spLocks noChangeArrowheads="1"/>
              </p:cNvSpPr>
              <p:nvPr/>
            </p:nvSpPr>
            <p:spPr bwMode="auto">
              <a:xfrm>
                <a:off x="8147978" y="3781067"/>
                <a:ext cx="3180" cy="607127"/>
              </a:xfrm>
              <a:custGeom>
                <a:avLst/>
                <a:gdLst>
                  <a:gd name="T0" fmla="*/ 0 w 1"/>
                  <a:gd name="T1" fmla="*/ 0 h 843"/>
                  <a:gd name="T2" fmla="*/ 0 w 1"/>
                  <a:gd name="T3" fmla="*/ 242 h 843"/>
                  <a:gd name="T4" fmla="*/ 0 w 1"/>
                  <a:gd name="T5" fmla="*/ 602 h 843"/>
                  <a:gd name="T6" fmla="*/ 0 w 1"/>
                  <a:gd name="T7" fmla="*/ 842 h 843"/>
                </a:gdLst>
                <a:ahLst/>
                <a:cxnLst>
                  <a:cxn ang="0">
                    <a:pos x="T0" y="T1"/>
                  </a:cxn>
                  <a:cxn ang="0">
                    <a:pos x="T2" y="T3"/>
                  </a:cxn>
                  <a:cxn ang="0">
                    <a:pos x="T4" y="T5"/>
                  </a:cxn>
                  <a:cxn ang="0">
                    <a:pos x="T6" y="T7"/>
                  </a:cxn>
                </a:cxnLst>
                <a:rect l="0" t="0" r="r" b="b"/>
                <a:pathLst>
                  <a:path w="1" h="843">
                    <a:moveTo>
                      <a:pt x="0" y="0"/>
                    </a:moveTo>
                    <a:lnTo>
                      <a:pt x="0" y="242"/>
                    </a:lnTo>
                    <a:lnTo>
                      <a:pt x="0" y="602"/>
                    </a:lnTo>
                    <a:lnTo>
                      <a:pt x="0" y="842"/>
                    </a:lnTo>
                  </a:path>
                </a:pathLst>
              </a:custGeom>
              <a:grpFill/>
              <a:ln w="4680" cap="flat">
                <a:solidFill>
                  <a:schemeClr val="bg1"/>
                </a:solidFill>
                <a:round/>
              </a:ln>
              <a:effectLst/>
            </p:spPr>
            <p:txBody>
              <a:bodyPr/>
              <a:lstStyle/>
              <a:p>
                <a:endParaRPr lang="en-US" sz="900"/>
              </a:p>
            </p:txBody>
          </p:sp>
          <p:sp>
            <p:nvSpPr>
              <p:cNvPr id="131" name="Freeform 356">
                <a:extLst>
                  <a:ext uri="{FF2B5EF4-FFF2-40B4-BE49-F238E27FC236}">
                    <a16:creationId xmlns:a16="http://schemas.microsoft.com/office/drawing/2014/main" xmlns="" id="{25E68D30-E80B-4BEA-8618-839EE55E2ED8}"/>
                  </a:ext>
                </a:extLst>
              </p:cNvPr>
              <p:cNvSpPr>
                <a:spLocks noChangeArrowheads="1"/>
              </p:cNvSpPr>
              <p:nvPr/>
            </p:nvSpPr>
            <p:spPr bwMode="auto">
              <a:xfrm>
                <a:off x="7712590" y="3955899"/>
                <a:ext cx="610184" cy="3180"/>
              </a:xfrm>
              <a:custGeom>
                <a:avLst/>
                <a:gdLst>
                  <a:gd name="T0" fmla="*/ 0 w 845"/>
                  <a:gd name="T1" fmla="*/ 0 h 1"/>
                  <a:gd name="T2" fmla="*/ 242 w 845"/>
                  <a:gd name="T3" fmla="*/ 0 h 1"/>
                  <a:gd name="T4" fmla="*/ 602 w 845"/>
                  <a:gd name="T5" fmla="*/ 0 h 1"/>
                  <a:gd name="T6" fmla="*/ 844 w 845"/>
                  <a:gd name="T7" fmla="*/ 0 h 1"/>
                </a:gdLst>
                <a:ahLst/>
                <a:cxnLst>
                  <a:cxn ang="0">
                    <a:pos x="T0" y="T1"/>
                  </a:cxn>
                  <a:cxn ang="0">
                    <a:pos x="T2" y="T3"/>
                  </a:cxn>
                  <a:cxn ang="0">
                    <a:pos x="T4" y="T5"/>
                  </a:cxn>
                  <a:cxn ang="0">
                    <a:pos x="T6" y="T7"/>
                  </a:cxn>
                </a:cxnLst>
                <a:rect l="0" t="0" r="r" b="b"/>
                <a:pathLst>
                  <a:path w="845" h="1">
                    <a:moveTo>
                      <a:pt x="0" y="0"/>
                    </a:moveTo>
                    <a:lnTo>
                      <a:pt x="242" y="0"/>
                    </a:lnTo>
                    <a:lnTo>
                      <a:pt x="602" y="0"/>
                    </a:lnTo>
                    <a:lnTo>
                      <a:pt x="844" y="0"/>
                    </a:lnTo>
                  </a:path>
                </a:pathLst>
              </a:custGeom>
              <a:grpFill/>
              <a:ln w="4680" cap="flat">
                <a:solidFill>
                  <a:schemeClr val="bg1"/>
                </a:solidFill>
                <a:round/>
              </a:ln>
              <a:effectLst/>
            </p:spPr>
            <p:txBody>
              <a:bodyPr/>
              <a:lstStyle/>
              <a:p>
                <a:endParaRPr lang="en-US" sz="900"/>
              </a:p>
            </p:txBody>
          </p:sp>
          <p:sp>
            <p:nvSpPr>
              <p:cNvPr id="132" name="Freeform 357">
                <a:extLst>
                  <a:ext uri="{FF2B5EF4-FFF2-40B4-BE49-F238E27FC236}">
                    <a16:creationId xmlns:a16="http://schemas.microsoft.com/office/drawing/2014/main" xmlns="" id="{C5F1ACE0-0017-4316-89AE-1B77D0CC8539}"/>
                  </a:ext>
                </a:extLst>
              </p:cNvPr>
              <p:cNvSpPr>
                <a:spLocks noChangeArrowheads="1"/>
              </p:cNvSpPr>
              <p:nvPr/>
            </p:nvSpPr>
            <p:spPr bwMode="auto">
              <a:xfrm>
                <a:off x="7712596" y="4212806"/>
                <a:ext cx="610184" cy="3177"/>
              </a:xfrm>
              <a:custGeom>
                <a:avLst/>
                <a:gdLst>
                  <a:gd name="T0" fmla="*/ 844 w 845"/>
                  <a:gd name="T1" fmla="*/ 0 h 1"/>
                  <a:gd name="T2" fmla="*/ 602 w 845"/>
                  <a:gd name="T3" fmla="*/ 0 h 1"/>
                  <a:gd name="T4" fmla="*/ 242 w 845"/>
                  <a:gd name="T5" fmla="*/ 0 h 1"/>
                  <a:gd name="T6" fmla="*/ 0 w 845"/>
                  <a:gd name="T7" fmla="*/ 0 h 1"/>
                </a:gdLst>
                <a:ahLst/>
                <a:cxnLst>
                  <a:cxn ang="0">
                    <a:pos x="T0" y="T1"/>
                  </a:cxn>
                  <a:cxn ang="0">
                    <a:pos x="T2" y="T3"/>
                  </a:cxn>
                  <a:cxn ang="0">
                    <a:pos x="T4" y="T5"/>
                  </a:cxn>
                  <a:cxn ang="0">
                    <a:pos x="T6" y="T7"/>
                  </a:cxn>
                </a:cxnLst>
                <a:rect l="0" t="0" r="r" b="b"/>
                <a:pathLst>
                  <a:path w="845" h="1">
                    <a:moveTo>
                      <a:pt x="844" y="0"/>
                    </a:moveTo>
                    <a:lnTo>
                      <a:pt x="602" y="0"/>
                    </a:lnTo>
                    <a:lnTo>
                      <a:pt x="242" y="0"/>
                    </a:lnTo>
                    <a:lnTo>
                      <a:pt x="0" y="0"/>
                    </a:lnTo>
                  </a:path>
                </a:pathLst>
              </a:custGeom>
              <a:grpFill/>
              <a:ln w="4680" cap="flat">
                <a:solidFill>
                  <a:schemeClr val="bg1"/>
                </a:solidFill>
                <a:round/>
              </a:ln>
              <a:effectLst/>
            </p:spPr>
            <p:txBody>
              <a:bodyPr/>
              <a:lstStyle/>
              <a:p>
                <a:endParaRPr lang="en-US" sz="900"/>
              </a:p>
            </p:txBody>
          </p:sp>
        </p:grpSp>
      </p:grpSp>
    </p:spTree>
    <p:extLst>
      <p:ext uri="{BB962C8B-B14F-4D97-AF65-F5344CB8AC3E}">
        <p14:creationId xmlns:p14="http://schemas.microsoft.com/office/powerpoint/2010/main" val="2905664584"/>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1000"/>
                                            <p:tgtEl>
                                              <p:spTgt spid="42"/>
                                            </p:tgtEl>
                                          </p:cBhvr>
                                        </p:animEffect>
                                        <p:anim calcmode="lin" valueType="num">
                                          <p:cBhvr>
                                            <p:cTn id="13" dur="1000" fill="hold"/>
                                            <p:tgtEl>
                                              <p:spTgt spid="42"/>
                                            </p:tgtEl>
                                            <p:attrNameLst>
                                              <p:attrName>ppt_x</p:attrName>
                                            </p:attrNameLst>
                                          </p:cBhvr>
                                          <p:tavLst>
                                            <p:tav tm="0">
                                              <p:val>
                                                <p:strVal val="#ppt_x"/>
                                              </p:val>
                                            </p:tav>
                                            <p:tav tm="100000">
                                              <p:val>
                                                <p:strVal val="#ppt_x"/>
                                              </p:val>
                                            </p:tav>
                                          </p:tavLst>
                                        </p:anim>
                                        <p:anim calcmode="lin" valueType="num">
                                          <p:cBhvr>
                                            <p:cTn id="14" dur="1000" fill="hold"/>
                                            <p:tgtEl>
                                              <p:spTgt spid="42"/>
                                            </p:tgtEl>
                                            <p:attrNameLst>
                                              <p:attrName>ppt_y</p:attrName>
                                            </p:attrNameLst>
                                          </p:cBhvr>
                                          <p:tavLst>
                                            <p:tav tm="0">
                                              <p:val>
                                                <p:strVal val="#ppt_y+.1"/>
                                              </p:val>
                                            </p:tav>
                                            <p:tav tm="100000">
                                              <p:val>
                                                <p:strVal val="#ppt_y"/>
                                              </p:val>
                                            </p:tav>
                                          </p:tavLst>
                                        </p:anim>
                                      </p:childTnLst>
                                    </p:cTn>
                                  </p:par>
                                  <p:par>
                                    <p:cTn id="15" presetID="14" presetClass="entr" presetSubtype="10" fill="hold" nodeType="withEffect">
                                      <p:stCondLst>
                                        <p:cond delay="500"/>
                                      </p:stCondLst>
                                      <p:childTnLst>
                                        <p:set>
                                          <p:cBhvr>
                                            <p:cTn id="16" dur="1" fill="hold">
                                              <p:stCondLst>
                                                <p:cond delay="0"/>
                                              </p:stCondLst>
                                            </p:cTn>
                                            <p:tgtEl>
                                              <p:spTgt spid="47"/>
                                            </p:tgtEl>
                                            <p:attrNameLst>
                                              <p:attrName>style.visibility</p:attrName>
                                            </p:attrNameLst>
                                          </p:cBhvr>
                                          <p:to>
                                            <p:strVal val="visible"/>
                                          </p:to>
                                        </p:set>
                                        <p:animEffect transition="in" filter="randombar(horizontal)">
                                          <p:cBhvr>
                                            <p:cTn id="17" dur="500"/>
                                            <p:tgtEl>
                                              <p:spTgt spid="47"/>
                                            </p:tgtEl>
                                          </p:cBhvr>
                                        </p:animEffect>
                                      </p:childTnLst>
                                    </p:cTn>
                                  </p:par>
                                  <p:par>
                                    <p:cTn id="18" presetID="14" presetClass="entr" presetSubtype="10" fill="hold" nodeType="withEffect">
                                      <p:stCondLst>
                                        <p:cond delay="500"/>
                                      </p:stCondLst>
                                      <p:childTnLst>
                                        <p:set>
                                          <p:cBhvr>
                                            <p:cTn id="19" dur="1" fill="hold">
                                              <p:stCondLst>
                                                <p:cond delay="0"/>
                                              </p:stCondLst>
                                            </p:cTn>
                                            <p:tgtEl>
                                              <p:spTgt spid="18"/>
                                            </p:tgtEl>
                                            <p:attrNameLst>
                                              <p:attrName>style.visibility</p:attrName>
                                            </p:attrNameLst>
                                          </p:cBhvr>
                                          <p:to>
                                            <p:strVal val="visible"/>
                                          </p:to>
                                        </p:set>
                                        <p:animEffect transition="in" filter="randombar(horizontal)">
                                          <p:cBhvr>
                                            <p:cTn id="20" dur="500"/>
                                            <p:tgtEl>
                                              <p:spTgt spid="18"/>
                                            </p:tgtEl>
                                          </p:cBhvr>
                                        </p:animEffect>
                                      </p:childTnLst>
                                    </p:cTn>
                                  </p:par>
                                  <p:par>
                                    <p:cTn id="21" presetID="35" presetClass="entr" presetSubtype="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2000"/>
                                            <p:tgtEl>
                                              <p:spTgt spid="8"/>
                                            </p:tgtEl>
                                          </p:cBhvr>
                                        </p:animEffect>
                                        <p:anim calcmode="lin" valueType="num">
                                          <p:cBhvr>
                                            <p:cTn id="24" dur="2000" fill="hold"/>
                                            <p:tgtEl>
                                              <p:spTgt spid="8"/>
                                            </p:tgtEl>
                                            <p:attrNameLst>
                                              <p:attrName>style.rotation</p:attrName>
                                            </p:attrNameLst>
                                          </p:cBhvr>
                                          <p:tavLst>
                                            <p:tav tm="0">
                                              <p:val>
                                                <p:fltVal val="720"/>
                                              </p:val>
                                            </p:tav>
                                            <p:tav tm="100000">
                                              <p:val>
                                                <p:fltVal val="0"/>
                                              </p:val>
                                            </p:tav>
                                          </p:tavLst>
                                        </p:anim>
                                        <p:anim calcmode="lin" valueType="num">
                                          <p:cBhvr>
                                            <p:cTn id="25" dur="2000" fill="hold"/>
                                            <p:tgtEl>
                                              <p:spTgt spid="8"/>
                                            </p:tgtEl>
                                            <p:attrNameLst>
                                              <p:attrName>ppt_h</p:attrName>
                                            </p:attrNameLst>
                                          </p:cBhvr>
                                          <p:tavLst>
                                            <p:tav tm="0">
                                              <p:val>
                                                <p:fltVal val="0"/>
                                              </p:val>
                                            </p:tav>
                                            <p:tav tm="100000">
                                              <p:val>
                                                <p:strVal val="#ppt_h"/>
                                              </p:val>
                                            </p:tav>
                                          </p:tavLst>
                                        </p:anim>
                                        <p:anim calcmode="lin" valueType="num">
                                          <p:cBhvr>
                                            <p:cTn id="26" dur="2000" fill="hold"/>
                                            <p:tgtEl>
                                              <p:spTgt spid="8"/>
                                            </p:tgtEl>
                                            <p:attrNameLst>
                                              <p:attrName>ppt_w</p:attrName>
                                            </p:attrNameLst>
                                          </p:cBhvr>
                                          <p:tavLst>
                                            <p:tav tm="0">
                                              <p:val>
                                                <p:fltVal val="0"/>
                                              </p:val>
                                            </p:tav>
                                            <p:tav tm="100000">
                                              <p:val>
                                                <p:strVal val="#ppt_w"/>
                                              </p:val>
                                            </p:tav>
                                          </p:tavLst>
                                        </p:anim>
                                      </p:childTnLst>
                                    </p:cTn>
                                  </p:par>
                                  <p:par>
                                    <p:cTn id="27" presetID="2" presetClass="entr" presetSubtype="8" fill="hold" nodeType="withEffect" p14:presetBounceEnd="50000">
                                      <p:stCondLst>
                                        <p:cond delay="0"/>
                                      </p:stCondLst>
                                      <p:childTnLst>
                                        <p:set>
                                          <p:cBhvr>
                                            <p:cTn id="28" dur="1" fill="hold">
                                              <p:stCondLst>
                                                <p:cond delay="0"/>
                                              </p:stCondLst>
                                            </p:cTn>
                                            <p:tgtEl>
                                              <p:spTgt spid="78"/>
                                            </p:tgtEl>
                                            <p:attrNameLst>
                                              <p:attrName>style.visibility</p:attrName>
                                            </p:attrNameLst>
                                          </p:cBhvr>
                                          <p:to>
                                            <p:strVal val="visible"/>
                                          </p:to>
                                        </p:set>
                                        <p:anim calcmode="lin" valueType="num" p14:bounceEnd="50000">
                                          <p:cBhvr additive="base">
                                            <p:cTn id="29" dur="1000" fill="hold"/>
                                            <p:tgtEl>
                                              <p:spTgt spid="78"/>
                                            </p:tgtEl>
                                            <p:attrNameLst>
                                              <p:attrName>ppt_x</p:attrName>
                                            </p:attrNameLst>
                                          </p:cBhvr>
                                          <p:tavLst>
                                            <p:tav tm="0">
                                              <p:val>
                                                <p:strVal val="0-#ppt_w/2"/>
                                              </p:val>
                                            </p:tav>
                                            <p:tav tm="100000">
                                              <p:val>
                                                <p:strVal val="#ppt_x"/>
                                              </p:val>
                                            </p:tav>
                                          </p:tavLst>
                                        </p:anim>
                                        <p:anim calcmode="lin" valueType="num" p14:bounceEnd="50000">
                                          <p:cBhvr additive="base">
                                            <p:cTn id="30" dur="1000" fill="hold"/>
                                            <p:tgtEl>
                                              <p:spTgt spid="78"/>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14:presetBounceEnd="50000">
                                      <p:stCondLst>
                                        <p:cond delay="0"/>
                                      </p:stCondLst>
                                      <p:childTnLst>
                                        <p:set>
                                          <p:cBhvr>
                                            <p:cTn id="32" dur="1" fill="hold">
                                              <p:stCondLst>
                                                <p:cond delay="0"/>
                                              </p:stCondLst>
                                            </p:cTn>
                                            <p:tgtEl>
                                              <p:spTgt spid="113"/>
                                            </p:tgtEl>
                                            <p:attrNameLst>
                                              <p:attrName>style.visibility</p:attrName>
                                            </p:attrNameLst>
                                          </p:cBhvr>
                                          <p:to>
                                            <p:strVal val="visible"/>
                                          </p:to>
                                        </p:set>
                                        <p:anim calcmode="lin" valueType="num" p14:bounceEnd="50000">
                                          <p:cBhvr additive="base">
                                            <p:cTn id="33" dur="1000" fill="hold"/>
                                            <p:tgtEl>
                                              <p:spTgt spid="113"/>
                                            </p:tgtEl>
                                            <p:attrNameLst>
                                              <p:attrName>ppt_x</p:attrName>
                                            </p:attrNameLst>
                                          </p:cBhvr>
                                          <p:tavLst>
                                            <p:tav tm="0">
                                              <p:val>
                                                <p:strVal val="1+#ppt_w/2"/>
                                              </p:val>
                                            </p:tav>
                                            <p:tav tm="100000">
                                              <p:val>
                                                <p:strVal val="#ppt_x"/>
                                              </p:val>
                                            </p:tav>
                                          </p:tavLst>
                                        </p:anim>
                                        <p:anim calcmode="lin" valueType="num" p14:bounceEnd="50000">
                                          <p:cBhvr additive="base">
                                            <p:cTn id="34" dur="1000" fill="hold"/>
                                            <p:tgtEl>
                                              <p:spTgt spid="113"/>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14:presetBounceEnd="50000">
                                      <p:stCondLst>
                                        <p:cond delay="500"/>
                                      </p:stCondLst>
                                      <p:childTnLst>
                                        <p:set>
                                          <p:cBhvr>
                                            <p:cTn id="36" dur="1" fill="hold">
                                              <p:stCondLst>
                                                <p:cond delay="0"/>
                                              </p:stCondLst>
                                            </p:cTn>
                                            <p:tgtEl>
                                              <p:spTgt spid="84"/>
                                            </p:tgtEl>
                                            <p:attrNameLst>
                                              <p:attrName>style.visibility</p:attrName>
                                            </p:attrNameLst>
                                          </p:cBhvr>
                                          <p:to>
                                            <p:strVal val="visible"/>
                                          </p:to>
                                        </p:set>
                                        <p:anim calcmode="lin" valueType="num" p14:bounceEnd="50000">
                                          <p:cBhvr additive="base">
                                            <p:cTn id="37" dur="1000" fill="hold"/>
                                            <p:tgtEl>
                                              <p:spTgt spid="84"/>
                                            </p:tgtEl>
                                            <p:attrNameLst>
                                              <p:attrName>ppt_x</p:attrName>
                                            </p:attrNameLst>
                                          </p:cBhvr>
                                          <p:tavLst>
                                            <p:tav tm="0">
                                              <p:val>
                                                <p:strVal val="0-#ppt_w/2"/>
                                              </p:val>
                                            </p:tav>
                                            <p:tav tm="100000">
                                              <p:val>
                                                <p:strVal val="#ppt_x"/>
                                              </p:val>
                                            </p:tav>
                                          </p:tavLst>
                                        </p:anim>
                                        <p:anim calcmode="lin" valueType="num" p14:bounceEnd="50000">
                                          <p:cBhvr additive="base">
                                            <p:cTn id="38" dur="1000" fill="hold"/>
                                            <p:tgtEl>
                                              <p:spTgt spid="84"/>
                                            </p:tgtEl>
                                            <p:attrNameLst>
                                              <p:attrName>ppt_y</p:attrName>
                                            </p:attrNameLst>
                                          </p:cBhvr>
                                          <p:tavLst>
                                            <p:tav tm="0">
                                              <p:val>
                                                <p:strVal val="#ppt_y"/>
                                              </p:val>
                                            </p:tav>
                                            <p:tav tm="100000">
                                              <p:val>
                                                <p:strVal val="#ppt_y"/>
                                              </p:val>
                                            </p:tav>
                                          </p:tavLst>
                                        </p:anim>
                                      </p:childTnLst>
                                    </p:cTn>
                                  </p:par>
                                  <p:par>
                                    <p:cTn id="39" presetID="2" presetClass="entr" presetSubtype="2" fill="hold" nodeType="withEffect" p14:presetBounceEnd="50000">
                                      <p:stCondLst>
                                        <p:cond delay="500"/>
                                      </p:stCondLst>
                                      <p:childTnLst>
                                        <p:set>
                                          <p:cBhvr>
                                            <p:cTn id="40" dur="1" fill="hold">
                                              <p:stCondLst>
                                                <p:cond delay="0"/>
                                              </p:stCondLst>
                                            </p:cTn>
                                            <p:tgtEl>
                                              <p:spTgt spid="106"/>
                                            </p:tgtEl>
                                            <p:attrNameLst>
                                              <p:attrName>style.visibility</p:attrName>
                                            </p:attrNameLst>
                                          </p:cBhvr>
                                          <p:to>
                                            <p:strVal val="visible"/>
                                          </p:to>
                                        </p:set>
                                        <p:anim calcmode="lin" valueType="num" p14:bounceEnd="50000">
                                          <p:cBhvr additive="base">
                                            <p:cTn id="41" dur="1000" fill="hold"/>
                                            <p:tgtEl>
                                              <p:spTgt spid="106"/>
                                            </p:tgtEl>
                                            <p:attrNameLst>
                                              <p:attrName>ppt_x</p:attrName>
                                            </p:attrNameLst>
                                          </p:cBhvr>
                                          <p:tavLst>
                                            <p:tav tm="0">
                                              <p:val>
                                                <p:strVal val="1+#ppt_w/2"/>
                                              </p:val>
                                            </p:tav>
                                            <p:tav tm="100000">
                                              <p:val>
                                                <p:strVal val="#ppt_x"/>
                                              </p:val>
                                            </p:tav>
                                          </p:tavLst>
                                        </p:anim>
                                        <p:anim calcmode="lin" valueType="num" p14:bounceEnd="50000">
                                          <p:cBhvr additive="base">
                                            <p:cTn id="42" dur="1000" fill="hold"/>
                                            <p:tgtEl>
                                              <p:spTgt spid="106"/>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14:presetBounceEnd="50000">
                                      <p:stCondLst>
                                        <p:cond delay="1000"/>
                                      </p:stCondLst>
                                      <p:childTnLst>
                                        <p:set>
                                          <p:cBhvr>
                                            <p:cTn id="44" dur="1" fill="hold">
                                              <p:stCondLst>
                                                <p:cond delay="0"/>
                                              </p:stCondLst>
                                            </p:cTn>
                                            <p:tgtEl>
                                              <p:spTgt spid="93"/>
                                            </p:tgtEl>
                                            <p:attrNameLst>
                                              <p:attrName>style.visibility</p:attrName>
                                            </p:attrNameLst>
                                          </p:cBhvr>
                                          <p:to>
                                            <p:strVal val="visible"/>
                                          </p:to>
                                        </p:set>
                                        <p:anim calcmode="lin" valueType="num" p14:bounceEnd="50000">
                                          <p:cBhvr additive="base">
                                            <p:cTn id="45" dur="1000" fill="hold"/>
                                            <p:tgtEl>
                                              <p:spTgt spid="93"/>
                                            </p:tgtEl>
                                            <p:attrNameLst>
                                              <p:attrName>ppt_x</p:attrName>
                                            </p:attrNameLst>
                                          </p:cBhvr>
                                          <p:tavLst>
                                            <p:tav tm="0">
                                              <p:val>
                                                <p:strVal val="0-#ppt_w/2"/>
                                              </p:val>
                                            </p:tav>
                                            <p:tav tm="100000">
                                              <p:val>
                                                <p:strVal val="#ppt_x"/>
                                              </p:val>
                                            </p:tav>
                                          </p:tavLst>
                                        </p:anim>
                                        <p:anim calcmode="lin" valueType="num" p14:bounceEnd="50000">
                                          <p:cBhvr additive="base">
                                            <p:cTn id="46" dur="1000" fill="hold"/>
                                            <p:tgtEl>
                                              <p:spTgt spid="93"/>
                                            </p:tgtEl>
                                            <p:attrNameLst>
                                              <p:attrName>ppt_y</p:attrName>
                                            </p:attrNameLst>
                                          </p:cBhvr>
                                          <p:tavLst>
                                            <p:tav tm="0">
                                              <p:val>
                                                <p:strVal val="#ppt_y"/>
                                              </p:val>
                                            </p:tav>
                                            <p:tav tm="100000">
                                              <p:val>
                                                <p:strVal val="#ppt_y"/>
                                              </p:val>
                                            </p:tav>
                                          </p:tavLst>
                                        </p:anim>
                                      </p:childTnLst>
                                    </p:cTn>
                                  </p:par>
                                  <p:par>
                                    <p:cTn id="47" presetID="2" presetClass="entr" presetSubtype="2" fill="hold" nodeType="withEffect" p14:presetBounceEnd="50000">
                                      <p:stCondLst>
                                        <p:cond delay="1000"/>
                                      </p:stCondLst>
                                      <p:childTnLst>
                                        <p:set>
                                          <p:cBhvr>
                                            <p:cTn id="48" dur="1" fill="hold">
                                              <p:stCondLst>
                                                <p:cond delay="0"/>
                                              </p:stCondLst>
                                            </p:cTn>
                                            <p:tgtEl>
                                              <p:spTgt spid="122"/>
                                            </p:tgtEl>
                                            <p:attrNameLst>
                                              <p:attrName>style.visibility</p:attrName>
                                            </p:attrNameLst>
                                          </p:cBhvr>
                                          <p:to>
                                            <p:strVal val="visible"/>
                                          </p:to>
                                        </p:set>
                                        <p:anim calcmode="lin" valueType="num" p14:bounceEnd="50000">
                                          <p:cBhvr additive="base">
                                            <p:cTn id="49" dur="1000" fill="hold"/>
                                            <p:tgtEl>
                                              <p:spTgt spid="122"/>
                                            </p:tgtEl>
                                            <p:attrNameLst>
                                              <p:attrName>ppt_x</p:attrName>
                                            </p:attrNameLst>
                                          </p:cBhvr>
                                          <p:tavLst>
                                            <p:tav tm="0">
                                              <p:val>
                                                <p:strVal val="1+#ppt_w/2"/>
                                              </p:val>
                                            </p:tav>
                                            <p:tav tm="100000">
                                              <p:val>
                                                <p:strVal val="#ppt_x"/>
                                              </p:val>
                                            </p:tav>
                                          </p:tavLst>
                                        </p:anim>
                                        <p:anim calcmode="lin" valueType="num" p14:bounceEnd="50000">
                                          <p:cBhvr additive="base">
                                            <p:cTn id="50" dur="1000" fill="hold"/>
                                            <p:tgtEl>
                                              <p:spTgt spid="122"/>
                                            </p:tgtEl>
                                            <p:attrNameLst>
                                              <p:attrName>ppt_y</p:attrName>
                                            </p:attrNameLst>
                                          </p:cBhvr>
                                          <p:tavLst>
                                            <p:tav tm="0">
                                              <p:val>
                                                <p:strVal val="#ppt_y"/>
                                              </p:val>
                                            </p:tav>
                                            <p:tav tm="100000">
                                              <p:val>
                                                <p:strVal val="#ppt_y"/>
                                              </p:val>
                                            </p:tav>
                                          </p:tavLst>
                                        </p:anim>
                                      </p:childTnLst>
                                    </p:cTn>
                                  </p:par>
                                </p:childTnLst>
                              </p:cTn>
                            </p:par>
                            <p:par>
                              <p:cTn id="51" fill="hold">
                                <p:stCondLst>
                                  <p:cond delay="2000"/>
                                </p:stCondLst>
                                <p:childTnLst>
                                  <p:par>
                                    <p:cTn id="52" presetID="47" presetClass="entr" presetSubtype="0" fill="hold" grpId="0" nodeType="afterEffect">
                                      <p:stCondLst>
                                        <p:cond delay="0"/>
                                      </p:stCondLst>
                                      <p:childTnLst>
                                        <p:set>
                                          <p:cBhvr>
                                            <p:cTn id="53" dur="1" fill="hold">
                                              <p:stCondLst>
                                                <p:cond delay="0"/>
                                              </p:stCondLst>
                                            </p:cTn>
                                            <p:tgtEl>
                                              <p:spTgt spid="70"/>
                                            </p:tgtEl>
                                            <p:attrNameLst>
                                              <p:attrName>style.visibility</p:attrName>
                                            </p:attrNameLst>
                                          </p:cBhvr>
                                          <p:to>
                                            <p:strVal val="visible"/>
                                          </p:to>
                                        </p:set>
                                        <p:animEffect transition="in" filter="fade">
                                          <p:cBhvr>
                                            <p:cTn id="54" dur="750"/>
                                            <p:tgtEl>
                                              <p:spTgt spid="70"/>
                                            </p:tgtEl>
                                          </p:cBhvr>
                                        </p:animEffect>
                                        <p:anim calcmode="lin" valueType="num">
                                          <p:cBhvr>
                                            <p:cTn id="55" dur="750" fill="hold"/>
                                            <p:tgtEl>
                                              <p:spTgt spid="70"/>
                                            </p:tgtEl>
                                            <p:attrNameLst>
                                              <p:attrName>ppt_x</p:attrName>
                                            </p:attrNameLst>
                                          </p:cBhvr>
                                          <p:tavLst>
                                            <p:tav tm="0">
                                              <p:val>
                                                <p:strVal val="#ppt_x"/>
                                              </p:val>
                                            </p:tav>
                                            <p:tav tm="100000">
                                              <p:val>
                                                <p:strVal val="#ppt_x"/>
                                              </p:val>
                                            </p:tav>
                                          </p:tavLst>
                                        </p:anim>
                                        <p:anim calcmode="lin" valueType="num">
                                          <p:cBhvr>
                                            <p:cTn id="56" dur="750" fill="hold"/>
                                            <p:tgtEl>
                                              <p:spTgt spid="70"/>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71"/>
                                            </p:tgtEl>
                                            <p:attrNameLst>
                                              <p:attrName>style.visibility</p:attrName>
                                            </p:attrNameLst>
                                          </p:cBhvr>
                                          <p:to>
                                            <p:strVal val="visible"/>
                                          </p:to>
                                        </p:set>
                                        <p:animEffect transition="in" filter="fade">
                                          <p:cBhvr>
                                            <p:cTn id="59" dur="750"/>
                                            <p:tgtEl>
                                              <p:spTgt spid="71"/>
                                            </p:tgtEl>
                                          </p:cBhvr>
                                        </p:animEffect>
                                        <p:anim calcmode="lin" valueType="num">
                                          <p:cBhvr>
                                            <p:cTn id="60" dur="750" fill="hold"/>
                                            <p:tgtEl>
                                              <p:spTgt spid="71"/>
                                            </p:tgtEl>
                                            <p:attrNameLst>
                                              <p:attrName>ppt_x</p:attrName>
                                            </p:attrNameLst>
                                          </p:cBhvr>
                                          <p:tavLst>
                                            <p:tav tm="0">
                                              <p:val>
                                                <p:strVal val="#ppt_x"/>
                                              </p:val>
                                            </p:tav>
                                            <p:tav tm="100000">
                                              <p:val>
                                                <p:strVal val="#ppt_x"/>
                                              </p:val>
                                            </p:tav>
                                          </p:tavLst>
                                        </p:anim>
                                        <p:anim calcmode="lin" valueType="num">
                                          <p:cBhvr>
                                            <p:cTn id="61" dur="750" fill="hold"/>
                                            <p:tgtEl>
                                              <p:spTgt spid="71"/>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0"/>
                                      </p:stCondLst>
                                      <p:childTnLst>
                                        <p:set>
                                          <p:cBhvr>
                                            <p:cTn id="63" dur="1" fill="hold">
                                              <p:stCondLst>
                                                <p:cond delay="0"/>
                                              </p:stCondLst>
                                            </p:cTn>
                                            <p:tgtEl>
                                              <p:spTgt spid="72"/>
                                            </p:tgtEl>
                                            <p:attrNameLst>
                                              <p:attrName>style.visibility</p:attrName>
                                            </p:attrNameLst>
                                          </p:cBhvr>
                                          <p:to>
                                            <p:strVal val="visible"/>
                                          </p:to>
                                        </p:set>
                                        <p:animEffect transition="in" filter="fade">
                                          <p:cBhvr>
                                            <p:cTn id="64" dur="750"/>
                                            <p:tgtEl>
                                              <p:spTgt spid="72"/>
                                            </p:tgtEl>
                                          </p:cBhvr>
                                        </p:animEffect>
                                        <p:anim calcmode="lin" valueType="num">
                                          <p:cBhvr>
                                            <p:cTn id="65" dur="750" fill="hold"/>
                                            <p:tgtEl>
                                              <p:spTgt spid="72"/>
                                            </p:tgtEl>
                                            <p:attrNameLst>
                                              <p:attrName>ppt_x</p:attrName>
                                            </p:attrNameLst>
                                          </p:cBhvr>
                                          <p:tavLst>
                                            <p:tav tm="0">
                                              <p:val>
                                                <p:strVal val="#ppt_x"/>
                                              </p:val>
                                            </p:tav>
                                            <p:tav tm="100000">
                                              <p:val>
                                                <p:strVal val="#ppt_x"/>
                                              </p:val>
                                            </p:tav>
                                          </p:tavLst>
                                        </p:anim>
                                        <p:anim calcmode="lin" valueType="num">
                                          <p:cBhvr>
                                            <p:cTn id="66" dur="750" fill="hold"/>
                                            <p:tgtEl>
                                              <p:spTgt spid="72"/>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73"/>
                                            </p:tgtEl>
                                            <p:attrNameLst>
                                              <p:attrName>style.visibility</p:attrName>
                                            </p:attrNameLst>
                                          </p:cBhvr>
                                          <p:to>
                                            <p:strVal val="visible"/>
                                          </p:to>
                                        </p:set>
                                        <p:animEffect transition="in" filter="fade">
                                          <p:cBhvr>
                                            <p:cTn id="69" dur="750"/>
                                            <p:tgtEl>
                                              <p:spTgt spid="73"/>
                                            </p:tgtEl>
                                          </p:cBhvr>
                                        </p:animEffect>
                                        <p:anim calcmode="lin" valueType="num">
                                          <p:cBhvr>
                                            <p:cTn id="70" dur="750" fill="hold"/>
                                            <p:tgtEl>
                                              <p:spTgt spid="73"/>
                                            </p:tgtEl>
                                            <p:attrNameLst>
                                              <p:attrName>ppt_x</p:attrName>
                                            </p:attrNameLst>
                                          </p:cBhvr>
                                          <p:tavLst>
                                            <p:tav tm="0">
                                              <p:val>
                                                <p:strVal val="#ppt_x"/>
                                              </p:val>
                                            </p:tav>
                                            <p:tav tm="100000">
                                              <p:val>
                                                <p:strVal val="#ppt_x"/>
                                              </p:val>
                                            </p:tav>
                                          </p:tavLst>
                                        </p:anim>
                                        <p:anim calcmode="lin" valueType="num">
                                          <p:cBhvr>
                                            <p:cTn id="71" dur="750" fill="hold"/>
                                            <p:tgtEl>
                                              <p:spTgt spid="73"/>
                                            </p:tgtEl>
                                            <p:attrNameLst>
                                              <p:attrName>ppt_y</p:attrName>
                                            </p:attrNameLst>
                                          </p:cBhvr>
                                          <p:tavLst>
                                            <p:tav tm="0">
                                              <p:val>
                                                <p:strVal val="#ppt_y+.1"/>
                                              </p:val>
                                            </p:tav>
                                            <p:tav tm="100000">
                                              <p:val>
                                                <p:strVal val="#ppt_y"/>
                                              </p:val>
                                            </p:tav>
                                          </p:tavLst>
                                        </p:anim>
                                      </p:childTnLst>
                                    </p:cTn>
                                  </p:par>
                                </p:childTnLst>
                              </p:cTn>
                            </p:par>
                            <p:par>
                              <p:cTn id="72" fill="hold">
                                <p:stCondLst>
                                  <p:cond delay="2750"/>
                                </p:stCondLst>
                                <p:childTnLst>
                                  <p:par>
                                    <p:cTn id="73" presetID="47" presetClass="entr" presetSubtype="0" fill="hold" grpId="0" nodeType="afterEffect">
                                      <p:stCondLst>
                                        <p:cond delay="0"/>
                                      </p:stCondLst>
                                      <p:childTnLst>
                                        <p:set>
                                          <p:cBhvr>
                                            <p:cTn id="74" dur="1" fill="hold">
                                              <p:stCondLst>
                                                <p:cond delay="0"/>
                                              </p:stCondLst>
                                            </p:cTn>
                                            <p:tgtEl>
                                              <p:spTgt spid="68"/>
                                            </p:tgtEl>
                                            <p:attrNameLst>
                                              <p:attrName>style.visibility</p:attrName>
                                            </p:attrNameLst>
                                          </p:cBhvr>
                                          <p:to>
                                            <p:strVal val="visible"/>
                                          </p:to>
                                        </p:set>
                                        <p:animEffect transition="in" filter="fade">
                                          <p:cBhvr>
                                            <p:cTn id="75" dur="750"/>
                                            <p:tgtEl>
                                              <p:spTgt spid="68"/>
                                            </p:tgtEl>
                                          </p:cBhvr>
                                        </p:animEffect>
                                        <p:anim calcmode="lin" valueType="num">
                                          <p:cBhvr>
                                            <p:cTn id="76" dur="750" fill="hold"/>
                                            <p:tgtEl>
                                              <p:spTgt spid="68"/>
                                            </p:tgtEl>
                                            <p:attrNameLst>
                                              <p:attrName>ppt_x</p:attrName>
                                            </p:attrNameLst>
                                          </p:cBhvr>
                                          <p:tavLst>
                                            <p:tav tm="0">
                                              <p:val>
                                                <p:strVal val="#ppt_x"/>
                                              </p:val>
                                            </p:tav>
                                            <p:tav tm="100000">
                                              <p:val>
                                                <p:strVal val="#ppt_x"/>
                                              </p:val>
                                            </p:tav>
                                          </p:tavLst>
                                        </p:anim>
                                        <p:anim calcmode="lin" valueType="num">
                                          <p:cBhvr>
                                            <p:cTn id="77" dur="750" fill="hold"/>
                                            <p:tgtEl>
                                              <p:spTgt spid="68"/>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69"/>
                                            </p:tgtEl>
                                            <p:attrNameLst>
                                              <p:attrName>style.visibility</p:attrName>
                                            </p:attrNameLst>
                                          </p:cBhvr>
                                          <p:to>
                                            <p:strVal val="visible"/>
                                          </p:to>
                                        </p:set>
                                        <p:animEffect transition="in" filter="fade">
                                          <p:cBhvr>
                                            <p:cTn id="80" dur="750"/>
                                            <p:tgtEl>
                                              <p:spTgt spid="69"/>
                                            </p:tgtEl>
                                          </p:cBhvr>
                                        </p:animEffect>
                                        <p:anim calcmode="lin" valueType="num">
                                          <p:cBhvr>
                                            <p:cTn id="81" dur="750" fill="hold"/>
                                            <p:tgtEl>
                                              <p:spTgt spid="69"/>
                                            </p:tgtEl>
                                            <p:attrNameLst>
                                              <p:attrName>ppt_x</p:attrName>
                                            </p:attrNameLst>
                                          </p:cBhvr>
                                          <p:tavLst>
                                            <p:tav tm="0">
                                              <p:val>
                                                <p:strVal val="#ppt_x"/>
                                              </p:val>
                                            </p:tav>
                                            <p:tav tm="100000">
                                              <p:val>
                                                <p:strVal val="#ppt_x"/>
                                              </p:val>
                                            </p:tav>
                                          </p:tavLst>
                                        </p:anim>
                                        <p:anim calcmode="lin" valueType="num">
                                          <p:cBhvr>
                                            <p:cTn id="82" dur="750" fill="hold"/>
                                            <p:tgtEl>
                                              <p:spTgt spid="69"/>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0"/>
                                      </p:stCondLst>
                                      <p:childTnLst>
                                        <p:set>
                                          <p:cBhvr>
                                            <p:cTn id="84" dur="1" fill="hold">
                                              <p:stCondLst>
                                                <p:cond delay="0"/>
                                              </p:stCondLst>
                                            </p:cTn>
                                            <p:tgtEl>
                                              <p:spTgt spid="74"/>
                                            </p:tgtEl>
                                            <p:attrNameLst>
                                              <p:attrName>style.visibility</p:attrName>
                                            </p:attrNameLst>
                                          </p:cBhvr>
                                          <p:to>
                                            <p:strVal val="visible"/>
                                          </p:to>
                                        </p:set>
                                        <p:animEffect transition="in" filter="fade">
                                          <p:cBhvr>
                                            <p:cTn id="85" dur="750"/>
                                            <p:tgtEl>
                                              <p:spTgt spid="74"/>
                                            </p:tgtEl>
                                          </p:cBhvr>
                                        </p:animEffect>
                                        <p:anim calcmode="lin" valueType="num">
                                          <p:cBhvr>
                                            <p:cTn id="86" dur="750" fill="hold"/>
                                            <p:tgtEl>
                                              <p:spTgt spid="74"/>
                                            </p:tgtEl>
                                            <p:attrNameLst>
                                              <p:attrName>ppt_x</p:attrName>
                                            </p:attrNameLst>
                                          </p:cBhvr>
                                          <p:tavLst>
                                            <p:tav tm="0">
                                              <p:val>
                                                <p:strVal val="#ppt_x"/>
                                              </p:val>
                                            </p:tav>
                                            <p:tav tm="100000">
                                              <p:val>
                                                <p:strVal val="#ppt_x"/>
                                              </p:val>
                                            </p:tav>
                                          </p:tavLst>
                                        </p:anim>
                                        <p:anim calcmode="lin" valueType="num">
                                          <p:cBhvr>
                                            <p:cTn id="87" dur="750" fill="hold"/>
                                            <p:tgtEl>
                                              <p:spTgt spid="74"/>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75"/>
                                            </p:tgtEl>
                                            <p:attrNameLst>
                                              <p:attrName>style.visibility</p:attrName>
                                            </p:attrNameLst>
                                          </p:cBhvr>
                                          <p:to>
                                            <p:strVal val="visible"/>
                                          </p:to>
                                        </p:set>
                                        <p:animEffect transition="in" filter="fade">
                                          <p:cBhvr>
                                            <p:cTn id="90" dur="750"/>
                                            <p:tgtEl>
                                              <p:spTgt spid="75"/>
                                            </p:tgtEl>
                                          </p:cBhvr>
                                        </p:animEffect>
                                        <p:anim calcmode="lin" valueType="num">
                                          <p:cBhvr>
                                            <p:cTn id="91" dur="750" fill="hold"/>
                                            <p:tgtEl>
                                              <p:spTgt spid="75"/>
                                            </p:tgtEl>
                                            <p:attrNameLst>
                                              <p:attrName>ppt_x</p:attrName>
                                            </p:attrNameLst>
                                          </p:cBhvr>
                                          <p:tavLst>
                                            <p:tav tm="0">
                                              <p:val>
                                                <p:strVal val="#ppt_x"/>
                                              </p:val>
                                            </p:tav>
                                            <p:tav tm="100000">
                                              <p:val>
                                                <p:strVal val="#ppt_x"/>
                                              </p:val>
                                            </p:tav>
                                          </p:tavLst>
                                        </p:anim>
                                        <p:anim calcmode="lin" valueType="num">
                                          <p:cBhvr>
                                            <p:cTn id="92" dur="750" fill="hold"/>
                                            <p:tgtEl>
                                              <p:spTgt spid="75"/>
                                            </p:tgtEl>
                                            <p:attrNameLst>
                                              <p:attrName>ppt_y</p:attrName>
                                            </p:attrNameLst>
                                          </p:cBhvr>
                                          <p:tavLst>
                                            <p:tav tm="0">
                                              <p:val>
                                                <p:strVal val="#ppt_y+.1"/>
                                              </p:val>
                                            </p:tav>
                                            <p:tav tm="100000">
                                              <p:val>
                                                <p:strVal val="#ppt_y"/>
                                              </p:val>
                                            </p:tav>
                                          </p:tavLst>
                                        </p:anim>
                                      </p:childTnLst>
                                    </p:cTn>
                                  </p:par>
                                </p:childTnLst>
                              </p:cTn>
                            </p:par>
                            <p:par>
                              <p:cTn id="93" fill="hold">
                                <p:stCondLst>
                                  <p:cond delay="3500"/>
                                </p:stCondLst>
                                <p:childTnLst>
                                  <p:par>
                                    <p:cTn id="94" presetID="47" presetClass="entr" presetSubtype="0" fill="hold" grpId="0" nodeType="afterEffect">
                                      <p:stCondLst>
                                        <p:cond delay="0"/>
                                      </p:stCondLst>
                                      <p:childTnLst>
                                        <p:set>
                                          <p:cBhvr>
                                            <p:cTn id="95" dur="1" fill="hold">
                                              <p:stCondLst>
                                                <p:cond delay="0"/>
                                              </p:stCondLst>
                                            </p:cTn>
                                            <p:tgtEl>
                                              <p:spTgt spid="66"/>
                                            </p:tgtEl>
                                            <p:attrNameLst>
                                              <p:attrName>style.visibility</p:attrName>
                                            </p:attrNameLst>
                                          </p:cBhvr>
                                          <p:to>
                                            <p:strVal val="visible"/>
                                          </p:to>
                                        </p:set>
                                        <p:animEffect transition="in" filter="fade">
                                          <p:cBhvr>
                                            <p:cTn id="96" dur="750"/>
                                            <p:tgtEl>
                                              <p:spTgt spid="66"/>
                                            </p:tgtEl>
                                          </p:cBhvr>
                                        </p:animEffect>
                                        <p:anim calcmode="lin" valueType="num">
                                          <p:cBhvr>
                                            <p:cTn id="97" dur="750" fill="hold"/>
                                            <p:tgtEl>
                                              <p:spTgt spid="66"/>
                                            </p:tgtEl>
                                            <p:attrNameLst>
                                              <p:attrName>ppt_x</p:attrName>
                                            </p:attrNameLst>
                                          </p:cBhvr>
                                          <p:tavLst>
                                            <p:tav tm="0">
                                              <p:val>
                                                <p:strVal val="#ppt_x"/>
                                              </p:val>
                                            </p:tav>
                                            <p:tav tm="100000">
                                              <p:val>
                                                <p:strVal val="#ppt_x"/>
                                              </p:val>
                                            </p:tav>
                                          </p:tavLst>
                                        </p:anim>
                                        <p:anim calcmode="lin" valueType="num">
                                          <p:cBhvr>
                                            <p:cTn id="98" dur="750" fill="hold"/>
                                            <p:tgtEl>
                                              <p:spTgt spid="66"/>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67"/>
                                            </p:tgtEl>
                                            <p:attrNameLst>
                                              <p:attrName>style.visibility</p:attrName>
                                            </p:attrNameLst>
                                          </p:cBhvr>
                                          <p:to>
                                            <p:strVal val="visible"/>
                                          </p:to>
                                        </p:set>
                                        <p:animEffect transition="in" filter="fade">
                                          <p:cBhvr>
                                            <p:cTn id="101" dur="750"/>
                                            <p:tgtEl>
                                              <p:spTgt spid="67"/>
                                            </p:tgtEl>
                                          </p:cBhvr>
                                        </p:animEffect>
                                        <p:anim calcmode="lin" valueType="num">
                                          <p:cBhvr>
                                            <p:cTn id="102" dur="750" fill="hold"/>
                                            <p:tgtEl>
                                              <p:spTgt spid="67"/>
                                            </p:tgtEl>
                                            <p:attrNameLst>
                                              <p:attrName>ppt_x</p:attrName>
                                            </p:attrNameLst>
                                          </p:cBhvr>
                                          <p:tavLst>
                                            <p:tav tm="0">
                                              <p:val>
                                                <p:strVal val="#ppt_x"/>
                                              </p:val>
                                            </p:tav>
                                            <p:tav tm="100000">
                                              <p:val>
                                                <p:strVal val="#ppt_x"/>
                                              </p:val>
                                            </p:tav>
                                          </p:tavLst>
                                        </p:anim>
                                        <p:anim calcmode="lin" valueType="num">
                                          <p:cBhvr>
                                            <p:cTn id="103" dur="750" fill="hold"/>
                                            <p:tgtEl>
                                              <p:spTgt spid="67"/>
                                            </p:tgtEl>
                                            <p:attrNameLst>
                                              <p:attrName>ppt_y</p:attrName>
                                            </p:attrNameLst>
                                          </p:cBhvr>
                                          <p:tavLst>
                                            <p:tav tm="0">
                                              <p:val>
                                                <p:strVal val="#ppt_y+.1"/>
                                              </p:val>
                                            </p:tav>
                                            <p:tav tm="100000">
                                              <p:val>
                                                <p:strVal val="#ppt_y"/>
                                              </p:val>
                                            </p:tav>
                                          </p:tavLst>
                                        </p:anim>
                                      </p:childTnLst>
                                    </p:cTn>
                                  </p:par>
                                  <p:par>
                                    <p:cTn id="104" presetID="47" presetClass="entr" presetSubtype="0" fill="hold" grpId="0" nodeType="withEffect">
                                      <p:stCondLst>
                                        <p:cond delay="0"/>
                                      </p:stCondLst>
                                      <p:childTnLst>
                                        <p:set>
                                          <p:cBhvr>
                                            <p:cTn id="105" dur="1" fill="hold">
                                              <p:stCondLst>
                                                <p:cond delay="0"/>
                                              </p:stCondLst>
                                            </p:cTn>
                                            <p:tgtEl>
                                              <p:spTgt spid="76"/>
                                            </p:tgtEl>
                                            <p:attrNameLst>
                                              <p:attrName>style.visibility</p:attrName>
                                            </p:attrNameLst>
                                          </p:cBhvr>
                                          <p:to>
                                            <p:strVal val="visible"/>
                                          </p:to>
                                        </p:set>
                                        <p:animEffect transition="in" filter="fade">
                                          <p:cBhvr>
                                            <p:cTn id="106" dur="750"/>
                                            <p:tgtEl>
                                              <p:spTgt spid="76"/>
                                            </p:tgtEl>
                                          </p:cBhvr>
                                        </p:animEffect>
                                        <p:anim calcmode="lin" valueType="num">
                                          <p:cBhvr>
                                            <p:cTn id="107" dur="750" fill="hold"/>
                                            <p:tgtEl>
                                              <p:spTgt spid="76"/>
                                            </p:tgtEl>
                                            <p:attrNameLst>
                                              <p:attrName>ppt_x</p:attrName>
                                            </p:attrNameLst>
                                          </p:cBhvr>
                                          <p:tavLst>
                                            <p:tav tm="0">
                                              <p:val>
                                                <p:strVal val="#ppt_x"/>
                                              </p:val>
                                            </p:tav>
                                            <p:tav tm="100000">
                                              <p:val>
                                                <p:strVal val="#ppt_x"/>
                                              </p:val>
                                            </p:tav>
                                          </p:tavLst>
                                        </p:anim>
                                        <p:anim calcmode="lin" valueType="num">
                                          <p:cBhvr>
                                            <p:cTn id="108" dur="750" fill="hold"/>
                                            <p:tgtEl>
                                              <p:spTgt spid="76"/>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0"/>
                                      </p:stCondLst>
                                      <p:childTnLst>
                                        <p:set>
                                          <p:cBhvr>
                                            <p:cTn id="110" dur="1" fill="hold">
                                              <p:stCondLst>
                                                <p:cond delay="0"/>
                                              </p:stCondLst>
                                            </p:cTn>
                                            <p:tgtEl>
                                              <p:spTgt spid="77"/>
                                            </p:tgtEl>
                                            <p:attrNameLst>
                                              <p:attrName>style.visibility</p:attrName>
                                            </p:attrNameLst>
                                          </p:cBhvr>
                                          <p:to>
                                            <p:strVal val="visible"/>
                                          </p:to>
                                        </p:set>
                                        <p:animEffect transition="in" filter="fade">
                                          <p:cBhvr>
                                            <p:cTn id="111" dur="750"/>
                                            <p:tgtEl>
                                              <p:spTgt spid="77"/>
                                            </p:tgtEl>
                                          </p:cBhvr>
                                        </p:animEffect>
                                        <p:anim calcmode="lin" valueType="num">
                                          <p:cBhvr>
                                            <p:cTn id="112" dur="750" fill="hold"/>
                                            <p:tgtEl>
                                              <p:spTgt spid="77"/>
                                            </p:tgtEl>
                                            <p:attrNameLst>
                                              <p:attrName>ppt_x</p:attrName>
                                            </p:attrNameLst>
                                          </p:cBhvr>
                                          <p:tavLst>
                                            <p:tav tm="0">
                                              <p:val>
                                                <p:strVal val="#ppt_x"/>
                                              </p:val>
                                            </p:tav>
                                            <p:tav tm="100000">
                                              <p:val>
                                                <p:strVal val="#ppt_x"/>
                                              </p:val>
                                            </p:tav>
                                          </p:tavLst>
                                        </p:anim>
                                        <p:anim calcmode="lin" valueType="num">
                                          <p:cBhvr>
                                            <p:cTn id="113" dur="750" fill="hold"/>
                                            <p:tgtEl>
                                              <p:spTgt spid="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p:bldP spid="68" grpId="0"/>
          <p:bldP spid="69" grpId="0"/>
          <p:bldP spid="70" grpId="0"/>
          <p:bldP spid="71" grpId="0"/>
          <p:bldP spid="72" grpId="0"/>
          <p:bldP spid="73" grpId="0"/>
          <p:bldP spid="74" grpId="0"/>
          <p:bldP spid="75" grpId="0"/>
          <p:bldP spid="76" grpId="0"/>
          <p:bldP spid="7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1000"/>
                                            <p:tgtEl>
                                              <p:spTgt spid="42"/>
                                            </p:tgtEl>
                                          </p:cBhvr>
                                        </p:animEffect>
                                        <p:anim calcmode="lin" valueType="num">
                                          <p:cBhvr>
                                            <p:cTn id="13" dur="1000" fill="hold"/>
                                            <p:tgtEl>
                                              <p:spTgt spid="42"/>
                                            </p:tgtEl>
                                            <p:attrNameLst>
                                              <p:attrName>ppt_x</p:attrName>
                                            </p:attrNameLst>
                                          </p:cBhvr>
                                          <p:tavLst>
                                            <p:tav tm="0">
                                              <p:val>
                                                <p:strVal val="#ppt_x"/>
                                              </p:val>
                                            </p:tav>
                                            <p:tav tm="100000">
                                              <p:val>
                                                <p:strVal val="#ppt_x"/>
                                              </p:val>
                                            </p:tav>
                                          </p:tavLst>
                                        </p:anim>
                                        <p:anim calcmode="lin" valueType="num">
                                          <p:cBhvr>
                                            <p:cTn id="14" dur="1000" fill="hold"/>
                                            <p:tgtEl>
                                              <p:spTgt spid="42"/>
                                            </p:tgtEl>
                                            <p:attrNameLst>
                                              <p:attrName>ppt_y</p:attrName>
                                            </p:attrNameLst>
                                          </p:cBhvr>
                                          <p:tavLst>
                                            <p:tav tm="0">
                                              <p:val>
                                                <p:strVal val="#ppt_y+.1"/>
                                              </p:val>
                                            </p:tav>
                                            <p:tav tm="100000">
                                              <p:val>
                                                <p:strVal val="#ppt_y"/>
                                              </p:val>
                                            </p:tav>
                                          </p:tavLst>
                                        </p:anim>
                                      </p:childTnLst>
                                    </p:cTn>
                                  </p:par>
                                  <p:par>
                                    <p:cTn id="15" presetID="14" presetClass="entr" presetSubtype="10" fill="hold" nodeType="withEffect">
                                      <p:stCondLst>
                                        <p:cond delay="500"/>
                                      </p:stCondLst>
                                      <p:childTnLst>
                                        <p:set>
                                          <p:cBhvr>
                                            <p:cTn id="16" dur="1" fill="hold">
                                              <p:stCondLst>
                                                <p:cond delay="0"/>
                                              </p:stCondLst>
                                            </p:cTn>
                                            <p:tgtEl>
                                              <p:spTgt spid="47"/>
                                            </p:tgtEl>
                                            <p:attrNameLst>
                                              <p:attrName>style.visibility</p:attrName>
                                            </p:attrNameLst>
                                          </p:cBhvr>
                                          <p:to>
                                            <p:strVal val="visible"/>
                                          </p:to>
                                        </p:set>
                                        <p:animEffect transition="in" filter="randombar(horizontal)">
                                          <p:cBhvr>
                                            <p:cTn id="17" dur="500"/>
                                            <p:tgtEl>
                                              <p:spTgt spid="47"/>
                                            </p:tgtEl>
                                          </p:cBhvr>
                                        </p:animEffect>
                                      </p:childTnLst>
                                    </p:cTn>
                                  </p:par>
                                  <p:par>
                                    <p:cTn id="18" presetID="14" presetClass="entr" presetSubtype="10" fill="hold" nodeType="withEffect">
                                      <p:stCondLst>
                                        <p:cond delay="500"/>
                                      </p:stCondLst>
                                      <p:childTnLst>
                                        <p:set>
                                          <p:cBhvr>
                                            <p:cTn id="19" dur="1" fill="hold">
                                              <p:stCondLst>
                                                <p:cond delay="0"/>
                                              </p:stCondLst>
                                            </p:cTn>
                                            <p:tgtEl>
                                              <p:spTgt spid="18"/>
                                            </p:tgtEl>
                                            <p:attrNameLst>
                                              <p:attrName>style.visibility</p:attrName>
                                            </p:attrNameLst>
                                          </p:cBhvr>
                                          <p:to>
                                            <p:strVal val="visible"/>
                                          </p:to>
                                        </p:set>
                                        <p:animEffect transition="in" filter="randombar(horizontal)">
                                          <p:cBhvr>
                                            <p:cTn id="20" dur="500"/>
                                            <p:tgtEl>
                                              <p:spTgt spid="18"/>
                                            </p:tgtEl>
                                          </p:cBhvr>
                                        </p:animEffect>
                                      </p:childTnLst>
                                    </p:cTn>
                                  </p:par>
                                  <p:par>
                                    <p:cTn id="21" presetID="35" presetClass="entr" presetSubtype="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2000"/>
                                            <p:tgtEl>
                                              <p:spTgt spid="8"/>
                                            </p:tgtEl>
                                          </p:cBhvr>
                                        </p:animEffect>
                                        <p:anim calcmode="lin" valueType="num">
                                          <p:cBhvr>
                                            <p:cTn id="24" dur="2000" fill="hold"/>
                                            <p:tgtEl>
                                              <p:spTgt spid="8"/>
                                            </p:tgtEl>
                                            <p:attrNameLst>
                                              <p:attrName>style.rotation</p:attrName>
                                            </p:attrNameLst>
                                          </p:cBhvr>
                                          <p:tavLst>
                                            <p:tav tm="0">
                                              <p:val>
                                                <p:fltVal val="720"/>
                                              </p:val>
                                            </p:tav>
                                            <p:tav tm="100000">
                                              <p:val>
                                                <p:fltVal val="0"/>
                                              </p:val>
                                            </p:tav>
                                          </p:tavLst>
                                        </p:anim>
                                        <p:anim calcmode="lin" valueType="num">
                                          <p:cBhvr>
                                            <p:cTn id="25" dur="2000" fill="hold"/>
                                            <p:tgtEl>
                                              <p:spTgt spid="8"/>
                                            </p:tgtEl>
                                            <p:attrNameLst>
                                              <p:attrName>ppt_h</p:attrName>
                                            </p:attrNameLst>
                                          </p:cBhvr>
                                          <p:tavLst>
                                            <p:tav tm="0">
                                              <p:val>
                                                <p:fltVal val="0"/>
                                              </p:val>
                                            </p:tav>
                                            <p:tav tm="100000">
                                              <p:val>
                                                <p:strVal val="#ppt_h"/>
                                              </p:val>
                                            </p:tav>
                                          </p:tavLst>
                                        </p:anim>
                                        <p:anim calcmode="lin" valueType="num">
                                          <p:cBhvr>
                                            <p:cTn id="26" dur="2000" fill="hold"/>
                                            <p:tgtEl>
                                              <p:spTgt spid="8"/>
                                            </p:tgtEl>
                                            <p:attrNameLst>
                                              <p:attrName>ppt_w</p:attrName>
                                            </p:attrNameLst>
                                          </p:cBhvr>
                                          <p:tavLst>
                                            <p:tav tm="0">
                                              <p:val>
                                                <p:fltVal val="0"/>
                                              </p:val>
                                            </p:tav>
                                            <p:tav tm="100000">
                                              <p:val>
                                                <p:strVal val="#ppt_w"/>
                                              </p:val>
                                            </p:tav>
                                          </p:tavLst>
                                        </p:anim>
                                      </p:childTnLst>
                                    </p:cTn>
                                  </p:par>
                                  <p:par>
                                    <p:cTn id="27" presetID="2" presetClass="entr" presetSubtype="8" fill="hold" nodeType="withEffect">
                                      <p:stCondLst>
                                        <p:cond delay="0"/>
                                      </p:stCondLst>
                                      <p:childTnLst>
                                        <p:set>
                                          <p:cBhvr>
                                            <p:cTn id="28" dur="1" fill="hold">
                                              <p:stCondLst>
                                                <p:cond delay="0"/>
                                              </p:stCondLst>
                                            </p:cTn>
                                            <p:tgtEl>
                                              <p:spTgt spid="78"/>
                                            </p:tgtEl>
                                            <p:attrNameLst>
                                              <p:attrName>style.visibility</p:attrName>
                                            </p:attrNameLst>
                                          </p:cBhvr>
                                          <p:to>
                                            <p:strVal val="visible"/>
                                          </p:to>
                                        </p:set>
                                        <p:anim calcmode="lin" valueType="num">
                                          <p:cBhvr additive="base">
                                            <p:cTn id="29" dur="1000" fill="hold"/>
                                            <p:tgtEl>
                                              <p:spTgt spid="78"/>
                                            </p:tgtEl>
                                            <p:attrNameLst>
                                              <p:attrName>ppt_x</p:attrName>
                                            </p:attrNameLst>
                                          </p:cBhvr>
                                          <p:tavLst>
                                            <p:tav tm="0">
                                              <p:val>
                                                <p:strVal val="0-#ppt_w/2"/>
                                              </p:val>
                                            </p:tav>
                                            <p:tav tm="100000">
                                              <p:val>
                                                <p:strVal val="#ppt_x"/>
                                              </p:val>
                                            </p:tav>
                                          </p:tavLst>
                                        </p:anim>
                                        <p:anim calcmode="lin" valueType="num">
                                          <p:cBhvr additive="base">
                                            <p:cTn id="30" dur="1000" fill="hold"/>
                                            <p:tgtEl>
                                              <p:spTgt spid="78"/>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0"/>
                                      </p:stCondLst>
                                      <p:childTnLst>
                                        <p:set>
                                          <p:cBhvr>
                                            <p:cTn id="32" dur="1" fill="hold">
                                              <p:stCondLst>
                                                <p:cond delay="0"/>
                                              </p:stCondLst>
                                            </p:cTn>
                                            <p:tgtEl>
                                              <p:spTgt spid="113"/>
                                            </p:tgtEl>
                                            <p:attrNameLst>
                                              <p:attrName>style.visibility</p:attrName>
                                            </p:attrNameLst>
                                          </p:cBhvr>
                                          <p:to>
                                            <p:strVal val="visible"/>
                                          </p:to>
                                        </p:set>
                                        <p:anim calcmode="lin" valueType="num">
                                          <p:cBhvr additive="base">
                                            <p:cTn id="33" dur="1000" fill="hold"/>
                                            <p:tgtEl>
                                              <p:spTgt spid="113"/>
                                            </p:tgtEl>
                                            <p:attrNameLst>
                                              <p:attrName>ppt_x</p:attrName>
                                            </p:attrNameLst>
                                          </p:cBhvr>
                                          <p:tavLst>
                                            <p:tav tm="0">
                                              <p:val>
                                                <p:strVal val="1+#ppt_w/2"/>
                                              </p:val>
                                            </p:tav>
                                            <p:tav tm="100000">
                                              <p:val>
                                                <p:strVal val="#ppt_x"/>
                                              </p:val>
                                            </p:tav>
                                          </p:tavLst>
                                        </p:anim>
                                        <p:anim calcmode="lin" valueType="num">
                                          <p:cBhvr additive="base">
                                            <p:cTn id="34" dur="1000" fill="hold"/>
                                            <p:tgtEl>
                                              <p:spTgt spid="113"/>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500"/>
                                      </p:stCondLst>
                                      <p:childTnLst>
                                        <p:set>
                                          <p:cBhvr>
                                            <p:cTn id="36" dur="1" fill="hold">
                                              <p:stCondLst>
                                                <p:cond delay="0"/>
                                              </p:stCondLst>
                                            </p:cTn>
                                            <p:tgtEl>
                                              <p:spTgt spid="84"/>
                                            </p:tgtEl>
                                            <p:attrNameLst>
                                              <p:attrName>style.visibility</p:attrName>
                                            </p:attrNameLst>
                                          </p:cBhvr>
                                          <p:to>
                                            <p:strVal val="visible"/>
                                          </p:to>
                                        </p:set>
                                        <p:anim calcmode="lin" valueType="num">
                                          <p:cBhvr additive="base">
                                            <p:cTn id="37" dur="1000" fill="hold"/>
                                            <p:tgtEl>
                                              <p:spTgt spid="84"/>
                                            </p:tgtEl>
                                            <p:attrNameLst>
                                              <p:attrName>ppt_x</p:attrName>
                                            </p:attrNameLst>
                                          </p:cBhvr>
                                          <p:tavLst>
                                            <p:tav tm="0">
                                              <p:val>
                                                <p:strVal val="0-#ppt_w/2"/>
                                              </p:val>
                                            </p:tav>
                                            <p:tav tm="100000">
                                              <p:val>
                                                <p:strVal val="#ppt_x"/>
                                              </p:val>
                                            </p:tav>
                                          </p:tavLst>
                                        </p:anim>
                                        <p:anim calcmode="lin" valueType="num">
                                          <p:cBhvr additive="base">
                                            <p:cTn id="38" dur="1000" fill="hold"/>
                                            <p:tgtEl>
                                              <p:spTgt spid="84"/>
                                            </p:tgtEl>
                                            <p:attrNameLst>
                                              <p:attrName>ppt_y</p:attrName>
                                            </p:attrNameLst>
                                          </p:cBhvr>
                                          <p:tavLst>
                                            <p:tav tm="0">
                                              <p:val>
                                                <p:strVal val="#ppt_y"/>
                                              </p:val>
                                            </p:tav>
                                            <p:tav tm="100000">
                                              <p:val>
                                                <p:strVal val="#ppt_y"/>
                                              </p:val>
                                            </p:tav>
                                          </p:tavLst>
                                        </p:anim>
                                      </p:childTnLst>
                                    </p:cTn>
                                  </p:par>
                                  <p:par>
                                    <p:cTn id="39" presetID="2" presetClass="entr" presetSubtype="2" fill="hold" nodeType="withEffect">
                                      <p:stCondLst>
                                        <p:cond delay="500"/>
                                      </p:stCondLst>
                                      <p:childTnLst>
                                        <p:set>
                                          <p:cBhvr>
                                            <p:cTn id="40" dur="1" fill="hold">
                                              <p:stCondLst>
                                                <p:cond delay="0"/>
                                              </p:stCondLst>
                                            </p:cTn>
                                            <p:tgtEl>
                                              <p:spTgt spid="106"/>
                                            </p:tgtEl>
                                            <p:attrNameLst>
                                              <p:attrName>style.visibility</p:attrName>
                                            </p:attrNameLst>
                                          </p:cBhvr>
                                          <p:to>
                                            <p:strVal val="visible"/>
                                          </p:to>
                                        </p:set>
                                        <p:anim calcmode="lin" valueType="num">
                                          <p:cBhvr additive="base">
                                            <p:cTn id="41" dur="1000" fill="hold"/>
                                            <p:tgtEl>
                                              <p:spTgt spid="106"/>
                                            </p:tgtEl>
                                            <p:attrNameLst>
                                              <p:attrName>ppt_x</p:attrName>
                                            </p:attrNameLst>
                                          </p:cBhvr>
                                          <p:tavLst>
                                            <p:tav tm="0">
                                              <p:val>
                                                <p:strVal val="1+#ppt_w/2"/>
                                              </p:val>
                                            </p:tav>
                                            <p:tav tm="100000">
                                              <p:val>
                                                <p:strVal val="#ppt_x"/>
                                              </p:val>
                                            </p:tav>
                                          </p:tavLst>
                                        </p:anim>
                                        <p:anim calcmode="lin" valueType="num">
                                          <p:cBhvr additive="base">
                                            <p:cTn id="42" dur="1000" fill="hold"/>
                                            <p:tgtEl>
                                              <p:spTgt spid="106"/>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1000"/>
                                      </p:stCondLst>
                                      <p:childTnLst>
                                        <p:set>
                                          <p:cBhvr>
                                            <p:cTn id="44" dur="1" fill="hold">
                                              <p:stCondLst>
                                                <p:cond delay="0"/>
                                              </p:stCondLst>
                                            </p:cTn>
                                            <p:tgtEl>
                                              <p:spTgt spid="93"/>
                                            </p:tgtEl>
                                            <p:attrNameLst>
                                              <p:attrName>style.visibility</p:attrName>
                                            </p:attrNameLst>
                                          </p:cBhvr>
                                          <p:to>
                                            <p:strVal val="visible"/>
                                          </p:to>
                                        </p:set>
                                        <p:anim calcmode="lin" valueType="num">
                                          <p:cBhvr additive="base">
                                            <p:cTn id="45" dur="1000" fill="hold"/>
                                            <p:tgtEl>
                                              <p:spTgt spid="93"/>
                                            </p:tgtEl>
                                            <p:attrNameLst>
                                              <p:attrName>ppt_x</p:attrName>
                                            </p:attrNameLst>
                                          </p:cBhvr>
                                          <p:tavLst>
                                            <p:tav tm="0">
                                              <p:val>
                                                <p:strVal val="0-#ppt_w/2"/>
                                              </p:val>
                                            </p:tav>
                                            <p:tav tm="100000">
                                              <p:val>
                                                <p:strVal val="#ppt_x"/>
                                              </p:val>
                                            </p:tav>
                                          </p:tavLst>
                                        </p:anim>
                                        <p:anim calcmode="lin" valueType="num">
                                          <p:cBhvr additive="base">
                                            <p:cTn id="46" dur="1000" fill="hold"/>
                                            <p:tgtEl>
                                              <p:spTgt spid="93"/>
                                            </p:tgtEl>
                                            <p:attrNameLst>
                                              <p:attrName>ppt_y</p:attrName>
                                            </p:attrNameLst>
                                          </p:cBhvr>
                                          <p:tavLst>
                                            <p:tav tm="0">
                                              <p:val>
                                                <p:strVal val="#ppt_y"/>
                                              </p:val>
                                            </p:tav>
                                            <p:tav tm="100000">
                                              <p:val>
                                                <p:strVal val="#ppt_y"/>
                                              </p:val>
                                            </p:tav>
                                          </p:tavLst>
                                        </p:anim>
                                      </p:childTnLst>
                                    </p:cTn>
                                  </p:par>
                                  <p:par>
                                    <p:cTn id="47" presetID="2" presetClass="entr" presetSubtype="2" fill="hold" nodeType="withEffect">
                                      <p:stCondLst>
                                        <p:cond delay="1000"/>
                                      </p:stCondLst>
                                      <p:childTnLst>
                                        <p:set>
                                          <p:cBhvr>
                                            <p:cTn id="48" dur="1" fill="hold">
                                              <p:stCondLst>
                                                <p:cond delay="0"/>
                                              </p:stCondLst>
                                            </p:cTn>
                                            <p:tgtEl>
                                              <p:spTgt spid="122"/>
                                            </p:tgtEl>
                                            <p:attrNameLst>
                                              <p:attrName>style.visibility</p:attrName>
                                            </p:attrNameLst>
                                          </p:cBhvr>
                                          <p:to>
                                            <p:strVal val="visible"/>
                                          </p:to>
                                        </p:set>
                                        <p:anim calcmode="lin" valueType="num">
                                          <p:cBhvr additive="base">
                                            <p:cTn id="49" dur="1000" fill="hold"/>
                                            <p:tgtEl>
                                              <p:spTgt spid="122"/>
                                            </p:tgtEl>
                                            <p:attrNameLst>
                                              <p:attrName>ppt_x</p:attrName>
                                            </p:attrNameLst>
                                          </p:cBhvr>
                                          <p:tavLst>
                                            <p:tav tm="0">
                                              <p:val>
                                                <p:strVal val="1+#ppt_w/2"/>
                                              </p:val>
                                            </p:tav>
                                            <p:tav tm="100000">
                                              <p:val>
                                                <p:strVal val="#ppt_x"/>
                                              </p:val>
                                            </p:tav>
                                          </p:tavLst>
                                        </p:anim>
                                        <p:anim calcmode="lin" valueType="num">
                                          <p:cBhvr additive="base">
                                            <p:cTn id="50" dur="1000" fill="hold"/>
                                            <p:tgtEl>
                                              <p:spTgt spid="122"/>
                                            </p:tgtEl>
                                            <p:attrNameLst>
                                              <p:attrName>ppt_y</p:attrName>
                                            </p:attrNameLst>
                                          </p:cBhvr>
                                          <p:tavLst>
                                            <p:tav tm="0">
                                              <p:val>
                                                <p:strVal val="#ppt_y"/>
                                              </p:val>
                                            </p:tav>
                                            <p:tav tm="100000">
                                              <p:val>
                                                <p:strVal val="#ppt_y"/>
                                              </p:val>
                                            </p:tav>
                                          </p:tavLst>
                                        </p:anim>
                                      </p:childTnLst>
                                    </p:cTn>
                                  </p:par>
                                </p:childTnLst>
                              </p:cTn>
                            </p:par>
                            <p:par>
                              <p:cTn id="51" fill="hold">
                                <p:stCondLst>
                                  <p:cond delay="2000"/>
                                </p:stCondLst>
                                <p:childTnLst>
                                  <p:par>
                                    <p:cTn id="52" presetID="47" presetClass="entr" presetSubtype="0" fill="hold" grpId="0" nodeType="afterEffect">
                                      <p:stCondLst>
                                        <p:cond delay="0"/>
                                      </p:stCondLst>
                                      <p:childTnLst>
                                        <p:set>
                                          <p:cBhvr>
                                            <p:cTn id="53" dur="1" fill="hold">
                                              <p:stCondLst>
                                                <p:cond delay="0"/>
                                              </p:stCondLst>
                                            </p:cTn>
                                            <p:tgtEl>
                                              <p:spTgt spid="70"/>
                                            </p:tgtEl>
                                            <p:attrNameLst>
                                              <p:attrName>style.visibility</p:attrName>
                                            </p:attrNameLst>
                                          </p:cBhvr>
                                          <p:to>
                                            <p:strVal val="visible"/>
                                          </p:to>
                                        </p:set>
                                        <p:animEffect transition="in" filter="fade">
                                          <p:cBhvr>
                                            <p:cTn id="54" dur="750"/>
                                            <p:tgtEl>
                                              <p:spTgt spid="70"/>
                                            </p:tgtEl>
                                          </p:cBhvr>
                                        </p:animEffect>
                                        <p:anim calcmode="lin" valueType="num">
                                          <p:cBhvr>
                                            <p:cTn id="55" dur="750" fill="hold"/>
                                            <p:tgtEl>
                                              <p:spTgt spid="70"/>
                                            </p:tgtEl>
                                            <p:attrNameLst>
                                              <p:attrName>ppt_x</p:attrName>
                                            </p:attrNameLst>
                                          </p:cBhvr>
                                          <p:tavLst>
                                            <p:tav tm="0">
                                              <p:val>
                                                <p:strVal val="#ppt_x"/>
                                              </p:val>
                                            </p:tav>
                                            <p:tav tm="100000">
                                              <p:val>
                                                <p:strVal val="#ppt_x"/>
                                              </p:val>
                                            </p:tav>
                                          </p:tavLst>
                                        </p:anim>
                                        <p:anim calcmode="lin" valueType="num">
                                          <p:cBhvr>
                                            <p:cTn id="56" dur="750" fill="hold"/>
                                            <p:tgtEl>
                                              <p:spTgt spid="70"/>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71"/>
                                            </p:tgtEl>
                                            <p:attrNameLst>
                                              <p:attrName>style.visibility</p:attrName>
                                            </p:attrNameLst>
                                          </p:cBhvr>
                                          <p:to>
                                            <p:strVal val="visible"/>
                                          </p:to>
                                        </p:set>
                                        <p:animEffect transition="in" filter="fade">
                                          <p:cBhvr>
                                            <p:cTn id="59" dur="750"/>
                                            <p:tgtEl>
                                              <p:spTgt spid="71"/>
                                            </p:tgtEl>
                                          </p:cBhvr>
                                        </p:animEffect>
                                        <p:anim calcmode="lin" valueType="num">
                                          <p:cBhvr>
                                            <p:cTn id="60" dur="750" fill="hold"/>
                                            <p:tgtEl>
                                              <p:spTgt spid="71"/>
                                            </p:tgtEl>
                                            <p:attrNameLst>
                                              <p:attrName>ppt_x</p:attrName>
                                            </p:attrNameLst>
                                          </p:cBhvr>
                                          <p:tavLst>
                                            <p:tav tm="0">
                                              <p:val>
                                                <p:strVal val="#ppt_x"/>
                                              </p:val>
                                            </p:tav>
                                            <p:tav tm="100000">
                                              <p:val>
                                                <p:strVal val="#ppt_x"/>
                                              </p:val>
                                            </p:tav>
                                          </p:tavLst>
                                        </p:anim>
                                        <p:anim calcmode="lin" valueType="num">
                                          <p:cBhvr>
                                            <p:cTn id="61" dur="750" fill="hold"/>
                                            <p:tgtEl>
                                              <p:spTgt spid="71"/>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0"/>
                                      </p:stCondLst>
                                      <p:childTnLst>
                                        <p:set>
                                          <p:cBhvr>
                                            <p:cTn id="63" dur="1" fill="hold">
                                              <p:stCondLst>
                                                <p:cond delay="0"/>
                                              </p:stCondLst>
                                            </p:cTn>
                                            <p:tgtEl>
                                              <p:spTgt spid="72"/>
                                            </p:tgtEl>
                                            <p:attrNameLst>
                                              <p:attrName>style.visibility</p:attrName>
                                            </p:attrNameLst>
                                          </p:cBhvr>
                                          <p:to>
                                            <p:strVal val="visible"/>
                                          </p:to>
                                        </p:set>
                                        <p:animEffect transition="in" filter="fade">
                                          <p:cBhvr>
                                            <p:cTn id="64" dur="750"/>
                                            <p:tgtEl>
                                              <p:spTgt spid="72"/>
                                            </p:tgtEl>
                                          </p:cBhvr>
                                        </p:animEffect>
                                        <p:anim calcmode="lin" valueType="num">
                                          <p:cBhvr>
                                            <p:cTn id="65" dur="750" fill="hold"/>
                                            <p:tgtEl>
                                              <p:spTgt spid="72"/>
                                            </p:tgtEl>
                                            <p:attrNameLst>
                                              <p:attrName>ppt_x</p:attrName>
                                            </p:attrNameLst>
                                          </p:cBhvr>
                                          <p:tavLst>
                                            <p:tav tm="0">
                                              <p:val>
                                                <p:strVal val="#ppt_x"/>
                                              </p:val>
                                            </p:tav>
                                            <p:tav tm="100000">
                                              <p:val>
                                                <p:strVal val="#ppt_x"/>
                                              </p:val>
                                            </p:tav>
                                          </p:tavLst>
                                        </p:anim>
                                        <p:anim calcmode="lin" valueType="num">
                                          <p:cBhvr>
                                            <p:cTn id="66" dur="750" fill="hold"/>
                                            <p:tgtEl>
                                              <p:spTgt spid="72"/>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73"/>
                                            </p:tgtEl>
                                            <p:attrNameLst>
                                              <p:attrName>style.visibility</p:attrName>
                                            </p:attrNameLst>
                                          </p:cBhvr>
                                          <p:to>
                                            <p:strVal val="visible"/>
                                          </p:to>
                                        </p:set>
                                        <p:animEffect transition="in" filter="fade">
                                          <p:cBhvr>
                                            <p:cTn id="69" dur="750"/>
                                            <p:tgtEl>
                                              <p:spTgt spid="73"/>
                                            </p:tgtEl>
                                          </p:cBhvr>
                                        </p:animEffect>
                                        <p:anim calcmode="lin" valueType="num">
                                          <p:cBhvr>
                                            <p:cTn id="70" dur="750" fill="hold"/>
                                            <p:tgtEl>
                                              <p:spTgt spid="73"/>
                                            </p:tgtEl>
                                            <p:attrNameLst>
                                              <p:attrName>ppt_x</p:attrName>
                                            </p:attrNameLst>
                                          </p:cBhvr>
                                          <p:tavLst>
                                            <p:tav tm="0">
                                              <p:val>
                                                <p:strVal val="#ppt_x"/>
                                              </p:val>
                                            </p:tav>
                                            <p:tav tm="100000">
                                              <p:val>
                                                <p:strVal val="#ppt_x"/>
                                              </p:val>
                                            </p:tav>
                                          </p:tavLst>
                                        </p:anim>
                                        <p:anim calcmode="lin" valueType="num">
                                          <p:cBhvr>
                                            <p:cTn id="71" dur="750" fill="hold"/>
                                            <p:tgtEl>
                                              <p:spTgt spid="73"/>
                                            </p:tgtEl>
                                            <p:attrNameLst>
                                              <p:attrName>ppt_y</p:attrName>
                                            </p:attrNameLst>
                                          </p:cBhvr>
                                          <p:tavLst>
                                            <p:tav tm="0">
                                              <p:val>
                                                <p:strVal val="#ppt_y+.1"/>
                                              </p:val>
                                            </p:tav>
                                            <p:tav tm="100000">
                                              <p:val>
                                                <p:strVal val="#ppt_y"/>
                                              </p:val>
                                            </p:tav>
                                          </p:tavLst>
                                        </p:anim>
                                      </p:childTnLst>
                                    </p:cTn>
                                  </p:par>
                                </p:childTnLst>
                              </p:cTn>
                            </p:par>
                            <p:par>
                              <p:cTn id="72" fill="hold">
                                <p:stCondLst>
                                  <p:cond delay="2750"/>
                                </p:stCondLst>
                                <p:childTnLst>
                                  <p:par>
                                    <p:cTn id="73" presetID="47" presetClass="entr" presetSubtype="0" fill="hold" grpId="0" nodeType="afterEffect">
                                      <p:stCondLst>
                                        <p:cond delay="0"/>
                                      </p:stCondLst>
                                      <p:childTnLst>
                                        <p:set>
                                          <p:cBhvr>
                                            <p:cTn id="74" dur="1" fill="hold">
                                              <p:stCondLst>
                                                <p:cond delay="0"/>
                                              </p:stCondLst>
                                            </p:cTn>
                                            <p:tgtEl>
                                              <p:spTgt spid="68"/>
                                            </p:tgtEl>
                                            <p:attrNameLst>
                                              <p:attrName>style.visibility</p:attrName>
                                            </p:attrNameLst>
                                          </p:cBhvr>
                                          <p:to>
                                            <p:strVal val="visible"/>
                                          </p:to>
                                        </p:set>
                                        <p:animEffect transition="in" filter="fade">
                                          <p:cBhvr>
                                            <p:cTn id="75" dur="750"/>
                                            <p:tgtEl>
                                              <p:spTgt spid="68"/>
                                            </p:tgtEl>
                                          </p:cBhvr>
                                        </p:animEffect>
                                        <p:anim calcmode="lin" valueType="num">
                                          <p:cBhvr>
                                            <p:cTn id="76" dur="750" fill="hold"/>
                                            <p:tgtEl>
                                              <p:spTgt spid="68"/>
                                            </p:tgtEl>
                                            <p:attrNameLst>
                                              <p:attrName>ppt_x</p:attrName>
                                            </p:attrNameLst>
                                          </p:cBhvr>
                                          <p:tavLst>
                                            <p:tav tm="0">
                                              <p:val>
                                                <p:strVal val="#ppt_x"/>
                                              </p:val>
                                            </p:tav>
                                            <p:tav tm="100000">
                                              <p:val>
                                                <p:strVal val="#ppt_x"/>
                                              </p:val>
                                            </p:tav>
                                          </p:tavLst>
                                        </p:anim>
                                        <p:anim calcmode="lin" valueType="num">
                                          <p:cBhvr>
                                            <p:cTn id="77" dur="750" fill="hold"/>
                                            <p:tgtEl>
                                              <p:spTgt spid="68"/>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69"/>
                                            </p:tgtEl>
                                            <p:attrNameLst>
                                              <p:attrName>style.visibility</p:attrName>
                                            </p:attrNameLst>
                                          </p:cBhvr>
                                          <p:to>
                                            <p:strVal val="visible"/>
                                          </p:to>
                                        </p:set>
                                        <p:animEffect transition="in" filter="fade">
                                          <p:cBhvr>
                                            <p:cTn id="80" dur="750"/>
                                            <p:tgtEl>
                                              <p:spTgt spid="69"/>
                                            </p:tgtEl>
                                          </p:cBhvr>
                                        </p:animEffect>
                                        <p:anim calcmode="lin" valueType="num">
                                          <p:cBhvr>
                                            <p:cTn id="81" dur="750" fill="hold"/>
                                            <p:tgtEl>
                                              <p:spTgt spid="69"/>
                                            </p:tgtEl>
                                            <p:attrNameLst>
                                              <p:attrName>ppt_x</p:attrName>
                                            </p:attrNameLst>
                                          </p:cBhvr>
                                          <p:tavLst>
                                            <p:tav tm="0">
                                              <p:val>
                                                <p:strVal val="#ppt_x"/>
                                              </p:val>
                                            </p:tav>
                                            <p:tav tm="100000">
                                              <p:val>
                                                <p:strVal val="#ppt_x"/>
                                              </p:val>
                                            </p:tav>
                                          </p:tavLst>
                                        </p:anim>
                                        <p:anim calcmode="lin" valueType="num">
                                          <p:cBhvr>
                                            <p:cTn id="82" dur="750" fill="hold"/>
                                            <p:tgtEl>
                                              <p:spTgt spid="69"/>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0"/>
                                      </p:stCondLst>
                                      <p:childTnLst>
                                        <p:set>
                                          <p:cBhvr>
                                            <p:cTn id="84" dur="1" fill="hold">
                                              <p:stCondLst>
                                                <p:cond delay="0"/>
                                              </p:stCondLst>
                                            </p:cTn>
                                            <p:tgtEl>
                                              <p:spTgt spid="74"/>
                                            </p:tgtEl>
                                            <p:attrNameLst>
                                              <p:attrName>style.visibility</p:attrName>
                                            </p:attrNameLst>
                                          </p:cBhvr>
                                          <p:to>
                                            <p:strVal val="visible"/>
                                          </p:to>
                                        </p:set>
                                        <p:animEffect transition="in" filter="fade">
                                          <p:cBhvr>
                                            <p:cTn id="85" dur="750"/>
                                            <p:tgtEl>
                                              <p:spTgt spid="74"/>
                                            </p:tgtEl>
                                          </p:cBhvr>
                                        </p:animEffect>
                                        <p:anim calcmode="lin" valueType="num">
                                          <p:cBhvr>
                                            <p:cTn id="86" dur="750" fill="hold"/>
                                            <p:tgtEl>
                                              <p:spTgt spid="74"/>
                                            </p:tgtEl>
                                            <p:attrNameLst>
                                              <p:attrName>ppt_x</p:attrName>
                                            </p:attrNameLst>
                                          </p:cBhvr>
                                          <p:tavLst>
                                            <p:tav tm="0">
                                              <p:val>
                                                <p:strVal val="#ppt_x"/>
                                              </p:val>
                                            </p:tav>
                                            <p:tav tm="100000">
                                              <p:val>
                                                <p:strVal val="#ppt_x"/>
                                              </p:val>
                                            </p:tav>
                                          </p:tavLst>
                                        </p:anim>
                                        <p:anim calcmode="lin" valueType="num">
                                          <p:cBhvr>
                                            <p:cTn id="87" dur="750" fill="hold"/>
                                            <p:tgtEl>
                                              <p:spTgt spid="74"/>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75"/>
                                            </p:tgtEl>
                                            <p:attrNameLst>
                                              <p:attrName>style.visibility</p:attrName>
                                            </p:attrNameLst>
                                          </p:cBhvr>
                                          <p:to>
                                            <p:strVal val="visible"/>
                                          </p:to>
                                        </p:set>
                                        <p:animEffect transition="in" filter="fade">
                                          <p:cBhvr>
                                            <p:cTn id="90" dur="750"/>
                                            <p:tgtEl>
                                              <p:spTgt spid="75"/>
                                            </p:tgtEl>
                                          </p:cBhvr>
                                        </p:animEffect>
                                        <p:anim calcmode="lin" valueType="num">
                                          <p:cBhvr>
                                            <p:cTn id="91" dur="750" fill="hold"/>
                                            <p:tgtEl>
                                              <p:spTgt spid="75"/>
                                            </p:tgtEl>
                                            <p:attrNameLst>
                                              <p:attrName>ppt_x</p:attrName>
                                            </p:attrNameLst>
                                          </p:cBhvr>
                                          <p:tavLst>
                                            <p:tav tm="0">
                                              <p:val>
                                                <p:strVal val="#ppt_x"/>
                                              </p:val>
                                            </p:tav>
                                            <p:tav tm="100000">
                                              <p:val>
                                                <p:strVal val="#ppt_x"/>
                                              </p:val>
                                            </p:tav>
                                          </p:tavLst>
                                        </p:anim>
                                        <p:anim calcmode="lin" valueType="num">
                                          <p:cBhvr>
                                            <p:cTn id="92" dur="750" fill="hold"/>
                                            <p:tgtEl>
                                              <p:spTgt spid="75"/>
                                            </p:tgtEl>
                                            <p:attrNameLst>
                                              <p:attrName>ppt_y</p:attrName>
                                            </p:attrNameLst>
                                          </p:cBhvr>
                                          <p:tavLst>
                                            <p:tav tm="0">
                                              <p:val>
                                                <p:strVal val="#ppt_y+.1"/>
                                              </p:val>
                                            </p:tav>
                                            <p:tav tm="100000">
                                              <p:val>
                                                <p:strVal val="#ppt_y"/>
                                              </p:val>
                                            </p:tav>
                                          </p:tavLst>
                                        </p:anim>
                                      </p:childTnLst>
                                    </p:cTn>
                                  </p:par>
                                </p:childTnLst>
                              </p:cTn>
                            </p:par>
                            <p:par>
                              <p:cTn id="93" fill="hold">
                                <p:stCondLst>
                                  <p:cond delay="3500"/>
                                </p:stCondLst>
                                <p:childTnLst>
                                  <p:par>
                                    <p:cTn id="94" presetID="47" presetClass="entr" presetSubtype="0" fill="hold" grpId="0" nodeType="afterEffect">
                                      <p:stCondLst>
                                        <p:cond delay="0"/>
                                      </p:stCondLst>
                                      <p:childTnLst>
                                        <p:set>
                                          <p:cBhvr>
                                            <p:cTn id="95" dur="1" fill="hold">
                                              <p:stCondLst>
                                                <p:cond delay="0"/>
                                              </p:stCondLst>
                                            </p:cTn>
                                            <p:tgtEl>
                                              <p:spTgt spid="66"/>
                                            </p:tgtEl>
                                            <p:attrNameLst>
                                              <p:attrName>style.visibility</p:attrName>
                                            </p:attrNameLst>
                                          </p:cBhvr>
                                          <p:to>
                                            <p:strVal val="visible"/>
                                          </p:to>
                                        </p:set>
                                        <p:animEffect transition="in" filter="fade">
                                          <p:cBhvr>
                                            <p:cTn id="96" dur="750"/>
                                            <p:tgtEl>
                                              <p:spTgt spid="66"/>
                                            </p:tgtEl>
                                          </p:cBhvr>
                                        </p:animEffect>
                                        <p:anim calcmode="lin" valueType="num">
                                          <p:cBhvr>
                                            <p:cTn id="97" dur="750" fill="hold"/>
                                            <p:tgtEl>
                                              <p:spTgt spid="66"/>
                                            </p:tgtEl>
                                            <p:attrNameLst>
                                              <p:attrName>ppt_x</p:attrName>
                                            </p:attrNameLst>
                                          </p:cBhvr>
                                          <p:tavLst>
                                            <p:tav tm="0">
                                              <p:val>
                                                <p:strVal val="#ppt_x"/>
                                              </p:val>
                                            </p:tav>
                                            <p:tav tm="100000">
                                              <p:val>
                                                <p:strVal val="#ppt_x"/>
                                              </p:val>
                                            </p:tav>
                                          </p:tavLst>
                                        </p:anim>
                                        <p:anim calcmode="lin" valueType="num">
                                          <p:cBhvr>
                                            <p:cTn id="98" dur="750" fill="hold"/>
                                            <p:tgtEl>
                                              <p:spTgt spid="66"/>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67"/>
                                            </p:tgtEl>
                                            <p:attrNameLst>
                                              <p:attrName>style.visibility</p:attrName>
                                            </p:attrNameLst>
                                          </p:cBhvr>
                                          <p:to>
                                            <p:strVal val="visible"/>
                                          </p:to>
                                        </p:set>
                                        <p:animEffect transition="in" filter="fade">
                                          <p:cBhvr>
                                            <p:cTn id="101" dur="750"/>
                                            <p:tgtEl>
                                              <p:spTgt spid="67"/>
                                            </p:tgtEl>
                                          </p:cBhvr>
                                        </p:animEffect>
                                        <p:anim calcmode="lin" valueType="num">
                                          <p:cBhvr>
                                            <p:cTn id="102" dur="750" fill="hold"/>
                                            <p:tgtEl>
                                              <p:spTgt spid="67"/>
                                            </p:tgtEl>
                                            <p:attrNameLst>
                                              <p:attrName>ppt_x</p:attrName>
                                            </p:attrNameLst>
                                          </p:cBhvr>
                                          <p:tavLst>
                                            <p:tav tm="0">
                                              <p:val>
                                                <p:strVal val="#ppt_x"/>
                                              </p:val>
                                            </p:tav>
                                            <p:tav tm="100000">
                                              <p:val>
                                                <p:strVal val="#ppt_x"/>
                                              </p:val>
                                            </p:tav>
                                          </p:tavLst>
                                        </p:anim>
                                        <p:anim calcmode="lin" valueType="num">
                                          <p:cBhvr>
                                            <p:cTn id="103" dur="750" fill="hold"/>
                                            <p:tgtEl>
                                              <p:spTgt spid="67"/>
                                            </p:tgtEl>
                                            <p:attrNameLst>
                                              <p:attrName>ppt_y</p:attrName>
                                            </p:attrNameLst>
                                          </p:cBhvr>
                                          <p:tavLst>
                                            <p:tav tm="0">
                                              <p:val>
                                                <p:strVal val="#ppt_y+.1"/>
                                              </p:val>
                                            </p:tav>
                                            <p:tav tm="100000">
                                              <p:val>
                                                <p:strVal val="#ppt_y"/>
                                              </p:val>
                                            </p:tav>
                                          </p:tavLst>
                                        </p:anim>
                                      </p:childTnLst>
                                    </p:cTn>
                                  </p:par>
                                  <p:par>
                                    <p:cTn id="104" presetID="47" presetClass="entr" presetSubtype="0" fill="hold" grpId="0" nodeType="withEffect">
                                      <p:stCondLst>
                                        <p:cond delay="0"/>
                                      </p:stCondLst>
                                      <p:childTnLst>
                                        <p:set>
                                          <p:cBhvr>
                                            <p:cTn id="105" dur="1" fill="hold">
                                              <p:stCondLst>
                                                <p:cond delay="0"/>
                                              </p:stCondLst>
                                            </p:cTn>
                                            <p:tgtEl>
                                              <p:spTgt spid="76"/>
                                            </p:tgtEl>
                                            <p:attrNameLst>
                                              <p:attrName>style.visibility</p:attrName>
                                            </p:attrNameLst>
                                          </p:cBhvr>
                                          <p:to>
                                            <p:strVal val="visible"/>
                                          </p:to>
                                        </p:set>
                                        <p:animEffect transition="in" filter="fade">
                                          <p:cBhvr>
                                            <p:cTn id="106" dur="750"/>
                                            <p:tgtEl>
                                              <p:spTgt spid="76"/>
                                            </p:tgtEl>
                                          </p:cBhvr>
                                        </p:animEffect>
                                        <p:anim calcmode="lin" valueType="num">
                                          <p:cBhvr>
                                            <p:cTn id="107" dur="750" fill="hold"/>
                                            <p:tgtEl>
                                              <p:spTgt spid="76"/>
                                            </p:tgtEl>
                                            <p:attrNameLst>
                                              <p:attrName>ppt_x</p:attrName>
                                            </p:attrNameLst>
                                          </p:cBhvr>
                                          <p:tavLst>
                                            <p:tav tm="0">
                                              <p:val>
                                                <p:strVal val="#ppt_x"/>
                                              </p:val>
                                            </p:tav>
                                            <p:tav tm="100000">
                                              <p:val>
                                                <p:strVal val="#ppt_x"/>
                                              </p:val>
                                            </p:tav>
                                          </p:tavLst>
                                        </p:anim>
                                        <p:anim calcmode="lin" valueType="num">
                                          <p:cBhvr>
                                            <p:cTn id="108" dur="750" fill="hold"/>
                                            <p:tgtEl>
                                              <p:spTgt spid="76"/>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0"/>
                                      </p:stCondLst>
                                      <p:childTnLst>
                                        <p:set>
                                          <p:cBhvr>
                                            <p:cTn id="110" dur="1" fill="hold">
                                              <p:stCondLst>
                                                <p:cond delay="0"/>
                                              </p:stCondLst>
                                            </p:cTn>
                                            <p:tgtEl>
                                              <p:spTgt spid="77"/>
                                            </p:tgtEl>
                                            <p:attrNameLst>
                                              <p:attrName>style.visibility</p:attrName>
                                            </p:attrNameLst>
                                          </p:cBhvr>
                                          <p:to>
                                            <p:strVal val="visible"/>
                                          </p:to>
                                        </p:set>
                                        <p:animEffect transition="in" filter="fade">
                                          <p:cBhvr>
                                            <p:cTn id="111" dur="750"/>
                                            <p:tgtEl>
                                              <p:spTgt spid="77"/>
                                            </p:tgtEl>
                                          </p:cBhvr>
                                        </p:animEffect>
                                        <p:anim calcmode="lin" valueType="num">
                                          <p:cBhvr>
                                            <p:cTn id="112" dur="750" fill="hold"/>
                                            <p:tgtEl>
                                              <p:spTgt spid="77"/>
                                            </p:tgtEl>
                                            <p:attrNameLst>
                                              <p:attrName>ppt_x</p:attrName>
                                            </p:attrNameLst>
                                          </p:cBhvr>
                                          <p:tavLst>
                                            <p:tav tm="0">
                                              <p:val>
                                                <p:strVal val="#ppt_x"/>
                                              </p:val>
                                            </p:tav>
                                            <p:tav tm="100000">
                                              <p:val>
                                                <p:strVal val="#ppt_x"/>
                                              </p:val>
                                            </p:tav>
                                          </p:tavLst>
                                        </p:anim>
                                        <p:anim calcmode="lin" valueType="num">
                                          <p:cBhvr>
                                            <p:cTn id="113" dur="750" fill="hold"/>
                                            <p:tgtEl>
                                              <p:spTgt spid="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p:bldP spid="68" grpId="0"/>
          <p:bldP spid="69" grpId="0"/>
          <p:bldP spid="70" grpId="0"/>
          <p:bldP spid="71" grpId="0"/>
          <p:bldP spid="72" grpId="0"/>
          <p:bldP spid="73" grpId="0"/>
          <p:bldP spid="74" grpId="0"/>
          <p:bldP spid="75" grpId="0"/>
          <p:bldP spid="76" grpId="0"/>
          <p:bldP spid="77"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 y="0"/>
            <a:ext cx="12214407" cy="6858000"/>
            <a:chOff x="-1" y="0"/>
            <a:chExt cx="12214407" cy="6858000"/>
          </a:xfrm>
        </p:grpSpPr>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0"/>
              <a:ext cx="12193721" cy="6858000"/>
            </a:xfrm>
            <a:prstGeom prst="rect">
              <a:avLst/>
            </a:prstGeom>
          </p:spPr>
        </p:pic>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 y="0"/>
              <a:ext cx="12214407" cy="6858000"/>
            </a:xfrm>
            <a:prstGeom prst="rect">
              <a:avLst/>
            </a:prstGeom>
          </p:spPr>
        </p:pic>
      </p:grpSp>
      <p:sp>
        <p:nvSpPr>
          <p:cNvPr id="6" name="矩形 5"/>
          <p:cNvSpPr/>
          <p:nvPr/>
        </p:nvSpPr>
        <p:spPr>
          <a:xfrm>
            <a:off x="217714" y="239486"/>
            <a:ext cx="11675788" cy="6455228"/>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217714" y="403657"/>
            <a:ext cx="3048000" cy="707886"/>
          </a:xfrm>
          <a:prstGeom prst="rect">
            <a:avLst/>
          </a:prstGeom>
          <a:noFill/>
        </p:spPr>
        <p:txBody>
          <a:bodyPr wrap="square" rtlCol="0">
            <a:spAutoFit/>
          </a:bodyPr>
          <a:lstStyle/>
          <a:p>
            <a:pPr algn="ctr"/>
            <a:r>
              <a:rPr lang="zh-CN" altLang="en-US" sz="4000" dirty="0">
                <a:solidFill>
                  <a:srgbClr val="6395CE"/>
                </a:solidFill>
                <a:latin typeface="方正艺黑简体" panose="03000509000000000000" pitchFamily="65" charset="-122"/>
                <a:ea typeface="方正艺黑简体" panose="03000509000000000000" pitchFamily="65" charset="-122"/>
              </a:rPr>
              <a:t>专业技能</a:t>
            </a:r>
          </a:p>
        </p:txBody>
      </p:sp>
      <p:sp>
        <p:nvSpPr>
          <p:cNvPr id="8" name="Freeform 5"/>
          <p:cNvSpPr>
            <a:spLocks/>
          </p:cNvSpPr>
          <p:nvPr/>
        </p:nvSpPr>
        <p:spPr bwMode="auto">
          <a:xfrm>
            <a:off x="4404299" y="1585913"/>
            <a:ext cx="1516063" cy="2322513"/>
          </a:xfrm>
          <a:custGeom>
            <a:avLst/>
            <a:gdLst>
              <a:gd name="T0" fmla="*/ 207 w 1797"/>
              <a:gd name="T1" fmla="*/ 2754 h 2754"/>
              <a:gd name="T2" fmla="*/ 0 w 1797"/>
              <a:gd name="T3" fmla="*/ 1892 h 2754"/>
              <a:gd name="T4" fmla="*/ 1797 w 1797"/>
              <a:gd name="T5" fmla="*/ 0 h 2754"/>
              <a:gd name="T6" fmla="*/ 1797 w 1797"/>
              <a:gd name="T7" fmla="*/ 592 h 2754"/>
              <a:gd name="T8" fmla="*/ 591 w 1797"/>
              <a:gd name="T9" fmla="*/ 1892 h 2754"/>
              <a:gd name="T10" fmla="*/ 720 w 1797"/>
              <a:gd name="T11" fmla="*/ 2458 h 2754"/>
              <a:gd name="T12" fmla="*/ 207 w 1797"/>
              <a:gd name="T13" fmla="*/ 2754 h 2754"/>
            </a:gdLst>
            <a:ahLst/>
            <a:cxnLst>
              <a:cxn ang="0">
                <a:pos x="T0" y="T1"/>
              </a:cxn>
              <a:cxn ang="0">
                <a:pos x="T2" y="T3"/>
              </a:cxn>
              <a:cxn ang="0">
                <a:pos x="T4" y="T5"/>
              </a:cxn>
              <a:cxn ang="0">
                <a:pos x="T6" y="T7"/>
              </a:cxn>
              <a:cxn ang="0">
                <a:pos x="T8" y="T9"/>
              </a:cxn>
              <a:cxn ang="0">
                <a:pos x="T10" y="T11"/>
              </a:cxn>
              <a:cxn ang="0">
                <a:pos x="T12" y="T13"/>
              </a:cxn>
            </a:cxnLst>
            <a:rect l="0" t="0" r="r" b="b"/>
            <a:pathLst>
              <a:path w="1797" h="2754">
                <a:moveTo>
                  <a:pt x="207" y="2754"/>
                </a:moveTo>
                <a:cubicBezTo>
                  <a:pt x="75" y="2495"/>
                  <a:pt x="0" y="2202"/>
                  <a:pt x="0" y="1892"/>
                </a:cubicBezTo>
                <a:cubicBezTo>
                  <a:pt x="0" y="878"/>
                  <a:pt x="796" y="50"/>
                  <a:pt x="1797" y="0"/>
                </a:cubicBezTo>
                <a:lnTo>
                  <a:pt x="1797" y="592"/>
                </a:lnTo>
                <a:cubicBezTo>
                  <a:pt x="1123" y="642"/>
                  <a:pt x="591" y="1205"/>
                  <a:pt x="591" y="1892"/>
                </a:cubicBezTo>
                <a:cubicBezTo>
                  <a:pt x="591" y="2094"/>
                  <a:pt x="637" y="2286"/>
                  <a:pt x="720" y="2458"/>
                </a:cubicBezTo>
                <a:lnTo>
                  <a:pt x="207" y="2754"/>
                </a:lnTo>
                <a:close/>
              </a:path>
            </a:pathLst>
          </a:custGeom>
          <a:solidFill>
            <a:srgbClr val="FAC3C5"/>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9" name="Freeform 6"/>
          <p:cNvSpPr>
            <a:spLocks/>
          </p:cNvSpPr>
          <p:nvPr/>
        </p:nvSpPr>
        <p:spPr bwMode="auto">
          <a:xfrm>
            <a:off x="4659887" y="3800476"/>
            <a:ext cx="2682875" cy="977900"/>
          </a:xfrm>
          <a:custGeom>
            <a:avLst/>
            <a:gdLst>
              <a:gd name="T0" fmla="*/ 3180 w 3180"/>
              <a:gd name="T1" fmla="*/ 296 h 1160"/>
              <a:gd name="T2" fmla="*/ 1590 w 3180"/>
              <a:gd name="T3" fmla="*/ 1160 h 1160"/>
              <a:gd name="T4" fmla="*/ 0 w 3180"/>
              <a:gd name="T5" fmla="*/ 296 h 1160"/>
              <a:gd name="T6" fmla="*/ 513 w 3180"/>
              <a:gd name="T7" fmla="*/ 0 h 1160"/>
              <a:gd name="T8" fmla="*/ 1590 w 3180"/>
              <a:gd name="T9" fmla="*/ 570 h 1160"/>
              <a:gd name="T10" fmla="*/ 2667 w 3180"/>
              <a:gd name="T11" fmla="*/ 0 h 1160"/>
              <a:gd name="T12" fmla="*/ 3180 w 3180"/>
              <a:gd name="T13" fmla="*/ 296 h 1160"/>
            </a:gdLst>
            <a:ahLst/>
            <a:cxnLst>
              <a:cxn ang="0">
                <a:pos x="T0" y="T1"/>
              </a:cxn>
              <a:cxn ang="0">
                <a:pos x="T2" y="T3"/>
              </a:cxn>
              <a:cxn ang="0">
                <a:pos x="T4" y="T5"/>
              </a:cxn>
              <a:cxn ang="0">
                <a:pos x="T6" y="T7"/>
              </a:cxn>
              <a:cxn ang="0">
                <a:pos x="T8" y="T9"/>
              </a:cxn>
              <a:cxn ang="0">
                <a:pos x="T10" y="T11"/>
              </a:cxn>
              <a:cxn ang="0">
                <a:pos x="T12" y="T13"/>
              </a:cxn>
            </a:cxnLst>
            <a:rect l="0" t="0" r="r" b="b"/>
            <a:pathLst>
              <a:path w="3180" h="1160">
                <a:moveTo>
                  <a:pt x="3180" y="296"/>
                </a:moveTo>
                <a:cubicBezTo>
                  <a:pt x="2842" y="816"/>
                  <a:pt x="2256" y="1160"/>
                  <a:pt x="1590" y="1160"/>
                </a:cubicBezTo>
                <a:cubicBezTo>
                  <a:pt x="924" y="1160"/>
                  <a:pt x="338" y="816"/>
                  <a:pt x="0" y="296"/>
                </a:cubicBezTo>
                <a:lnTo>
                  <a:pt x="513" y="0"/>
                </a:lnTo>
                <a:cubicBezTo>
                  <a:pt x="748" y="344"/>
                  <a:pt x="1143" y="570"/>
                  <a:pt x="1590" y="570"/>
                </a:cubicBezTo>
                <a:cubicBezTo>
                  <a:pt x="2038" y="570"/>
                  <a:pt x="2432" y="344"/>
                  <a:pt x="2667" y="0"/>
                </a:cubicBezTo>
                <a:lnTo>
                  <a:pt x="3180" y="296"/>
                </a:lnTo>
                <a:close/>
              </a:path>
            </a:pathLst>
          </a:custGeom>
          <a:solidFill>
            <a:srgbClr val="FAC3C5"/>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0" name="Freeform 7"/>
          <p:cNvSpPr>
            <a:spLocks/>
          </p:cNvSpPr>
          <p:nvPr/>
        </p:nvSpPr>
        <p:spPr bwMode="auto">
          <a:xfrm>
            <a:off x="6083874" y="1585913"/>
            <a:ext cx="1514475" cy="2322513"/>
          </a:xfrm>
          <a:custGeom>
            <a:avLst/>
            <a:gdLst>
              <a:gd name="T0" fmla="*/ 0 w 1797"/>
              <a:gd name="T1" fmla="*/ 0 h 2754"/>
              <a:gd name="T2" fmla="*/ 1797 w 1797"/>
              <a:gd name="T3" fmla="*/ 1892 h 2754"/>
              <a:gd name="T4" fmla="*/ 1590 w 1797"/>
              <a:gd name="T5" fmla="*/ 2754 h 2754"/>
              <a:gd name="T6" fmla="*/ 1077 w 1797"/>
              <a:gd name="T7" fmla="*/ 2458 h 2754"/>
              <a:gd name="T8" fmla="*/ 1206 w 1797"/>
              <a:gd name="T9" fmla="*/ 1892 h 2754"/>
              <a:gd name="T10" fmla="*/ 0 w 1797"/>
              <a:gd name="T11" fmla="*/ 592 h 2754"/>
              <a:gd name="T12" fmla="*/ 0 w 1797"/>
              <a:gd name="T13" fmla="*/ 0 h 2754"/>
            </a:gdLst>
            <a:ahLst/>
            <a:cxnLst>
              <a:cxn ang="0">
                <a:pos x="T0" y="T1"/>
              </a:cxn>
              <a:cxn ang="0">
                <a:pos x="T2" y="T3"/>
              </a:cxn>
              <a:cxn ang="0">
                <a:pos x="T4" y="T5"/>
              </a:cxn>
              <a:cxn ang="0">
                <a:pos x="T6" y="T7"/>
              </a:cxn>
              <a:cxn ang="0">
                <a:pos x="T8" y="T9"/>
              </a:cxn>
              <a:cxn ang="0">
                <a:pos x="T10" y="T11"/>
              </a:cxn>
              <a:cxn ang="0">
                <a:pos x="T12" y="T13"/>
              </a:cxn>
            </a:cxnLst>
            <a:rect l="0" t="0" r="r" b="b"/>
            <a:pathLst>
              <a:path w="1797" h="2754">
                <a:moveTo>
                  <a:pt x="0" y="0"/>
                </a:moveTo>
                <a:cubicBezTo>
                  <a:pt x="1001" y="50"/>
                  <a:pt x="1797" y="878"/>
                  <a:pt x="1797" y="1892"/>
                </a:cubicBezTo>
                <a:cubicBezTo>
                  <a:pt x="1797" y="2202"/>
                  <a:pt x="1722" y="2495"/>
                  <a:pt x="1590" y="2754"/>
                </a:cubicBezTo>
                <a:lnTo>
                  <a:pt x="1077" y="2458"/>
                </a:lnTo>
                <a:cubicBezTo>
                  <a:pt x="1160" y="2286"/>
                  <a:pt x="1206" y="2094"/>
                  <a:pt x="1206" y="1892"/>
                </a:cubicBezTo>
                <a:cubicBezTo>
                  <a:pt x="1206" y="1205"/>
                  <a:pt x="674" y="642"/>
                  <a:pt x="0" y="592"/>
                </a:cubicBezTo>
                <a:lnTo>
                  <a:pt x="0" y="0"/>
                </a:lnTo>
                <a:close/>
              </a:path>
            </a:pathLst>
          </a:custGeom>
          <a:solidFill>
            <a:srgbClr val="FAC3C5"/>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1" name="Freeform 8"/>
          <p:cNvSpPr>
            <a:spLocks/>
          </p:cNvSpPr>
          <p:nvPr/>
        </p:nvSpPr>
        <p:spPr bwMode="auto">
          <a:xfrm>
            <a:off x="5845749" y="4845051"/>
            <a:ext cx="311150" cy="268288"/>
          </a:xfrm>
          <a:custGeom>
            <a:avLst/>
            <a:gdLst>
              <a:gd name="T0" fmla="*/ 216 w 368"/>
              <a:gd name="T1" fmla="*/ 280 h 318"/>
              <a:gd name="T2" fmla="*/ 281 w 368"/>
              <a:gd name="T3" fmla="*/ 168 h 318"/>
              <a:gd name="T4" fmla="*/ 347 w 368"/>
              <a:gd name="T5" fmla="*/ 55 h 318"/>
              <a:gd name="T6" fmla="*/ 314 w 368"/>
              <a:gd name="T7" fmla="*/ 0 h 318"/>
              <a:gd name="T8" fmla="*/ 184 w 368"/>
              <a:gd name="T9" fmla="*/ 0 h 318"/>
              <a:gd name="T10" fmla="*/ 53 w 368"/>
              <a:gd name="T11" fmla="*/ 0 h 318"/>
              <a:gd name="T12" fmla="*/ 22 w 368"/>
              <a:gd name="T13" fmla="*/ 55 h 318"/>
              <a:gd name="T14" fmla="*/ 87 w 368"/>
              <a:gd name="T15" fmla="*/ 168 h 318"/>
              <a:gd name="T16" fmla="*/ 153 w 368"/>
              <a:gd name="T17" fmla="*/ 281 h 318"/>
              <a:gd name="T18" fmla="*/ 216 w 368"/>
              <a:gd name="T19" fmla="*/ 28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8" h="318">
                <a:moveTo>
                  <a:pt x="216" y="280"/>
                </a:moveTo>
                <a:lnTo>
                  <a:pt x="281" y="168"/>
                </a:lnTo>
                <a:cubicBezTo>
                  <a:pt x="303" y="130"/>
                  <a:pt x="325" y="92"/>
                  <a:pt x="347" y="55"/>
                </a:cubicBezTo>
                <a:cubicBezTo>
                  <a:pt x="368" y="18"/>
                  <a:pt x="357" y="0"/>
                  <a:pt x="314" y="0"/>
                </a:cubicBezTo>
                <a:lnTo>
                  <a:pt x="184" y="0"/>
                </a:lnTo>
                <a:cubicBezTo>
                  <a:pt x="140" y="0"/>
                  <a:pt x="97" y="0"/>
                  <a:pt x="53" y="0"/>
                </a:cubicBezTo>
                <a:cubicBezTo>
                  <a:pt x="11" y="0"/>
                  <a:pt x="0" y="18"/>
                  <a:pt x="22" y="55"/>
                </a:cubicBezTo>
                <a:lnTo>
                  <a:pt x="87" y="168"/>
                </a:lnTo>
                <a:cubicBezTo>
                  <a:pt x="109" y="206"/>
                  <a:pt x="131" y="244"/>
                  <a:pt x="153" y="281"/>
                </a:cubicBezTo>
                <a:cubicBezTo>
                  <a:pt x="174" y="318"/>
                  <a:pt x="195" y="318"/>
                  <a:pt x="216" y="28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4" name="Freeform 9"/>
          <p:cNvSpPr>
            <a:spLocks/>
          </p:cNvSpPr>
          <p:nvPr/>
        </p:nvSpPr>
        <p:spPr bwMode="auto">
          <a:xfrm>
            <a:off x="4131249" y="2522538"/>
            <a:ext cx="300038" cy="298450"/>
          </a:xfrm>
          <a:custGeom>
            <a:avLst/>
            <a:gdLst>
              <a:gd name="T0" fmla="*/ 31 w 355"/>
              <a:gd name="T1" fmla="*/ 140 h 355"/>
              <a:gd name="T2" fmla="*/ 122 w 355"/>
              <a:gd name="T3" fmla="*/ 232 h 355"/>
              <a:gd name="T4" fmla="*/ 215 w 355"/>
              <a:gd name="T5" fmla="*/ 325 h 355"/>
              <a:gd name="T6" fmla="*/ 276 w 355"/>
              <a:gd name="T7" fmla="*/ 307 h 355"/>
              <a:gd name="T8" fmla="*/ 310 w 355"/>
              <a:gd name="T9" fmla="*/ 182 h 355"/>
              <a:gd name="T10" fmla="*/ 344 w 355"/>
              <a:gd name="T11" fmla="*/ 55 h 355"/>
              <a:gd name="T12" fmla="*/ 298 w 355"/>
              <a:gd name="T13" fmla="*/ 11 h 355"/>
              <a:gd name="T14" fmla="*/ 173 w 355"/>
              <a:gd name="T15" fmla="*/ 45 h 355"/>
              <a:gd name="T16" fmla="*/ 46 w 355"/>
              <a:gd name="T17" fmla="*/ 79 h 355"/>
              <a:gd name="T18" fmla="*/ 31 w 355"/>
              <a:gd name="T19" fmla="*/ 140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5" h="355">
                <a:moveTo>
                  <a:pt x="31" y="140"/>
                </a:moveTo>
                <a:lnTo>
                  <a:pt x="122" y="232"/>
                </a:lnTo>
                <a:cubicBezTo>
                  <a:pt x="153" y="263"/>
                  <a:pt x="184" y="294"/>
                  <a:pt x="215" y="325"/>
                </a:cubicBezTo>
                <a:cubicBezTo>
                  <a:pt x="245" y="355"/>
                  <a:pt x="265" y="349"/>
                  <a:pt x="276" y="307"/>
                </a:cubicBezTo>
                <a:lnTo>
                  <a:pt x="310" y="182"/>
                </a:lnTo>
                <a:cubicBezTo>
                  <a:pt x="321" y="140"/>
                  <a:pt x="332" y="97"/>
                  <a:pt x="344" y="55"/>
                </a:cubicBezTo>
                <a:cubicBezTo>
                  <a:pt x="355" y="14"/>
                  <a:pt x="340" y="0"/>
                  <a:pt x="298" y="11"/>
                </a:cubicBezTo>
                <a:lnTo>
                  <a:pt x="173" y="45"/>
                </a:lnTo>
                <a:cubicBezTo>
                  <a:pt x="130" y="56"/>
                  <a:pt x="88" y="67"/>
                  <a:pt x="46" y="79"/>
                </a:cubicBezTo>
                <a:cubicBezTo>
                  <a:pt x="5" y="89"/>
                  <a:pt x="0" y="110"/>
                  <a:pt x="31" y="14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 name="Freeform 10"/>
          <p:cNvSpPr>
            <a:spLocks/>
          </p:cNvSpPr>
          <p:nvPr/>
        </p:nvSpPr>
        <p:spPr bwMode="auto">
          <a:xfrm>
            <a:off x="7560249" y="2522538"/>
            <a:ext cx="298450" cy="298450"/>
          </a:xfrm>
          <a:custGeom>
            <a:avLst/>
            <a:gdLst>
              <a:gd name="T0" fmla="*/ 324 w 355"/>
              <a:gd name="T1" fmla="*/ 140 h 355"/>
              <a:gd name="T2" fmla="*/ 233 w 355"/>
              <a:gd name="T3" fmla="*/ 232 h 355"/>
              <a:gd name="T4" fmla="*/ 140 w 355"/>
              <a:gd name="T5" fmla="*/ 325 h 355"/>
              <a:gd name="T6" fmla="*/ 79 w 355"/>
              <a:gd name="T7" fmla="*/ 307 h 355"/>
              <a:gd name="T8" fmla="*/ 45 w 355"/>
              <a:gd name="T9" fmla="*/ 182 h 355"/>
              <a:gd name="T10" fmla="*/ 11 w 355"/>
              <a:gd name="T11" fmla="*/ 55 h 355"/>
              <a:gd name="T12" fmla="*/ 57 w 355"/>
              <a:gd name="T13" fmla="*/ 11 h 355"/>
              <a:gd name="T14" fmla="*/ 182 w 355"/>
              <a:gd name="T15" fmla="*/ 45 h 355"/>
              <a:gd name="T16" fmla="*/ 309 w 355"/>
              <a:gd name="T17" fmla="*/ 79 h 355"/>
              <a:gd name="T18" fmla="*/ 324 w 355"/>
              <a:gd name="T19" fmla="*/ 140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5" h="355">
                <a:moveTo>
                  <a:pt x="324" y="140"/>
                </a:moveTo>
                <a:lnTo>
                  <a:pt x="233" y="232"/>
                </a:lnTo>
                <a:cubicBezTo>
                  <a:pt x="202" y="263"/>
                  <a:pt x="171" y="294"/>
                  <a:pt x="140" y="325"/>
                </a:cubicBezTo>
                <a:cubicBezTo>
                  <a:pt x="110" y="355"/>
                  <a:pt x="90" y="349"/>
                  <a:pt x="79" y="307"/>
                </a:cubicBezTo>
                <a:lnTo>
                  <a:pt x="45" y="182"/>
                </a:lnTo>
                <a:cubicBezTo>
                  <a:pt x="34" y="140"/>
                  <a:pt x="23" y="97"/>
                  <a:pt x="11" y="55"/>
                </a:cubicBezTo>
                <a:cubicBezTo>
                  <a:pt x="0" y="14"/>
                  <a:pt x="15" y="0"/>
                  <a:pt x="57" y="11"/>
                </a:cubicBezTo>
                <a:lnTo>
                  <a:pt x="182" y="45"/>
                </a:lnTo>
                <a:cubicBezTo>
                  <a:pt x="224" y="56"/>
                  <a:pt x="267" y="67"/>
                  <a:pt x="309" y="79"/>
                </a:cubicBezTo>
                <a:cubicBezTo>
                  <a:pt x="350" y="89"/>
                  <a:pt x="355" y="110"/>
                  <a:pt x="324" y="14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 name="矩形 15"/>
          <p:cNvSpPr/>
          <p:nvPr/>
        </p:nvSpPr>
        <p:spPr>
          <a:xfrm>
            <a:off x="5190845" y="3385206"/>
            <a:ext cx="1620957" cy="523220"/>
          </a:xfrm>
          <a:prstGeom prst="rect">
            <a:avLst/>
          </a:prstGeom>
        </p:spPr>
        <p:txBody>
          <a:bodyPr wrap="none">
            <a:spAutoFit/>
          </a:bodyPr>
          <a:lstStyle/>
          <a:p>
            <a:r>
              <a:rPr lang="zh-CN" altLang="en-US" sz="2800" b="1" dirty="0">
                <a:solidFill>
                  <a:schemeClr val="tx1">
                    <a:lumMod val="65000"/>
                    <a:lumOff val="35000"/>
                  </a:schemeClr>
                </a:solidFill>
                <a:latin typeface="微软雅黑" panose="020B0503020204020204" pitchFamily="34" charset="-122"/>
                <a:ea typeface="微软雅黑" panose="020B0503020204020204" pitchFamily="34" charset="-122"/>
              </a:rPr>
              <a:t>专业素质</a:t>
            </a:r>
          </a:p>
        </p:txBody>
      </p:sp>
      <p:sp>
        <p:nvSpPr>
          <p:cNvPr id="17" name="Freeform 5"/>
          <p:cNvSpPr>
            <a:spLocks noEditPoints="1"/>
          </p:cNvSpPr>
          <p:nvPr/>
        </p:nvSpPr>
        <p:spPr bwMode="auto">
          <a:xfrm>
            <a:off x="5514535" y="2382838"/>
            <a:ext cx="885825" cy="876300"/>
          </a:xfrm>
          <a:custGeom>
            <a:avLst/>
            <a:gdLst>
              <a:gd name="T0" fmla="*/ 625 w 692"/>
              <a:gd name="T1" fmla="*/ 590 h 684"/>
              <a:gd name="T2" fmla="*/ 553 w 692"/>
              <a:gd name="T3" fmla="*/ 590 h 684"/>
              <a:gd name="T4" fmla="*/ 453 w 692"/>
              <a:gd name="T5" fmla="*/ 398 h 684"/>
              <a:gd name="T6" fmla="*/ 443 w 692"/>
              <a:gd name="T7" fmla="*/ 436 h 684"/>
              <a:gd name="T8" fmla="*/ 388 w 692"/>
              <a:gd name="T9" fmla="*/ 477 h 684"/>
              <a:gd name="T10" fmla="*/ 567 w 692"/>
              <a:gd name="T11" fmla="*/ 676 h 684"/>
              <a:gd name="T12" fmla="*/ 682 w 692"/>
              <a:gd name="T13" fmla="*/ 599 h 684"/>
              <a:gd name="T14" fmla="*/ 597 w 692"/>
              <a:gd name="T15" fmla="*/ 510 h 684"/>
              <a:gd name="T16" fmla="*/ 471 w 692"/>
              <a:gd name="T17" fmla="*/ 407 h 684"/>
              <a:gd name="T18" fmla="*/ 250 w 692"/>
              <a:gd name="T19" fmla="*/ 243 h 684"/>
              <a:gd name="T20" fmla="*/ 288 w 692"/>
              <a:gd name="T21" fmla="*/ 233 h 684"/>
              <a:gd name="T22" fmla="*/ 298 w 692"/>
              <a:gd name="T23" fmla="*/ 195 h 684"/>
              <a:gd name="T24" fmla="*/ 307 w 692"/>
              <a:gd name="T25" fmla="*/ 160 h 684"/>
              <a:gd name="T26" fmla="*/ 133 w 692"/>
              <a:gd name="T27" fmla="*/ 15 h 684"/>
              <a:gd name="T28" fmla="*/ 109 w 692"/>
              <a:gd name="T29" fmla="*/ 193 h 684"/>
              <a:gd name="T30" fmla="*/ 0 w 692"/>
              <a:gd name="T31" fmla="*/ 148 h 684"/>
              <a:gd name="T32" fmla="*/ 206 w 692"/>
              <a:gd name="T33" fmla="*/ 295 h 684"/>
              <a:gd name="T34" fmla="*/ 232 w 692"/>
              <a:gd name="T35" fmla="*/ 261 h 684"/>
              <a:gd name="T36" fmla="*/ 667 w 692"/>
              <a:gd name="T37" fmla="*/ 66 h 684"/>
              <a:gd name="T38" fmla="*/ 573 w 692"/>
              <a:gd name="T39" fmla="*/ 0 h 684"/>
              <a:gd name="T40" fmla="*/ 325 w 692"/>
              <a:gd name="T41" fmla="*/ 222 h 684"/>
              <a:gd name="T42" fmla="*/ 290 w 692"/>
              <a:gd name="T43" fmla="*/ 273 h 684"/>
              <a:gd name="T44" fmla="*/ 259 w 692"/>
              <a:gd name="T45" fmla="*/ 288 h 684"/>
              <a:gd name="T46" fmla="*/ 262 w 692"/>
              <a:gd name="T47" fmla="*/ 382 h 684"/>
              <a:gd name="T48" fmla="*/ 62 w 692"/>
              <a:gd name="T49" fmla="*/ 557 h 684"/>
              <a:gd name="T50" fmla="*/ 40 w 692"/>
              <a:gd name="T51" fmla="*/ 684 h 684"/>
              <a:gd name="T52" fmla="*/ 143 w 692"/>
              <a:gd name="T53" fmla="*/ 580 h 684"/>
              <a:gd name="T54" fmla="*/ 306 w 692"/>
              <a:gd name="T55" fmla="*/ 427 h 684"/>
              <a:gd name="T56" fmla="*/ 398 w 692"/>
              <a:gd name="T57" fmla="*/ 426 h 684"/>
              <a:gd name="T58" fmla="*/ 424 w 692"/>
              <a:gd name="T59" fmla="*/ 369 h 684"/>
              <a:gd name="T60" fmla="*/ 464 w 692"/>
              <a:gd name="T61" fmla="*/ 361 h 684"/>
              <a:gd name="T62" fmla="*/ 667 w 692"/>
              <a:gd name="T63" fmla="*/ 66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92" h="684">
                <a:moveTo>
                  <a:pt x="589" y="554"/>
                </a:moveTo>
                <a:cubicBezTo>
                  <a:pt x="609" y="554"/>
                  <a:pt x="625" y="570"/>
                  <a:pt x="625" y="590"/>
                </a:cubicBezTo>
                <a:cubicBezTo>
                  <a:pt x="625" y="610"/>
                  <a:pt x="609" y="626"/>
                  <a:pt x="589" y="626"/>
                </a:cubicBezTo>
                <a:cubicBezTo>
                  <a:pt x="569" y="626"/>
                  <a:pt x="553" y="610"/>
                  <a:pt x="553" y="590"/>
                </a:cubicBezTo>
                <a:cubicBezTo>
                  <a:pt x="553" y="570"/>
                  <a:pt x="569" y="554"/>
                  <a:pt x="589" y="554"/>
                </a:cubicBezTo>
                <a:close/>
                <a:moveTo>
                  <a:pt x="453" y="398"/>
                </a:moveTo>
                <a:lnTo>
                  <a:pt x="462" y="416"/>
                </a:lnTo>
                <a:lnTo>
                  <a:pt x="443" y="436"/>
                </a:lnTo>
                <a:lnTo>
                  <a:pt x="425" y="453"/>
                </a:lnTo>
                <a:cubicBezTo>
                  <a:pt x="414" y="464"/>
                  <a:pt x="402" y="472"/>
                  <a:pt x="388" y="477"/>
                </a:cubicBezTo>
                <a:lnTo>
                  <a:pt x="509" y="599"/>
                </a:lnTo>
                <a:lnTo>
                  <a:pt x="567" y="676"/>
                </a:lnTo>
                <a:lnTo>
                  <a:pt x="597" y="684"/>
                </a:lnTo>
                <a:lnTo>
                  <a:pt x="682" y="599"/>
                </a:lnTo>
                <a:lnTo>
                  <a:pt x="674" y="567"/>
                </a:lnTo>
                <a:lnTo>
                  <a:pt x="597" y="510"/>
                </a:lnTo>
                <a:lnTo>
                  <a:pt x="483" y="396"/>
                </a:lnTo>
                <a:lnTo>
                  <a:pt x="471" y="407"/>
                </a:lnTo>
                <a:lnTo>
                  <a:pt x="453" y="398"/>
                </a:lnTo>
                <a:close/>
                <a:moveTo>
                  <a:pt x="250" y="243"/>
                </a:moveTo>
                <a:lnTo>
                  <a:pt x="270" y="223"/>
                </a:lnTo>
                <a:lnTo>
                  <a:pt x="288" y="233"/>
                </a:lnTo>
                <a:lnTo>
                  <a:pt x="278" y="215"/>
                </a:lnTo>
                <a:lnTo>
                  <a:pt x="298" y="195"/>
                </a:lnTo>
                <a:lnTo>
                  <a:pt x="300" y="193"/>
                </a:lnTo>
                <a:cubicBezTo>
                  <a:pt x="304" y="182"/>
                  <a:pt x="307" y="170"/>
                  <a:pt x="307" y="160"/>
                </a:cubicBezTo>
                <a:cubicBezTo>
                  <a:pt x="307" y="79"/>
                  <a:pt x="229" y="0"/>
                  <a:pt x="148" y="1"/>
                </a:cubicBezTo>
                <a:cubicBezTo>
                  <a:pt x="147" y="1"/>
                  <a:pt x="138" y="10"/>
                  <a:pt x="133" y="15"/>
                </a:cubicBezTo>
                <a:cubicBezTo>
                  <a:pt x="198" y="80"/>
                  <a:pt x="193" y="70"/>
                  <a:pt x="193" y="110"/>
                </a:cubicBezTo>
                <a:cubicBezTo>
                  <a:pt x="193" y="142"/>
                  <a:pt x="141" y="193"/>
                  <a:pt x="109" y="193"/>
                </a:cubicBezTo>
                <a:cubicBezTo>
                  <a:pt x="68" y="193"/>
                  <a:pt x="81" y="200"/>
                  <a:pt x="15" y="134"/>
                </a:cubicBezTo>
                <a:cubicBezTo>
                  <a:pt x="10" y="139"/>
                  <a:pt x="0" y="148"/>
                  <a:pt x="0" y="148"/>
                </a:cubicBezTo>
                <a:cubicBezTo>
                  <a:pt x="1" y="229"/>
                  <a:pt x="78" y="307"/>
                  <a:pt x="160" y="307"/>
                </a:cubicBezTo>
                <a:cubicBezTo>
                  <a:pt x="174" y="307"/>
                  <a:pt x="190" y="303"/>
                  <a:pt x="206" y="295"/>
                </a:cubicBezTo>
                <a:lnTo>
                  <a:pt x="209" y="298"/>
                </a:lnTo>
                <a:cubicBezTo>
                  <a:pt x="214" y="284"/>
                  <a:pt x="221" y="272"/>
                  <a:pt x="232" y="261"/>
                </a:cubicBezTo>
                <a:lnTo>
                  <a:pt x="250" y="243"/>
                </a:lnTo>
                <a:close/>
                <a:moveTo>
                  <a:pt x="667" y="66"/>
                </a:moveTo>
                <a:lnTo>
                  <a:pt x="619" y="19"/>
                </a:lnTo>
                <a:cubicBezTo>
                  <a:pt x="607" y="6"/>
                  <a:pt x="590" y="0"/>
                  <a:pt x="573" y="0"/>
                </a:cubicBezTo>
                <a:cubicBezTo>
                  <a:pt x="557" y="0"/>
                  <a:pt x="540" y="6"/>
                  <a:pt x="528" y="19"/>
                </a:cubicBezTo>
                <a:lnTo>
                  <a:pt x="325" y="222"/>
                </a:lnTo>
                <a:cubicBezTo>
                  <a:pt x="331" y="234"/>
                  <a:pt x="326" y="252"/>
                  <a:pt x="317" y="262"/>
                </a:cubicBezTo>
                <a:cubicBezTo>
                  <a:pt x="310" y="269"/>
                  <a:pt x="299" y="273"/>
                  <a:pt x="290" y="273"/>
                </a:cubicBezTo>
                <a:cubicBezTo>
                  <a:pt x="285" y="273"/>
                  <a:pt x="281" y="272"/>
                  <a:pt x="277" y="270"/>
                </a:cubicBezTo>
                <a:lnTo>
                  <a:pt x="259" y="288"/>
                </a:lnTo>
                <a:cubicBezTo>
                  <a:pt x="234" y="313"/>
                  <a:pt x="234" y="354"/>
                  <a:pt x="259" y="379"/>
                </a:cubicBezTo>
                <a:lnTo>
                  <a:pt x="262" y="382"/>
                </a:lnTo>
                <a:lnTo>
                  <a:pt x="104" y="541"/>
                </a:lnTo>
                <a:lnTo>
                  <a:pt x="62" y="557"/>
                </a:lnTo>
                <a:lnTo>
                  <a:pt x="0" y="645"/>
                </a:lnTo>
                <a:lnTo>
                  <a:pt x="40" y="684"/>
                </a:lnTo>
                <a:lnTo>
                  <a:pt x="127" y="623"/>
                </a:lnTo>
                <a:lnTo>
                  <a:pt x="143" y="580"/>
                </a:lnTo>
                <a:lnTo>
                  <a:pt x="302" y="422"/>
                </a:lnTo>
                <a:lnTo>
                  <a:pt x="306" y="427"/>
                </a:lnTo>
                <a:cubicBezTo>
                  <a:pt x="319" y="439"/>
                  <a:pt x="336" y="445"/>
                  <a:pt x="352" y="445"/>
                </a:cubicBezTo>
                <a:cubicBezTo>
                  <a:pt x="369" y="445"/>
                  <a:pt x="385" y="439"/>
                  <a:pt x="398" y="426"/>
                </a:cubicBezTo>
                <a:lnTo>
                  <a:pt x="416" y="409"/>
                </a:lnTo>
                <a:cubicBezTo>
                  <a:pt x="410" y="397"/>
                  <a:pt x="414" y="379"/>
                  <a:pt x="424" y="369"/>
                </a:cubicBezTo>
                <a:cubicBezTo>
                  <a:pt x="431" y="362"/>
                  <a:pt x="441" y="358"/>
                  <a:pt x="451" y="358"/>
                </a:cubicBezTo>
                <a:cubicBezTo>
                  <a:pt x="456" y="358"/>
                  <a:pt x="460" y="359"/>
                  <a:pt x="464" y="361"/>
                </a:cubicBezTo>
                <a:lnTo>
                  <a:pt x="667" y="158"/>
                </a:lnTo>
                <a:cubicBezTo>
                  <a:pt x="692" y="132"/>
                  <a:pt x="692" y="92"/>
                  <a:pt x="667" y="6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 name="矩形 25"/>
          <p:cNvSpPr>
            <a:spLocks noChangeArrowheads="1"/>
          </p:cNvSpPr>
          <p:nvPr/>
        </p:nvSpPr>
        <p:spPr bwMode="auto">
          <a:xfrm>
            <a:off x="1287057" y="1987550"/>
            <a:ext cx="282407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600" dirty="0">
                <a:solidFill>
                  <a:schemeClr val="tx1">
                    <a:lumMod val="65000"/>
                    <a:lumOff val="35000"/>
                  </a:schemeClr>
                </a:solidFill>
                <a:latin typeface="微软雅黑" pitchFamily="34" charset="-122"/>
                <a:ea typeface="微软雅黑" pitchFamily="34" charset="-122"/>
              </a:rPr>
              <a:t>多年的行业积累，让我在某某技术方面拥有一定的操作能力。</a:t>
            </a:r>
          </a:p>
        </p:txBody>
      </p:sp>
      <p:sp>
        <p:nvSpPr>
          <p:cNvPr id="19" name="矩形 3"/>
          <p:cNvSpPr>
            <a:spLocks noChangeArrowheads="1"/>
          </p:cNvSpPr>
          <p:nvPr/>
        </p:nvSpPr>
        <p:spPr bwMode="auto">
          <a:xfrm>
            <a:off x="1471114" y="1585913"/>
            <a:ext cx="2568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2400" b="1" dirty="0">
                <a:solidFill>
                  <a:schemeClr val="tx1">
                    <a:lumMod val="65000"/>
                    <a:lumOff val="35000"/>
                  </a:schemeClr>
                </a:solidFill>
                <a:latin typeface="微软雅黑" pitchFamily="34" charset="-122"/>
                <a:ea typeface="微软雅黑" pitchFamily="34" charset="-122"/>
              </a:rPr>
              <a:t>专业技术能力</a:t>
            </a:r>
          </a:p>
        </p:txBody>
      </p:sp>
      <p:sp>
        <p:nvSpPr>
          <p:cNvPr id="20" name="矩形 25"/>
          <p:cNvSpPr>
            <a:spLocks noChangeArrowheads="1"/>
          </p:cNvSpPr>
          <p:nvPr/>
        </p:nvSpPr>
        <p:spPr bwMode="auto">
          <a:xfrm>
            <a:off x="7960990" y="1987550"/>
            <a:ext cx="282407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600" dirty="0">
                <a:solidFill>
                  <a:schemeClr val="tx1">
                    <a:lumMod val="65000"/>
                    <a:lumOff val="35000"/>
                  </a:schemeClr>
                </a:solidFill>
                <a:latin typeface="微软雅黑" pitchFamily="34" charset="-122"/>
                <a:ea typeface="微软雅黑" pitchFamily="34" charset="-122"/>
              </a:rPr>
              <a:t>担任过项目经理，对于组织团队、协调管理有一定的认识，并取得了一些成绩。</a:t>
            </a:r>
          </a:p>
        </p:txBody>
      </p:sp>
      <p:sp>
        <p:nvSpPr>
          <p:cNvPr id="21" name="矩形 3"/>
          <p:cNvSpPr>
            <a:spLocks noChangeArrowheads="1"/>
          </p:cNvSpPr>
          <p:nvPr/>
        </p:nvSpPr>
        <p:spPr bwMode="auto">
          <a:xfrm>
            <a:off x="7993035" y="1585913"/>
            <a:ext cx="2568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dirty="0">
                <a:solidFill>
                  <a:schemeClr val="tx1">
                    <a:lumMod val="65000"/>
                    <a:lumOff val="35000"/>
                  </a:schemeClr>
                </a:solidFill>
                <a:latin typeface="微软雅黑" pitchFamily="34" charset="-122"/>
                <a:ea typeface="微软雅黑" pitchFamily="34" charset="-122"/>
              </a:rPr>
              <a:t>管理协调能力</a:t>
            </a:r>
          </a:p>
        </p:txBody>
      </p:sp>
      <p:sp>
        <p:nvSpPr>
          <p:cNvPr id="22" name="矩形 25"/>
          <p:cNvSpPr>
            <a:spLocks noChangeArrowheads="1"/>
          </p:cNvSpPr>
          <p:nvPr/>
        </p:nvSpPr>
        <p:spPr bwMode="auto">
          <a:xfrm>
            <a:off x="2916728" y="5514895"/>
            <a:ext cx="636059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1600" dirty="0">
                <a:solidFill>
                  <a:schemeClr val="tx1">
                    <a:lumMod val="65000"/>
                    <a:lumOff val="35000"/>
                  </a:schemeClr>
                </a:solidFill>
                <a:latin typeface="微软雅黑" pitchFamily="34" charset="-122"/>
                <a:ea typeface="微软雅黑" pitchFamily="34" charset="-122"/>
              </a:rPr>
              <a:t>年轻激情，有一颗奋发向上的心和渴望成功的欲望，敢于开拓，懂得领导团队一起实现目标。</a:t>
            </a:r>
          </a:p>
        </p:txBody>
      </p:sp>
      <p:sp>
        <p:nvSpPr>
          <p:cNvPr id="23" name="矩形 3"/>
          <p:cNvSpPr>
            <a:spLocks noChangeArrowheads="1"/>
          </p:cNvSpPr>
          <p:nvPr/>
        </p:nvSpPr>
        <p:spPr bwMode="auto">
          <a:xfrm>
            <a:off x="4717035" y="5113258"/>
            <a:ext cx="2568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400" b="1" dirty="0">
                <a:solidFill>
                  <a:schemeClr val="tx1">
                    <a:lumMod val="65000"/>
                    <a:lumOff val="35000"/>
                  </a:schemeClr>
                </a:solidFill>
                <a:latin typeface="微软雅黑" pitchFamily="34" charset="-122"/>
                <a:ea typeface="微软雅黑" pitchFamily="34" charset="-122"/>
              </a:rPr>
              <a:t>领导开拓能力</a:t>
            </a:r>
          </a:p>
        </p:txBody>
      </p:sp>
    </p:spTree>
    <p:extLst>
      <p:ext uri="{BB962C8B-B14F-4D97-AF65-F5344CB8AC3E}">
        <p14:creationId xmlns:p14="http://schemas.microsoft.com/office/powerpoint/2010/main" val="393354813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14:presetBounceEnd="40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40000">
                                          <p:cBhvr additive="base">
                                            <p:cTn id="7" dur="500" fill="hold"/>
                                            <p:tgtEl>
                                              <p:spTgt spid="8"/>
                                            </p:tgtEl>
                                            <p:attrNameLst>
                                              <p:attrName>ppt_x</p:attrName>
                                            </p:attrNameLst>
                                          </p:cBhvr>
                                          <p:tavLst>
                                            <p:tav tm="0">
                                              <p:val>
                                                <p:strVal val="0-#ppt_w/2"/>
                                              </p:val>
                                            </p:tav>
                                            <p:tav tm="100000">
                                              <p:val>
                                                <p:strVal val="#ppt_x"/>
                                              </p:val>
                                            </p:tav>
                                          </p:tavLst>
                                        </p:anim>
                                        <p:anim calcmode="lin" valueType="num" p14:bounceEnd="40000">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14:presetBounceEnd="40000">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14:bounceEnd="40000">
                                          <p:cBhvr additive="base">
                                            <p:cTn id="11" dur="500" fill="hold"/>
                                            <p:tgtEl>
                                              <p:spTgt spid="10"/>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14:presetBounceEnd="40000">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14:bounceEnd="40000">
                                          <p:cBhvr additive="base">
                                            <p:cTn id="15" dur="500" fill="hold"/>
                                            <p:tgtEl>
                                              <p:spTgt spid="9"/>
                                            </p:tgtEl>
                                            <p:attrNameLst>
                                              <p:attrName>ppt_x</p:attrName>
                                            </p:attrNameLst>
                                          </p:cBhvr>
                                          <p:tavLst>
                                            <p:tav tm="0">
                                              <p:val>
                                                <p:strVal val="#ppt_x"/>
                                              </p:val>
                                            </p:tav>
                                            <p:tav tm="100000">
                                              <p:val>
                                                <p:strVal val="#ppt_x"/>
                                              </p:val>
                                            </p:tav>
                                          </p:tavLst>
                                        </p:anim>
                                        <p:anim calcmode="lin" valueType="num" p14:bounceEnd="40000">
                                          <p:cBhvr additive="base">
                                            <p:cTn id="16" dur="500" fill="hold"/>
                                            <p:tgtEl>
                                              <p:spTgt spid="9"/>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31" presetClass="entr" presetSubtype="0"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p:cTn id="20" dur="500" fill="hold"/>
                                            <p:tgtEl>
                                              <p:spTgt spid="17"/>
                                            </p:tgtEl>
                                            <p:attrNameLst>
                                              <p:attrName>ppt_w</p:attrName>
                                            </p:attrNameLst>
                                          </p:cBhvr>
                                          <p:tavLst>
                                            <p:tav tm="0">
                                              <p:val>
                                                <p:fltVal val="0"/>
                                              </p:val>
                                            </p:tav>
                                            <p:tav tm="100000">
                                              <p:val>
                                                <p:strVal val="#ppt_w"/>
                                              </p:val>
                                            </p:tav>
                                          </p:tavLst>
                                        </p:anim>
                                        <p:anim calcmode="lin" valueType="num">
                                          <p:cBhvr>
                                            <p:cTn id="21" dur="500" fill="hold"/>
                                            <p:tgtEl>
                                              <p:spTgt spid="17"/>
                                            </p:tgtEl>
                                            <p:attrNameLst>
                                              <p:attrName>ppt_h</p:attrName>
                                            </p:attrNameLst>
                                          </p:cBhvr>
                                          <p:tavLst>
                                            <p:tav tm="0">
                                              <p:val>
                                                <p:fltVal val="0"/>
                                              </p:val>
                                            </p:tav>
                                            <p:tav tm="100000">
                                              <p:val>
                                                <p:strVal val="#ppt_h"/>
                                              </p:val>
                                            </p:tav>
                                          </p:tavLst>
                                        </p:anim>
                                        <p:anim calcmode="lin" valueType="num">
                                          <p:cBhvr>
                                            <p:cTn id="22" dur="500" fill="hold"/>
                                            <p:tgtEl>
                                              <p:spTgt spid="17"/>
                                            </p:tgtEl>
                                            <p:attrNameLst>
                                              <p:attrName>style.rotation</p:attrName>
                                            </p:attrNameLst>
                                          </p:cBhvr>
                                          <p:tavLst>
                                            <p:tav tm="0">
                                              <p:val>
                                                <p:fltVal val="90"/>
                                              </p:val>
                                            </p:tav>
                                            <p:tav tm="100000">
                                              <p:val>
                                                <p:fltVal val="0"/>
                                              </p:val>
                                            </p:tav>
                                          </p:tavLst>
                                        </p:anim>
                                        <p:animEffect transition="in" filter="fade">
                                          <p:cBhvr>
                                            <p:cTn id="23" dur="500"/>
                                            <p:tgtEl>
                                              <p:spTgt spid="17"/>
                                            </p:tgtEl>
                                          </p:cBhvr>
                                        </p:animEffect>
                                      </p:childTnLst>
                                    </p:cTn>
                                  </p:par>
                                  <p:par>
                                    <p:cTn id="24" presetID="8" presetClass="emph" presetSubtype="0" fill="hold" grpId="1" nodeType="withEffect">
                                      <p:stCondLst>
                                        <p:cond delay="0"/>
                                      </p:stCondLst>
                                      <p:childTnLst>
                                        <p:animRot by="21600000">
                                          <p:cBhvr>
                                            <p:cTn id="25" dur="500" fill="hold"/>
                                            <p:tgtEl>
                                              <p:spTgt spid="17"/>
                                            </p:tgtEl>
                                            <p:attrNameLst>
                                              <p:attrName>r</p:attrName>
                                            </p:attrNameLst>
                                          </p:cBhvr>
                                        </p:animRot>
                                      </p:childTnLst>
                                    </p:cTn>
                                  </p:par>
                                </p:childTnLst>
                              </p:cTn>
                            </p:par>
                            <p:par>
                              <p:cTn id="26" fill="hold">
                                <p:stCondLst>
                                  <p:cond delay="1000"/>
                                </p:stCondLst>
                                <p:childTnLst>
                                  <p:par>
                                    <p:cTn id="27" presetID="56" presetClass="entr" presetSubtype="0" fill="hold" grpId="0" nodeType="afterEffect">
                                      <p:stCondLst>
                                        <p:cond delay="0"/>
                                      </p:stCondLst>
                                      <p:iterate type="lt">
                                        <p:tmPct val="10000"/>
                                      </p:iterate>
                                      <p:childTnLst>
                                        <p:set>
                                          <p:cBhvr>
                                            <p:cTn id="28" dur="1" fill="hold">
                                              <p:stCondLst>
                                                <p:cond delay="0"/>
                                              </p:stCondLst>
                                            </p:cTn>
                                            <p:tgtEl>
                                              <p:spTgt spid="16"/>
                                            </p:tgtEl>
                                            <p:attrNameLst>
                                              <p:attrName>style.visibility</p:attrName>
                                            </p:attrNameLst>
                                          </p:cBhvr>
                                          <p:to>
                                            <p:strVal val="visible"/>
                                          </p:to>
                                        </p:set>
                                        <p:anim by="(-#ppt_w*2)" calcmode="lin" valueType="num">
                                          <p:cBhvr rctx="PPT">
                                            <p:cTn id="29" dur="150" autoRev="1" fill="hold">
                                              <p:stCondLst>
                                                <p:cond delay="0"/>
                                              </p:stCondLst>
                                            </p:cTn>
                                            <p:tgtEl>
                                              <p:spTgt spid="16"/>
                                            </p:tgtEl>
                                            <p:attrNameLst>
                                              <p:attrName>ppt_w</p:attrName>
                                            </p:attrNameLst>
                                          </p:cBhvr>
                                        </p:anim>
                                        <p:anim by="(#ppt_w*0.50)" calcmode="lin" valueType="num">
                                          <p:cBhvr>
                                            <p:cTn id="30" dur="150" decel="50000" autoRev="1" fill="hold">
                                              <p:stCondLst>
                                                <p:cond delay="0"/>
                                              </p:stCondLst>
                                            </p:cTn>
                                            <p:tgtEl>
                                              <p:spTgt spid="16"/>
                                            </p:tgtEl>
                                            <p:attrNameLst>
                                              <p:attrName>ppt_x</p:attrName>
                                            </p:attrNameLst>
                                          </p:cBhvr>
                                        </p:anim>
                                        <p:anim from="(-#ppt_h/2)" to="(#ppt_y)" calcmode="lin" valueType="num">
                                          <p:cBhvr>
                                            <p:cTn id="31" dur="300" fill="hold">
                                              <p:stCondLst>
                                                <p:cond delay="0"/>
                                              </p:stCondLst>
                                            </p:cTn>
                                            <p:tgtEl>
                                              <p:spTgt spid="16"/>
                                            </p:tgtEl>
                                            <p:attrNameLst>
                                              <p:attrName>ppt_y</p:attrName>
                                            </p:attrNameLst>
                                          </p:cBhvr>
                                        </p:anim>
                                        <p:animRot by="21600000">
                                          <p:cBhvr>
                                            <p:cTn id="32" dur="300" fill="hold">
                                              <p:stCondLst>
                                                <p:cond delay="0"/>
                                              </p:stCondLst>
                                            </p:cTn>
                                            <p:tgtEl>
                                              <p:spTgt spid="16"/>
                                            </p:tgtEl>
                                            <p:attrNameLst>
                                              <p:attrName>r</p:attrName>
                                            </p:attrNameLst>
                                          </p:cBhvr>
                                        </p:animRot>
                                      </p:childTnLst>
                                    </p:cTn>
                                  </p:par>
                                </p:childTnLst>
                              </p:cTn>
                            </p:par>
                            <p:par>
                              <p:cTn id="33" fill="hold">
                                <p:stCondLst>
                                  <p:cond delay="1390"/>
                                </p:stCondLst>
                                <p:childTnLst>
                                  <p:par>
                                    <p:cTn id="34" presetID="22" presetClass="entr" presetSubtype="2"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right)">
                                          <p:cBhvr>
                                            <p:cTn id="36" dur="500"/>
                                            <p:tgtEl>
                                              <p:spTgt spid="14"/>
                                            </p:tgtEl>
                                          </p:cBhvr>
                                        </p:animEffect>
                                      </p:childTnLst>
                                    </p:cTn>
                                  </p:par>
                                </p:childTnLst>
                              </p:cTn>
                            </p:par>
                            <p:par>
                              <p:cTn id="37" fill="hold">
                                <p:stCondLst>
                                  <p:cond delay="1890"/>
                                </p:stCondLst>
                                <p:childTnLst>
                                  <p:par>
                                    <p:cTn id="38" presetID="31" presetClass="entr" presetSubtype="0"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p:cTn id="40" dur="400" fill="hold"/>
                                            <p:tgtEl>
                                              <p:spTgt spid="19"/>
                                            </p:tgtEl>
                                            <p:attrNameLst>
                                              <p:attrName>ppt_w</p:attrName>
                                            </p:attrNameLst>
                                          </p:cBhvr>
                                          <p:tavLst>
                                            <p:tav tm="0">
                                              <p:val>
                                                <p:fltVal val="0"/>
                                              </p:val>
                                            </p:tav>
                                            <p:tav tm="100000">
                                              <p:val>
                                                <p:strVal val="#ppt_w"/>
                                              </p:val>
                                            </p:tav>
                                          </p:tavLst>
                                        </p:anim>
                                        <p:anim calcmode="lin" valueType="num">
                                          <p:cBhvr>
                                            <p:cTn id="41" dur="400" fill="hold"/>
                                            <p:tgtEl>
                                              <p:spTgt spid="19"/>
                                            </p:tgtEl>
                                            <p:attrNameLst>
                                              <p:attrName>ppt_h</p:attrName>
                                            </p:attrNameLst>
                                          </p:cBhvr>
                                          <p:tavLst>
                                            <p:tav tm="0">
                                              <p:val>
                                                <p:fltVal val="0"/>
                                              </p:val>
                                            </p:tav>
                                            <p:tav tm="100000">
                                              <p:val>
                                                <p:strVal val="#ppt_h"/>
                                              </p:val>
                                            </p:tav>
                                          </p:tavLst>
                                        </p:anim>
                                        <p:anim calcmode="lin" valueType="num">
                                          <p:cBhvr>
                                            <p:cTn id="42" dur="400" fill="hold"/>
                                            <p:tgtEl>
                                              <p:spTgt spid="19"/>
                                            </p:tgtEl>
                                            <p:attrNameLst>
                                              <p:attrName>style.rotation</p:attrName>
                                            </p:attrNameLst>
                                          </p:cBhvr>
                                          <p:tavLst>
                                            <p:tav tm="0">
                                              <p:val>
                                                <p:fltVal val="90"/>
                                              </p:val>
                                            </p:tav>
                                            <p:tav tm="100000">
                                              <p:val>
                                                <p:fltVal val="0"/>
                                              </p:val>
                                            </p:tav>
                                          </p:tavLst>
                                        </p:anim>
                                        <p:animEffect transition="in" filter="fade">
                                          <p:cBhvr>
                                            <p:cTn id="43" dur="400"/>
                                            <p:tgtEl>
                                              <p:spTgt spid="19"/>
                                            </p:tgtEl>
                                          </p:cBhvr>
                                        </p:animEffect>
                                      </p:childTnLst>
                                    </p:cTn>
                                  </p:par>
                                </p:childTnLst>
                              </p:cTn>
                            </p:par>
                            <p:par>
                              <p:cTn id="44" fill="hold">
                                <p:stCondLst>
                                  <p:cond delay="2290"/>
                                </p:stCondLst>
                                <p:childTnLst>
                                  <p:par>
                                    <p:cTn id="45" presetID="22" presetClass="entr" presetSubtype="1"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up)">
                                          <p:cBhvr>
                                            <p:cTn id="47" dur="500"/>
                                            <p:tgtEl>
                                              <p:spTgt spid="18"/>
                                            </p:tgtEl>
                                          </p:cBhvr>
                                        </p:animEffect>
                                      </p:childTnLst>
                                    </p:cTn>
                                  </p:par>
                                </p:childTnLst>
                              </p:cTn>
                            </p:par>
                            <p:par>
                              <p:cTn id="48" fill="hold">
                                <p:stCondLst>
                                  <p:cond delay="2790"/>
                                </p:stCondLst>
                                <p:childTnLst>
                                  <p:par>
                                    <p:cTn id="49" presetID="22" presetClass="entr" presetSubtype="1"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up)">
                                          <p:cBhvr>
                                            <p:cTn id="51" dur="500"/>
                                            <p:tgtEl>
                                              <p:spTgt spid="11"/>
                                            </p:tgtEl>
                                          </p:cBhvr>
                                        </p:animEffect>
                                      </p:childTnLst>
                                    </p:cTn>
                                  </p:par>
                                </p:childTnLst>
                              </p:cTn>
                            </p:par>
                            <p:par>
                              <p:cTn id="52" fill="hold">
                                <p:stCondLst>
                                  <p:cond delay="3290"/>
                                </p:stCondLst>
                                <p:childTnLst>
                                  <p:par>
                                    <p:cTn id="53" presetID="31" presetClass="entr" presetSubtype="0" fill="hold" grpId="0" nodeType="afterEffect">
                                      <p:stCondLst>
                                        <p:cond delay="0"/>
                                      </p:stCondLst>
                                      <p:childTnLst>
                                        <p:set>
                                          <p:cBhvr>
                                            <p:cTn id="54" dur="1" fill="hold">
                                              <p:stCondLst>
                                                <p:cond delay="0"/>
                                              </p:stCondLst>
                                            </p:cTn>
                                            <p:tgtEl>
                                              <p:spTgt spid="23"/>
                                            </p:tgtEl>
                                            <p:attrNameLst>
                                              <p:attrName>style.visibility</p:attrName>
                                            </p:attrNameLst>
                                          </p:cBhvr>
                                          <p:to>
                                            <p:strVal val="visible"/>
                                          </p:to>
                                        </p:set>
                                        <p:anim calcmode="lin" valueType="num">
                                          <p:cBhvr>
                                            <p:cTn id="55" dur="400" fill="hold"/>
                                            <p:tgtEl>
                                              <p:spTgt spid="23"/>
                                            </p:tgtEl>
                                            <p:attrNameLst>
                                              <p:attrName>ppt_w</p:attrName>
                                            </p:attrNameLst>
                                          </p:cBhvr>
                                          <p:tavLst>
                                            <p:tav tm="0">
                                              <p:val>
                                                <p:fltVal val="0"/>
                                              </p:val>
                                            </p:tav>
                                            <p:tav tm="100000">
                                              <p:val>
                                                <p:strVal val="#ppt_w"/>
                                              </p:val>
                                            </p:tav>
                                          </p:tavLst>
                                        </p:anim>
                                        <p:anim calcmode="lin" valueType="num">
                                          <p:cBhvr>
                                            <p:cTn id="56" dur="400" fill="hold"/>
                                            <p:tgtEl>
                                              <p:spTgt spid="23"/>
                                            </p:tgtEl>
                                            <p:attrNameLst>
                                              <p:attrName>ppt_h</p:attrName>
                                            </p:attrNameLst>
                                          </p:cBhvr>
                                          <p:tavLst>
                                            <p:tav tm="0">
                                              <p:val>
                                                <p:fltVal val="0"/>
                                              </p:val>
                                            </p:tav>
                                            <p:tav tm="100000">
                                              <p:val>
                                                <p:strVal val="#ppt_h"/>
                                              </p:val>
                                            </p:tav>
                                          </p:tavLst>
                                        </p:anim>
                                        <p:anim calcmode="lin" valueType="num">
                                          <p:cBhvr>
                                            <p:cTn id="57" dur="400" fill="hold"/>
                                            <p:tgtEl>
                                              <p:spTgt spid="23"/>
                                            </p:tgtEl>
                                            <p:attrNameLst>
                                              <p:attrName>style.rotation</p:attrName>
                                            </p:attrNameLst>
                                          </p:cBhvr>
                                          <p:tavLst>
                                            <p:tav tm="0">
                                              <p:val>
                                                <p:fltVal val="90"/>
                                              </p:val>
                                            </p:tav>
                                            <p:tav tm="100000">
                                              <p:val>
                                                <p:fltVal val="0"/>
                                              </p:val>
                                            </p:tav>
                                          </p:tavLst>
                                        </p:anim>
                                        <p:animEffect transition="in" filter="fade">
                                          <p:cBhvr>
                                            <p:cTn id="58" dur="400"/>
                                            <p:tgtEl>
                                              <p:spTgt spid="23"/>
                                            </p:tgtEl>
                                          </p:cBhvr>
                                        </p:animEffect>
                                      </p:childTnLst>
                                    </p:cTn>
                                  </p:par>
                                </p:childTnLst>
                              </p:cTn>
                            </p:par>
                            <p:par>
                              <p:cTn id="59" fill="hold">
                                <p:stCondLst>
                                  <p:cond delay="3690"/>
                                </p:stCondLst>
                                <p:childTnLst>
                                  <p:par>
                                    <p:cTn id="60" presetID="22" presetClass="entr" presetSubtype="1" fill="hold" grpId="0" nodeType="after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wipe(up)">
                                          <p:cBhvr>
                                            <p:cTn id="62" dur="500"/>
                                            <p:tgtEl>
                                              <p:spTgt spid="22"/>
                                            </p:tgtEl>
                                          </p:cBhvr>
                                        </p:animEffect>
                                      </p:childTnLst>
                                    </p:cTn>
                                  </p:par>
                                </p:childTnLst>
                              </p:cTn>
                            </p:par>
                            <p:par>
                              <p:cTn id="63" fill="hold">
                                <p:stCondLst>
                                  <p:cond delay="4190"/>
                                </p:stCondLst>
                                <p:childTnLst>
                                  <p:par>
                                    <p:cTn id="64" presetID="22" presetClass="entr" presetSubtype="8" fill="hold" grpId="0" nodeType="after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wipe(left)">
                                          <p:cBhvr>
                                            <p:cTn id="66" dur="500"/>
                                            <p:tgtEl>
                                              <p:spTgt spid="15"/>
                                            </p:tgtEl>
                                          </p:cBhvr>
                                        </p:animEffect>
                                      </p:childTnLst>
                                    </p:cTn>
                                  </p:par>
                                </p:childTnLst>
                              </p:cTn>
                            </p:par>
                            <p:par>
                              <p:cTn id="67" fill="hold">
                                <p:stCondLst>
                                  <p:cond delay="4690"/>
                                </p:stCondLst>
                                <p:childTnLst>
                                  <p:par>
                                    <p:cTn id="68" presetID="31" presetClass="entr" presetSubtype="0" fill="hold" grpId="0" nodeType="afterEffect">
                                      <p:stCondLst>
                                        <p:cond delay="0"/>
                                      </p:stCondLst>
                                      <p:childTnLst>
                                        <p:set>
                                          <p:cBhvr>
                                            <p:cTn id="69" dur="1" fill="hold">
                                              <p:stCondLst>
                                                <p:cond delay="0"/>
                                              </p:stCondLst>
                                            </p:cTn>
                                            <p:tgtEl>
                                              <p:spTgt spid="21"/>
                                            </p:tgtEl>
                                            <p:attrNameLst>
                                              <p:attrName>style.visibility</p:attrName>
                                            </p:attrNameLst>
                                          </p:cBhvr>
                                          <p:to>
                                            <p:strVal val="visible"/>
                                          </p:to>
                                        </p:set>
                                        <p:anim calcmode="lin" valueType="num">
                                          <p:cBhvr>
                                            <p:cTn id="70" dur="400" fill="hold"/>
                                            <p:tgtEl>
                                              <p:spTgt spid="21"/>
                                            </p:tgtEl>
                                            <p:attrNameLst>
                                              <p:attrName>ppt_w</p:attrName>
                                            </p:attrNameLst>
                                          </p:cBhvr>
                                          <p:tavLst>
                                            <p:tav tm="0">
                                              <p:val>
                                                <p:fltVal val="0"/>
                                              </p:val>
                                            </p:tav>
                                            <p:tav tm="100000">
                                              <p:val>
                                                <p:strVal val="#ppt_w"/>
                                              </p:val>
                                            </p:tav>
                                          </p:tavLst>
                                        </p:anim>
                                        <p:anim calcmode="lin" valueType="num">
                                          <p:cBhvr>
                                            <p:cTn id="71" dur="400" fill="hold"/>
                                            <p:tgtEl>
                                              <p:spTgt spid="21"/>
                                            </p:tgtEl>
                                            <p:attrNameLst>
                                              <p:attrName>ppt_h</p:attrName>
                                            </p:attrNameLst>
                                          </p:cBhvr>
                                          <p:tavLst>
                                            <p:tav tm="0">
                                              <p:val>
                                                <p:fltVal val="0"/>
                                              </p:val>
                                            </p:tav>
                                            <p:tav tm="100000">
                                              <p:val>
                                                <p:strVal val="#ppt_h"/>
                                              </p:val>
                                            </p:tav>
                                          </p:tavLst>
                                        </p:anim>
                                        <p:anim calcmode="lin" valueType="num">
                                          <p:cBhvr>
                                            <p:cTn id="72" dur="400" fill="hold"/>
                                            <p:tgtEl>
                                              <p:spTgt spid="21"/>
                                            </p:tgtEl>
                                            <p:attrNameLst>
                                              <p:attrName>style.rotation</p:attrName>
                                            </p:attrNameLst>
                                          </p:cBhvr>
                                          <p:tavLst>
                                            <p:tav tm="0">
                                              <p:val>
                                                <p:fltVal val="90"/>
                                              </p:val>
                                            </p:tav>
                                            <p:tav tm="100000">
                                              <p:val>
                                                <p:fltVal val="0"/>
                                              </p:val>
                                            </p:tav>
                                          </p:tavLst>
                                        </p:anim>
                                        <p:animEffect transition="in" filter="fade">
                                          <p:cBhvr>
                                            <p:cTn id="73" dur="400"/>
                                            <p:tgtEl>
                                              <p:spTgt spid="21"/>
                                            </p:tgtEl>
                                          </p:cBhvr>
                                        </p:animEffect>
                                      </p:childTnLst>
                                    </p:cTn>
                                  </p:par>
                                </p:childTnLst>
                              </p:cTn>
                            </p:par>
                            <p:par>
                              <p:cTn id="74" fill="hold">
                                <p:stCondLst>
                                  <p:cond delay="5090"/>
                                </p:stCondLst>
                                <p:childTnLst>
                                  <p:par>
                                    <p:cTn id="75" presetID="22" presetClass="entr" presetSubtype="1" fill="hold" grpId="0" nodeType="after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wipe(up)">
                                          <p:cBhvr>
                                            <p:cTn id="7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4" grpId="0" animBg="1"/>
          <p:bldP spid="15" grpId="0" animBg="1"/>
          <p:bldP spid="16" grpId="0"/>
          <p:bldP spid="17" grpId="0" animBg="1"/>
          <p:bldP spid="17" grpId="1" animBg="1"/>
          <p:bldP spid="18" grpId="0"/>
          <p:bldP spid="19" grpId="0"/>
          <p:bldP spid="20" grpId="0"/>
          <p:bldP spid="21" grpId="0"/>
          <p:bldP spid="22" grpId="0"/>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31" presetClass="entr" presetSubtype="0"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p:cTn id="20" dur="500" fill="hold"/>
                                            <p:tgtEl>
                                              <p:spTgt spid="17"/>
                                            </p:tgtEl>
                                            <p:attrNameLst>
                                              <p:attrName>ppt_w</p:attrName>
                                            </p:attrNameLst>
                                          </p:cBhvr>
                                          <p:tavLst>
                                            <p:tav tm="0">
                                              <p:val>
                                                <p:fltVal val="0"/>
                                              </p:val>
                                            </p:tav>
                                            <p:tav tm="100000">
                                              <p:val>
                                                <p:strVal val="#ppt_w"/>
                                              </p:val>
                                            </p:tav>
                                          </p:tavLst>
                                        </p:anim>
                                        <p:anim calcmode="lin" valueType="num">
                                          <p:cBhvr>
                                            <p:cTn id="21" dur="500" fill="hold"/>
                                            <p:tgtEl>
                                              <p:spTgt spid="17"/>
                                            </p:tgtEl>
                                            <p:attrNameLst>
                                              <p:attrName>ppt_h</p:attrName>
                                            </p:attrNameLst>
                                          </p:cBhvr>
                                          <p:tavLst>
                                            <p:tav tm="0">
                                              <p:val>
                                                <p:fltVal val="0"/>
                                              </p:val>
                                            </p:tav>
                                            <p:tav tm="100000">
                                              <p:val>
                                                <p:strVal val="#ppt_h"/>
                                              </p:val>
                                            </p:tav>
                                          </p:tavLst>
                                        </p:anim>
                                        <p:anim calcmode="lin" valueType="num">
                                          <p:cBhvr>
                                            <p:cTn id="22" dur="500" fill="hold"/>
                                            <p:tgtEl>
                                              <p:spTgt spid="17"/>
                                            </p:tgtEl>
                                            <p:attrNameLst>
                                              <p:attrName>style.rotation</p:attrName>
                                            </p:attrNameLst>
                                          </p:cBhvr>
                                          <p:tavLst>
                                            <p:tav tm="0">
                                              <p:val>
                                                <p:fltVal val="90"/>
                                              </p:val>
                                            </p:tav>
                                            <p:tav tm="100000">
                                              <p:val>
                                                <p:fltVal val="0"/>
                                              </p:val>
                                            </p:tav>
                                          </p:tavLst>
                                        </p:anim>
                                        <p:animEffect transition="in" filter="fade">
                                          <p:cBhvr>
                                            <p:cTn id="23" dur="500"/>
                                            <p:tgtEl>
                                              <p:spTgt spid="17"/>
                                            </p:tgtEl>
                                          </p:cBhvr>
                                        </p:animEffect>
                                      </p:childTnLst>
                                    </p:cTn>
                                  </p:par>
                                  <p:par>
                                    <p:cTn id="24" presetID="8" presetClass="emph" presetSubtype="0" fill="hold" grpId="1" nodeType="withEffect">
                                      <p:stCondLst>
                                        <p:cond delay="0"/>
                                      </p:stCondLst>
                                      <p:childTnLst>
                                        <p:animRot by="21600000">
                                          <p:cBhvr>
                                            <p:cTn id="25" dur="500" fill="hold"/>
                                            <p:tgtEl>
                                              <p:spTgt spid="17"/>
                                            </p:tgtEl>
                                            <p:attrNameLst>
                                              <p:attrName>r</p:attrName>
                                            </p:attrNameLst>
                                          </p:cBhvr>
                                        </p:animRot>
                                      </p:childTnLst>
                                    </p:cTn>
                                  </p:par>
                                </p:childTnLst>
                              </p:cTn>
                            </p:par>
                            <p:par>
                              <p:cTn id="26" fill="hold">
                                <p:stCondLst>
                                  <p:cond delay="1000"/>
                                </p:stCondLst>
                                <p:childTnLst>
                                  <p:par>
                                    <p:cTn id="27" presetID="56" presetClass="entr" presetSubtype="0" fill="hold" grpId="0" nodeType="afterEffect">
                                      <p:stCondLst>
                                        <p:cond delay="0"/>
                                      </p:stCondLst>
                                      <p:iterate type="lt">
                                        <p:tmPct val="10000"/>
                                      </p:iterate>
                                      <p:childTnLst>
                                        <p:set>
                                          <p:cBhvr>
                                            <p:cTn id="28" dur="1" fill="hold">
                                              <p:stCondLst>
                                                <p:cond delay="0"/>
                                              </p:stCondLst>
                                            </p:cTn>
                                            <p:tgtEl>
                                              <p:spTgt spid="16"/>
                                            </p:tgtEl>
                                            <p:attrNameLst>
                                              <p:attrName>style.visibility</p:attrName>
                                            </p:attrNameLst>
                                          </p:cBhvr>
                                          <p:to>
                                            <p:strVal val="visible"/>
                                          </p:to>
                                        </p:set>
                                        <p:anim by="(-#ppt_w*2)" calcmode="lin" valueType="num">
                                          <p:cBhvr rctx="PPT">
                                            <p:cTn id="29" dur="150" autoRev="1" fill="hold">
                                              <p:stCondLst>
                                                <p:cond delay="0"/>
                                              </p:stCondLst>
                                            </p:cTn>
                                            <p:tgtEl>
                                              <p:spTgt spid="16"/>
                                            </p:tgtEl>
                                            <p:attrNameLst>
                                              <p:attrName>ppt_w</p:attrName>
                                            </p:attrNameLst>
                                          </p:cBhvr>
                                        </p:anim>
                                        <p:anim by="(#ppt_w*0.50)" calcmode="lin" valueType="num">
                                          <p:cBhvr>
                                            <p:cTn id="30" dur="150" decel="50000" autoRev="1" fill="hold">
                                              <p:stCondLst>
                                                <p:cond delay="0"/>
                                              </p:stCondLst>
                                            </p:cTn>
                                            <p:tgtEl>
                                              <p:spTgt spid="16"/>
                                            </p:tgtEl>
                                            <p:attrNameLst>
                                              <p:attrName>ppt_x</p:attrName>
                                            </p:attrNameLst>
                                          </p:cBhvr>
                                        </p:anim>
                                        <p:anim from="(-#ppt_h/2)" to="(#ppt_y)" calcmode="lin" valueType="num">
                                          <p:cBhvr>
                                            <p:cTn id="31" dur="300" fill="hold">
                                              <p:stCondLst>
                                                <p:cond delay="0"/>
                                              </p:stCondLst>
                                            </p:cTn>
                                            <p:tgtEl>
                                              <p:spTgt spid="16"/>
                                            </p:tgtEl>
                                            <p:attrNameLst>
                                              <p:attrName>ppt_y</p:attrName>
                                            </p:attrNameLst>
                                          </p:cBhvr>
                                        </p:anim>
                                        <p:animRot by="21600000">
                                          <p:cBhvr>
                                            <p:cTn id="32" dur="300" fill="hold">
                                              <p:stCondLst>
                                                <p:cond delay="0"/>
                                              </p:stCondLst>
                                            </p:cTn>
                                            <p:tgtEl>
                                              <p:spTgt spid="16"/>
                                            </p:tgtEl>
                                            <p:attrNameLst>
                                              <p:attrName>r</p:attrName>
                                            </p:attrNameLst>
                                          </p:cBhvr>
                                        </p:animRot>
                                      </p:childTnLst>
                                    </p:cTn>
                                  </p:par>
                                </p:childTnLst>
                              </p:cTn>
                            </p:par>
                            <p:par>
                              <p:cTn id="33" fill="hold">
                                <p:stCondLst>
                                  <p:cond delay="1390"/>
                                </p:stCondLst>
                                <p:childTnLst>
                                  <p:par>
                                    <p:cTn id="34" presetID="22" presetClass="entr" presetSubtype="2"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right)">
                                          <p:cBhvr>
                                            <p:cTn id="36" dur="500"/>
                                            <p:tgtEl>
                                              <p:spTgt spid="14"/>
                                            </p:tgtEl>
                                          </p:cBhvr>
                                        </p:animEffect>
                                      </p:childTnLst>
                                    </p:cTn>
                                  </p:par>
                                </p:childTnLst>
                              </p:cTn>
                            </p:par>
                            <p:par>
                              <p:cTn id="37" fill="hold">
                                <p:stCondLst>
                                  <p:cond delay="1890"/>
                                </p:stCondLst>
                                <p:childTnLst>
                                  <p:par>
                                    <p:cTn id="38" presetID="31" presetClass="entr" presetSubtype="0"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p:cTn id="40" dur="400" fill="hold"/>
                                            <p:tgtEl>
                                              <p:spTgt spid="19"/>
                                            </p:tgtEl>
                                            <p:attrNameLst>
                                              <p:attrName>ppt_w</p:attrName>
                                            </p:attrNameLst>
                                          </p:cBhvr>
                                          <p:tavLst>
                                            <p:tav tm="0">
                                              <p:val>
                                                <p:fltVal val="0"/>
                                              </p:val>
                                            </p:tav>
                                            <p:tav tm="100000">
                                              <p:val>
                                                <p:strVal val="#ppt_w"/>
                                              </p:val>
                                            </p:tav>
                                          </p:tavLst>
                                        </p:anim>
                                        <p:anim calcmode="lin" valueType="num">
                                          <p:cBhvr>
                                            <p:cTn id="41" dur="400" fill="hold"/>
                                            <p:tgtEl>
                                              <p:spTgt spid="19"/>
                                            </p:tgtEl>
                                            <p:attrNameLst>
                                              <p:attrName>ppt_h</p:attrName>
                                            </p:attrNameLst>
                                          </p:cBhvr>
                                          <p:tavLst>
                                            <p:tav tm="0">
                                              <p:val>
                                                <p:fltVal val="0"/>
                                              </p:val>
                                            </p:tav>
                                            <p:tav tm="100000">
                                              <p:val>
                                                <p:strVal val="#ppt_h"/>
                                              </p:val>
                                            </p:tav>
                                          </p:tavLst>
                                        </p:anim>
                                        <p:anim calcmode="lin" valueType="num">
                                          <p:cBhvr>
                                            <p:cTn id="42" dur="400" fill="hold"/>
                                            <p:tgtEl>
                                              <p:spTgt spid="19"/>
                                            </p:tgtEl>
                                            <p:attrNameLst>
                                              <p:attrName>style.rotation</p:attrName>
                                            </p:attrNameLst>
                                          </p:cBhvr>
                                          <p:tavLst>
                                            <p:tav tm="0">
                                              <p:val>
                                                <p:fltVal val="90"/>
                                              </p:val>
                                            </p:tav>
                                            <p:tav tm="100000">
                                              <p:val>
                                                <p:fltVal val="0"/>
                                              </p:val>
                                            </p:tav>
                                          </p:tavLst>
                                        </p:anim>
                                        <p:animEffect transition="in" filter="fade">
                                          <p:cBhvr>
                                            <p:cTn id="43" dur="400"/>
                                            <p:tgtEl>
                                              <p:spTgt spid="19"/>
                                            </p:tgtEl>
                                          </p:cBhvr>
                                        </p:animEffect>
                                      </p:childTnLst>
                                    </p:cTn>
                                  </p:par>
                                </p:childTnLst>
                              </p:cTn>
                            </p:par>
                            <p:par>
                              <p:cTn id="44" fill="hold">
                                <p:stCondLst>
                                  <p:cond delay="2290"/>
                                </p:stCondLst>
                                <p:childTnLst>
                                  <p:par>
                                    <p:cTn id="45" presetID="22" presetClass="entr" presetSubtype="1"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up)">
                                          <p:cBhvr>
                                            <p:cTn id="47" dur="500"/>
                                            <p:tgtEl>
                                              <p:spTgt spid="18"/>
                                            </p:tgtEl>
                                          </p:cBhvr>
                                        </p:animEffect>
                                      </p:childTnLst>
                                    </p:cTn>
                                  </p:par>
                                </p:childTnLst>
                              </p:cTn>
                            </p:par>
                            <p:par>
                              <p:cTn id="48" fill="hold">
                                <p:stCondLst>
                                  <p:cond delay="2790"/>
                                </p:stCondLst>
                                <p:childTnLst>
                                  <p:par>
                                    <p:cTn id="49" presetID="22" presetClass="entr" presetSubtype="1"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up)">
                                          <p:cBhvr>
                                            <p:cTn id="51" dur="500"/>
                                            <p:tgtEl>
                                              <p:spTgt spid="11"/>
                                            </p:tgtEl>
                                          </p:cBhvr>
                                        </p:animEffect>
                                      </p:childTnLst>
                                    </p:cTn>
                                  </p:par>
                                </p:childTnLst>
                              </p:cTn>
                            </p:par>
                            <p:par>
                              <p:cTn id="52" fill="hold">
                                <p:stCondLst>
                                  <p:cond delay="3290"/>
                                </p:stCondLst>
                                <p:childTnLst>
                                  <p:par>
                                    <p:cTn id="53" presetID="31" presetClass="entr" presetSubtype="0" fill="hold" grpId="0" nodeType="afterEffect">
                                      <p:stCondLst>
                                        <p:cond delay="0"/>
                                      </p:stCondLst>
                                      <p:childTnLst>
                                        <p:set>
                                          <p:cBhvr>
                                            <p:cTn id="54" dur="1" fill="hold">
                                              <p:stCondLst>
                                                <p:cond delay="0"/>
                                              </p:stCondLst>
                                            </p:cTn>
                                            <p:tgtEl>
                                              <p:spTgt spid="23"/>
                                            </p:tgtEl>
                                            <p:attrNameLst>
                                              <p:attrName>style.visibility</p:attrName>
                                            </p:attrNameLst>
                                          </p:cBhvr>
                                          <p:to>
                                            <p:strVal val="visible"/>
                                          </p:to>
                                        </p:set>
                                        <p:anim calcmode="lin" valueType="num">
                                          <p:cBhvr>
                                            <p:cTn id="55" dur="400" fill="hold"/>
                                            <p:tgtEl>
                                              <p:spTgt spid="23"/>
                                            </p:tgtEl>
                                            <p:attrNameLst>
                                              <p:attrName>ppt_w</p:attrName>
                                            </p:attrNameLst>
                                          </p:cBhvr>
                                          <p:tavLst>
                                            <p:tav tm="0">
                                              <p:val>
                                                <p:fltVal val="0"/>
                                              </p:val>
                                            </p:tav>
                                            <p:tav tm="100000">
                                              <p:val>
                                                <p:strVal val="#ppt_w"/>
                                              </p:val>
                                            </p:tav>
                                          </p:tavLst>
                                        </p:anim>
                                        <p:anim calcmode="lin" valueType="num">
                                          <p:cBhvr>
                                            <p:cTn id="56" dur="400" fill="hold"/>
                                            <p:tgtEl>
                                              <p:spTgt spid="23"/>
                                            </p:tgtEl>
                                            <p:attrNameLst>
                                              <p:attrName>ppt_h</p:attrName>
                                            </p:attrNameLst>
                                          </p:cBhvr>
                                          <p:tavLst>
                                            <p:tav tm="0">
                                              <p:val>
                                                <p:fltVal val="0"/>
                                              </p:val>
                                            </p:tav>
                                            <p:tav tm="100000">
                                              <p:val>
                                                <p:strVal val="#ppt_h"/>
                                              </p:val>
                                            </p:tav>
                                          </p:tavLst>
                                        </p:anim>
                                        <p:anim calcmode="lin" valueType="num">
                                          <p:cBhvr>
                                            <p:cTn id="57" dur="400" fill="hold"/>
                                            <p:tgtEl>
                                              <p:spTgt spid="23"/>
                                            </p:tgtEl>
                                            <p:attrNameLst>
                                              <p:attrName>style.rotation</p:attrName>
                                            </p:attrNameLst>
                                          </p:cBhvr>
                                          <p:tavLst>
                                            <p:tav tm="0">
                                              <p:val>
                                                <p:fltVal val="90"/>
                                              </p:val>
                                            </p:tav>
                                            <p:tav tm="100000">
                                              <p:val>
                                                <p:fltVal val="0"/>
                                              </p:val>
                                            </p:tav>
                                          </p:tavLst>
                                        </p:anim>
                                        <p:animEffect transition="in" filter="fade">
                                          <p:cBhvr>
                                            <p:cTn id="58" dur="400"/>
                                            <p:tgtEl>
                                              <p:spTgt spid="23"/>
                                            </p:tgtEl>
                                          </p:cBhvr>
                                        </p:animEffect>
                                      </p:childTnLst>
                                    </p:cTn>
                                  </p:par>
                                </p:childTnLst>
                              </p:cTn>
                            </p:par>
                            <p:par>
                              <p:cTn id="59" fill="hold">
                                <p:stCondLst>
                                  <p:cond delay="3690"/>
                                </p:stCondLst>
                                <p:childTnLst>
                                  <p:par>
                                    <p:cTn id="60" presetID="22" presetClass="entr" presetSubtype="1" fill="hold" grpId="0" nodeType="after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wipe(up)">
                                          <p:cBhvr>
                                            <p:cTn id="62" dur="500"/>
                                            <p:tgtEl>
                                              <p:spTgt spid="22"/>
                                            </p:tgtEl>
                                          </p:cBhvr>
                                        </p:animEffect>
                                      </p:childTnLst>
                                    </p:cTn>
                                  </p:par>
                                </p:childTnLst>
                              </p:cTn>
                            </p:par>
                            <p:par>
                              <p:cTn id="63" fill="hold">
                                <p:stCondLst>
                                  <p:cond delay="4190"/>
                                </p:stCondLst>
                                <p:childTnLst>
                                  <p:par>
                                    <p:cTn id="64" presetID="22" presetClass="entr" presetSubtype="8" fill="hold" grpId="0" nodeType="after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wipe(left)">
                                          <p:cBhvr>
                                            <p:cTn id="66" dur="500"/>
                                            <p:tgtEl>
                                              <p:spTgt spid="15"/>
                                            </p:tgtEl>
                                          </p:cBhvr>
                                        </p:animEffect>
                                      </p:childTnLst>
                                    </p:cTn>
                                  </p:par>
                                </p:childTnLst>
                              </p:cTn>
                            </p:par>
                            <p:par>
                              <p:cTn id="67" fill="hold">
                                <p:stCondLst>
                                  <p:cond delay="4690"/>
                                </p:stCondLst>
                                <p:childTnLst>
                                  <p:par>
                                    <p:cTn id="68" presetID="31" presetClass="entr" presetSubtype="0" fill="hold" grpId="0" nodeType="afterEffect">
                                      <p:stCondLst>
                                        <p:cond delay="0"/>
                                      </p:stCondLst>
                                      <p:childTnLst>
                                        <p:set>
                                          <p:cBhvr>
                                            <p:cTn id="69" dur="1" fill="hold">
                                              <p:stCondLst>
                                                <p:cond delay="0"/>
                                              </p:stCondLst>
                                            </p:cTn>
                                            <p:tgtEl>
                                              <p:spTgt spid="21"/>
                                            </p:tgtEl>
                                            <p:attrNameLst>
                                              <p:attrName>style.visibility</p:attrName>
                                            </p:attrNameLst>
                                          </p:cBhvr>
                                          <p:to>
                                            <p:strVal val="visible"/>
                                          </p:to>
                                        </p:set>
                                        <p:anim calcmode="lin" valueType="num">
                                          <p:cBhvr>
                                            <p:cTn id="70" dur="400" fill="hold"/>
                                            <p:tgtEl>
                                              <p:spTgt spid="21"/>
                                            </p:tgtEl>
                                            <p:attrNameLst>
                                              <p:attrName>ppt_w</p:attrName>
                                            </p:attrNameLst>
                                          </p:cBhvr>
                                          <p:tavLst>
                                            <p:tav tm="0">
                                              <p:val>
                                                <p:fltVal val="0"/>
                                              </p:val>
                                            </p:tav>
                                            <p:tav tm="100000">
                                              <p:val>
                                                <p:strVal val="#ppt_w"/>
                                              </p:val>
                                            </p:tav>
                                          </p:tavLst>
                                        </p:anim>
                                        <p:anim calcmode="lin" valueType="num">
                                          <p:cBhvr>
                                            <p:cTn id="71" dur="400" fill="hold"/>
                                            <p:tgtEl>
                                              <p:spTgt spid="21"/>
                                            </p:tgtEl>
                                            <p:attrNameLst>
                                              <p:attrName>ppt_h</p:attrName>
                                            </p:attrNameLst>
                                          </p:cBhvr>
                                          <p:tavLst>
                                            <p:tav tm="0">
                                              <p:val>
                                                <p:fltVal val="0"/>
                                              </p:val>
                                            </p:tav>
                                            <p:tav tm="100000">
                                              <p:val>
                                                <p:strVal val="#ppt_h"/>
                                              </p:val>
                                            </p:tav>
                                          </p:tavLst>
                                        </p:anim>
                                        <p:anim calcmode="lin" valueType="num">
                                          <p:cBhvr>
                                            <p:cTn id="72" dur="400" fill="hold"/>
                                            <p:tgtEl>
                                              <p:spTgt spid="21"/>
                                            </p:tgtEl>
                                            <p:attrNameLst>
                                              <p:attrName>style.rotation</p:attrName>
                                            </p:attrNameLst>
                                          </p:cBhvr>
                                          <p:tavLst>
                                            <p:tav tm="0">
                                              <p:val>
                                                <p:fltVal val="90"/>
                                              </p:val>
                                            </p:tav>
                                            <p:tav tm="100000">
                                              <p:val>
                                                <p:fltVal val="0"/>
                                              </p:val>
                                            </p:tav>
                                          </p:tavLst>
                                        </p:anim>
                                        <p:animEffect transition="in" filter="fade">
                                          <p:cBhvr>
                                            <p:cTn id="73" dur="400"/>
                                            <p:tgtEl>
                                              <p:spTgt spid="21"/>
                                            </p:tgtEl>
                                          </p:cBhvr>
                                        </p:animEffect>
                                      </p:childTnLst>
                                    </p:cTn>
                                  </p:par>
                                </p:childTnLst>
                              </p:cTn>
                            </p:par>
                            <p:par>
                              <p:cTn id="74" fill="hold">
                                <p:stCondLst>
                                  <p:cond delay="5090"/>
                                </p:stCondLst>
                                <p:childTnLst>
                                  <p:par>
                                    <p:cTn id="75" presetID="22" presetClass="entr" presetSubtype="1" fill="hold" grpId="0" nodeType="after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wipe(up)">
                                          <p:cBhvr>
                                            <p:cTn id="7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4" grpId="0" animBg="1"/>
          <p:bldP spid="15" grpId="0" animBg="1"/>
          <p:bldP spid="16" grpId="0"/>
          <p:bldP spid="17" grpId="0" animBg="1"/>
          <p:bldP spid="17" grpId="1" animBg="1"/>
          <p:bldP spid="18" grpId="0"/>
          <p:bldP spid="19" grpId="0"/>
          <p:bldP spid="20" grpId="0"/>
          <p:bldP spid="21" grpId="0"/>
          <p:bldP spid="22" grpId="0"/>
          <p:bldP spid="23"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 y="0"/>
            <a:ext cx="12214407" cy="6858000"/>
            <a:chOff x="-1" y="0"/>
            <a:chExt cx="12214407" cy="6858000"/>
          </a:xfrm>
        </p:grpSpPr>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0"/>
              <a:ext cx="12193721" cy="6858000"/>
            </a:xfrm>
            <a:prstGeom prst="rect">
              <a:avLst/>
            </a:prstGeom>
          </p:spPr>
        </p:pic>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 y="0"/>
              <a:ext cx="12214407" cy="6858000"/>
            </a:xfrm>
            <a:prstGeom prst="rect">
              <a:avLst/>
            </a:prstGeom>
          </p:spPr>
        </p:pic>
      </p:grpSp>
      <p:sp>
        <p:nvSpPr>
          <p:cNvPr id="6" name="矩形 5"/>
          <p:cNvSpPr/>
          <p:nvPr/>
        </p:nvSpPr>
        <p:spPr>
          <a:xfrm>
            <a:off x="217714" y="239486"/>
            <a:ext cx="11675788" cy="6455228"/>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217714" y="403657"/>
            <a:ext cx="3048000" cy="707886"/>
          </a:xfrm>
          <a:prstGeom prst="rect">
            <a:avLst/>
          </a:prstGeom>
          <a:noFill/>
        </p:spPr>
        <p:txBody>
          <a:bodyPr wrap="square" rtlCol="0">
            <a:spAutoFit/>
          </a:bodyPr>
          <a:lstStyle/>
          <a:p>
            <a:pPr algn="ctr"/>
            <a:r>
              <a:rPr lang="zh-CN" altLang="en-US" sz="4000" dirty="0">
                <a:solidFill>
                  <a:srgbClr val="6395CE"/>
                </a:solidFill>
                <a:latin typeface="方正艺黑简体" panose="03000509000000000000" pitchFamily="65" charset="-122"/>
                <a:ea typeface="方正艺黑简体" panose="03000509000000000000" pitchFamily="65" charset="-122"/>
              </a:rPr>
              <a:t>团队合作</a:t>
            </a:r>
          </a:p>
        </p:txBody>
      </p:sp>
      <p:sp>
        <p:nvSpPr>
          <p:cNvPr id="8" name="文本框 7"/>
          <p:cNvSpPr txBox="1"/>
          <p:nvPr/>
        </p:nvSpPr>
        <p:spPr>
          <a:xfrm>
            <a:off x="922427" y="1275714"/>
            <a:ext cx="10369550" cy="1064522"/>
          </a:xfrm>
          <a:prstGeom prst="rect">
            <a:avLst/>
          </a:prstGeom>
          <a:noFill/>
        </p:spPr>
        <p:txBody>
          <a:bodyPr wrap="square" lIns="0" tIns="0" rIns="0" bIns="0" rtlCol="0">
            <a:spAutoFit/>
          </a:bodyPr>
          <a:lstStyle>
            <a:defPPr>
              <a:defRPr lang="zh-CN"/>
            </a:defPPr>
            <a:lvl1pPr algn="just">
              <a:lnSpc>
                <a:spcPct val="150000"/>
              </a:lnSpc>
              <a:defRPr sz="1400">
                <a:solidFill>
                  <a:schemeClr val="tx1">
                    <a:lumMod val="65000"/>
                    <a:lumOff val="35000"/>
                  </a:schemeClr>
                </a:solidFill>
                <a:latin typeface="微软雅黑" pitchFamily="34" charset="-122"/>
                <a:ea typeface="微软雅黑" pitchFamily="34" charset="-122"/>
              </a:defRPr>
            </a:lvl1pPr>
          </a:lstStyle>
          <a:p>
            <a:pPr>
              <a:spcBef>
                <a:spcPts val="600"/>
              </a:spcBef>
            </a:pPr>
            <a:r>
              <a:rPr lang="zh-CN" altLang="en-US" sz="1600" dirty="0">
                <a:cs typeface="+mn-ea"/>
                <a:sym typeface="+mn-lt"/>
              </a:rPr>
              <a:t>决策过程中的协调指挥才能，决策的领导者应该懂得一套科学的组织设计原则，应该熟悉并善于运用各种组织形式</a:t>
            </a:r>
            <a:r>
              <a:rPr lang="en-US" altLang="zh-CN" sz="1600" dirty="0">
                <a:cs typeface="+mn-ea"/>
                <a:sym typeface="+mn-lt"/>
              </a:rPr>
              <a:t>,</a:t>
            </a:r>
            <a:r>
              <a:rPr lang="zh-CN" altLang="en-US" sz="1600" dirty="0">
                <a:cs typeface="+mn-ea"/>
                <a:sym typeface="+mn-lt"/>
              </a:rPr>
              <a:t>还应该善于用权，能够指挥自如，控制有方，协调人力、物力、财力，以获得最佳效果。协调能力包括人际关系协调能力和工作协调能力两个方面。</a:t>
            </a:r>
            <a:endParaRPr lang="en-US" altLang="zh-CN" sz="1600" dirty="0">
              <a:cs typeface="+mn-ea"/>
              <a:sym typeface="+mn-lt"/>
            </a:endParaRPr>
          </a:p>
        </p:txBody>
      </p:sp>
      <p:sp>
        <p:nvSpPr>
          <p:cNvPr id="9" name="Oval 12">
            <a:extLst>
              <a:ext uri="{FF2B5EF4-FFF2-40B4-BE49-F238E27FC236}">
                <a16:creationId xmlns:a16="http://schemas.microsoft.com/office/drawing/2014/main" xmlns="" id="{F45E892D-9FFD-45AC-A298-8A4EB4E386BC}"/>
              </a:ext>
            </a:extLst>
          </p:cNvPr>
          <p:cNvSpPr>
            <a:spLocks noChangeArrowheads="1"/>
          </p:cNvSpPr>
          <p:nvPr/>
        </p:nvSpPr>
        <p:spPr bwMode="auto">
          <a:xfrm>
            <a:off x="6493087" y="3234564"/>
            <a:ext cx="198937" cy="199711"/>
          </a:xfrm>
          <a:prstGeom prst="ellipse">
            <a:avLst/>
          </a:prstGeom>
          <a:solidFill>
            <a:srgbClr val="FAC3C5"/>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accent2"/>
              </a:solidFill>
              <a:effectLst>
                <a:outerShdw blurRad="38100" dist="38100" dir="2700000" algn="tl">
                  <a:srgbClr val="000000">
                    <a:alpha val="43137"/>
                  </a:srgbClr>
                </a:outerShdw>
              </a:effectLst>
              <a:latin typeface="Bebas" pitchFamily="2" charset="0"/>
              <a:ea typeface="微软雅黑" panose="020B0503020204020204" pitchFamily="34" charset="-122"/>
              <a:sym typeface="Bebas" pitchFamily="2" charset="0"/>
            </a:endParaRPr>
          </a:p>
        </p:txBody>
      </p:sp>
      <p:sp>
        <p:nvSpPr>
          <p:cNvPr id="10" name="Oval 13">
            <a:extLst>
              <a:ext uri="{FF2B5EF4-FFF2-40B4-BE49-F238E27FC236}">
                <a16:creationId xmlns:a16="http://schemas.microsoft.com/office/drawing/2014/main" xmlns="" id="{78073C0C-0CBF-4546-A01D-7FA0162D1E35}"/>
              </a:ext>
            </a:extLst>
          </p:cNvPr>
          <p:cNvSpPr>
            <a:spLocks noChangeArrowheads="1"/>
          </p:cNvSpPr>
          <p:nvPr/>
        </p:nvSpPr>
        <p:spPr bwMode="auto">
          <a:xfrm>
            <a:off x="5542488" y="4186016"/>
            <a:ext cx="199711" cy="198937"/>
          </a:xfrm>
          <a:prstGeom prst="ellipse">
            <a:avLst/>
          </a:prstGeom>
          <a:solidFill>
            <a:srgbClr val="FAC3C5"/>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accent2"/>
              </a:solidFill>
              <a:effectLst>
                <a:outerShdw blurRad="38100" dist="38100" dir="2700000" algn="tl">
                  <a:srgbClr val="000000">
                    <a:alpha val="43137"/>
                  </a:srgbClr>
                </a:outerShdw>
              </a:effectLst>
              <a:latin typeface="Bebas" pitchFamily="2" charset="0"/>
              <a:ea typeface="微软雅黑" panose="020B0503020204020204" pitchFamily="34" charset="-122"/>
              <a:sym typeface="Bebas" pitchFamily="2" charset="0"/>
            </a:endParaRPr>
          </a:p>
        </p:txBody>
      </p:sp>
      <p:sp>
        <p:nvSpPr>
          <p:cNvPr id="15" name="Line 16">
            <a:extLst>
              <a:ext uri="{FF2B5EF4-FFF2-40B4-BE49-F238E27FC236}">
                <a16:creationId xmlns:a16="http://schemas.microsoft.com/office/drawing/2014/main" xmlns="" id="{48F22174-C240-4649-A7AB-A8F5E0062A8D}"/>
              </a:ext>
            </a:extLst>
          </p:cNvPr>
          <p:cNvSpPr>
            <a:spLocks noChangeShapeType="1"/>
          </p:cNvSpPr>
          <p:nvPr/>
        </p:nvSpPr>
        <p:spPr bwMode="auto">
          <a:xfrm flipH="1" flipV="1">
            <a:off x="5311485" y="3319141"/>
            <a:ext cx="1115399" cy="0"/>
          </a:xfrm>
          <a:prstGeom prst="line">
            <a:avLst/>
          </a:prstGeom>
          <a:noFill/>
          <a:ln w="12700" cap="flat">
            <a:solidFill>
              <a:srgbClr val="FAC3C5"/>
            </a:solidFill>
            <a:prstDash val="solid"/>
            <a:miter lim="800000"/>
            <a:headEnd type="none"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ffectLst>
                <a:outerShdw blurRad="38100" dist="38100" dir="2700000" algn="tl">
                  <a:srgbClr val="000000">
                    <a:alpha val="43137"/>
                  </a:srgbClr>
                </a:outerShdw>
              </a:effectLst>
              <a:latin typeface="Bebas" pitchFamily="2" charset="0"/>
              <a:ea typeface="微软雅黑" panose="020B0503020204020204" pitchFamily="34" charset="-122"/>
              <a:sym typeface="Bebas" pitchFamily="2" charset="0"/>
            </a:endParaRPr>
          </a:p>
        </p:txBody>
      </p:sp>
      <p:sp>
        <p:nvSpPr>
          <p:cNvPr id="16" name="Line 17">
            <a:extLst>
              <a:ext uri="{FF2B5EF4-FFF2-40B4-BE49-F238E27FC236}">
                <a16:creationId xmlns:a16="http://schemas.microsoft.com/office/drawing/2014/main" xmlns="" id="{4C75FFA6-FF2D-4C21-B7D4-7B40130AFC40}"/>
              </a:ext>
            </a:extLst>
          </p:cNvPr>
          <p:cNvSpPr>
            <a:spLocks noChangeShapeType="1"/>
          </p:cNvSpPr>
          <p:nvPr/>
        </p:nvSpPr>
        <p:spPr bwMode="auto">
          <a:xfrm flipH="1" flipV="1">
            <a:off x="5812291" y="4285487"/>
            <a:ext cx="1178485" cy="0"/>
          </a:xfrm>
          <a:prstGeom prst="line">
            <a:avLst/>
          </a:prstGeom>
          <a:noFill/>
          <a:ln w="12700" cap="flat">
            <a:solidFill>
              <a:srgbClr val="FAC3C5"/>
            </a:solidFill>
            <a:prstDash val="solid"/>
            <a:miter lim="800000"/>
            <a:headEnd type="oval"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ffectLst>
                <a:outerShdw blurRad="38100" dist="38100" dir="2700000" algn="tl">
                  <a:srgbClr val="000000">
                    <a:alpha val="43137"/>
                  </a:srgbClr>
                </a:outerShdw>
              </a:effectLst>
              <a:latin typeface="Bebas" pitchFamily="2" charset="0"/>
              <a:ea typeface="微软雅黑" panose="020B0503020204020204" pitchFamily="34" charset="-122"/>
              <a:sym typeface="Bebas" pitchFamily="2" charset="0"/>
            </a:endParaRPr>
          </a:p>
        </p:txBody>
      </p:sp>
      <p:sp>
        <p:nvSpPr>
          <p:cNvPr id="19" name="TextBox 45">
            <a:extLst>
              <a:ext uri="{FF2B5EF4-FFF2-40B4-BE49-F238E27FC236}">
                <a16:creationId xmlns:a16="http://schemas.microsoft.com/office/drawing/2014/main" xmlns="" id="{05311AC6-A817-4E07-A123-247DA6D201FA}"/>
              </a:ext>
            </a:extLst>
          </p:cNvPr>
          <p:cNvSpPr txBox="1"/>
          <p:nvPr/>
        </p:nvSpPr>
        <p:spPr>
          <a:xfrm>
            <a:off x="667121" y="3842652"/>
            <a:ext cx="3052817" cy="812530"/>
          </a:xfrm>
          <a:prstGeom prst="rect">
            <a:avLst/>
          </a:prstGeom>
          <a:noFill/>
        </p:spPr>
        <p:txBody>
          <a:bodyPr wrap="square" rtlCol="0">
            <a:spAutoFit/>
          </a:bodyPr>
          <a:lstStyle/>
          <a:p>
            <a:pPr algn="r">
              <a:lnSpc>
                <a:spcPct val="130000"/>
              </a:lnSpc>
            </a:pPr>
            <a:r>
              <a:rPr lang="zh-CN" altLang="en-US" sz="1200" dirty="0">
                <a:solidFill>
                  <a:schemeClr val="accent3">
                    <a:lumMod val="75000"/>
                  </a:schemeClr>
                </a:solidFill>
                <a:latin typeface="Bebas" pitchFamily="2" charset="0"/>
                <a:ea typeface="微软雅黑" panose="020B0503020204020204" pitchFamily="34" charset="-122"/>
                <a:sym typeface="Bebas" pitchFamily="2" charset="0"/>
              </a:rPr>
              <a:t>您的内容打在这里，或者通过复制您的文本后，在此框中选择粘贴，并选择只保留文字。您的内容打在这里。</a:t>
            </a:r>
          </a:p>
        </p:txBody>
      </p:sp>
      <p:sp>
        <p:nvSpPr>
          <p:cNvPr id="20" name="TextBox 46">
            <a:extLst>
              <a:ext uri="{FF2B5EF4-FFF2-40B4-BE49-F238E27FC236}">
                <a16:creationId xmlns:a16="http://schemas.microsoft.com/office/drawing/2014/main" xmlns="" id="{3AE88DB9-D435-471C-9528-28729CB4759F}"/>
              </a:ext>
            </a:extLst>
          </p:cNvPr>
          <p:cNvSpPr txBox="1"/>
          <p:nvPr/>
        </p:nvSpPr>
        <p:spPr>
          <a:xfrm>
            <a:off x="1772439" y="3438854"/>
            <a:ext cx="2040820" cy="415498"/>
          </a:xfrm>
          <a:prstGeom prst="rect">
            <a:avLst/>
          </a:prstGeom>
          <a:noFill/>
        </p:spPr>
        <p:txBody>
          <a:bodyPr wrap="square" tIns="0" bIns="0" rtlCol="0" anchor="t">
            <a:spAutoFit/>
          </a:bodyPr>
          <a:lstStyle/>
          <a:p>
            <a:pPr algn="r">
              <a:lnSpc>
                <a:spcPct val="150000"/>
              </a:lnSpc>
            </a:pPr>
            <a:r>
              <a:rPr lang="zh-CN" altLang="en-US" b="1" dirty="0">
                <a:solidFill>
                  <a:schemeClr val="accent3">
                    <a:lumMod val="50000"/>
                  </a:schemeClr>
                </a:solidFill>
                <a:latin typeface="Bebas" pitchFamily="2" charset="0"/>
                <a:ea typeface="微软雅黑" panose="020B0503020204020204" pitchFamily="34" charset="-122"/>
                <a:cs typeface="华文黑体" pitchFamily="2" charset="-122"/>
                <a:sym typeface="Bebas" pitchFamily="2" charset="0"/>
              </a:rPr>
              <a:t>填写段落标题</a:t>
            </a:r>
          </a:p>
        </p:txBody>
      </p:sp>
      <p:sp>
        <p:nvSpPr>
          <p:cNvPr id="21" name="TextBox 47">
            <a:extLst>
              <a:ext uri="{FF2B5EF4-FFF2-40B4-BE49-F238E27FC236}">
                <a16:creationId xmlns:a16="http://schemas.microsoft.com/office/drawing/2014/main" xmlns="" id="{FC59FBE6-7660-489A-BCB9-354A2275EE38}"/>
              </a:ext>
            </a:extLst>
          </p:cNvPr>
          <p:cNvSpPr txBox="1"/>
          <p:nvPr/>
        </p:nvSpPr>
        <p:spPr>
          <a:xfrm>
            <a:off x="8480136" y="3078464"/>
            <a:ext cx="3125194" cy="812530"/>
          </a:xfrm>
          <a:prstGeom prst="rect">
            <a:avLst/>
          </a:prstGeom>
          <a:noFill/>
        </p:spPr>
        <p:txBody>
          <a:bodyPr wrap="square" rtlCol="0">
            <a:spAutoFit/>
          </a:bodyPr>
          <a:lstStyle/>
          <a:p>
            <a:pPr>
              <a:lnSpc>
                <a:spcPct val="130000"/>
              </a:lnSpc>
            </a:pPr>
            <a:r>
              <a:rPr lang="zh-CN" altLang="en-US" sz="1200" dirty="0">
                <a:solidFill>
                  <a:schemeClr val="accent3">
                    <a:lumMod val="75000"/>
                  </a:schemeClr>
                </a:solidFill>
                <a:latin typeface="Bebas" pitchFamily="2" charset="0"/>
                <a:ea typeface="微软雅黑" panose="020B0503020204020204" pitchFamily="34" charset="-122"/>
                <a:sym typeface="Bebas" pitchFamily="2" charset="0"/>
              </a:rPr>
              <a:t>您的内容打在这里，或者通过复制您的文本后，在此框中选择粘贴，并选择只保留文字。您的内容打在这里。</a:t>
            </a:r>
          </a:p>
        </p:txBody>
      </p:sp>
      <p:sp>
        <p:nvSpPr>
          <p:cNvPr id="22" name="TextBox 48">
            <a:extLst>
              <a:ext uri="{FF2B5EF4-FFF2-40B4-BE49-F238E27FC236}">
                <a16:creationId xmlns:a16="http://schemas.microsoft.com/office/drawing/2014/main" xmlns="" id="{6BEBD9B4-1E6E-40D0-BACD-D3D932CBCF2D}"/>
              </a:ext>
            </a:extLst>
          </p:cNvPr>
          <p:cNvSpPr txBox="1"/>
          <p:nvPr/>
        </p:nvSpPr>
        <p:spPr>
          <a:xfrm>
            <a:off x="8498908" y="2646652"/>
            <a:ext cx="2040820" cy="415498"/>
          </a:xfrm>
          <a:prstGeom prst="rect">
            <a:avLst/>
          </a:prstGeom>
          <a:noFill/>
        </p:spPr>
        <p:txBody>
          <a:bodyPr wrap="square" tIns="0" bIns="0" rtlCol="0" anchor="t">
            <a:spAutoFit/>
          </a:bodyPr>
          <a:lstStyle/>
          <a:p>
            <a:pPr>
              <a:lnSpc>
                <a:spcPct val="150000"/>
              </a:lnSpc>
            </a:pPr>
            <a:r>
              <a:rPr lang="zh-CN" altLang="en-US" b="1" dirty="0">
                <a:solidFill>
                  <a:schemeClr val="accent3">
                    <a:lumMod val="50000"/>
                  </a:schemeClr>
                </a:solidFill>
                <a:latin typeface="Bebas" pitchFamily="2" charset="0"/>
                <a:ea typeface="微软雅黑" panose="020B0503020204020204" pitchFamily="34" charset="-122"/>
                <a:cs typeface="华文黑体" pitchFamily="2" charset="-122"/>
                <a:sym typeface="Bebas" pitchFamily="2" charset="0"/>
              </a:rPr>
              <a:t>填写段落标题</a:t>
            </a:r>
          </a:p>
        </p:txBody>
      </p:sp>
      <p:sp>
        <p:nvSpPr>
          <p:cNvPr id="26" name="椭圆 25">
            <a:extLst>
              <a:ext uri="{FF2B5EF4-FFF2-40B4-BE49-F238E27FC236}">
                <a16:creationId xmlns:a16="http://schemas.microsoft.com/office/drawing/2014/main" xmlns="" id="{9F7F97B5-6501-4338-8524-CBF3446037B6}"/>
              </a:ext>
            </a:extLst>
          </p:cNvPr>
          <p:cNvSpPr/>
          <p:nvPr/>
        </p:nvSpPr>
        <p:spPr>
          <a:xfrm>
            <a:off x="6789387" y="2604060"/>
            <a:ext cx="1440160" cy="1440680"/>
          </a:xfrm>
          <a:prstGeom prst="ellipse">
            <a:avLst/>
          </a:prstGeom>
          <a:solidFill>
            <a:srgbClr val="6395CE"/>
          </a:solidFill>
          <a:ln w="12700">
            <a:solidFill>
              <a:schemeClr val="bg1">
                <a:lumMod val="85000"/>
              </a:schemeClr>
            </a:solid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Bebas" pitchFamily="2" charset="0"/>
              </a:rPr>
              <a:t>工作关系协调</a:t>
            </a:r>
          </a:p>
        </p:txBody>
      </p:sp>
      <p:sp>
        <p:nvSpPr>
          <p:cNvPr id="27" name="椭圆 26">
            <a:extLst>
              <a:ext uri="{FF2B5EF4-FFF2-40B4-BE49-F238E27FC236}">
                <a16:creationId xmlns:a16="http://schemas.microsoft.com/office/drawing/2014/main" xmlns="" id="{E276BE99-4E9C-4E39-8A13-CD6C4B79BDBE}"/>
              </a:ext>
            </a:extLst>
          </p:cNvPr>
          <p:cNvSpPr/>
          <p:nvPr/>
        </p:nvSpPr>
        <p:spPr>
          <a:xfrm>
            <a:off x="3913066" y="3420920"/>
            <a:ext cx="1440160" cy="1440680"/>
          </a:xfrm>
          <a:prstGeom prst="ellipse">
            <a:avLst/>
          </a:prstGeom>
          <a:solidFill>
            <a:srgbClr val="6395CE"/>
          </a:solidFill>
          <a:ln w="12700">
            <a:solidFill>
              <a:schemeClr val="bg1">
                <a:lumMod val="85000"/>
              </a:schemeClr>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Bebas" pitchFamily="2" charset="0"/>
              </a:rPr>
              <a:t>人际关系协调</a:t>
            </a:r>
          </a:p>
        </p:txBody>
      </p:sp>
      <p:sp>
        <p:nvSpPr>
          <p:cNvPr id="31" name="TextBox 47">
            <a:extLst>
              <a:ext uri="{FF2B5EF4-FFF2-40B4-BE49-F238E27FC236}">
                <a16:creationId xmlns:a16="http://schemas.microsoft.com/office/drawing/2014/main" xmlns="" id="{FC59FBE6-7660-489A-BCB9-354A2275EE38}"/>
              </a:ext>
            </a:extLst>
          </p:cNvPr>
          <p:cNvSpPr txBox="1"/>
          <p:nvPr/>
        </p:nvSpPr>
        <p:spPr>
          <a:xfrm>
            <a:off x="7263695" y="4755594"/>
            <a:ext cx="3125194" cy="812530"/>
          </a:xfrm>
          <a:prstGeom prst="rect">
            <a:avLst/>
          </a:prstGeom>
          <a:noFill/>
        </p:spPr>
        <p:txBody>
          <a:bodyPr wrap="square" rtlCol="0">
            <a:spAutoFit/>
          </a:bodyPr>
          <a:lstStyle/>
          <a:p>
            <a:pPr>
              <a:lnSpc>
                <a:spcPct val="130000"/>
              </a:lnSpc>
            </a:pPr>
            <a:r>
              <a:rPr lang="zh-CN" altLang="en-US" sz="1200" dirty="0">
                <a:solidFill>
                  <a:schemeClr val="accent3">
                    <a:lumMod val="75000"/>
                  </a:schemeClr>
                </a:solidFill>
                <a:latin typeface="Bebas" pitchFamily="2" charset="0"/>
                <a:ea typeface="微软雅黑" panose="020B0503020204020204" pitchFamily="34" charset="-122"/>
                <a:sym typeface="Bebas" pitchFamily="2" charset="0"/>
              </a:rPr>
              <a:t>您的内容打在这里，或者通过复制您的文本后，在此框中选择粘贴，并选择只保留文字。您的内容打在这里。</a:t>
            </a:r>
          </a:p>
        </p:txBody>
      </p:sp>
      <p:sp>
        <p:nvSpPr>
          <p:cNvPr id="32" name="TextBox 48">
            <a:extLst>
              <a:ext uri="{FF2B5EF4-FFF2-40B4-BE49-F238E27FC236}">
                <a16:creationId xmlns:a16="http://schemas.microsoft.com/office/drawing/2014/main" xmlns="" id="{6BEBD9B4-1E6E-40D0-BACD-D3D932CBCF2D}"/>
              </a:ext>
            </a:extLst>
          </p:cNvPr>
          <p:cNvSpPr txBox="1"/>
          <p:nvPr/>
        </p:nvSpPr>
        <p:spPr>
          <a:xfrm>
            <a:off x="7282467" y="4323782"/>
            <a:ext cx="2040820" cy="415498"/>
          </a:xfrm>
          <a:prstGeom prst="rect">
            <a:avLst/>
          </a:prstGeom>
          <a:noFill/>
        </p:spPr>
        <p:txBody>
          <a:bodyPr wrap="square" tIns="0" bIns="0" rtlCol="0" anchor="t">
            <a:spAutoFit/>
          </a:bodyPr>
          <a:lstStyle/>
          <a:p>
            <a:pPr>
              <a:lnSpc>
                <a:spcPct val="150000"/>
              </a:lnSpc>
            </a:pPr>
            <a:r>
              <a:rPr lang="zh-CN" altLang="en-US" b="1" dirty="0">
                <a:solidFill>
                  <a:schemeClr val="accent3">
                    <a:lumMod val="50000"/>
                  </a:schemeClr>
                </a:solidFill>
                <a:latin typeface="Bebas" pitchFamily="2" charset="0"/>
                <a:ea typeface="微软雅黑" panose="020B0503020204020204" pitchFamily="34" charset="-122"/>
                <a:cs typeface="华文黑体" pitchFamily="2" charset="-122"/>
                <a:sym typeface="Bebas" pitchFamily="2" charset="0"/>
              </a:rPr>
              <a:t>填写段落标题</a:t>
            </a:r>
          </a:p>
        </p:txBody>
      </p:sp>
      <p:sp>
        <p:nvSpPr>
          <p:cNvPr id="33" name="TextBox 45">
            <a:extLst>
              <a:ext uri="{FF2B5EF4-FFF2-40B4-BE49-F238E27FC236}">
                <a16:creationId xmlns:a16="http://schemas.microsoft.com/office/drawing/2014/main" xmlns="" id="{05311AC6-A817-4E07-A123-247DA6D201FA}"/>
              </a:ext>
            </a:extLst>
          </p:cNvPr>
          <p:cNvSpPr txBox="1"/>
          <p:nvPr/>
        </p:nvSpPr>
        <p:spPr>
          <a:xfrm>
            <a:off x="1589254" y="5389568"/>
            <a:ext cx="3052817" cy="812530"/>
          </a:xfrm>
          <a:prstGeom prst="rect">
            <a:avLst/>
          </a:prstGeom>
          <a:noFill/>
        </p:spPr>
        <p:txBody>
          <a:bodyPr wrap="square" rtlCol="0">
            <a:spAutoFit/>
          </a:bodyPr>
          <a:lstStyle/>
          <a:p>
            <a:pPr algn="r">
              <a:lnSpc>
                <a:spcPct val="130000"/>
              </a:lnSpc>
            </a:pPr>
            <a:r>
              <a:rPr lang="zh-CN" altLang="en-US" sz="1200" dirty="0">
                <a:solidFill>
                  <a:schemeClr val="accent3">
                    <a:lumMod val="75000"/>
                  </a:schemeClr>
                </a:solidFill>
                <a:latin typeface="Bebas" pitchFamily="2" charset="0"/>
                <a:ea typeface="微软雅黑" panose="020B0503020204020204" pitchFamily="34" charset="-122"/>
                <a:sym typeface="Bebas" pitchFamily="2" charset="0"/>
              </a:rPr>
              <a:t>您的内容打在这里，或者通过复制您的文本后，在此框中选择粘贴，并选择只保留文字。您的内容打在这里。</a:t>
            </a:r>
          </a:p>
        </p:txBody>
      </p:sp>
      <p:sp>
        <p:nvSpPr>
          <p:cNvPr id="34" name="TextBox 46">
            <a:extLst>
              <a:ext uri="{FF2B5EF4-FFF2-40B4-BE49-F238E27FC236}">
                <a16:creationId xmlns:a16="http://schemas.microsoft.com/office/drawing/2014/main" xmlns="" id="{3AE88DB9-D435-471C-9528-28729CB4759F}"/>
              </a:ext>
            </a:extLst>
          </p:cNvPr>
          <p:cNvSpPr txBox="1"/>
          <p:nvPr/>
        </p:nvSpPr>
        <p:spPr>
          <a:xfrm>
            <a:off x="2694572" y="4985770"/>
            <a:ext cx="2040820" cy="415498"/>
          </a:xfrm>
          <a:prstGeom prst="rect">
            <a:avLst/>
          </a:prstGeom>
          <a:noFill/>
        </p:spPr>
        <p:txBody>
          <a:bodyPr wrap="square" tIns="0" bIns="0" rtlCol="0" anchor="t">
            <a:spAutoFit/>
          </a:bodyPr>
          <a:lstStyle/>
          <a:p>
            <a:pPr algn="r">
              <a:lnSpc>
                <a:spcPct val="150000"/>
              </a:lnSpc>
            </a:pPr>
            <a:r>
              <a:rPr lang="zh-CN" altLang="en-US" b="1" dirty="0">
                <a:solidFill>
                  <a:schemeClr val="accent3">
                    <a:lumMod val="50000"/>
                  </a:schemeClr>
                </a:solidFill>
                <a:latin typeface="Bebas" pitchFamily="2" charset="0"/>
                <a:ea typeface="微软雅黑" panose="020B0503020204020204" pitchFamily="34" charset="-122"/>
                <a:cs typeface="华文黑体" pitchFamily="2" charset="-122"/>
                <a:sym typeface="Bebas" pitchFamily="2" charset="0"/>
              </a:rPr>
              <a:t>填写段落标题</a:t>
            </a:r>
          </a:p>
        </p:txBody>
      </p:sp>
    </p:spTree>
    <p:extLst>
      <p:ext uri="{BB962C8B-B14F-4D97-AF65-F5344CB8AC3E}">
        <p14:creationId xmlns:p14="http://schemas.microsoft.com/office/powerpoint/2010/main" val="809627027"/>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700"/>
                                        <p:tgtEl>
                                          <p:spTgt spid="8"/>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500"/>
                                        <p:tgtEl>
                                          <p:spTgt spid="26"/>
                                        </p:tgtEl>
                                      </p:cBhvr>
                                    </p:animEffect>
                                  </p:childTnLst>
                                </p:cTn>
                              </p:par>
                              <p:par>
                                <p:cTn id="11" presetID="35" presetClass="path" presetSubtype="0" decel="40000" fill="hold" grpId="1" nodeType="withEffect">
                                  <p:stCondLst>
                                    <p:cond delay="500"/>
                                  </p:stCondLst>
                                  <p:childTnLst>
                                    <p:animMotion origin="layout" path="M 0.08919 -2.22222E-6 L -0.0306 -2.22222E-6 " pathEditMode="relative" rAng="0" ptsTypes="AA">
                                      <p:cBhvr>
                                        <p:cTn id="12" dur="1000" fill="hold"/>
                                        <p:tgtEl>
                                          <p:spTgt spid="26"/>
                                        </p:tgtEl>
                                        <p:attrNameLst>
                                          <p:attrName>ppt_x</p:attrName>
                                          <p:attrName>ppt_y</p:attrName>
                                        </p:attrNameLst>
                                      </p:cBhvr>
                                      <p:rCtr x="-5990" y="0"/>
                                    </p:animMotion>
                                  </p:childTnLst>
                                </p:cTn>
                              </p:par>
                              <p:par>
                                <p:cTn id="13" presetID="35" presetClass="path" presetSubtype="0" accel="40000" decel="40000" fill="hold" grpId="2" nodeType="withEffect">
                                  <p:stCondLst>
                                    <p:cond delay="1500"/>
                                  </p:stCondLst>
                                  <p:childTnLst>
                                    <p:animMotion origin="layout" path="M 4.58333E-6 -2.22222E-6 L -0.03073 -2.22222E-6 " pathEditMode="relative" rAng="0" ptsTypes="AA">
                                      <p:cBhvr>
                                        <p:cTn id="14" dur="1000" spd="-100000" fill="hold"/>
                                        <p:tgtEl>
                                          <p:spTgt spid="26"/>
                                        </p:tgtEl>
                                        <p:attrNameLst>
                                          <p:attrName>ppt_x</p:attrName>
                                          <p:attrName>ppt_y</p:attrName>
                                        </p:attrNameLst>
                                      </p:cBhvr>
                                      <p:rCtr x="-1536" y="0"/>
                                    </p:animMotion>
                                  </p:childTnLst>
                                </p:cTn>
                              </p:par>
                              <p:par>
                                <p:cTn id="15" presetID="10" presetClass="entr" presetSubtype="0" fill="hold" grpId="0" nodeType="withEffect">
                                  <p:stCondLst>
                                    <p:cond delay="5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22" presetClass="entr" presetSubtype="2" fill="hold" grpId="0" nodeType="withEffect">
                                  <p:stCondLst>
                                    <p:cond delay="500"/>
                                  </p:stCondLst>
                                  <p:childTnLst>
                                    <p:set>
                                      <p:cBhvr>
                                        <p:cTn id="19" dur="1" fill="hold">
                                          <p:stCondLst>
                                            <p:cond delay="0"/>
                                          </p:stCondLst>
                                        </p:cTn>
                                        <p:tgtEl>
                                          <p:spTgt spid="15"/>
                                        </p:tgtEl>
                                        <p:attrNameLst>
                                          <p:attrName>style.visibility</p:attrName>
                                        </p:attrNameLst>
                                      </p:cBhvr>
                                      <p:to>
                                        <p:strVal val="visible"/>
                                      </p:to>
                                    </p:set>
                                    <p:animEffect transition="in" filter="wipe(right)">
                                      <p:cBhvr>
                                        <p:cTn id="20" dur="500"/>
                                        <p:tgtEl>
                                          <p:spTgt spid="15"/>
                                        </p:tgtEl>
                                      </p:cBhvr>
                                    </p:animEffect>
                                  </p:childTnLst>
                                </p:cTn>
                              </p:par>
                              <p:par>
                                <p:cTn id="21" presetID="12" presetClass="entr" presetSubtype="2" fill="hold" grpId="0" nodeType="withEffect">
                                  <p:stCondLst>
                                    <p:cond delay="100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500"/>
                                        <p:tgtEl>
                                          <p:spTgt spid="20"/>
                                        </p:tgtEl>
                                        <p:attrNameLst>
                                          <p:attrName>ppt_x</p:attrName>
                                        </p:attrNameLst>
                                      </p:cBhvr>
                                      <p:tavLst>
                                        <p:tav tm="0">
                                          <p:val>
                                            <p:strVal val="#ppt_x+#ppt_w*1.125000"/>
                                          </p:val>
                                        </p:tav>
                                        <p:tav tm="100000">
                                          <p:val>
                                            <p:strVal val="#ppt_x"/>
                                          </p:val>
                                        </p:tav>
                                      </p:tavLst>
                                    </p:anim>
                                    <p:animEffect transition="in" filter="wipe(left)">
                                      <p:cBhvr>
                                        <p:cTn id="24" dur="500"/>
                                        <p:tgtEl>
                                          <p:spTgt spid="20"/>
                                        </p:tgtEl>
                                      </p:cBhvr>
                                    </p:animEffect>
                                  </p:childTnLst>
                                </p:cTn>
                              </p:par>
                              <p:par>
                                <p:cTn id="25" presetID="12" presetClass="entr" presetSubtype="2" fill="hold" grpId="0" nodeType="withEffect">
                                  <p:stCondLst>
                                    <p:cond delay="100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p:tgtEl>
                                          <p:spTgt spid="19"/>
                                        </p:tgtEl>
                                        <p:attrNameLst>
                                          <p:attrName>ppt_x</p:attrName>
                                        </p:attrNameLst>
                                      </p:cBhvr>
                                      <p:tavLst>
                                        <p:tav tm="0">
                                          <p:val>
                                            <p:strVal val="#ppt_x+#ppt_w*1.125000"/>
                                          </p:val>
                                        </p:tav>
                                        <p:tav tm="100000">
                                          <p:val>
                                            <p:strVal val="#ppt_x"/>
                                          </p:val>
                                        </p:tav>
                                      </p:tavLst>
                                    </p:anim>
                                    <p:animEffect transition="in" filter="wipe(left)">
                                      <p:cBhvr>
                                        <p:cTn id="28" dur="500"/>
                                        <p:tgtEl>
                                          <p:spTgt spid="19"/>
                                        </p:tgtEl>
                                      </p:cBhvr>
                                    </p:animEffect>
                                  </p:childTnLst>
                                </p:cTn>
                              </p:par>
                              <p:par>
                                <p:cTn id="29" presetID="10" presetClass="entr" presetSubtype="0" fill="hold" grpId="0" nodeType="withEffect">
                                  <p:stCondLst>
                                    <p:cond delay="150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500"/>
                                        <p:tgtEl>
                                          <p:spTgt spid="27"/>
                                        </p:tgtEl>
                                      </p:cBhvr>
                                    </p:animEffect>
                                  </p:childTnLst>
                                </p:cTn>
                              </p:par>
                              <p:par>
                                <p:cTn id="32" presetID="35" presetClass="path" presetSubtype="0" decel="40000" fill="hold" grpId="1" nodeType="withEffect">
                                  <p:stCondLst>
                                    <p:cond delay="1500"/>
                                  </p:stCondLst>
                                  <p:childTnLst>
                                    <p:animMotion origin="layout" path="M 0.03073 -3.7037E-6 L -0.08906 -3.7037E-6 " pathEditMode="relative" rAng="0" ptsTypes="AA">
                                      <p:cBhvr>
                                        <p:cTn id="33" dur="1000" spd="-100000" fill="hold"/>
                                        <p:tgtEl>
                                          <p:spTgt spid="27"/>
                                        </p:tgtEl>
                                        <p:attrNameLst>
                                          <p:attrName>ppt_x</p:attrName>
                                          <p:attrName>ppt_y</p:attrName>
                                        </p:attrNameLst>
                                      </p:cBhvr>
                                      <p:rCtr x="-5990" y="0"/>
                                    </p:animMotion>
                                  </p:childTnLst>
                                </p:cTn>
                              </p:par>
                              <p:par>
                                <p:cTn id="34" presetID="35" presetClass="path" presetSubtype="0" accel="40000" decel="40000" fill="hold" grpId="2" nodeType="withEffect">
                                  <p:stCondLst>
                                    <p:cond delay="2500"/>
                                  </p:stCondLst>
                                  <p:childTnLst>
                                    <p:animMotion origin="layout" path="M 0.03073 -3.7037E-6 L 2.08333E-6 -3.7037E-6 " pathEditMode="relative" rAng="0" ptsTypes="AA">
                                      <p:cBhvr>
                                        <p:cTn id="35" dur="1000" fill="hold"/>
                                        <p:tgtEl>
                                          <p:spTgt spid="27"/>
                                        </p:tgtEl>
                                        <p:attrNameLst>
                                          <p:attrName>ppt_x</p:attrName>
                                          <p:attrName>ppt_y</p:attrName>
                                        </p:attrNameLst>
                                      </p:cBhvr>
                                      <p:rCtr x="-1536" y="0"/>
                                    </p:animMotion>
                                  </p:childTnLst>
                                </p:cTn>
                              </p:par>
                              <p:par>
                                <p:cTn id="36" presetID="10" presetClass="entr" presetSubtype="0" fill="hold" grpId="0" nodeType="withEffect">
                                  <p:stCondLst>
                                    <p:cond delay="150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childTnLst>
                                </p:cTn>
                              </p:par>
                              <p:par>
                                <p:cTn id="39" presetID="22" presetClass="entr" presetSubtype="8" fill="hold" grpId="0" nodeType="withEffect">
                                  <p:stCondLst>
                                    <p:cond delay="1500"/>
                                  </p:stCondLst>
                                  <p:childTnLst>
                                    <p:set>
                                      <p:cBhvr>
                                        <p:cTn id="40" dur="1" fill="hold">
                                          <p:stCondLst>
                                            <p:cond delay="0"/>
                                          </p:stCondLst>
                                        </p:cTn>
                                        <p:tgtEl>
                                          <p:spTgt spid="16"/>
                                        </p:tgtEl>
                                        <p:attrNameLst>
                                          <p:attrName>style.visibility</p:attrName>
                                        </p:attrNameLst>
                                      </p:cBhvr>
                                      <p:to>
                                        <p:strVal val="visible"/>
                                      </p:to>
                                    </p:set>
                                    <p:animEffect transition="in" filter="wipe(left)">
                                      <p:cBhvr>
                                        <p:cTn id="41" dur="500"/>
                                        <p:tgtEl>
                                          <p:spTgt spid="16"/>
                                        </p:tgtEl>
                                      </p:cBhvr>
                                    </p:animEffect>
                                  </p:childTnLst>
                                </p:cTn>
                              </p:par>
                              <p:par>
                                <p:cTn id="42" presetID="12" presetClass="entr" presetSubtype="8" fill="hold" grpId="0" nodeType="withEffect">
                                  <p:stCondLst>
                                    <p:cond delay="2000"/>
                                  </p:stCondLst>
                                  <p:childTnLst>
                                    <p:set>
                                      <p:cBhvr>
                                        <p:cTn id="43" dur="1" fill="hold">
                                          <p:stCondLst>
                                            <p:cond delay="0"/>
                                          </p:stCondLst>
                                        </p:cTn>
                                        <p:tgtEl>
                                          <p:spTgt spid="22"/>
                                        </p:tgtEl>
                                        <p:attrNameLst>
                                          <p:attrName>style.visibility</p:attrName>
                                        </p:attrNameLst>
                                      </p:cBhvr>
                                      <p:to>
                                        <p:strVal val="visible"/>
                                      </p:to>
                                    </p:set>
                                    <p:anim calcmode="lin" valueType="num">
                                      <p:cBhvr additive="base">
                                        <p:cTn id="44" dur="500"/>
                                        <p:tgtEl>
                                          <p:spTgt spid="22"/>
                                        </p:tgtEl>
                                        <p:attrNameLst>
                                          <p:attrName>ppt_x</p:attrName>
                                        </p:attrNameLst>
                                      </p:cBhvr>
                                      <p:tavLst>
                                        <p:tav tm="0">
                                          <p:val>
                                            <p:strVal val="#ppt_x-#ppt_w*1.125000"/>
                                          </p:val>
                                        </p:tav>
                                        <p:tav tm="100000">
                                          <p:val>
                                            <p:strVal val="#ppt_x"/>
                                          </p:val>
                                        </p:tav>
                                      </p:tavLst>
                                    </p:anim>
                                    <p:animEffect transition="in" filter="wipe(right)">
                                      <p:cBhvr>
                                        <p:cTn id="45" dur="500"/>
                                        <p:tgtEl>
                                          <p:spTgt spid="22"/>
                                        </p:tgtEl>
                                      </p:cBhvr>
                                    </p:animEffect>
                                  </p:childTnLst>
                                </p:cTn>
                              </p:par>
                              <p:par>
                                <p:cTn id="46" presetID="12" presetClass="entr" presetSubtype="8" fill="hold" grpId="0" nodeType="withEffect">
                                  <p:stCondLst>
                                    <p:cond delay="200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p:tgtEl>
                                          <p:spTgt spid="21"/>
                                        </p:tgtEl>
                                        <p:attrNameLst>
                                          <p:attrName>ppt_x</p:attrName>
                                        </p:attrNameLst>
                                      </p:cBhvr>
                                      <p:tavLst>
                                        <p:tav tm="0">
                                          <p:val>
                                            <p:strVal val="#ppt_x-#ppt_w*1.125000"/>
                                          </p:val>
                                        </p:tav>
                                        <p:tav tm="100000">
                                          <p:val>
                                            <p:strVal val="#ppt_x"/>
                                          </p:val>
                                        </p:tav>
                                      </p:tavLst>
                                    </p:anim>
                                    <p:animEffect transition="in" filter="wipe(right)">
                                      <p:cBhvr>
                                        <p:cTn id="49" dur="500"/>
                                        <p:tgtEl>
                                          <p:spTgt spid="21"/>
                                        </p:tgtEl>
                                      </p:cBhvr>
                                    </p:animEffect>
                                  </p:childTnLst>
                                </p:cTn>
                              </p:par>
                              <p:par>
                                <p:cTn id="50" presetID="12" presetClass="entr" presetSubtype="8" fill="hold" grpId="0" nodeType="withEffect">
                                  <p:stCondLst>
                                    <p:cond delay="2000"/>
                                  </p:stCondLst>
                                  <p:childTnLst>
                                    <p:set>
                                      <p:cBhvr>
                                        <p:cTn id="51" dur="1" fill="hold">
                                          <p:stCondLst>
                                            <p:cond delay="0"/>
                                          </p:stCondLst>
                                        </p:cTn>
                                        <p:tgtEl>
                                          <p:spTgt spid="32"/>
                                        </p:tgtEl>
                                        <p:attrNameLst>
                                          <p:attrName>style.visibility</p:attrName>
                                        </p:attrNameLst>
                                      </p:cBhvr>
                                      <p:to>
                                        <p:strVal val="visible"/>
                                      </p:to>
                                    </p:set>
                                    <p:anim calcmode="lin" valueType="num">
                                      <p:cBhvr additive="base">
                                        <p:cTn id="52" dur="500"/>
                                        <p:tgtEl>
                                          <p:spTgt spid="32"/>
                                        </p:tgtEl>
                                        <p:attrNameLst>
                                          <p:attrName>ppt_x</p:attrName>
                                        </p:attrNameLst>
                                      </p:cBhvr>
                                      <p:tavLst>
                                        <p:tav tm="0">
                                          <p:val>
                                            <p:strVal val="#ppt_x-#ppt_w*1.125000"/>
                                          </p:val>
                                        </p:tav>
                                        <p:tav tm="100000">
                                          <p:val>
                                            <p:strVal val="#ppt_x"/>
                                          </p:val>
                                        </p:tav>
                                      </p:tavLst>
                                    </p:anim>
                                    <p:animEffect transition="in" filter="wipe(right)">
                                      <p:cBhvr>
                                        <p:cTn id="53" dur="500"/>
                                        <p:tgtEl>
                                          <p:spTgt spid="32"/>
                                        </p:tgtEl>
                                      </p:cBhvr>
                                    </p:animEffect>
                                  </p:childTnLst>
                                </p:cTn>
                              </p:par>
                              <p:par>
                                <p:cTn id="54" presetID="12" presetClass="entr" presetSubtype="8" fill="hold" grpId="0" nodeType="withEffect">
                                  <p:stCondLst>
                                    <p:cond delay="2000"/>
                                  </p:stCondLst>
                                  <p:childTnLst>
                                    <p:set>
                                      <p:cBhvr>
                                        <p:cTn id="55" dur="1" fill="hold">
                                          <p:stCondLst>
                                            <p:cond delay="0"/>
                                          </p:stCondLst>
                                        </p:cTn>
                                        <p:tgtEl>
                                          <p:spTgt spid="31"/>
                                        </p:tgtEl>
                                        <p:attrNameLst>
                                          <p:attrName>style.visibility</p:attrName>
                                        </p:attrNameLst>
                                      </p:cBhvr>
                                      <p:to>
                                        <p:strVal val="visible"/>
                                      </p:to>
                                    </p:set>
                                    <p:anim calcmode="lin" valueType="num">
                                      <p:cBhvr additive="base">
                                        <p:cTn id="56" dur="500"/>
                                        <p:tgtEl>
                                          <p:spTgt spid="31"/>
                                        </p:tgtEl>
                                        <p:attrNameLst>
                                          <p:attrName>ppt_x</p:attrName>
                                        </p:attrNameLst>
                                      </p:cBhvr>
                                      <p:tavLst>
                                        <p:tav tm="0">
                                          <p:val>
                                            <p:strVal val="#ppt_x-#ppt_w*1.125000"/>
                                          </p:val>
                                        </p:tav>
                                        <p:tav tm="100000">
                                          <p:val>
                                            <p:strVal val="#ppt_x"/>
                                          </p:val>
                                        </p:tav>
                                      </p:tavLst>
                                    </p:anim>
                                    <p:animEffect transition="in" filter="wipe(right)">
                                      <p:cBhvr>
                                        <p:cTn id="57" dur="500"/>
                                        <p:tgtEl>
                                          <p:spTgt spid="31"/>
                                        </p:tgtEl>
                                      </p:cBhvr>
                                    </p:animEffect>
                                  </p:childTnLst>
                                </p:cTn>
                              </p:par>
                              <p:par>
                                <p:cTn id="58" presetID="12" presetClass="entr" presetSubtype="2" fill="hold" grpId="0" nodeType="withEffect">
                                  <p:stCondLst>
                                    <p:cond delay="1000"/>
                                  </p:stCondLst>
                                  <p:childTnLst>
                                    <p:set>
                                      <p:cBhvr>
                                        <p:cTn id="59" dur="1" fill="hold">
                                          <p:stCondLst>
                                            <p:cond delay="0"/>
                                          </p:stCondLst>
                                        </p:cTn>
                                        <p:tgtEl>
                                          <p:spTgt spid="34"/>
                                        </p:tgtEl>
                                        <p:attrNameLst>
                                          <p:attrName>style.visibility</p:attrName>
                                        </p:attrNameLst>
                                      </p:cBhvr>
                                      <p:to>
                                        <p:strVal val="visible"/>
                                      </p:to>
                                    </p:set>
                                    <p:anim calcmode="lin" valueType="num">
                                      <p:cBhvr additive="base">
                                        <p:cTn id="60" dur="500"/>
                                        <p:tgtEl>
                                          <p:spTgt spid="34"/>
                                        </p:tgtEl>
                                        <p:attrNameLst>
                                          <p:attrName>ppt_x</p:attrName>
                                        </p:attrNameLst>
                                      </p:cBhvr>
                                      <p:tavLst>
                                        <p:tav tm="0">
                                          <p:val>
                                            <p:strVal val="#ppt_x+#ppt_w*1.125000"/>
                                          </p:val>
                                        </p:tav>
                                        <p:tav tm="100000">
                                          <p:val>
                                            <p:strVal val="#ppt_x"/>
                                          </p:val>
                                        </p:tav>
                                      </p:tavLst>
                                    </p:anim>
                                    <p:animEffect transition="in" filter="wipe(left)">
                                      <p:cBhvr>
                                        <p:cTn id="61" dur="500"/>
                                        <p:tgtEl>
                                          <p:spTgt spid="34"/>
                                        </p:tgtEl>
                                      </p:cBhvr>
                                    </p:animEffect>
                                  </p:childTnLst>
                                </p:cTn>
                              </p:par>
                              <p:par>
                                <p:cTn id="62" presetID="12" presetClass="entr" presetSubtype="2" fill="hold" grpId="0" nodeType="withEffect">
                                  <p:stCondLst>
                                    <p:cond delay="1000"/>
                                  </p:stCondLst>
                                  <p:childTnLst>
                                    <p:set>
                                      <p:cBhvr>
                                        <p:cTn id="63" dur="1" fill="hold">
                                          <p:stCondLst>
                                            <p:cond delay="0"/>
                                          </p:stCondLst>
                                        </p:cTn>
                                        <p:tgtEl>
                                          <p:spTgt spid="33"/>
                                        </p:tgtEl>
                                        <p:attrNameLst>
                                          <p:attrName>style.visibility</p:attrName>
                                        </p:attrNameLst>
                                      </p:cBhvr>
                                      <p:to>
                                        <p:strVal val="visible"/>
                                      </p:to>
                                    </p:set>
                                    <p:anim calcmode="lin" valueType="num">
                                      <p:cBhvr additive="base">
                                        <p:cTn id="64" dur="500"/>
                                        <p:tgtEl>
                                          <p:spTgt spid="33"/>
                                        </p:tgtEl>
                                        <p:attrNameLst>
                                          <p:attrName>ppt_x</p:attrName>
                                        </p:attrNameLst>
                                      </p:cBhvr>
                                      <p:tavLst>
                                        <p:tav tm="0">
                                          <p:val>
                                            <p:strVal val="#ppt_x+#ppt_w*1.125000"/>
                                          </p:val>
                                        </p:tav>
                                        <p:tav tm="100000">
                                          <p:val>
                                            <p:strVal val="#ppt_x"/>
                                          </p:val>
                                        </p:tav>
                                      </p:tavLst>
                                    </p:anim>
                                    <p:animEffect transition="in" filter="wipe(left)">
                                      <p:cBhvr>
                                        <p:cTn id="6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animBg="1"/>
      <p:bldP spid="15" grpId="0" animBg="1"/>
      <p:bldP spid="16" grpId="0" animBg="1"/>
      <p:bldP spid="19" grpId="0"/>
      <p:bldP spid="20" grpId="0"/>
      <p:bldP spid="21" grpId="0"/>
      <p:bldP spid="22" grpId="0"/>
      <p:bldP spid="26" grpId="0" animBg="1"/>
      <p:bldP spid="26" grpId="1" animBg="1"/>
      <p:bldP spid="26" grpId="2" animBg="1"/>
      <p:bldP spid="27" grpId="0" animBg="1"/>
      <p:bldP spid="27" grpId="1" animBg="1"/>
      <p:bldP spid="27" grpId="2" animBg="1"/>
      <p:bldP spid="31" grpId="0"/>
      <p:bldP spid="32" grpId="0"/>
      <p:bldP spid="33" grpId="0"/>
      <p:bldP spid="3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 y="0"/>
            <a:ext cx="12214407" cy="6858000"/>
            <a:chOff x="-1" y="0"/>
            <a:chExt cx="12214407" cy="6858000"/>
          </a:xfrm>
        </p:grpSpPr>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0"/>
              <a:ext cx="12193721" cy="6858000"/>
            </a:xfrm>
            <a:prstGeom prst="rect">
              <a:avLst/>
            </a:prstGeom>
          </p:spPr>
        </p:pic>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 y="0"/>
              <a:ext cx="12214407" cy="6858000"/>
            </a:xfrm>
            <a:prstGeom prst="rect">
              <a:avLst/>
            </a:prstGeom>
          </p:spPr>
        </p:pic>
      </p:grpSp>
      <p:sp>
        <p:nvSpPr>
          <p:cNvPr id="6" name="矩形 5"/>
          <p:cNvSpPr/>
          <p:nvPr/>
        </p:nvSpPr>
        <p:spPr>
          <a:xfrm>
            <a:off x="217714" y="239486"/>
            <a:ext cx="11675788" cy="6455228"/>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217714" y="403657"/>
            <a:ext cx="3048000" cy="707886"/>
          </a:xfrm>
          <a:prstGeom prst="rect">
            <a:avLst/>
          </a:prstGeom>
          <a:noFill/>
        </p:spPr>
        <p:txBody>
          <a:bodyPr wrap="square" rtlCol="0">
            <a:spAutoFit/>
          </a:bodyPr>
          <a:lstStyle/>
          <a:p>
            <a:pPr algn="ctr"/>
            <a:r>
              <a:rPr lang="zh-CN" altLang="en-US" sz="4000" dirty="0">
                <a:solidFill>
                  <a:srgbClr val="6395CE"/>
                </a:solidFill>
                <a:latin typeface="方正艺黑简体" panose="03000509000000000000" pitchFamily="65" charset="-122"/>
                <a:ea typeface="方正艺黑简体" panose="03000509000000000000" pitchFamily="65" charset="-122"/>
              </a:rPr>
              <a:t>创新技能</a:t>
            </a:r>
          </a:p>
        </p:txBody>
      </p:sp>
      <p:sp>
        <p:nvSpPr>
          <p:cNvPr id="8" name="文本框 7"/>
          <p:cNvSpPr txBox="1"/>
          <p:nvPr/>
        </p:nvSpPr>
        <p:spPr>
          <a:xfrm>
            <a:off x="922427" y="1275714"/>
            <a:ext cx="10369550" cy="695190"/>
          </a:xfrm>
          <a:prstGeom prst="rect">
            <a:avLst/>
          </a:prstGeom>
          <a:noFill/>
        </p:spPr>
        <p:txBody>
          <a:bodyPr wrap="square" lIns="0" tIns="0" rIns="0" bIns="0" rtlCol="0">
            <a:spAutoFit/>
          </a:bodyPr>
          <a:lstStyle>
            <a:defPPr>
              <a:defRPr lang="zh-CN"/>
            </a:defPPr>
            <a:lvl1pPr algn="just">
              <a:lnSpc>
                <a:spcPct val="150000"/>
              </a:lnSpc>
              <a:defRPr sz="1400">
                <a:solidFill>
                  <a:schemeClr val="tx1">
                    <a:lumMod val="65000"/>
                    <a:lumOff val="35000"/>
                  </a:schemeClr>
                </a:solidFill>
                <a:latin typeface="微软雅黑" pitchFamily="34" charset="-122"/>
                <a:ea typeface="微软雅黑" pitchFamily="34" charset="-122"/>
              </a:defRPr>
            </a:lvl1pPr>
          </a:lstStyle>
          <a:p>
            <a:pPr algn="ctr">
              <a:spcBef>
                <a:spcPts val="600"/>
              </a:spcBef>
            </a:pPr>
            <a:r>
              <a:rPr lang="zh-CN" altLang="en-US" sz="1600" dirty="0">
                <a:cs typeface="+mn-ea"/>
                <a:sym typeface="+mn-lt"/>
              </a:rPr>
              <a:t>创新能力是技术和各种实践活动领域中不断提供具有经济价值、社会价值、生态价值的新思想、新理论、新方法和新发明的能力。经济竞争的核心；当今社会的竞争，与其说是人才的竞争，不如说是人的创造力的竞争。</a:t>
            </a:r>
            <a:endParaRPr lang="en-US" altLang="zh-CN" sz="1600" dirty="0">
              <a:cs typeface="+mn-ea"/>
              <a:sym typeface="+mn-lt"/>
            </a:endParaRPr>
          </a:p>
        </p:txBody>
      </p:sp>
      <p:sp>
        <p:nvSpPr>
          <p:cNvPr id="9" name="圆角矩形 8"/>
          <p:cNvSpPr/>
          <p:nvPr/>
        </p:nvSpPr>
        <p:spPr bwMode="auto">
          <a:xfrm>
            <a:off x="4512964" y="2663238"/>
            <a:ext cx="1531524" cy="1531524"/>
          </a:xfrm>
          <a:prstGeom prst="roundRect">
            <a:avLst/>
          </a:prstGeom>
          <a:solidFill>
            <a:srgbClr val="FAC3C5"/>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10" name="圆角矩形 9"/>
          <p:cNvSpPr/>
          <p:nvPr/>
        </p:nvSpPr>
        <p:spPr bwMode="auto">
          <a:xfrm>
            <a:off x="6205536" y="2663238"/>
            <a:ext cx="1531524" cy="1531524"/>
          </a:xfrm>
          <a:prstGeom prst="roundRect">
            <a:avLst/>
          </a:prstGeom>
          <a:solidFill>
            <a:srgbClr val="6395CE"/>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11" name="圆角矩形 10"/>
          <p:cNvSpPr/>
          <p:nvPr/>
        </p:nvSpPr>
        <p:spPr bwMode="auto">
          <a:xfrm>
            <a:off x="4512964" y="4303676"/>
            <a:ext cx="1531524" cy="1531524"/>
          </a:xfrm>
          <a:prstGeom prst="roundRect">
            <a:avLst/>
          </a:prstGeom>
          <a:solidFill>
            <a:srgbClr val="6395CE"/>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14" name="圆角矩形 13"/>
          <p:cNvSpPr/>
          <p:nvPr/>
        </p:nvSpPr>
        <p:spPr bwMode="auto">
          <a:xfrm>
            <a:off x="6205536" y="4303676"/>
            <a:ext cx="1531524" cy="1531524"/>
          </a:xfrm>
          <a:prstGeom prst="roundRect">
            <a:avLst/>
          </a:prstGeom>
          <a:solidFill>
            <a:srgbClr val="FAC3C5"/>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15" name="TextBox 8"/>
          <p:cNvSpPr txBox="1"/>
          <p:nvPr/>
        </p:nvSpPr>
        <p:spPr>
          <a:xfrm>
            <a:off x="4828833" y="3057925"/>
            <a:ext cx="892735" cy="830997"/>
          </a:xfrm>
          <a:prstGeom prst="rect">
            <a:avLst/>
          </a:prstGeom>
          <a:noFill/>
        </p:spPr>
        <p:txBody>
          <a:bodyPr wrap="squar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新理论</a:t>
            </a:r>
          </a:p>
        </p:txBody>
      </p:sp>
      <p:sp>
        <p:nvSpPr>
          <p:cNvPr id="16" name="TextBox 9"/>
          <p:cNvSpPr txBox="1"/>
          <p:nvPr/>
        </p:nvSpPr>
        <p:spPr>
          <a:xfrm>
            <a:off x="6524930" y="3044279"/>
            <a:ext cx="892735" cy="830997"/>
          </a:xfrm>
          <a:prstGeom prst="rect">
            <a:avLst/>
          </a:prstGeom>
          <a:noFill/>
        </p:spPr>
        <p:txBody>
          <a:bodyPr wrap="squar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新思想</a:t>
            </a:r>
          </a:p>
        </p:txBody>
      </p:sp>
      <p:sp>
        <p:nvSpPr>
          <p:cNvPr id="17" name="TextBox 10"/>
          <p:cNvSpPr txBox="1"/>
          <p:nvPr/>
        </p:nvSpPr>
        <p:spPr>
          <a:xfrm>
            <a:off x="4828833" y="4698363"/>
            <a:ext cx="892735" cy="830997"/>
          </a:xfrm>
          <a:prstGeom prst="rect">
            <a:avLst/>
          </a:prstGeom>
          <a:noFill/>
        </p:spPr>
        <p:txBody>
          <a:bodyPr wrap="square" rtlCol="0">
            <a:spAutoFit/>
          </a:bodyPr>
          <a:lstStyle>
            <a:defPPr>
              <a:defRPr lang="zh-CN"/>
            </a:defPPr>
            <a:lvl1pPr algn="ctr">
              <a:defRPr sz="2400" b="1">
                <a:solidFill>
                  <a:schemeClr val="accent2"/>
                </a:solidFill>
                <a:latin typeface="+mj-ea"/>
                <a:ea typeface="+mj-ea"/>
              </a:defRPr>
            </a:lvl1pPr>
          </a:lstStyle>
          <a:p>
            <a:r>
              <a:rPr lang="zh-CN" altLang="en-US" dirty="0">
                <a:solidFill>
                  <a:schemeClr val="bg1"/>
                </a:solidFill>
                <a:latin typeface="微软雅黑" panose="020B0503020204020204" pitchFamily="34" charset="-122"/>
                <a:ea typeface="微软雅黑" panose="020B0503020204020204" pitchFamily="34" charset="-122"/>
              </a:rPr>
              <a:t>新方法</a:t>
            </a:r>
          </a:p>
        </p:txBody>
      </p:sp>
      <p:sp>
        <p:nvSpPr>
          <p:cNvPr id="18" name="TextBox 11"/>
          <p:cNvSpPr txBox="1"/>
          <p:nvPr/>
        </p:nvSpPr>
        <p:spPr>
          <a:xfrm>
            <a:off x="6524930" y="4684717"/>
            <a:ext cx="892735" cy="830997"/>
          </a:xfrm>
          <a:prstGeom prst="rect">
            <a:avLst/>
          </a:prstGeom>
          <a:noFill/>
        </p:spPr>
        <p:txBody>
          <a:bodyPr wrap="square" rtlCol="0">
            <a:spAutoFit/>
          </a:bodyPr>
          <a:lstStyle>
            <a:defPPr>
              <a:defRPr lang="zh-CN"/>
            </a:defPPr>
            <a:lvl1pPr algn="ctr">
              <a:defRPr sz="2400" b="1">
                <a:solidFill>
                  <a:schemeClr val="accent2"/>
                </a:solidFill>
                <a:latin typeface="+mj-ea"/>
                <a:ea typeface="+mj-ea"/>
              </a:defRPr>
            </a:lvl1pPr>
          </a:lstStyle>
          <a:p>
            <a:r>
              <a:rPr lang="zh-CN" altLang="en-US" dirty="0">
                <a:solidFill>
                  <a:schemeClr val="bg1"/>
                </a:solidFill>
                <a:latin typeface="微软雅黑" panose="020B0503020204020204" pitchFamily="34" charset="-122"/>
                <a:ea typeface="微软雅黑" panose="020B0503020204020204" pitchFamily="34" charset="-122"/>
              </a:rPr>
              <a:t>新发明</a:t>
            </a:r>
          </a:p>
        </p:txBody>
      </p:sp>
      <p:sp>
        <p:nvSpPr>
          <p:cNvPr id="19" name="TextBox 12"/>
          <p:cNvSpPr txBox="1"/>
          <p:nvPr/>
        </p:nvSpPr>
        <p:spPr>
          <a:xfrm>
            <a:off x="8005735" y="3011758"/>
            <a:ext cx="2935409" cy="830997"/>
          </a:xfrm>
          <a:prstGeom prst="rect">
            <a:avLst/>
          </a:prstGeom>
          <a:noFill/>
        </p:spPr>
        <p:txBody>
          <a:bodyPr wrap="square">
            <a:spAutoFit/>
          </a:bodyPr>
          <a:lstStyle>
            <a:defPPr>
              <a:defRPr lang="zh-CN"/>
            </a:defPPr>
            <a:lvl1pPr algn="just">
              <a:buNone/>
              <a:defRPr sz="2400">
                <a:solidFill>
                  <a:schemeClr val="accent1"/>
                </a:solidFill>
                <a:latin typeface="微软雅黑"/>
                <a:ea typeface="微软雅黑"/>
              </a:defRPr>
            </a:lvl1pPr>
          </a:lstStyle>
          <a:p>
            <a:r>
              <a:rPr lang="zh-CN" altLang="en-US" sz="1600" dirty="0">
                <a:solidFill>
                  <a:schemeClr val="tx1">
                    <a:lumMod val="65000"/>
                    <a:lumOff val="35000"/>
                  </a:schemeClr>
                </a:solidFill>
              </a:rPr>
              <a:t>您的内容打在这里，或者通过复制您的文本后，在此框中选择粘贴。</a:t>
            </a:r>
          </a:p>
        </p:txBody>
      </p:sp>
      <p:sp>
        <p:nvSpPr>
          <p:cNvPr id="20" name="TextBox 13"/>
          <p:cNvSpPr txBox="1"/>
          <p:nvPr/>
        </p:nvSpPr>
        <p:spPr>
          <a:xfrm>
            <a:off x="8005736" y="4684717"/>
            <a:ext cx="2935408" cy="830997"/>
          </a:xfrm>
          <a:prstGeom prst="rect">
            <a:avLst/>
          </a:prstGeom>
          <a:noFill/>
        </p:spPr>
        <p:txBody>
          <a:bodyPr wrap="square">
            <a:spAutoFit/>
          </a:bodyPr>
          <a:lstStyle>
            <a:defPPr>
              <a:defRPr lang="zh-CN"/>
            </a:defPPr>
            <a:lvl1pPr algn="just">
              <a:buNone/>
              <a:defRPr sz="2400">
                <a:solidFill>
                  <a:schemeClr val="accent1"/>
                </a:solidFill>
                <a:latin typeface="微软雅黑"/>
                <a:ea typeface="微软雅黑"/>
              </a:defRPr>
            </a:lvl1pPr>
          </a:lstStyle>
          <a:p>
            <a:r>
              <a:rPr lang="zh-CN" altLang="en-US" sz="1600" dirty="0">
                <a:solidFill>
                  <a:schemeClr val="tx1">
                    <a:lumMod val="65000"/>
                    <a:lumOff val="35000"/>
                  </a:schemeClr>
                </a:solidFill>
              </a:rPr>
              <a:t>您的内容打在这里，或者通过复制您的文本后，在此框中选择粘贴。</a:t>
            </a:r>
          </a:p>
        </p:txBody>
      </p:sp>
      <p:sp>
        <p:nvSpPr>
          <p:cNvPr id="21" name="TextBox 14"/>
          <p:cNvSpPr txBox="1"/>
          <p:nvPr/>
        </p:nvSpPr>
        <p:spPr>
          <a:xfrm>
            <a:off x="1076049" y="2934545"/>
            <a:ext cx="3170727" cy="830997"/>
          </a:xfrm>
          <a:prstGeom prst="rect">
            <a:avLst/>
          </a:prstGeom>
          <a:noFill/>
        </p:spPr>
        <p:txBody>
          <a:bodyPr wrap="square">
            <a:spAutoFit/>
          </a:bodyPr>
          <a:lstStyle>
            <a:defPPr>
              <a:defRPr lang="zh-CN"/>
            </a:defPPr>
            <a:lvl1pPr algn="just">
              <a:buNone/>
              <a:defRPr sz="2400">
                <a:solidFill>
                  <a:schemeClr val="accent1"/>
                </a:solidFill>
                <a:latin typeface="微软雅黑"/>
                <a:ea typeface="微软雅黑"/>
              </a:defRPr>
            </a:lvl1pPr>
          </a:lstStyle>
          <a:p>
            <a:r>
              <a:rPr lang="zh-CN" altLang="en-US" sz="1600" dirty="0">
                <a:solidFill>
                  <a:schemeClr val="tx1">
                    <a:lumMod val="65000"/>
                    <a:lumOff val="35000"/>
                  </a:schemeClr>
                </a:solidFill>
              </a:rPr>
              <a:t>您的内容打在这里，或者通过复制您的文本后，在此框中选择粘贴。</a:t>
            </a:r>
          </a:p>
        </p:txBody>
      </p:sp>
      <p:sp>
        <p:nvSpPr>
          <p:cNvPr id="22" name="TextBox 15"/>
          <p:cNvSpPr txBox="1"/>
          <p:nvPr/>
        </p:nvSpPr>
        <p:spPr>
          <a:xfrm>
            <a:off x="1076049" y="4954414"/>
            <a:ext cx="3170727" cy="830997"/>
          </a:xfrm>
          <a:prstGeom prst="rect">
            <a:avLst/>
          </a:prstGeom>
          <a:noFill/>
        </p:spPr>
        <p:txBody>
          <a:bodyPr wrap="square">
            <a:spAutoFit/>
          </a:bodyPr>
          <a:lstStyle>
            <a:defPPr>
              <a:defRPr lang="zh-CN"/>
            </a:defPPr>
            <a:lvl1pPr algn="just">
              <a:buNone/>
              <a:defRPr sz="2400">
                <a:solidFill>
                  <a:schemeClr val="accent1"/>
                </a:solidFill>
                <a:latin typeface="微软雅黑"/>
                <a:ea typeface="微软雅黑"/>
              </a:defRPr>
            </a:lvl1pPr>
          </a:lstStyle>
          <a:p>
            <a:r>
              <a:rPr lang="zh-CN" altLang="en-US" sz="1600" dirty="0">
                <a:solidFill>
                  <a:schemeClr val="tx1">
                    <a:lumMod val="65000"/>
                    <a:lumOff val="35000"/>
                  </a:schemeClr>
                </a:solidFill>
              </a:rPr>
              <a:t>您的内容打在这里，或者通过复制您的文本后，在此框中选择粘贴。</a:t>
            </a:r>
          </a:p>
        </p:txBody>
      </p:sp>
    </p:spTree>
    <p:extLst>
      <p:ext uri="{BB962C8B-B14F-4D97-AF65-F5344CB8AC3E}">
        <p14:creationId xmlns:p14="http://schemas.microsoft.com/office/powerpoint/2010/main" val="403096007"/>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700"/>
                                        <p:tgtEl>
                                          <p:spTgt spid="8"/>
                                        </p:tgtEl>
                                      </p:cBhvr>
                                    </p:animEffect>
                                  </p:childTnLst>
                                </p:cTn>
                              </p:par>
                            </p:childTnLst>
                          </p:cTn>
                        </p:par>
                        <p:par>
                          <p:cTn id="8" fill="hold">
                            <p:stCondLst>
                              <p:cond delay="700"/>
                            </p:stCondLst>
                            <p:childTnLst>
                              <p:par>
                                <p:cTn id="9" presetID="1"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53" presetClass="entr" presetSubtype="16" fill="hold" grpId="1" nodeType="with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par>
                                <p:cTn id="16" presetID="49" presetClass="path" presetSubtype="0" accel="50000" decel="50000" fill="hold" grpId="2" nodeType="withEffect">
                                  <p:stCondLst>
                                    <p:cond delay="0"/>
                                  </p:stCondLst>
                                  <p:childTnLst>
                                    <p:animMotion origin="layout" path="M -2.70833E-6 0 L 0.09362 0.12199 " pathEditMode="relative" rAng="0" ptsTypes="AA">
                                      <p:cBhvr>
                                        <p:cTn id="17" dur="500" spd="-100000" fill="hold"/>
                                        <p:tgtEl>
                                          <p:spTgt spid="9"/>
                                        </p:tgtEl>
                                        <p:attrNameLst>
                                          <p:attrName>ppt_x</p:attrName>
                                          <p:attrName>ppt_y</p:attrName>
                                        </p:attrNameLst>
                                      </p:cBhvr>
                                      <p:rCtr x="4674" y="6088"/>
                                    </p:animMotion>
                                  </p:childTnLst>
                                </p:cTn>
                              </p:par>
                              <p:par>
                                <p:cTn id="18" presetID="1" presetClass="entr" presetSubtype="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childTnLst>
                                </p:cTn>
                              </p:par>
                              <p:par>
                                <p:cTn id="20" presetID="53" presetClass="entr" presetSubtype="16" fill="hold" grpId="1"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par>
                                <p:cTn id="25" presetID="49" presetClass="path" presetSubtype="0" accel="50000" decel="50000" fill="hold" grpId="2" nodeType="withEffect">
                                  <p:stCondLst>
                                    <p:cond delay="0"/>
                                  </p:stCondLst>
                                  <p:childTnLst>
                                    <p:animMotion origin="layout" path="M -4.79167E-6 0 L -0.09153 0.12199 " pathEditMode="relative" rAng="0" ptsTypes="AA">
                                      <p:cBhvr>
                                        <p:cTn id="26" dur="500" spd="-100000" fill="hold"/>
                                        <p:tgtEl>
                                          <p:spTgt spid="10"/>
                                        </p:tgtEl>
                                        <p:attrNameLst>
                                          <p:attrName>ppt_x</p:attrName>
                                          <p:attrName>ppt_y</p:attrName>
                                        </p:attrNameLst>
                                      </p:cBhvr>
                                      <p:rCtr x="-4583" y="6088"/>
                                    </p:animMotion>
                                  </p:childTnLst>
                                </p:cTn>
                              </p:par>
                              <p:par>
                                <p:cTn id="27" presetID="1" presetClass="entr" presetSubtype="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par>
                                <p:cTn id="29" presetID="53" presetClass="entr" presetSubtype="16" fill="hold" grpId="1"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Effect transition="in" filter="fade">
                                      <p:cBhvr>
                                        <p:cTn id="33" dur="500"/>
                                        <p:tgtEl>
                                          <p:spTgt spid="14"/>
                                        </p:tgtEl>
                                      </p:cBhvr>
                                    </p:animEffect>
                                  </p:childTnLst>
                                </p:cTn>
                              </p:par>
                              <p:par>
                                <p:cTn id="34" presetID="49" presetClass="path" presetSubtype="0" accel="50000" decel="50000" fill="hold" grpId="2" nodeType="withEffect">
                                  <p:stCondLst>
                                    <p:cond delay="0"/>
                                  </p:stCondLst>
                                  <p:childTnLst>
                                    <p:animMotion origin="layout" path="M -4.79167E-6 -3.7037E-7 L -0.09153 -0.11713 " pathEditMode="relative" rAng="0" ptsTypes="AA">
                                      <p:cBhvr>
                                        <p:cTn id="35" dur="500" spd="-100000" fill="hold"/>
                                        <p:tgtEl>
                                          <p:spTgt spid="14"/>
                                        </p:tgtEl>
                                        <p:attrNameLst>
                                          <p:attrName>ppt_x</p:attrName>
                                          <p:attrName>ppt_y</p:attrName>
                                        </p:attrNameLst>
                                      </p:cBhvr>
                                      <p:rCtr x="-4583" y="-5856"/>
                                    </p:animMotion>
                                  </p:childTnLst>
                                </p:cTn>
                              </p:par>
                              <p:par>
                                <p:cTn id="36" presetID="1" presetClass="entr" presetSubtype="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childTnLst>
                                </p:cTn>
                              </p:par>
                              <p:par>
                                <p:cTn id="38" presetID="53" presetClass="entr" presetSubtype="16" fill="hold" grpId="1" nodeType="with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ppt_w</p:attrName>
                                        </p:attrNameLst>
                                      </p:cBhvr>
                                      <p:tavLst>
                                        <p:tav tm="0">
                                          <p:val>
                                            <p:fltVal val="0"/>
                                          </p:val>
                                        </p:tav>
                                        <p:tav tm="100000">
                                          <p:val>
                                            <p:strVal val="#ppt_w"/>
                                          </p:val>
                                        </p:tav>
                                      </p:tavLst>
                                    </p:anim>
                                    <p:anim calcmode="lin" valueType="num">
                                      <p:cBhvr>
                                        <p:cTn id="41" dur="500" fill="hold"/>
                                        <p:tgtEl>
                                          <p:spTgt spid="11"/>
                                        </p:tgtEl>
                                        <p:attrNameLst>
                                          <p:attrName>ppt_h</p:attrName>
                                        </p:attrNameLst>
                                      </p:cBhvr>
                                      <p:tavLst>
                                        <p:tav tm="0">
                                          <p:val>
                                            <p:fltVal val="0"/>
                                          </p:val>
                                        </p:tav>
                                        <p:tav tm="100000">
                                          <p:val>
                                            <p:strVal val="#ppt_h"/>
                                          </p:val>
                                        </p:tav>
                                      </p:tavLst>
                                    </p:anim>
                                    <p:animEffect transition="in" filter="fade">
                                      <p:cBhvr>
                                        <p:cTn id="42" dur="500"/>
                                        <p:tgtEl>
                                          <p:spTgt spid="11"/>
                                        </p:tgtEl>
                                      </p:cBhvr>
                                    </p:animEffect>
                                  </p:childTnLst>
                                </p:cTn>
                              </p:par>
                              <p:par>
                                <p:cTn id="43" presetID="49" presetClass="path" presetSubtype="0" accel="50000" decel="50000" fill="hold" grpId="2" nodeType="withEffect">
                                  <p:stCondLst>
                                    <p:cond delay="0"/>
                                  </p:stCondLst>
                                  <p:childTnLst>
                                    <p:animMotion origin="layout" path="M -2.70833E-6 -3.7037E-7 L 0.09362 -0.11713 " pathEditMode="relative" rAng="0" ptsTypes="AA">
                                      <p:cBhvr>
                                        <p:cTn id="44" dur="500" spd="-100000" fill="hold"/>
                                        <p:tgtEl>
                                          <p:spTgt spid="11"/>
                                        </p:tgtEl>
                                        <p:attrNameLst>
                                          <p:attrName>ppt_x</p:attrName>
                                          <p:attrName>ppt_y</p:attrName>
                                        </p:attrNameLst>
                                      </p:cBhvr>
                                      <p:rCtr x="4674" y="-5856"/>
                                    </p:animMotion>
                                  </p:childTnLst>
                                </p:cTn>
                              </p:par>
                            </p:childTnLst>
                          </p:cTn>
                        </p:par>
                        <p:par>
                          <p:cTn id="45" fill="hold">
                            <p:stCondLst>
                              <p:cond delay="1200"/>
                            </p:stCondLst>
                            <p:childTnLst>
                              <p:par>
                                <p:cTn id="46" presetID="31" presetClass="entr" presetSubtype="0"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p:cTn id="48" dur="500" fill="hold"/>
                                        <p:tgtEl>
                                          <p:spTgt spid="15"/>
                                        </p:tgtEl>
                                        <p:attrNameLst>
                                          <p:attrName>ppt_w</p:attrName>
                                        </p:attrNameLst>
                                      </p:cBhvr>
                                      <p:tavLst>
                                        <p:tav tm="0">
                                          <p:val>
                                            <p:fltVal val="0"/>
                                          </p:val>
                                        </p:tav>
                                        <p:tav tm="100000">
                                          <p:val>
                                            <p:strVal val="#ppt_w"/>
                                          </p:val>
                                        </p:tav>
                                      </p:tavLst>
                                    </p:anim>
                                    <p:anim calcmode="lin" valueType="num">
                                      <p:cBhvr>
                                        <p:cTn id="49" dur="500" fill="hold"/>
                                        <p:tgtEl>
                                          <p:spTgt spid="15"/>
                                        </p:tgtEl>
                                        <p:attrNameLst>
                                          <p:attrName>ppt_h</p:attrName>
                                        </p:attrNameLst>
                                      </p:cBhvr>
                                      <p:tavLst>
                                        <p:tav tm="0">
                                          <p:val>
                                            <p:fltVal val="0"/>
                                          </p:val>
                                        </p:tav>
                                        <p:tav tm="100000">
                                          <p:val>
                                            <p:strVal val="#ppt_h"/>
                                          </p:val>
                                        </p:tav>
                                      </p:tavLst>
                                    </p:anim>
                                    <p:anim calcmode="lin" valueType="num">
                                      <p:cBhvr>
                                        <p:cTn id="50" dur="500" fill="hold"/>
                                        <p:tgtEl>
                                          <p:spTgt spid="15"/>
                                        </p:tgtEl>
                                        <p:attrNameLst>
                                          <p:attrName>style.rotation</p:attrName>
                                        </p:attrNameLst>
                                      </p:cBhvr>
                                      <p:tavLst>
                                        <p:tav tm="0">
                                          <p:val>
                                            <p:fltVal val="90"/>
                                          </p:val>
                                        </p:tav>
                                        <p:tav tm="100000">
                                          <p:val>
                                            <p:fltVal val="0"/>
                                          </p:val>
                                        </p:tav>
                                      </p:tavLst>
                                    </p:anim>
                                    <p:animEffect transition="in" filter="fade">
                                      <p:cBhvr>
                                        <p:cTn id="51" dur="500"/>
                                        <p:tgtEl>
                                          <p:spTgt spid="15"/>
                                        </p:tgtEl>
                                      </p:cBhvr>
                                    </p:animEffect>
                                  </p:childTnLst>
                                </p:cTn>
                              </p:par>
                            </p:childTnLst>
                          </p:cTn>
                        </p:par>
                        <p:par>
                          <p:cTn id="52" fill="hold">
                            <p:stCondLst>
                              <p:cond delay="1700"/>
                            </p:stCondLst>
                            <p:childTnLst>
                              <p:par>
                                <p:cTn id="53" presetID="22" presetClass="entr" presetSubtype="2"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wipe(right)">
                                      <p:cBhvr>
                                        <p:cTn id="55" dur="500"/>
                                        <p:tgtEl>
                                          <p:spTgt spid="21"/>
                                        </p:tgtEl>
                                      </p:cBhvr>
                                    </p:animEffect>
                                  </p:childTnLst>
                                </p:cTn>
                              </p:par>
                            </p:childTnLst>
                          </p:cTn>
                        </p:par>
                        <p:par>
                          <p:cTn id="56" fill="hold">
                            <p:stCondLst>
                              <p:cond delay="2200"/>
                            </p:stCondLst>
                            <p:childTnLst>
                              <p:par>
                                <p:cTn id="57" presetID="31" presetClass="entr" presetSubtype="0"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 calcmode="lin" valueType="num">
                                      <p:cBhvr>
                                        <p:cTn id="59" dur="500" fill="hold"/>
                                        <p:tgtEl>
                                          <p:spTgt spid="16"/>
                                        </p:tgtEl>
                                        <p:attrNameLst>
                                          <p:attrName>ppt_w</p:attrName>
                                        </p:attrNameLst>
                                      </p:cBhvr>
                                      <p:tavLst>
                                        <p:tav tm="0">
                                          <p:val>
                                            <p:fltVal val="0"/>
                                          </p:val>
                                        </p:tav>
                                        <p:tav tm="100000">
                                          <p:val>
                                            <p:strVal val="#ppt_w"/>
                                          </p:val>
                                        </p:tav>
                                      </p:tavLst>
                                    </p:anim>
                                    <p:anim calcmode="lin" valueType="num">
                                      <p:cBhvr>
                                        <p:cTn id="60" dur="500" fill="hold"/>
                                        <p:tgtEl>
                                          <p:spTgt spid="16"/>
                                        </p:tgtEl>
                                        <p:attrNameLst>
                                          <p:attrName>ppt_h</p:attrName>
                                        </p:attrNameLst>
                                      </p:cBhvr>
                                      <p:tavLst>
                                        <p:tav tm="0">
                                          <p:val>
                                            <p:fltVal val="0"/>
                                          </p:val>
                                        </p:tav>
                                        <p:tav tm="100000">
                                          <p:val>
                                            <p:strVal val="#ppt_h"/>
                                          </p:val>
                                        </p:tav>
                                      </p:tavLst>
                                    </p:anim>
                                    <p:anim calcmode="lin" valueType="num">
                                      <p:cBhvr>
                                        <p:cTn id="61" dur="500" fill="hold"/>
                                        <p:tgtEl>
                                          <p:spTgt spid="16"/>
                                        </p:tgtEl>
                                        <p:attrNameLst>
                                          <p:attrName>style.rotation</p:attrName>
                                        </p:attrNameLst>
                                      </p:cBhvr>
                                      <p:tavLst>
                                        <p:tav tm="0">
                                          <p:val>
                                            <p:fltVal val="90"/>
                                          </p:val>
                                        </p:tav>
                                        <p:tav tm="100000">
                                          <p:val>
                                            <p:fltVal val="0"/>
                                          </p:val>
                                        </p:tav>
                                      </p:tavLst>
                                    </p:anim>
                                    <p:animEffect transition="in" filter="fade">
                                      <p:cBhvr>
                                        <p:cTn id="62" dur="500"/>
                                        <p:tgtEl>
                                          <p:spTgt spid="16"/>
                                        </p:tgtEl>
                                      </p:cBhvr>
                                    </p:animEffect>
                                  </p:childTnLst>
                                </p:cTn>
                              </p:par>
                            </p:childTnLst>
                          </p:cTn>
                        </p:par>
                        <p:par>
                          <p:cTn id="63" fill="hold">
                            <p:stCondLst>
                              <p:cond delay="2700"/>
                            </p:stCondLst>
                            <p:childTnLst>
                              <p:par>
                                <p:cTn id="64" presetID="22" presetClass="entr" presetSubtype="8" fill="hold" grpId="0" nodeType="afterEffect">
                                  <p:stCondLst>
                                    <p:cond delay="0"/>
                                  </p:stCondLst>
                                  <p:childTnLst>
                                    <p:set>
                                      <p:cBhvr>
                                        <p:cTn id="65" dur="1" fill="hold">
                                          <p:stCondLst>
                                            <p:cond delay="0"/>
                                          </p:stCondLst>
                                        </p:cTn>
                                        <p:tgtEl>
                                          <p:spTgt spid="19"/>
                                        </p:tgtEl>
                                        <p:attrNameLst>
                                          <p:attrName>style.visibility</p:attrName>
                                        </p:attrNameLst>
                                      </p:cBhvr>
                                      <p:to>
                                        <p:strVal val="visible"/>
                                      </p:to>
                                    </p:set>
                                    <p:animEffect transition="in" filter="wipe(left)">
                                      <p:cBhvr>
                                        <p:cTn id="66" dur="500"/>
                                        <p:tgtEl>
                                          <p:spTgt spid="19"/>
                                        </p:tgtEl>
                                      </p:cBhvr>
                                    </p:animEffect>
                                  </p:childTnLst>
                                </p:cTn>
                              </p:par>
                            </p:childTnLst>
                          </p:cTn>
                        </p:par>
                        <p:par>
                          <p:cTn id="67" fill="hold">
                            <p:stCondLst>
                              <p:cond delay="3200"/>
                            </p:stCondLst>
                            <p:childTnLst>
                              <p:par>
                                <p:cTn id="68" presetID="31" presetClass="entr" presetSubtype="0" fill="hold" grpId="0" nodeType="afterEffect">
                                  <p:stCondLst>
                                    <p:cond delay="0"/>
                                  </p:stCondLst>
                                  <p:childTnLst>
                                    <p:set>
                                      <p:cBhvr>
                                        <p:cTn id="69" dur="1" fill="hold">
                                          <p:stCondLst>
                                            <p:cond delay="0"/>
                                          </p:stCondLst>
                                        </p:cTn>
                                        <p:tgtEl>
                                          <p:spTgt spid="17"/>
                                        </p:tgtEl>
                                        <p:attrNameLst>
                                          <p:attrName>style.visibility</p:attrName>
                                        </p:attrNameLst>
                                      </p:cBhvr>
                                      <p:to>
                                        <p:strVal val="visible"/>
                                      </p:to>
                                    </p:set>
                                    <p:anim calcmode="lin" valueType="num">
                                      <p:cBhvr>
                                        <p:cTn id="70" dur="500" fill="hold"/>
                                        <p:tgtEl>
                                          <p:spTgt spid="17"/>
                                        </p:tgtEl>
                                        <p:attrNameLst>
                                          <p:attrName>ppt_w</p:attrName>
                                        </p:attrNameLst>
                                      </p:cBhvr>
                                      <p:tavLst>
                                        <p:tav tm="0">
                                          <p:val>
                                            <p:fltVal val="0"/>
                                          </p:val>
                                        </p:tav>
                                        <p:tav tm="100000">
                                          <p:val>
                                            <p:strVal val="#ppt_w"/>
                                          </p:val>
                                        </p:tav>
                                      </p:tavLst>
                                    </p:anim>
                                    <p:anim calcmode="lin" valueType="num">
                                      <p:cBhvr>
                                        <p:cTn id="71" dur="500" fill="hold"/>
                                        <p:tgtEl>
                                          <p:spTgt spid="17"/>
                                        </p:tgtEl>
                                        <p:attrNameLst>
                                          <p:attrName>ppt_h</p:attrName>
                                        </p:attrNameLst>
                                      </p:cBhvr>
                                      <p:tavLst>
                                        <p:tav tm="0">
                                          <p:val>
                                            <p:fltVal val="0"/>
                                          </p:val>
                                        </p:tav>
                                        <p:tav tm="100000">
                                          <p:val>
                                            <p:strVal val="#ppt_h"/>
                                          </p:val>
                                        </p:tav>
                                      </p:tavLst>
                                    </p:anim>
                                    <p:anim calcmode="lin" valueType="num">
                                      <p:cBhvr>
                                        <p:cTn id="72" dur="500" fill="hold"/>
                                        <p:tgtEl>
                                          <p:spTgt spid="17"/>
                                        </p:tgtEl>
                                        <p:attrNameLst>
                                          <p:attrName>style.rotation</p:attrName>
                                        </p:attrNameLst>
                                      </p:cBhvr>
                                      <p:tavLst>
                                        <p:tav tm="0">
                                          <p:val>
                                            <p:fltVal val="90"/>
                                          </p:val>
                                        </p:tav>
                                        <p:tav tm="100000">
                                          <p:val>
                                            <p:fltVal val="0"/>
                                          </p:val>
                                        </p:tav>
                                      </p:tavLst>
                                    </p:anim>
                                    <p:animEffect transition="in" filter="fade">
                                      <p:cBhvr>
                                        <p:cTn id="73" dur="500"/>
                                        <p:tgtEl>
                                          <p:spTgt spid="17"/>
                                        </p:tgtEl>
                                      </p:cBhvr>
                                    </p:animEffect>
                                  </p:childTnLst>
                                </p:cTn>
                              </p:par>
                            </p:childTnLst>
                          </p:cTn>
                        </p:par>
                        <p:par>
                          <p:cTn id="74" fill="hold">
                            <p:stCondLst>
                              <p:cond delay="3700"/>
                            </p:stCondLst>
                            <p:childTnLst>
                              <p:par>
                                <p:cTn id="75" presetID="22" presetClass="entr" presetSubtype="2" fill="hold" grpId="0" nodeType="after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wipe(right)">
                                      <p:cBhvr>
                                        <p:cTn id="77" dur="500"/>
                                        <p:tgtEl>
                                          <p:spTgt spid="22"/>
                                        </p:tgtEl>
                                      </p:cBhvr>
                                    </p:animEffect>
                                  </p:childTnLst>
                                </p:cTn>
                              </p:par>
                            </p:childTnLst>
                          </p:cTn>
                        </p:par>
                        <p:par>
                          <p:cTn id="78" fill="hold">
                            <p:stCondLst>
                              <p:cond delay="4200"/>
                            </p:stCondLst>
                            <p:childTnLst>
                              <p:par>
                                <p:cTn id="79" presetID="31" presetClass="entr" presetSubtype="0" fill="hold" grpId="0" nodeType="afterEffect">
                                  <p:stCondLst>
                                    <p:cond delay="0"/>
                                  </p:stCondLst>
                                  <p:childTnLst>
                                    <p:set>
                                      <p:cBhvr>
                                        <p:cTn id="80" dur="1" fill="hold">
                                          <p:stCondLst>
                                            <p:cond delay="0"/>
                                          </p:stCondLst>
                                        </p:cTn>
                                        <p:tgtEl>
                                          <p:spTgt spid="18"/>
                                        </p:tgtEl>
                                        <p:attrNameLst>
                                          <p:attrName>style.visibility</p:attrName>
                                        </p:attrNameLst>
                                      </p:cBhvr>
                                      <p:to>
                                        <p:strVal val="visible"/>
                                      </p:to>
                                    </p:set>
                                    <p:anim calcmode="lin" valueType="num">
                                      <p:cBhvr>
                                        <p:cTn id="81" dur="500" fill="hold"/>
                                        <p:tgtEl>
                                          <p:spTgt spid="18"/>
                                        </p:tgtEl>
                                        <p:attrNameLst>
                                          <p:attrName>ppt_w</p:attrName>
                                        </p:attrNameLst>
                                      </p:cBhvr>
                                      <p:tavLst>
                                        <p:tav tm="0">
                                          <p:val>
                                            <p:fltVal val="0"/>
                                          </p:val>
                                        </p:tav>
                                        <p:tav tm="100000">
                                          <p:val>
                                            <p:strVal val="#ppt_w"/>
                                          </p:val>
                                        </p:tav>
                                      </p:tavLst>
                                    </p:anim>
                                    <p:anim calcmode="lin" valueType="num">
                                      <p:cBhvr>
                                        <p:cTn id="82" dur="500" fill="hold"/>
                                        <p:tgtEl>
                                          <p:spTgt spid="18"/>
                                        </p:tgtEl>
                                        <p:attrNameLst>
                                          <p:attrName>ppt_h</p:attrName>
                                        </p:attrNameLst>
                                      </p:cBhvr>
                                      <p:tavLst>
                                        <p:tav tm="0">
                                          <p:val>
                                            <p:fltVal val="0"/>
                                          </p:val>
                                        </p:tav>
                                        <p:tav tm="100000">
                                          <p:val>
                                            <p:strVal val="#ppt_h"/>
                                          </p:val>
                                        </p:tav>
                                      </p:tavLst>
                                    </p:anim>
                                    <p:anim calcmode="lin" valueType="num">
                                      <p:cBhvr>
                                        <p:cTn id="83" dur="500" fill="hold"/>
                                        <p:tgtEl>
                                          <p:spTgt spid="18"/>
                                        </p:tgtEl>
                                        <p:attrNameLst>
                                          <p:attrName>style.rotation</p:attrName>
                                        </p:attrNameLst>
                                      </p:cBhvr>
                                      <p:tavLst>
                                        <p:tav tm="0">
                                          <p:val>
                                            <p:fltVal val="90"/>
                                          </p:val>
                                        </p:tav>
                                        <p:tav tm="100000">
                                          <p:val>
                                            <p:fltVal val="0"/>
                                          </p:val>
                                        </p:tav>
                                      </p:tavLst>
                                    </p:anim>
                                    <p:animEffect transition="in" filter="fade">
                                      <p:cBhvr>
                                        <p:cTn id="84" dur="500"/>
                                        <p:tgtEl>
                                          <p:spTgt spid="18"/>
                                        </p:tgtEl>
                                      </p:cBhvr>
                                    </p:animEffect>
                                  </p:childTnLst>
                                </p:cTn>
                              </p:par>
                            </p:childTnLst>
                          </p:cTn>
                        </p:par>
                        <p:par>
                          <p:cTn id="85" fill="hold">
                            <p:stCondLst>
                              <p:cond delay="4700"/>
                            </p:stCondLst>
                            <p:childTnLst>
                              <p:par>
                                <p:cTn id="86" presetID="22" presetClass="entr" presetSubtype="8" fill="hold" grpId="0" nodeType="afterEffect">
                                  <p:stCondLst>
                                    <p:cond delay="0"/>
                                  </p:stCondLst>
                                  <p:childTnLst>
                                    <p:set>
                                      <p:cBhvr>
                                        <p:cTn id="87" dur="1" fill="hold">
                                          <p:stCondLst>
                                            <p:cond delay="0"/>
                                          </p:stCondLst>
                                        </p:cTn>
                                        <p:tgtEl>
                                          <p:spTgt spid="20"/>
                                        </p:tgtEl>
                                        <p:attrNameLst>
                                          <p:attrName>style.visibility</p:attrName>
                                        </p:attrNameLst>
                                      </p:cBhvr>
                                      <p:to>
                                        <p:strVal val="visible"/>
                                      </p:to>
                                    </p:set>
                                    <p:animEffect transition="in" filter="wipe(left)">
                                      <p:cBhvr>
                                        <p:cTn id="8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9" grpId="1" animBg="1"/>
      <p:bldP spid="9" grpId="2" animBg="1"/>
      <p:bldP spid="10" grpId="0" animBg="1"/>
      <p:bldP spid="10" grpId="1" animBg="1"/>
      <p:bldP spid="10" grpId="2" animBg="1"/>
      <p:bldP spid="11" grpId="0" animBg="1"/>
      <p:bldP spid="11" grpId="1" animBg="1"/>
      <p:bldP spid="11" grpId="2" animBg="1"/>
      <p:bldP spid="14" grpId="0" animBg="1"/>
      <p:bldP spid="14" grpId="1" animBg="1"/>
      <p:bldP spid="14" grpId="2" animBg="1"/>
      <p:bldP spid="15" grpId="0"/>
      <p:bldP spid="16" grpId="0"/>
      <p:bldP spid="17" grpId="0"/>
      <p:bldP spid="18" grpId="0"/>
      <p:bldP spid="19" grpId="0"/>
      <p:bldP spid="20" grpId="0"/>
      <p:bldP spid="21" grpId="0"/>
      <p:bldP spid="2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0"/>
            <a:ext cx="12193721" cy="6858000"/>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 y="0"/>
            <a:ext cx="12214407" cy="6858000"/>
          </a:xfrm>
          <a:prstGeom prst="rect">
            <a:avLst/>
          </a:prstGeom>
        </p:spPr>
      </p:pic>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40426" y="2003649"/>
            <a:ext cx="2445714" cy="3079337"/>
          </a:xfrm>
          <a:prstGeom prst="rect">
            <a:avLst/>
          </a:prstGeom>
        </p:spPr>
      </p:pic>
      <p:sp>
        <p:nvSpPr>
          <p:cNvPr id="6" name="文本框 5"/>
          <p:cNvSpPr txBox="1"/>
          <p:nvPr/>
        </p:nvSpPr>
        <p:spPr>
          <a:xfrm>
            <a:off x="950930" y="2631842"/>
            <a:ext cx="2171289" cy="2308324"/>
          </a:xfrm>
          <a:prstGeom prst="rect">
            <a:avLst/>
          </a:prstGeom>
          <a:noFill/>
        </p:spPr>
        <p:txBody>
          <a:bodyPr wrap="square" rtlCol="0">
            <a:spAutoFit/>
          </a:bodyPr>
          <a:lstStyle/>
          <a:p>
            <a:pPr algn="ctr"/>
            <a:r>
              <a:rPr lang="en-US" altLang="zh-CN" sz="9600" spc="600" dirty="0" smtClean="0">
                <a:solidFill>
                  <a:srgbClr val="6395CE"/>
                </a:solidFill>
                <a:latin typeface="方正毡笔黑简体" panose="03000509000000000000" pitchFamily="65" charset="-122"/>
                <a:ea typeface="方正毡笔黑简体" panose="03000509000000000000" pitchFamily="65" charset="-122"/>
              </a:rPr>
              <a:t>04</a:t>
            </a:r>
          </a:p>
          <a:p>
            <a:pPr algn="ctr"/>
            <a:r>
              <a:rPr lang="en-US" altLang="zh-CN" sz="4800" spc="600" dirty="0" smtClean="0">
                <a:solidFill>
                  <a:srgbClr val="6395CE"/>
                </a:solidFill>
                <a:latin typeface="方正毡笔黑简体" panose="03000509000000000000" pitchFamily="65" charset="-122"/>
                <a:ea typeface="方正毡笔黑简体" panose="03000509000000000000" pitchFamily="65" charset="-122"/>
              </a:rPr>
              <a:t>PART</a:t>
            </a:r>
            <a:endParaRPr lang="zh-CN" altLang="en-US" sz="4800" spc="600" dirty="0">
              <a:solidFill>
                <a:srgbClr val="6395CE"/>
              </a:solidFill>
              <a:latin typeface="方正毡笔黑简体" panose="03000509000000000000" pitchFamily="65" charset="-122"/>
              <a:ea typeface="方正毡笔黑简体" panose="03000509000000000000" pitchFamily="65" charset="-122"/>
            </a:endParaRPr>
          </a:p>
        </p:txBody>
      </p:sp>
      <p:sp>
        <p:nvSpPr>
          <p:cNvPr id="31" name="文本框 9"/>
          <p:cNvSpPr txBox="1"/>
          <p:nvPr/>
        </p:nvSpPr>
        <p:spPr>
          <a:xfrm>
            <a:off x="7729286" y="1888310"/>
            <a:ext cx="623310" cy="2234341"/>
          </a:xfrm>
          <a:prstGeom prst="rect">
            <a:avLst/>
          </a:prstGeom>
          <a:noFill/>
        </p:spPr>
        <p:txBody>
          <a:bodyPr vert="eaVert" wrap="square" lIns="91440" tIns="45720" rIns="91440" bIns="45720" rtlCol="0" anchor="ctr">
            <a:noAutofit/>
          </a:bodyPr>
          <a:lstStyle/>
          <a:p>
            <a:pPr marL="0" lvl="1">
              <a:lnSpc>
                <a:spcPct val="150000"/>
              </a:lnSpc>
            </a:pPr>
            <a:r>
              <a:rPr lang="zh-CN" altLang="en-US" sz="3200" b="1" spc="300" dirty="0">
                <a:solidFill>
                  <a:schemeClr val="tx1">
                    <a:lumMod val="65000"/>
                    <a:lumOff val="35000"/>
                  </a:schemeClr>
                </a:solidFill>
                <a:latin typeface="方正毡笔黑简体" panose="03000509000000000000" pitchFamily="65" charset="-122"/>
                <a:ea typeface="方正毡笔黑简体" panose="03000509000000000000" pitchFamily="65" charset="-122"/>
                <a:cs typeface="+mn-ea"/>
                <a:sym typeface="+mn-lt"/>
              </a:rPr>
              <a:t>职业目标</a:t>
            </a:r>
          </a:p>
        </p:txBody>
      </p:sp>
      <p:sp>
        <p:nvSpPr>
          <p:cNvPr id="32" name="文本框 9"/>
          <p:cNvSpPr txBox="1"/>
          <p:nvPr/>
        </p:nvSpPr>
        <p:spPr>
          <a:xfrm>
            <a:off x="6537425" y="1938114"/>
            <a:ext cx="623310" cy="2234341"/>
          </a:xfrm>
          <a:prstGeom prst="rect">
            <a:avLst/>
          </a:prstGeom>
          <a:noFill/>
        </p:spPr>
        <p:txBody>
          <a:bodyPr vert="eaVert" wrap="square" lIns="91440" tIns="45720" rIns="91440" bIns="45720" rtlCol="0" anchor="ctr">
            <a:noAutofit/>
          </a:bodyPr>
          <a:lstStyle/>
          <a:p>
            <a:pPr marL="0" lvl="1">
              <a:lnSpc>
                <a:spcPct val="150000"/>
              </a:lnSpc>
            </a:pPr>
            <a:r>
              <a:rPr lang="zh-CN" altLang="en-US" sz="3200" b="1" spc="300" dirty="0">
                <a:solidFill>
                  <a:schemeClr val="tx1">
                    <a:lumMod val="65000"/>
                    <a:lumOff val="35000"/>
                  </a:schemeClr>
                </a:solidFill>
                <a:latin typeface="方正毡笔黑简体" panose="03000509000000000000" pitchFamily="65" charset="-122"/>
                <a:ea typeface="方正毡笔黑简体" panose="03000509000000000000" pitchFamily="65" charset="-122"/>
                <a:cs typeface="+mn-ea"/>
                <a:sym typeface="+mn-lt"/>
              </a:rPr>
              <a:t>实现过程</a:t>
            </a:r>
          </a:p>
        </p:txBody>
      </p:sp>
      <p:sp>
        <p:nvSpPr>
          <p:cNvPr id="33" name="文本框 9"/>
          <p:cNvSpPr txBox="1"/>
          <p:nvPr/>
        </p:nvSpPr>
        <p:spPr>
          <a:xfrm>
            <a:off x="5486361" y="1938115"/>
            <a:ext cx="623310" cy="2234341"/>
          </a:xfrm>
          <a:prstGeom prst="rect">
            <a:avLst/>
          </a:prstGeom>
          <a:noFill/>
        </p:spPr>
        <p:txBody>
          <a:bodyPr vert="eaVert" wrap="square" lIns="91440" tIns="45720" rIns="91440" bIns="45720" rtlCol="0" anchor="ctr">
            <a:noAutofit/>
          </a:bodyPr>
          <a:lstStyle/>
          <a:p>
            <a:pPr marL="0" lvl="1">
              <a:lnSpc>
                <a:spcPct val="150000"/>
              </a:lnSpc>
            </a:pPr>
            <a:r>
              <a:rPr lang="zh-CN" altLang="en-US" sz="3200" b="1" spc="300" dirty="0">
                <a:solidFill>
                  <a:schemeClr val="tx1">
                    <a:lumMod val="65000"/>
                    <a:lumOff val="35000"/>
                  </a:schemeClr>
                </a:solidFill>
                <a:latin typeface="方正毡笔黑简体" panose="03000509000000000000" pitchFamily="65" charset="-122"/>
                <a:ea typeface="方正毡笔黑简体" panose="03000509000000000000" pitchFamily="65" charset="-122"/>
                <a:cs typeface="+mn-ea"/>
                <a:sym typeface="+mn-lt"/>
              </a:rPr>
              <a:t>自我评价</a:t>
            </a:r>
          </a:p>
        </p:txBody>
      </p:sp>
      <p:cxnSp>
        <p:nvCxnSpPr>
          <p:cNvPr id="34" name="直接连接符 33">
            <a:extLst>
              <a:ext uri="{FF2B5EF4-FFF2-40B4-BE49-F238E27FC236}">
                <a16:creationId xmlns:a16="http://schemas.microsoft.com/office/drawing/2014/main" xmlns="" id="{3AE68F0F-EF86-4985-8791-0955F4C19090}"/>
              </a:ext>
            </a:extLst>
          </p:cNvPr>
          <p:cNvCxnSpPr/>
          <p:nvPr/>
        </p:nvCxnSpPr>
        <p:spPr>
          <a:xfrm>
            <a:off x="6178431" y="1364145"/>
            <a:ext cx="0" cy="2736304"/>
          </a:xfrm>
          <a:prstGeom prst="line">
            <a:avLst/>
          </a:prstGeom>
          <a:ln w="57150">
            <a:solidFill>
              <a:srgbClr val="FAC3C5"/>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xmlns="" id="{8F3F479D-7C8D-421B-B7BC-D40817CEB3B9}"/>
              </a:ext>
            </a:extLst>
          </p:cNvPr>
          <p:cNvCxnSpPr/>
          <p:nvPr/>
        </p:nvCxnSpPr>
        <p:spPr>
          <a:xfrm>
            <a:off x="7330256" y="1364145"/>
            <a:ext cx="0" cy="2736304"/>
          </a:xfrm>
          <a:prstGeom prst="line">
            <a:avLst/>
          </a:prstGeom>
          <a:ln w="57150">
            <a:solidFill>
              <a:srgbClr val="6395CE"/>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4213982" y="4298156"/>
            <a:ext cx="5223577" cy="1569660"/>
          </a:xfrm>
          <a:prstGeom prst="rect">
            <a:avLst/>
          </a:prstGeom>
          <a:noFill/>
        </p:spPr>
        <p:txBody>
          <a:bodyPr wrap="square" rtlCol="0">
            <a:spAutoFit/>
          </a:bodyPr>
          <a:lstStyle/>
          <a:p>
            <a:r>
              <a:rPr lang="zh-CN" altLang="en-US" sz="9600" dirty="0">
                <a:solidFill>
                  <a:srgbClr val="FF9999"/>
                </a:solidFill>
                <a:latin typeface="方正艺黑简体" panose="03000509000000000000" pitchFamily="65" charset="-122"/>
                <a:ea typeface="方正艺黑简体" panose="03000509000000000000" pitchFamily="65" charset="-122"/>
              </a:rPr>
              <a:t>未来规划</a:t>
            </a:r>
          </a:p>
        </p:txBody>
      </p:sp>
    </p:spTree>
    <p:extLst>
      <p:ext uri="{BB962C8B-B14F-4D97-AF65-F5344CB8AC3E}">
        <p14:creationId xmlns:p14="http://schemas.microsoft.com/office/powerpoint/2010/main" val="299909319"/>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000"/>
                            </p:stCondLst>
                            <p:childTnLst>
                              <p:par>
                                <p:cTn id="15" presetID="17" presetClass="entr" presetSubtype="1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750" fill="hold"/>
                                        <p:tgtEl>
                                          <p:spTgt spid="6"/>
                                        </p:tgtEl>
                                        <p:attrNameLst>
                                          <p:attrName>ppt_w</p:attrName>
                                        </p:attrNameLst>
                                      </p:cBhvr>
                                      <p:tavLst>
                                        <p:tav tm="0">
                                          <p:val>
                                            <p:fltVal val="0"/>
                                          </p:val>
                                        </p:tav>
                                        <p:tav tm="100000">
                                          <p:val>
                                            <p:strVal val="#ppt_w"/>
                                          </p:val>
                                        </p:tav>
                                      </p:tavLst>
                                    </p:anim>
                                    <p:anim calcmode="lin" valueType="num">
                                      <p:cBhvr>
                                        <p:cTn id="18" dur="750" fill="hold"/>
                                        <p:tgtEl>
                                          <p:spTgt spid="6"/>
                                        </p:tgtEl>
                                        <p:attrNameLst>
                                          <p:attrName>ppt_h</p:attrName>
                                        </p:attrNameLst>
                                      </p:cBhvr>
                                      <p:tavLst>
                                        <p:tav tm="0">
                                          <p:val>
                                            <p:strVal val="#ppt_h"/>
                                          </p:val>
                                        </p:tav>
                                        <p:tav tm="100000">
                                          <p:val>
                                            <p:strVal val="#ppt_h"/>
                                          </p:val>
                                        </p:tav>
                                      </p:tavLst>
                                    </p:anim>
                                  </p:childTnLst>
                                </p:cTn>
                              </p:par>
                            </p:childTnLst>
                          </p:cTn>
                        </p:par>
                        <p:par>
                          <p:cTn id="19" fill="hold">
                            <p:stCondLst>
                              <p:cond delay="1750"/>
                            </p:stCondLst>
                            <p:childTnLst>
                              <p:par>
                                <p:cTn id="20" presetID="17" presetClass="entr" presetSubtype="10" fill="hold" grpId="0" nodeType="after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p:cTn id="22" dur="750" fill="hold"/>
                                        <p:tgtEl>
                                          <p:spTgt spid="37"/>
                                        </p:tgtEl>
                                        <p:attrNameLst>
                                          <p:attrName>ppt_w</p:attrName>
                                        </p:attrNameLst>
                                      </p:cBhvr>
                                      <p:tavLst>
                                        <p:tav tm="0">
                                          <p:val>
                                            <p:fltVal val="0"/>
                                          </p:val>
                                        </p:tav>
                                        <p:tav tm="100000">
                                          <p:val>
                                            <p:strVal val="#ppt_w"/>
                                          </p:val>
                                        </p:tav>
                                      </p:tavLst>
                                    </p:anim>
                                    <p:anim calcmode="lin" valueType="num">
                                      <p:cBhvr>
                                        <p:cTn id="23" dur="750" fill="hold"/>
                                        <p:tgtEl>
                                          <p:spTgt spid="37"/>
                                        </p:tgtEl>
                                        <p:attrNameLst>
                                          <p:attrName>ppt_h</p:attrName>
                                        </p:attrNameLst>
                                      </p:cBhvr>
                                      <p:tavLst>
                                        <p:tav tm="0">
                                          <p:val>
                                            <p:strVal val="#ppt_h"/>
                                          </p:val>
                                        </p:tav>
                                        <p:tav tm="100000">
                                          <p:val>
                                            <p:strVal val="#ppt_h"/>
                                          </p:val>
                                        </p:tav>
                                      </p:tavLst>
                                    </p:anim>
                                  </p:childTnLst>
                                </p:cTn>
                              </p:par>
                              <p:par>
                                <p:cTn id="24" presetID="42" presetClass="entr" presetSubtype="0" fill="hold" grpId="0" nodeType="withEffect">
                                  <p:stCondLst>
                                    <p:cond delay="200"/>
                                  </p:stCondLst>
                                  <p:childTnLst>
                                    <p:set>
                                      <p:cBhvr>
                                        <p:cTn id="25" dur="1" fill="hold">
                                          <p:stCondLst>
                                            <p:cond delay="0"/>
                                          </p:stCondLst>
                                        </p:cTn>
                                        <p:tgtEl>
                                          <p:spTgt spid="31">
                                            <p:txEl>
                                              <p:pRg st="0" end="0"/>
                                            </p:txEl>
                                          </p:spTgt>
                                        </p:tgtEl>
                                        <p:attrNameLst>
                                          <p:attrName>style.visibility</p:attrName>
                                        </p:attrNameLst>
                                      </p:cBhvr>
                                      <p:to>
                                        <p:strVal val="visible"/>
                                      </p:to>
                                    </p:set>
                                    <p:animEffect transition="in" filter="fade">
                                      <p:cBhvr>
                                        <p:cTn id="26" dur="700"/>
                                        <p:tgtEl>
                                          <p:spTgt spid="31">
                                            <p:txEl>
                                              <p:pRg st="0" end="0"/>
                                            </p:txEl>
                                          </p:spTgt>
                                        </p:tgtEl>
                                      </p:cBhvr>
                                    </p:animEffect>
                                    <p:anim calcmode="lin" valueType="num">
                                      <p:cBhvr>
                                        <p:cTn id="27" dur="700" fill="hold"/>
                                        <p:tgtEl>
                                          <p:spTgt spid="31">
                                            <p:txEl>
                                              <p:pRg st="0" end="0"/>
                                            </p:txEl>
                                          </p:spTgt>
                                        </p:tgtEl>
                                        <p:attrNameLst>
                                          <p:attrName>ppt_x</p:attrName>
                                        </p:attrNameLst>
                                      </p:cBhvr>
                                      <p:tavLst>
                                        <p:tav tm="0">
                                          <p:val>
                                            <p:strVal val="#ppt_x"/>
                                          </p:val>
                                        </p:tav>
                                        <p:tav tm="100000">
                                          <p:val>
                                            <p:strVal val="#ppt_x"/>
                                          </p:val>
                                        </p:tav>
                                      </p:tavLst>
                                    </p:anim>
                                    <p:anim calcmode="lin" valueType="num">
                                      <p:cBhvr>
                                        <p:cTn id="28" dur="700" fill="hold"/>
                                        <p:tgtEl>
                                          <p:spTgt spid="31">
                                            <p:txEl>
                                              <p:pRg st="0" end="0"/>
                                            </p:txEl>
                                          </p:spTgt>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20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1000"/>
                                        <p:tgtEl>
                                          <p:spTgt spid="35"/>
                                        </p:tgtEl>
                                      </p:cBhvr>
                                    </p:animEffect>
                                    <p:anim calcmode="lin" valueType="num">
                                      <p:cBhvr>
                                        <p:cTn id="32" dur="1000" fill="hold"/>
                                        <p:tgtEl>
                                          <p:spTgt spid="35"/>
                                        </p:tgtEl>
                                        <p:attrNameLst>
                                          <p:attrName>ppt_x</p:attrName>
                                        </p:attrNameLst>
                                      </p:cBhvr>
                                      <p:tavLst>
                                        <p:tav tm="0">
                                          <p:val>
                                            <p:strVal val="#ppt_x"/>
                                          </p:val>
                                        </p:tav>
                                        <p:tav tm="100000">
                                          <p:val>
                                            <p:strVal val="#ppt_x"/>
                                          </p:val>
                                        </p:tav>
                                      </p:tavLst>
                                    </p:anim>
                                    <p:anim calcmode="lin" valueType="num">
                                      <p:cBhvr>
                                        <p:cTn id="33" dur="1000" fill="hold"/>
                                        <p:tgtEl>
                                          <p:spTgt spid="35"/>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400"/>
                                  </p:stCondLst>
                                  <p:childTnLst>
                                    <p:set>
                                      <p:cBhvr>
                                        <p:cTn id="35" dur="1" fill="hold">
                                          <p:stCondLst>
                                            <p:cond delay="0"/>
                                          </p:stCondLst>
                                        </p:cTn>
                                        <p:tgtEl>
                                          <p:spTgt spid="32">
                                            <p:txEl>
                                              <p:pRg st="0" end="0"/>
                                            </p:txEl>
                                          </p:spTgt>
                                        </p:tgtEl>
                                        <p:attrNameLst>
                                          <p:attrName>style.visibility</p:attrName>
                                        </p:attrNameLst>
                                      </p:cBhvr>
                                      <p:to>
                                        <p:strVal val="visible"/>
                                      </p:to>
                                    </p:set>
                                    <p:animEffect transition="in" filter="fade">
                                      <p:cBhvr>
                                        <p:cTn id="36" dur="700"/>
                                        <p:tgtEl>
                                          <p:spTgt spid="32">
                                            <p:txEl>
                                              <p:pRg st="0" end="0"/>
                                            </p:txEl>
                                          </p:spTgt>
                                        </p:tgtEl>
                                      </p:cBhvr>
                                    </p:animEffect>
                                    <p:anim calcmode="lin" valueType="num">
                                      <p:cBhvr>
                                        <p:cTn id="37" dur="700" fill="hold"/>
                                        <p:tgtEl>
                                          <p:spTgt spid="32">
                                            <p:txEl>
                                              <p:pRg st="0" end="0"/>
                                            </p:txEl>
                                          </p:spTgt>
                                        </p:tgtEl>
                                        <p:attrNameLst>
                                          <p:attrName>ppt_x</p:attrName>
                                        </p:attrNameLst>
                                      </p:cBhvr>
                                      <p:tavLst>
                                        <p:tav tm="0">
                                          <p:val>
                                            <p:strVal val="#ppt_x"/>
                                          </p:val>
                                        </p:tav>
                                        <p:tav tm="100000">
                                          <p:val>
                                            <p:strVal val="#ppt_x"/>
                                          </p:val>
                                        </p:tav>
                                      </p:tavLst>
                                    </p:anim>
                                    <p:anim calcmode="lin" valueType="num">
                                      <p:cBhvr>
                                        <p:cTn id="38" dur="700" fill="hold"/>
                                        <p:tgtEl>
                                          <p:spTgt spid="32">
                                            <p:txEl>
                                              <p:pRg st="0" end="0"/>
                                            </p:txEl>
                                          </p:spTgt>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400"/>
                                  </p:stCondLst>
                                  <p:childTnLst>
                                    <p:set>
                                      <p:cBhvr>
                                        <p:cTn id="40" dur="1" fill="hold">
                                          <p:stCondLst>
                                            <p:cond delay="0"/>
                                          </p:stCondLst>
                                        </p:cTn>
                                        <p:tgtEl>
                                          <p:spTgt spid="34"/>
                                        </p:tgtEl>
                                        <p:attrNameLst>
                                          <p:attrName>style.visibility</p:attrName>
                                        </p:attrNameLst>
                                      </p:cBhvr>
                                      <p:to>
                                        <p:strVal val="visible"/>
                                      </p:to>
                                    </p:set>
                                    <p:animEffect transition="in" filter="fade">
                                      <p:cBhvr>
                                        <p:cTn id="41" dur="1000"/>
                                        <p:tgtEl>
                                          <p:spTgt spid="34"/>
                                        </p:tgtEl>
                                      </p:cBhvr>
                                    </p:animEffect>
                                    <p:anim calcmode="lin" valueType="num">
                                      <p:cBhvr>
                                        <p:cTn id="42" dur="1000" fill="hold"/>
                                        <p:tgtEl>
                                          <p:spTgt spid="34"/>
                                        </p:tgtEl>
                                        <p:attrNameLst>
                                          <p:attrName>ppt_x</p:attrName>
                                        </p:attrNameLst>
                                      </p:cBhvr>
                                      <p:tavLst>
                                        <p:tav tm="0">
                                          <p:val>
                                            <p:strVal val="#ppt_x"/>
                                          </p:val>
                                        </p:tav>
                                        <p:tav tm="100000">
                                          <p:val>
                                            <p:strVal val="#ppt_x"/>
                                          </p:val>
                                        </p:tav>
                                      </p:tavLst>
                                    </p:anim>
                                    <p:anim calcmode="lin" valueType="num">
                                      <p:cBhvr>
                                        <p:cTn id="43" dur="1000" fill="hold"/>
                                        <p:tgtEl>
                                          <p:spTgt spid="34"/>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600"/>
                                  </p:stCondLst>
                                  <p:childTnLst>
                                    <p:set>
                                      <p:cBhvr>
                                        <p:cTn id="45" dur="1" fill="hold">
                                          <p:stCondLst>
                                            <p:cond delay="0"/>
                                          </p:stCondLst>
                                        </p:cTn>
                                        <p:tgtEl>
                                          <p:spTgt spid="33">
                                            <p:txEl>
                                              <p:pRg st="0" end="0"/>
                                            </p:txEl>
                                          </p:spTgt>
                                        </p:tgtEl>
                                        <p:attrNameLst>
                                          <p:attrName>style.visibility</p:attrName>
                                        </p:attrNameLst>
                                      </p:cBhvr>
                                      <p:to>
                                        <p:strVal val="visible"/>
                                      </p:to>
                                    </p:set>
                                    <p:animEffect transition="in" filter="fade">
                                      <p:cBhvr>
                                        <p:cTn id="46" dur="700"/>
                                        <p:tgtEl>
                                          <p:spTgt spid="33">
                                            <p:txEl>
                                              <p:pRg st="0" end="0"/>
                                            </p:txEl>
                                          </p:spTgt>
                                        </p:tgtEl>
                                      </p:cBhvr>
                                    </p:animEffect>
                                    <p:anim calcmode="lin" valueType="num">
                                      <p:cBhvr>
                                        <p:cTn id="47" dur="700" fill="hold"/>
                                        <p:tgtEl>
                                          <p:spTgt spid="33">
                                            <p:txEl>
                                              <p:pRg st="0" end="0"/>
                                            </p:txEl>
                                          </p:spTgt>
                                        </p:tgtEl>
                                        <p:attrNameLst>
                                          <p:attrName>ppt_x</p:attrName>
                                        </p:attrNameLst>
                                      </p:cBhvr>
                                      <p:tavLst>
                                        <p:tav tm="0">
                                          <p:val>
                                            <p:strVal val="#ppt_x"/>
                                          </p:val>
                                        </p:tav>
                                        <p:tav tm="100000">
                                          <p:val>
                                            <p:strVal val="#ppt_x"/>
                                          </p:val>
                                        </p:tav>
                                      </p:tavLst>
                                    </p:anim>
                                    <p:anim calcmode="lin" valueType="num">
                                      <p:cBhvr>
                                        <p:cTn id="48" dur="700" fill="hold"/>
                                        <p:tgtEl>
                                          <p:spTgt spid="3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1" grpId="0" build="p"/>
      <p:bldP spid="32" grpId="0" build="p"/>
      <p:bldP spid="33" grpId="0" build="p"/>
      <p:bldP spid="3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 y="0"/>
            <a:ext cx="12214407" cy="6858000"/>
            <a:chOff x="-1" y="0"/>
            <a:chExt cx="12214407" cy="6858000"/>
          </a:xfrm>
        </p:grpSpPr>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0"/>
              <a:ext cx="12193721" cy="6858000"/>
            </a:xfrm>
            <a:prstGeom prst="rect">
              <a:avLst/>
            </a:prstGeom>
          </p:spPr>
        </p:pic>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 y="0"/>
              <a:ext cx="12214407" cy="6858000"/>
            </a:xfrm>
            <a:prstGeom prst="rect">
              <a:avLst/>
            </a:prstGeom>
          </p:spPr>
        </p:pic>
      </p:grpSp>
      <p:sp>
        <p:nvSpPr>
          <p:cNvPr id="6" name="矩形 5"/>
          <p:cNvSpPr/>
          <p:nvPr/>
        </p:nvSpPr>
        <p:spPr>
          <a:xfrm>
            <a:off x="217714" y="239486"/>
            <a:ext cx="11675788" cy="6455228"/>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217714" y="403657"/>
            <a:ext cx="3048000" cy="707886"/>
          </a:xfrm>
          <a:prstGeom prst="rect">
            <a:avLst/>
          </a:prstGeom>
          <a:noFill/>
        </p:spPr>
        <p:txBody>
          <a:bodyPr wrap="square" rtlCol="0">
            <a:spAutoFit/>
          </a:bodyPr>
          <a:lstStyle/>
          <a:p>
            <a:pPr algn="ctr"/>
            <a:r>
              <a:rPr lang="zh-CN" altLang="en-US" sz="4000" dirty="0">
                <a:solidFill>
                  <a:srgbClr val="6395CE"/>
                </a:solidFill>
                <a:latin typeface="方正艺黑简体" panose="03000509000000000000" pitchFamily="65" charset="-122"/>
                <a:ea typeface="方正艺黑简体" panose="03000509000000000000" pitchFamily="65" charset="-122"/>
              </a:rPr>
              <a:t>自我评价</a:t>
            </a:r>
          </a:p>
        </p:txBody>
      </p:sp>
      <p:sp>
        <p:nvSpPr>
          <p:cNvPr id="8" name="文本框 14"/>
          <p:cNvSpPr txBox="1"/>
          <p:nvPr/>
        </p:nvSpPr>
        <p:spPr>
          <a:xfrm>
            <a:off x="6228959" y="1518883"/>
            <a:ext cx="4827060" cy="4162678"/>
          </a:xfrm>
          <a:prstGeom prst="rect">
            <a:avLst/>
          </a:prstGeom>
          <a:noFill/>
        </p:spPr>
        <p:txBody>
          <a:bodyPr wrap="square" lIns="0" tIns="0" rIns="0" bIns="0" rtlCol="0">
            <a:spAutoFit/>
          </a:bodyPr>
          <a:lstStyle/>
          <a:p>
            <a:pPr algn="just">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本人性格开朗，为人细心，做事一丝不苟，能吃苦耐劳，工作脚踏实地，有较强的责任心，具有团队合作精神，又具有较强的独立工作能力，思维活跃。</a:t>
            </a:r>
          </a:p>
          <a:p>
            <a:pPr algn="just">
              <a:lnSpc>
                <a:spcPct val="150000"/>
              </a:lnSpc>
            </a:pP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a:p>
            <a:pPr algn="just">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工作认真负责，不推卸责任；能承受工作中的压力；工作上可以独当一面；具有团队精神，能与同事，其它部门积极配合，公司利益至上；服从性好，能与上司保持良好的沟通，尊重上司的安排；为人诚实，正直；且好学上进，不断提高工作能力；相信您的选择会让您我更加成功。</a:t>
            </a:r>
          </a:p>
          <a:p>
            <a:pPr algn="just">
              <a:lnSpc>
                <a:spcPct val="150000"/>
              </a:lnSpc>
            </a:pP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a:p>
            <a:pPr algn="just">
              <a:lnSpc>
                <a:spcPct val="150000"/>
              </a:lnSpc>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本人还热爱学习，工作态度严谨认真，有良好的分析、解决问题的思维。以创新、解决客户需求、维护公司利益为宗旨，来接受挑战和更大的发展平台。</a:t>
            </a:r>
            <a:endParaRPr lang="zh-CN"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9" name="圆角矩形 8"/>
          <p:cNvSpPr/>
          <p:nvPr/>
        </p:nvSpPr>
        <p:spPr>
          <a:xfrm>
            <a:off x="5938738" y="1267036"/>
            <a:ext cx="5426899" cy="4703137"/>
          </a:xfrm>
          <a:prstGeom prst="roundRect">
            <a:avLst>
              <a:gd name="adj" fmla="val 10580"/>
            </a:avLst>
          </a:prstGeom>
          <a:noFill/>
          <a:ln w="28575">
            <a:solidFill>
              <a:srgbClr val="21B0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aphicFrame>
        <p:nvGraphicFramePr>
          <p:cNvPr id="30" name="图示 29"/>
          <p:cNvGraphicFramePr/>
          <p:nvPr>
            <p:extLst>
              <p:ext uri="{D42A27DB-BD31-4B8C-83A1-F6EECF244321}">
                <p14:modId xmlns:p14="http://schemas.microsoft.com/office/powerpoint/2010/main" val="3222390614"/>
              </p:ext>
            </p:extLst>
          </p:nvPr>
        </p:nvGraphicFramePr>
        <p:xfrm>
          <a:off x="-148533" y="1689586"/>
          <a:ext cx="5787053" cy="385803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634805177"/>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0"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edge">
                                      <p:cBhvr>
                                        <p:cTn id="13" dur="1000"/>
                                        <p:tgtEl>
                                          <p:spTgt spid="9"/>
                                        </p:tgtEl>
                                      </p:cBhvr>
                                    </p:animEffect>
                                  </p:childTnLst>
                                </p:cTn>
                              </p:par>
                            </p:childTnLst>
                          </p:cTn>
                        </p:par>
                        <p:par>
                          <p:cTn id="14" fill="hold">
                            <p:stCondLst>
                              <p:cond delay="2000"/>
                            </p:stCondLst>
                            <p:childTnLst>
                              <p:par>
                                <p:cTn id="15" presetID="2" presetClass="entr" presetSubtype="2" fill="hold" grpId="0" nodeType="after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 calcmode="lin" valueType="num">
                                      <p:cBhvr additive="base">
                                        <p:cTn id="17" dur="350" fill="hold"/>
                                        <p:tgtEl>
                                          <p:spTgt spid="8">
                                            <p:txEl>
                                              <p:pRg st="0" end="0"/>
                                            </p:txEl>
                                          </p:spTgt>
                                        </p:tgtEl>
                                        <p:attrNameLst>
                                          <p:attrName>ppt_x</p:attrName>
                                        </p:attrNameLst>
                                      </p:cBhvr>
                                      <p:tavLst>
                                        <p:tav tm="0">
                                          <p:val>
                                            <p:strVal val="1+#ppt_w/2"/>
                                          </p:val>
                                        </p:tav>
                                        <p:tav tm="100000">
                                          <p:val>
                                            <p:strVal val="#ppt_x"/>
                                          </p:val>
                                        </p:tav>
                                      </p:tavLst>
                                    </p:anim>
                                    <p:anim calcmode="lin" valueType="num">
                                      <p:cBhvr additive="base">
                                        <p:cTn id="18" dur="350" fill="hold"/>
                                        <p:tgtEl>
                                          <p:spTgt spid="8">
                                            <p:txEl>
                                              <p:pRg st="0" end="0"/>
                                            </p:txEl>
                                          </p:spTgt>
                                        </p:tgtEl>
                                        <p:attrNameLst>
                                          <p:attrName>ppt_y</p:attrName>
                                        </p:attrNameLst>
                                      </p:cBhvr>
                                      <p:tavLst>
                                        <p:tav tm="0">
                                          <p:val>
                                            <p:strVal val="#ppt_y"/>
                                          </p:val>
                                        </p:tav>
                                        <p:tav tm="100000">
                                          <p:val>
                                            <p:strVal val="#ppt_y"/>
                                          </p:val>
                                        </p:tav>
                                      </p:tavLst>
                                    </p:anim>
                                  </p:childTnLst>
                                </p:cTn>
                              </p:par>
                            </p:childTnLst>
                          </p:cTn>
                        </p:par>
                        <p:par>
                          <p:cTn id="19" fill="hold">
                            <p:stCondLst>
                              <p:cond delay="2350"/>
                            </p:stCondLst>
                            <p:childTnLst>
                              <p:par>
                                <p:cTn id="20" presetID="2" presetClass="entr" presetSubtype="2" fill="hold" grpId="0" nodeType="afterEffect">
                                  <p:stCondLst>
                                    <p:cond delay="0"/>
                                  </p:stCondLst>
                                  <p:childTnLst>
                                    <p:set>
                                      <p:cBhvr>
                                        <p:cTn id="21" dur="1" fill="hold">
                                          <p:stCondLst>
                                            <p:cond delay="0"/>
                                          </p:stCondLst>
                                        </p:cTn>
                                        <p:tgtEl>
                                          <p:spTgt spid="8">
                                            <p:txEl>
                                              <p:pRg st="2" end="2"/>
                                            </p:txEl>
                                          </p:spTgt>
                                        </p:tgtEl>
                                        <p:attrNameLst>
                                          <p:attrName>style.visibility</p:attrName>
                                        </p:attrNameLst>
                                      </p:cBhvr>
                                      <p:to>
                                        <p:strVal val="visible"/>
                                      </p:to>
                                    </p:set>
                                    <p:anim calcmode="lin" valueType="num">
                                      <p:cBhvr additive="base">
                                        <p:cTn id="22" dur="350" fill="hold"/>
                                        <p:tgtEl>
                                          <p:spTgt spid="8">
                                            <p:txEl>
                                              <p:pRg st="2" end="2"/>
                                            </p:txEl>
                                          </p:spTgt>
                                        </p:tgtEl>
                                        <p:attrNameLst>
                                          <p:attrName>ppt_x</p:attrName>
                                        </p:attrNameLst>
                                      </p:cBhvr>
                                      <p:tavLst>
                                        <p:tav tm="0">
                                          <p:val>
                                            <p:strVal val="1+#ppt_w/2"/>
                                          </p:val>
                                        </p:tav>
                                        <p:tav tm="100000">
                                          <p:val>
                                            <p:strVal val="#ppt_x"/>
                                          </p:val>
                                        </p:tav>
                                      </p:tavLst>
                                    </p:anim>
                                    <p:anim calcmode="lin" valueType="num">
                                      <p:cBhvr additive="base">
                                        <p:cTn id="23" dur="350" fill="hold"/>
                                        <p:tgtEl>
                                          <p:spTgt spid="8">
                                            <p:txEl>
                                              <p:pRg st="2" end="2"/>
                                            </p:txEl>
                                          </p:spTgt>
                                        </p:tgtEl>
                                        <p:attrNameLst>
                                          <p:attrName>ppt_y</p:attrName>
                                        </p:attrNameLst>
                                      </p:cBhvr>
                                      <p:tavLst>
                                        <p:tav tm="0">
                                          <p:val>
                                            <p:strVal val="#ppt_y"/>
                                          </p:val>
                                        </p:tav>
                                        <p:tav tm="100000">
                                          <p:val>
                                            <p:strVal val="#ppt_y"/>
                                          </p:val>
                                        </p:tav>
                                      </p:tavLst>
                                    </p:anim>
                                  </p:childTnLst>
                                </p:cTn>
                              </p:par>
                            </p:childTnLst>
                          </p:cTn>
                        </p:par>
                        <p:par>
                          <p:cTn id="24" fill="hold">
                            <p:stCondLst>
                              <p:cond delay="2700"/>
                            </p:stCondLst>
                            <p:childTnLst>
                              <p:par>
                                <p:cTn id="25" presetID="2" presetClass="entr" presetSubtype="2" fill="hold" grpId="0" nodeType="after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anim calcmode="lin" valueType="num">
                                      <p:cBhvr additive="base">
                                        <p:cTn id="27" dur="350" fill="hold"/>
                                        <p:tgtEl>
                                          <p:spTgt spid="8">
                                            <p:txEl>
                                              <p:pRg st="4" end="4"/>
                                            </p:txEl>
                                          </p:spTgt>
                                        </p:tgtEl>
                                        <p:attrNameLst>
                                          <p:attrName>ppt_x</p:attrName>
                                        </p:attrNameLst>
                                      </p:cBhvr>
                                      <p:tavLst>
                                        <p:tav tm="0">
                                          <p:val>
                                            <p:strVal val="1+#ppt_w/2"/>
                                          </p:val>
                                        </p:tav>
                                        <p:tav tm="100000">
                                          <p:val>
                                            <p:strVal val="#ppt_x"/>
                                          </p:val>
                                        </p:tav>
                                      </p:tavLst>
                                    </p:anim>
                                    <p:anim calcmode="lin" valueType="num">
                                      <p:cBhvr additive="base">
                                        <p:cTn id="28" dur="350" fill="hold"/>
                                        <p:tgtEl>
                                          <p:spTgt spid="8">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9" grpId="0" animBg="1"/>
      <p:bldGraphic spid="30" grpId="0">
        <p:bldAsOne/>
      </p:bldGraphic>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0"/>
            <a:ext cx="12193721" cy="6858000"/>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 y="0"/>
            <a:ext cx="12214407" cy="6858000"/>
          </a:xfrm>
          <a:prstGeom prst="rect">
            <a:avLst/>
          </a:prstGeom>
        </p:spPr>
      </p:pic>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0305" y="1445250"/>
            <a:ext cx="2039576" cy="3949709"/>
          </a:xfrm>
          <a:prstGeom prst="rect">
            <a:avLst/>
          </a:prstGeom>
        </p:spPr>
      </p:pic>
      <p:sp>
        <p:nvSpPr>
          <p:cNvPr id="6" name="文本框 5"/>
          <p:cNvSpPr txBox="1"/>
          <p:nvPr/>
        </p:nvSpPr>
        <p:spPr>
          <a:xfrm>
            <a:off x="830991" y="2033770"/>
            <a:ext cx="2171289" cy="3046988"/>
          </a:xfrm>
          <a:prstGeom prst="rect">
            <a:avLst/>
          </a:prstGeom>
          <a:noFill/>
        </p:spPr>
        <p:txBody>
          <a:bodyPr wrap="square" rtlCol="0">
            <a:spAutoFit/>
          </a:bodyPr>
          <a:lstStyle/>
          <a:p>
            <a:pPr algn="ctr"/>
            <a:r>
              <a:rPr lang="zh-CN" altLang="en-US" sz="9600" spc="600" dirty="0">
                <a:solidFill>
                  <a:srgbClr val="6395CE"/>
                </a:solidFill>
                <a:latin typeface="方正艺黑简体" panose="03000509000000000000" pitchFamily="65" charset="-122"/>
                <a:ea typeface="方正艺黑简体" panose="03000509000000000000" pitchFamily="65" charset="-122"/>
              </a:rPr>
              <a:t>目 录</a:t>
            </a:r>
          </a:p>
        </p:txBody>
      </p:sp>
      <p:sp>
        <p:nvSpPr>
          <p:cNvPr id="9" name="菱形 8"/>
          <p:cNvSpPr/>
          <p:nvPr/>
        </p:nvSpPr>
        <p:spPr>
          <a:xfrm>
            <a:off x="3536026" y="2033770"/>
            <a:ext cx="1346662" cy="1346662"/>
          </a:xfrm>
          <a:prstGeom prst="diamond">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菱形 10"/>
          <p:cNvSpPr/>
          <p:nvPr/>
        </p:nvSpPr>
        <p:spPr>
          <a:xfrm>
            <a:off x="5352513" y="2033770"/>
            <a:ext cx="1346662" cy="1346662"/>
          </a:xfrm>
          <a:prstGeom prst="diamond">
            <a:avLst/>
          </a:prstGeom>
          <a:blipFill dpi="0" rotWithShape="1">
            <a:blip r:embed="rId7"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p:nvSpPr>
        <p:spPr>
          <a:xfrm>
            <a:off x="7169000" y="2033770"/>
            <a:ext cx="1346662" cy="1346662"/>
          </a:xfrm>
          <a:prstGeom prst="diamond">
            <a:avLst/>
          </a:prstGeom>
          <a:blipFill dpi="0" rotWithShape="1">
            <a:blip r:embed="rId8"/>
            <a:srcRect/>
            <a:tile tx="0" ty="0" sx="52000" sy="5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p:nvSpPr>
        <p:spPr>
          <a:xfrm>
            <a:off x="8985487" y="2033770"/>
            <a:ext cx="1346662" cy="1346662"/>
          </a:xfrm>
          <a:prstGeom prst="diamond">
            <a:avLst/>
          </a:prstGeom>
          <a:blipFill dpi="0" rotWithShape="1">
            <a:blip r:embed="rId9"/>
            <a:srcRect/>
            <a:tile tx="0" ty="0" sx="40000" sy="4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3752157" y="3555171"/>
            <a:ext cx="851708" cy="1384995"/>
            <a:chOff x="2822517" y="4305991"/>
            <a:chExt cx="851708" cy="1384995"/>
          </a:xfrm>
        </p:grpSpPr>
        <p:sp>
          <p:nvSpPr>
            <p:cNvPr id="15" name="文本框 14"/>
            <p:cNvSpPr txBox="1"/>
            <p:nvPr/>
          </p:nvSpPr>
          <p:spPr>
            <a:xfrm>
              <a:off x="2822517" y="4305991"/>
              <a:ext cx="519200" cy="1200329"/>
            </a:xfrm>
            <a:prstGeom prst="rect">
              <a:avLst/>
            </a:prstGeom>
            <a:noFill/>
          </p:spPr>
          <p:txBody>
            <a:bodyPr wrap="square" rtlCol="0">
              <a:spAutoFit/>
            </a:bodyPr>
            <a:lstStyle/>
            <a:p>
              <a:r>
                <a:rPr lang="en-US" altLang="zh-CN" sz="3600" dirty="0">
                  <a:solidFill>
                    <a:srgbClr val="6395CE"/>
                  </a:solidFill>
                  <a:latin typeface="方正毡笔黑简体" panose="03000509000000000000" pitchFamily="65" charset="-122"/>
                  <a:ea typeface="方正毡笔黑简体" panose="03000509000000000000" pitchFamily="65" charset="-122"/>
                </a:rPr>
                <a:t>01</a:t>
              </a:r>
              <a:endParaRPr lang="zh-CN" altLang="en-US" sz="3600" dirty="0">
                <a:solidFill>
                  <a:srgbClr val="6395CE"/>
                </a:solidFill>
                <a:latin typeface="方正毡笔黑简体" panose="03000509000000000000" pitchFamily="65" charset="-122"/>
                <a:ea typeface="方正毡笔黑简体" panose="03000509000000000000" pitchFamily="65" charset="-122"/>
              </a:endParaRPr>
            </a:p>
          </p:txBody>
        </p:sp>
        <p:cxnSp>
          <p:nvCxnSpPr>
            <p:cNvPr id="16" name="直接连接符 15"/>
            <p:cNvCxnSpPr/>
            <p:nvPr/>
          </p:nvCxnSpPr>
          <p:spPr>
            <a:xfrm>
              <a:off x="3283527" y="4354492"/>
              <a:ext cx="0" cy="1314788"/>
            </a:xfrm>
            <a:prstGeom prst="line">
              <a:avLst/>
            </a:prstGeom>
            <a:ln w="12700">
              <a:solidFill>
                <a:srgbClr val="4DC59D"/>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3341717" y="4305991"/>
              <a:ext cx="332508" cy="1384995"/>
            </a:xfrm>
            <a:prstGeom prst="rect">
              <a:avLst/>
            </a:prstGeom>
            <a:noFill/>
          </p:spPr>
          <p:txBody>
            <a:bodyPr wrap="square" rtlCol="0">
              <a:spAutoFit/>
            </a:bodyPr>
            <a:lstStyle/>
            <a:p>
              <a:r>
                <a:rPr lang="zh-CN" altLang="en-US" sz="2800" dirty="0">
                  <a:solidFill>
                    <a:srgbClr val="6395CE"/>
                  </a:solidFill>
                  <a:latin typeface="方正艺黑简体" panose="03000509000000000000" pitchFamily="65" charset="-122"/>
                  <a:ea typeface="方正艺黑简体" panose="03000509000000000000" pitchFamily="65" charset="-122"/>
                </a:rPr>
                <a:t>关于我</a:t>
              </a:r>
            </a:p>
          </p:txBody>
        </p:sp>
      </p:grpSp>
      <p:grpSp>
        <p:nvGrpSpPr>
          <p:cNvPr id="18" name="组合 17"/>
          <p:cNvGrpSpPr/>
          <p:nvPr/>
        </p:nvGrpSpPr>
        <p:grpSpPr>
          <a:xfrm>
            <a:off x="5524973" y="3555171"/>
            <a:ext cx="851708" cy="1815882"/>
            <a:chOff x="4595333" y="4305991"/>
            <a:chExt cx="851708" cy="1815882"/>
          </a:xfrm>
        </p:grpSpPr>
        <p:sp>
          <p:nvSpPr>
            <p:cNvPr id="19" name="文本框 18"/>
            <p:cNvSpPr txBox="1"/>
            <p:nvPr/>
          </p:nvSpPr>
          <p:spPr>
            <a:xfrm>
              <a:off x="4595333" y="4305991"/>
              <a:ext cx="519200" cy="1200329"/>
            </a:xfrm>
            <a:prstGeom prst="rect">
              <a:avLst/>
            </a:prstGeom>
            <a:noFill/>
          </p:spPr>
          <p:txBody>
            <a:bodyPr wrap="square" rtlCol="0">
              <a:spAutoFit/>
            </a:bodyPr>
            <a:lstStyle/>
            <a:p>
              <a:r>
                <a:rPr lang="en-US" altLang="zh-CN" sz="3600" dirty="0">
                  <a:solidFill>
                    <a:srgbClr val="FF9999"/>
                  </a:solidFill>
                  <a:latin typeface="方正毡笔黑简体" panose="03000509000000000000" pitchFamily="65" charset="-122"/>
                  <a:ea typeface="方正毡笔黑简体" panose="03000509000000000000" pitchFamily="65" charset="-122"/>
                </a:rPr>
                <a:t>02</a:t>
              </a:r>
              <a:endParaRPr lang="zh-CN" altLang="en-US" sz="3600" dirty="0">
                <a:solidFill>
                  <a:srgbClr val="FF9999"/>
                </a:solidFill>
                <a:latin typeface="方正毡笔黑简体" panose="03000509000000000000" pitchFamily="65" charset="-122"/>
                <a:ea typeface="方正毡笔黑简体" panose="03000509000000000000" pitchFamily="65" charset="-122"/>
              </a:endParaRPr>
            </a:p>
          </p:txBody>
        </p:sp>
        <p:cxnSp>
          <p:nvCxnSpPr>
            <p:cNvPr id="20" name="直接连接符 19"/>
            <p:cNvCxnSpPr/>
            <p:nvPr/>
          </p:nvCxnSpPr>
          <p:spPr>
            <a:xfrm>
              <a:off x="5056343" y="4354492"/>
              <a:ext cx="0" cy="1314788"/>
            </a:xfrm>
            <a:prstGeom prst="line">
              <a:avLst/>
            </a:prstGeom>
            <a:ln w="12700">
              <a:solidFill>
                <a:srgbClr val="FF9999"/>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5114533" y="4305991"/>
              <a:ext cx="332508" cy="1815882"/>
            </a:xfrm>
            <a:prstGeom prst="rect">
              <a:avLst/>
            </a:prstGeom>
            <a:noFill/>
          </p:spPr>
          <p:txBody>
            <a:bodyPr wrap="square" rtlCol="0">
              <a:spAutoFit/>
            </a:bodyPr>
            <a:lstStyle/>
            <a:p>
              <a:r>
                <a:rPr lang="zh-CN" altLang="en-US" sz="2800" dirty="0">
                  <a:solidFill>
                    <a:srgbClr val="FF9999"/>
                  </a:solidFill>
                  <a:latin typeface="方正艺黑简体" panose="03000509000000000000" pitchFamily="65" charset="-122"/>
                  <a:ea typeface="方正艺黑简体" panose="03000509000000000000" pitchFamily="65" charset="-122"/>
                </a:rPr>
                <a:t>岗位认知</a:t>
              </a:r>
            </a:p>
          </p:txBody>
        </p:sp>
      </p:grpSp>
      <p:grpSp>
        <p:nvGrpSpPr>
          <p:cNvPr id="22" name="组合 21"/>
          <p:cNvGrpSpPr/>
          <p:nvPr/>
        </p:nvGrpSpPr>
        <p:grpSpPr>
          <a:xfrm>
            <a:off x="7326670" y="3555171"/>
            <a:ext cx="914951" cy="1815882"/>
            <a:chOff x="6397030" y="4305991"/>
            <a:chExt cx="914951" cy="1815882"/>
          </a:xfrm>
        </p:grpSpPr>
        <p:sp>
          <p:nvSpPr>
            <p:cNvPr id="23" name="文本框 22"/>
            <p:cNvSpPr txBox="1"/>
            <p:nvPr/>
          </p:nvSpPr>
          <p:spPr>
            <a:xfrm>
              <a:off x="6397030" y="4305991"/>
              <a:ext cx="560632" cy="1200329"/>
            </a:xfrm>
            <a:prstGeom prst="rect">
              <a:avLst/>
            </a:prstGeom>
            <a:noFill/>
          </p:spPr>
          <p:txBody>
            <a:bodyPr wrap="square" rtlCol="0">
              <a:spAutoFit/>
            </a:bodyPr>
            <a:lstStyle/>
            <a:p>
              <a:r>
                <a:rPr lang="en-US" altLang="zh-CN" sz="3600" dirty="0">
                  <a:solidFill>
                    <a:srgbClr val="6395CE"/>
                  </a:solidFill>
                  <a:latin typeface="方正毡笔黑简体" panose="03000509000000000000" pitchFamily="65" charset="-122"/>
                  <a:ea typeface="方正毡笔黑简体" panose="03000509000000000000" pitchFamily="65" charset="-122"/>
                </a:rPr>
                <a:t>03</a:t>
              </a:r>
              <a:endParaRPr lang="zh-CN" altLang="en-US" sz="3600" dirty="0">
                <a:solidFill>
                  <a:srgbClr val="6395CE"/>
                </a:solidFill>
                <a:latin typeface="方正毡笔黑简体" panose="03000509000000000000" pitchFamily="65" charset="-122"/>
                <a:ea typeface="方正毡笔黑简体" panose="03000509000000000000" pitchFamily="65" charset="-122"/>
              </a:endParaRPr>
            </a:p>
          </p:txBody>
        </p:sp>
        <p:cxnSp>
          <p:nvCxnSpPr>
            <p:cNvPr id="24" name="直接连接符 23"/>
            <p:cNvCxnSpPr/>
            <p:nvPr/>
          </p:nvCxnSpPr>
          <p:spPr>
            <a:xfrm>
              <a:off x="6899472" y="4354492"/>
              <a:ext cx="0" cy="1314788"/>
            </a:xfrm>
            <a:prstGeom prst="line">
              <a:avLst/>
            </a:prstGeom>
            <a:ln w="12700">
              <a:solidFill>
                <a:srgbClr val="4DC59D"/>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6979473" y="4305991"/>
              <a:ext cx="332508" cy="1815882"/>
            </a:xfrm>
            <a:prstGeom prst="rect">
              <a:avLst/>
            </a:prstGeom>
            <a:noFill/>
          </p:spPr>
          <p:txBody>
            <a:bodyPr wrap="square" rtlCol="0">
              <a:spAutoFit/>
            </a:bodyPr>
            <a:lstStyle/>
            <a:p>
              <a:r>
                <a:rPr lang="zh-CN" altLang="en-US" sz="2800" dirty="0">
                  <a:solidFill>
                    <a:srgbClr val="6395CE"/>
                  </a:solidFill>
                  <a:latin typeface="方正艺黑简体" panose="03000509000000000000" pitchFamily="65" charset="-122"/>
                  <a:ea typeface="方正艺黑简体" panose="03000509000000000000" pitchFamily="65" charset="-122"/>
                </a:rPr>
                <a:t>胜任能力</a:t>
              </a:r>
            </a:p>
          </p:txBody>
        </p:sp>
      </p:grpSp>
      <p:grpSp>
        <p:nvGrpSpPr>
          <p:cNvPr id="26" name="组合 25"/>
          <p:cNvGrpSpPr/>
          <p:nvPr/>
        </p:nvGrpSpPr>
        <p:grpSpPr>
          <a:xfrm>
            <a:off x="9211230" y="3555171"/>
            <a:ext cx="873518" cy="1815882"/>
            <a:chOff x="8281590" y="4305991"/>
            <a:chExt cx="873518" cy="1815882"/>
          </a:xfrm>
        </p:grpSpPr>
        <p:sp>
          <p:nvSpPr>
            <p:cNvPr id="27" name="文本框 26"/>
            <p:cNvSpPr txBox="1"/>
            <p:nvPr/>
          </p:nvSpPr>
          <p:spPr>
            <a:xfrm>
              <a:off x="8281590" y="4305991"/>
              <a:ext cx="519200" cy="1200329"/>
            </a:xfrm>
            <a:prstGeom prst="rect">
              <a:avLst/>
            </a:prstGeom>
            <a:noFill/>
          </p:spPr>
          <p:txBody>
            <a:bodyPr wrap="square" rtlCol="0">
              <a:spAutoFit/>
            </a:bodyPr>
            <a:lstStyle/>
            <a:p>
              <a:r>
                <a:rPr lang="en-US" altLang="zh-CN" sz="3600" dirty="0">
                  <a:solidFill>
                    <a:srgbClr val="FF9999"/>
                  </a:solidFill>
                  <a:latin typeface="方正毡笔黑简体" panose="03000509000000000000" pitchFamily="65" charset="-122"/>
                  <a:ea typeface="方正毡笔黑简体" panose="03000509000000000000" pitchFamily="65" charset="-122"/>
                </a:rPr>
                <a:t>04</a:t>
              </a:r>
              <a:endParaRPr lang="zh-CN" altLang="en-US" sz="3600" dirty="0">
                <a:solidFill>
                  <a:srgbClr val="FF9999"/>
                </a:solidFill>
                <a:latin typeface="方正毡笔黑简体" panose="03000509000000000000" pitchFamily="65" charset="-122"/>
                <a:ea typeface="方正毡笔黑简体" panose="03000509000000000000" pitchFamily="65" charset="-122"/>
              </a:endParaRPr>
            </a:p>
          </p:txBody>
        </p:sp>
        <p:cxnSp>
          <p:nvCxnSpPr>
            <p:cNvPr id="28" name="直接连接符 27"/>
            <p:cNvCxnSpPr/>
            <p:nvPr/>
          </p:nvCxnSpPr>
          <p:spPr>
            <a:xfrm>
              <a:off x="8742600" y="4354492"/>
              <a:ext cx="0" cy="1314788"/>
            </a:xfrm>
            <a:prstGeom prst="line">
              <a:avLst/>
            </a:prstGeom>
            <a:ln w="12700">
              <a:solidFill>
                <a:srgbClr val="FF9999"/>
              </a:solidFill>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8822600" y="4305991"/>
              <a:ext cx="332508" cy="1815882"/>
            </a:xfrm>
            <a:prstGeom prst="rect">
              <a:avLst/>
            </a:prstGeom>
            <a:noFill/>
          </p:spPr>
          <p:txBody>
            <a:bodyPr wrap="square" rtlCol="0">
              <a:spAutoFit/>
            </a:bodyPr>
            <a:lstStyle/>
            <a:p>
              <a:r>
                <a:rPr lang="zh-CN" altLang="en-US" sz="2800" dirty="0">
                  <a:solidFill>
                    <a:srgbClr val="FF9999"/>
                  </a:solidFill>
                  <a:latin typeface="方正艺黑简体" panose="03000509000000000000" pitchFamily="65" charset="-122"/>
                  <a:ea typeface="方正艺黑简体" panose="03000509000000000000" pitchFamily="65" charset="-122"/>
                </a:rPr>
                <a:t>未来规划</a:t>
              </a:r>
            </a:p>
          </p:txBody>
        </p:sp>
      </p:grpSp>
    </p:spTree>
    <p:extLst>
      <p:ext uri="{BB962C8B-B14F-4D97-AF65-F5344CB8AC3E}">
        <p14:creationId xmlns:p14="http://schemas.microsoft.com/office/powerpoint/2010/main" val="4243032785"/>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000"/>
                            </p:stCondLst>
                            <p:childTnLst>
                              <p:par>
                                <p:cTn id="15" presetID="17" presetClass="entr" presetSubtype="1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750" fill="hold"/>
                                        <p:tgtEl>
                                          <p:spTgt spid="6"/>
                                        </p:tgtEl>
                                        <p:attrNameLst>
                                          <p:attrName>ppt_w</p:attrName>
                                        </p:attrNameLst>
                                      </p:cBhvr>
                                      <p:tavLst>
                                        <p:tav tm="0">
                                          <p:val>
                                            <p:fltVal val="0"/>
                                          </p:val>
                                        </p:tav>
                                        <p:tav tm="100000">
                                          <p:val>
                                            <p:strVal val="#ppt_w"/>
                                          </p:val>
                                        </p:tav>
                                      </p:tavLst>
                                    </p:anim>
                                    <p:anim calcmode="lin" valueType="num">
                                      <p:cBhvr>
                                        <p:cTn id="18" dur="750" fill="hold"/>
                                        <p:tgtEl>
                                          <p:spTgt spid="6"/>
                                        </p:tgtEl>
                                        <p:attrNameLst>
                                          <p:attrName>ppt_h</p:attrName>
                                        </p:attrNameLst>
                                      </p:cBhvr>
                                      <p:tavLst>
                                        <p:tav tm="0">
                                          <p:val>
                                            <p:strVal val="#ppt_h"/>
                                          </p:val>
                                        </p:tav>
                                        <p:tav tm="100000">
                                          <p:val>
                                            <p:strVal val="#ppt_h"/>
                                          </p:val>
                                        </p:tav>
                                      </p:tavLst>
                                    </p:anim>
                                  </p:childTnLst>
                                </p:cTn>
                              </p:par>
                            </p:childTnLst>
                          </p:cTn>
                        </p:par>
                        <p:par>
                          <p:cTn id="19" fill="hold">
                            <p:stCondLst>
                              <p:cond delay="1750"/>
                            </p:stCondLst>
                            <p:childTnLst>
                              <p:par>
                                <p:cTn id="20" presetID="2" presetClass="entr" presetSubtype="4"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ppt_x"/>
                                          </p:val>
                                        </p:tav>
                                        <p:tav tm="100000">
                                          <p:val>
                                            <p:strVal val="#ppt_x"/>
                                          </p:val>
                                        </p:tav>
                                      </p:tavLst>
                                    </p:anim>
                                    <p:anim calcmode="lin" valueType="num">
                                      <p:cBhvr additive="base">
                                        <p:cTn id="23" dur="500" fill="hold"/>
                                        <p:tgtEl>
                                          <p:spTgt spid="9"/>
                                        </p:tgtEl>
                                        <p:attrNameLst>
                                          <p:attrName>ppt_y</p:attrName>
                                        </p:attrNameLst>
                                      </p:cBhvr>
                                      <p:tavLst>
                                        <p:tav tm="0">
                                          <p:val>
                                            <p:strVal val="1+#ppt_h/2"/>
                                          </p:val>
                                        </p:tav>
                                        <p:tav tm="100000">
                                          <p:val>
                                            <p:strVal val="#ppt_y"/>
                                          </p:val>
                                        </p:tav>
                                      </p:tavLst>
                                    </p:anim>
                                  </p:childTnLst>
                                </p:cTn>
                              </p:par>
                            </p:childTnLst>
                          </p:cTn>
                        </p:par>
                        <p:par>
                          <p:cTn id="24" fill="hold">
                            <p:stCondLst>
                              <p:cond delay="2250"/>
                            </p:stCondLst>
                            <p:childTnLst>
                              <p:par>
                                <p:cTn id="25" presetID="2" presetClass="entr" presetSubtype="4"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childTnLst>
                          </p:cTn>
                        </p:par>
                        <p:par>
                          <p:cTn id="29" fill="hold">
                            <p:stCondLst>
                              <p:cond delay="2750"/>
                            </p:stCondLst>
                            <p:childTnLst>
                              <p:par>
                                <p:cTn id="30" presetID="2" presetClass="entr" presetSubtype="4"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fill="hold"/>
                                        <p:tgtEl>
                                          <p:spTgt spid="12"/>
                                        </p:tgtEl>
                                        <p:attrNameLst>
                                          <p:attrName>ppt_x</p:attrName>
                                        </p:attrNameLst>
                                      </p:cBhvr>
                                      <p:tavLst>
                                        <p:tav tm="0">
                                          <p:val>
                                            <p:strVal val="#ppt_x"/>
                                          </p:val>
                                        </p:tav>
                                        <p:tav tm="100000">
                                          <p:val>
                                            <p:strVal val="#ppt_x"/>
                                          </p:val>
                                        </p:tav>
                                      </p:tavLst>
                                    </p:anim>
                                    <p:anim calcmode="lin" valueType="num">
                                      <p:cBhvr additive="base">
                                        <p:cTn id="33" dur="500" fill="hold"/>
                                        <p:tgtEl>
                                          <p:spTgt spid="12"/>
                                        </p:tgtEl>
                                        <p:attrNameLst>
                                          <p:attrName>ppt_y</p:attrName>
                                        </p:attrNameLst>
                                      </p:cBhvr>
                                      <p:tavLst>
                                        <p:tav tm="0">
                                          <p:val>
                                            <p:strVal val="1+#ppt_h/2"/>
                                          </p:val>
                                        </p:tav>
                                        <p:tav tm="100000">
                                          <p:val>
                                            <p:strVal val="#ppt_y"/>
                                          </p:val>
                                        </p:tav>
                                      </p:tavLst>
                                    </p:anim>
                                  </p:childTnLst>
                                </p:cTn>
                              </p:par>
                            </p:childTnLst>
                          </p:cTn>
                        </p:par>
                        <p:par>
                          <p:cTn id="34" fill="hold">
                            <p:stCondLst>
                              <p:cond delay="3250"/>
                            </p:stCondLst>
                            <p:childTnLst>
                              <p:par>
                                <p:cTn id="35" presetID="2" presetClass="entr" presetSubtype="4"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ppt_x"/>
                                          </p:val>
                                        </p:tav>
                                        <p:tav tm="100000">
                                          <p:val>
                                            <p:strVal val="#ppt_x"/>
                                          </p:val>
                                        </p:tav>
                                      </p:tavLst>
                                    </p:anim>
                                    <p:anim calcmode="lin" valueType="num">
                                      <p:cBhvr additive="base">
                                        <p:cTn id="38" dur="500" fill="hold"/>
                                        <p:tgtEl>
                                          <p:spTgt spid="13"/>
                                        </p:tgtEl>
                                        <p:attrNameLst>
                                          <p:attrName>ppt_y</p:attrName>
                                        </p:attrNameLst>
                                      </p:cBhvr>
                                      <p:tavLst>
                                        <p:tav tm="0">
                                          <p:val>
                                            <p:strVal val="1+#ppt_h/2"/>
                                          </p:val>
                                        </p:tav>
                                        <p:tav tm="100000">
                                          <p:val>
                                            <p:strVal val="#ppt_y"/>
                                          </p:val>
                                        </p:tav>
                                      </p:tavLst>
                                    </p:anim>
                                  </p:childTnLst>
                                </p:cTn>
                              </p:par>
                            </p:childTnLst>
                          </p:cTn>
                        </p:par>
                        <p:par>
                          <p:cTn id="39" fill="hold">
                            <p:stCondLst>
                              <p:cond delay="3750"/>
                            </p:stCondLst>
                            <p:childTnLst>
                              <p:par>
                                <p:cTn id="40" presetID="2" presetClass="entr" presetSubtype="4" fill="hold"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500" fill="hold"/>
                                        <p:tgtEl>
                                          <p:spTgt spid="14"/>
                                        </p:tgtEl>
                                        <p:attrNameLst>
                                          <p:attrName>ppt_x</p:attrName>
                                        </p:attrNameLst>
                                      </p:cBhvr>
                                      <p:tavLst>
                                        <p:tav tm="0">
                                          <p:val>
                                            <p:strVal val="#ppt_x"/>
                                          </p:val>
                                        </p:tav>
                                        <p:tav tm="100000">
                                          <p:val>
                                            <p:strVal val="#ppt_x"/>
                                          </p:val>
                                        </p:tav>
                                      </p:tavLst>
                                    </p:anim>
                                    <p:anim calcmode="lin" valueType="num">
                                      <p:cBhvr additive="base">
                                        <p:cTn id="43" dur="500" fill="hold"/>
                                        <p:tgtEl>
                                          <p:spTgt spid="14"/>
                                        </p:tgtEl>
                                        <p:attrNameLst>
                                          <p:attrName>ppt_y</p:attrName>
                                        </p:attrNameLst>
                                      </p:cBhvr>
                                      <p:tavLst>
                                        <p:tav tm="0">
                                          <p:val>
                                            <p:strVal val="1+#ppt_h/2"/>
                                          </p:val>
                                        </p:tav>
                                        <p:tav tm="100000">
                                          <p:val>
                                            <p:strVal val="#ppt_y"/>
                                          </p:val>
                                        </p:tav>
                                      </p:tavLst>
                                    </p:anim>
                                  </p:childTnLst>
                                </p:cTn>
                              </p:par>
                            </p:childTnLst>
                          </p:cTn>
                        </p:par>
                        <p:par>
                          <p:cTn id="44" fill="hold">
                            <p:stCondLst>
                              <p:cond delay="4250"/>
                            </p:stCondLst>
                            <p:childTnLst>
                              <p:par>
                                <p:cTn id="45" presetID="2" presetClass="entr" presetSubtype="4"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ppt_x"/>
                                          </p:val>
                                        </p:tav>
                                        <p:tav tm="100000">
                                          <p:val>
                                            <p:strVal val="#ppt_x"/>
                                          </p:val>
                                        </p:tav>
                                      </p:tavLst>
                                    </p:anim>
                                    <p:anim calcmode="lin" valueType="num">
                                      <p:cBhvr additive="base">
                                        <p:cTn id="48" dur="500" fill="hold"/>
                                        <p:tgtEl>
                                          <p:spTgt spid="18"/>
                                        </p:tgtEl>
                                        <p:attrNameLst>
                                          <p:attrName>ppt_y</p:attrName>
                                        </p:attrNameLst>
                                      </p:cBhvr>
                                      <p:tavLst>
                                        <p:tav tm="0">
                                          <p:val>
                                            <p:strVal val="1+#ppt_h/2"/>
                                          </p:val>
                                        </p:tav>
                                        <p:tav tm="100000">
                                          <p:val>
                                            <p:strVal val="#ppt_y"/>
                                          </p:val>
                                        </p:tav>
                                      </p:tavLst>
                                    </p:anim>
                                  </p:childTnLst>
                                </p:cTn>
                              </p:par>
                            </p:childTnLst>
                          </p:cTn>
                        </p:par>
                        <p:par>
                          <p:cTn id="49" fill="hold">
                            <p:stCondLst>
                              <p:cond delay="4750"/>
                            </p:stCondLst>
                            <p:childTnLst>
                              <p:par>
                                <p:cTn id="50" presetID="2" presetClass="entr" presetSubtype="4" fill="hold" nodeType="afterEffect">
                                  <p:stCondLst>
                                    <p:cond delay="0"/>
                                  </p:stCondLst>
                                  <p:childTnLst>
                                    <p:set>
                                      <p:cBhvr>
                                        <p:cTn id="51" dur="1" fill="hold">
                                          <p:stCondLst>
                                            <p:cond delay="0"/>
                                          </p:stCondLst>
                                        </p:cTn>
                                        <p:tgtEl>
                                          <p:spTgt spid="22"/>
                                        </p:tgtEl>
                                        <p:attrNameLst>
                                          <p:attrName>style.visibility</p:attrName>
                                        </p:attrNameLst>
                                      </p:cBhvr>
                                      <p:to>
                                        <p:strVal val="visible"/>
                                      </p:to>
                                    </p:set>
                                    <p:anim calcmode="lin" valueType="num">
                                      <p:cBhvr additive="base">
                                        <p:cTn id="52" dur="500" fill="hold"/>
                                        <p:tgtEl>
                                          <p:spTgt spid="22"/>
                                        </p:tgtEl>
                                        <p:attrNameLst>
                                          <p:attrName>ppt_x</p:attrName>
                                        </p:attrNameLst>
                                      </p:cBhvr>
                                      <p:tavLst>
                                        <p:tav tm="0">
                                          <p:val>
                                            <p:strVal val="#ppt_x"/>
                                          </p:val>
                                        </p:tav>
                                        <p:tav tm="100000">
                                          <p:val>
                                            <p:strVal val="#ppt_x"/>
                                          </p:val>
                                        </p:tav>
                                      </p:tavLst>
                                    </p:anim>
                                    <p:anim calcmode="lin" valueType="num">
                                      <p:cBhvr additive="base">
                                        <p:cTn id="53" dur="500" fill="hold"/>
                                        <p:tgtEl>
                                          <p:spTgt spid="22"/>
                                        </p:tgtEl>
                                        <p:attrNameLst>
                                          <p:attrName>ppt_y</p:attrName>
                                        </p:attrNameLst>
                                      </p:cBhvr>
                                      <p:tavLst>
                                        <p:tav tm="0">
                                          <p:val>
                                            <p:strVal val="1+#ppt_h/2"/>
                                          </p:val>
                                        </p:tav>
                                        <p:tav tm="100000">
                                          <p:val>
                                            <p:strVal val="#ppt_y"/>
                                          </p:val>
                                        </p:tav>
                                      </p:tavLst>
                                    </p:anim>
                                  </p:childTnLst>
                                </p:cTn>
                              </p:par>
                            </p:childTnLst>
                          </p:cTn>
                        </p:par>
                        <p:par>
                          <p:cTn id="54" fill="hold">
                            <p:stCondLst>
                              <p:cond delay="5250"/>
                            </p:stCondLst>
                            <p:childTnLst>
                              <p:par>
                                <p:cTn id="55" presetID="2" presetClass="entr" presetSubtype="4" fill="hold" nodeType="afterEffect">
                                  <p:stCondLst>
                                    <p:cond delay="0"/>
                                  </p:stCondLst>
                                  <p:childTnLst>
                                    <p:set>
                                      <p:cBhvr>
                                        <p:cTn id="56" dur="1" fill="hold">
                                          <p:stCondLst>
                                            <p:cond delay="0"/>
                                          </p:stCondLst>
                                        </p:cTn>
                                        <p:tgtEl>
                                          <p:spTgt spid="26"/>
                                        </p:tgtEl>
                                        <p:attrNameLst>
                                          <p:attrName>style.visibility</p:attrName>
                                        </p:attrNameLst>
                                      </p:cBhvr>
                                      <p:to>
                                        <p:strVal val="visible"/>
                                      </p:to>
                                    </p:set>
                                    <p:anim calcmode="lin" valueType="num">
                                      <p:cBhvr additive="base">
                                        <p:cTn id="57" dur="500" fill="hold"/>
                                        <p:tgtEl>
                                          <p:spTgt spid="26"/>
                                        </p:tgtEl>
                                        <p:attrNameLst>
                                          <p:attrName>ppt_x</p:attrName>
                                        </p:attrNameLst>
                                      </p:cBhvr>
                                      <p:tavLst>
                                        <p:tav tm="0">
                                          <p:val>
                                            <p:strVal val="#ppt_x"/>
                                          </p:val>
                                        </p:tav>
                                        <p:tav tm="100000">
                                          <p:val>
                                            <p:strVal val="#ppt_x"/>
                                          </p:val>
                                        </p:tav>
                                      </p:tavLst>
                                    </p:anim>
                                    <p:anim calcmode="lin" valueType="num">
                                      <p:cBhvr additive="base">
                                        <p:cTn id="5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animBg="1"/>
      <p:bldP spid="11" grpId="0" animBg="1"/>
      <p:bldP spid="12" grpId="0" animBg="1"/>
      <p:bldP spid="1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 y="0"/>
            <a:ext cx="12214407" cy="6858000"/>
            <a:chOff x="-1" y="0"/>
            <a:chExt cx="12214407" cy="6858000"/>
          </a:xfrm>
        </p:grpSpPr>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0"/>
              <a:ext cx="12193721" cy="6858000"/>
            </a:xfrm>
            <a:prstGeom prst="rect">
              <a:avLst/>
            </a:prstGeom>
          </p:spPr>
        </p:pic>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 y="0"/>
              <a:ext cx="12214407" cy="6858000"/>
            </a:xfrm>
            <a:prstGeom prst="rect">
              <a:avLst/>
            </a:prstGeom>
          </p:spPr>
        </p:pic>
      </p:grpSp>
      <p:sp>
        <p:nvSpPr>
          <p:cNvPr id="6" name="矩形 5"/>
          <p:cNvSpPr/>
          <p:nvPr/>
        </p:nvSpPr>
        <p:spPr>
          <a:xfrm>
            <a:off x="217714" y="239486"/>
            <a:ext cx="11675788" cy="6455228"/>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217714" y="403657"/>
            <a:ext cx="3048000" cy="707886"/>
          </a:xfrm>
          <a:prstGeom prst="rect">
            <a:avLst/>
          </a:prstGeom>
          <a:noFill/>
        </p:spPr>
        <p:txBody>
          <a:bodyPr wrap="square" rtlCol="0">
            <a:spAutoFit/>
          </a:bodyPr>
          <a:lstStyle/>
          <a:p>
            <a:pPr algn="ctr"/>
            <a:r>
              <a:rPr lang="zh-CN" altLang="en-US" sz="4000" dirty="0">
                <a:solidFill>
                  <a:srgbClr val="6395CE"/>
                </a:solidFill>
                <a:latin typeface="方正艺黑简体" panose="03000509000000000000" pitchFamily="65" charset="-122"/>
                <a:ea typeface="方正艺黑简体" panose="03000509000000000000" pitchFamily="65" charset="-122"/>
              </a:rPr>
              <a:t>实现过程</a:t>
            </a:r>
          </a:p>
        </p:txBody>
      </p:sp>
      <p:grpSp>
        <p:nvGrpSpPr>
          <p:cNvPr id="10" name="组合 9">
            <a:extLst>
              <a:ext uri="{FF2B5EF4-FFF2-40B4-BE49-F238E27FC236}">
                <a16:creationId xmlns:a16="http://schemas.microsoft.com/office/drawing/2014/main" xmlns="" id="{478EC044-5DF2-4097-951C-09EDB79FE4B3}"/>
              </a:ext>
            </a:extLst>
          </p:cNvPr>
          <p:cNvGrpSpPr/>
          <p:nvPr/>
        </p:nvGrpSpPr>
        <p:grpSpPr>
          <a:xfrm>
            <a:off x="1718582" y="2453087"/>
            <a:ext cx="2447925" cy="2647950"/>
            <a:chOff x="1762125" y="2659916"/>
            <a:chExt cx="2447925" cy="2647950"/>
          </a:xfrm>
          <a:solidFill>
            <a:srgbClr val="C00000"/>
          </a:solidFill>
          <a:effectLst>
            <a:outerShdw blurRad="50800" dist="38100" dir="5400000" algn="t" rotWithShape="0">
              <a:prstClr val="black">
                <a:alpha val="40000"/>
              </a:prstClr>
            </a:outerShdw>
          </a:effectLst>
        </p:grpSpPr>
        <p:sp>
          <p:nvSpPr>
            <p:cNvPr id="11" name="任意多边形 33">
              <a:extLst>
                <a:ext uri="{FF2B5EF4-FFF2-40B4-BE49-F238E27FC236}">
                  <a16:creationId xmlns:a16="http://schemas.microsoft.com/office/drawing/2014/main" xmlns="" id="{CB8099EF-0A72-40B6-81A2-BC33ECFA4F1F}"/>
                </a:ext>
              </a:extLst>
            </p:cNvPr>
            <p:cNvSpPr>
              <a:spLocks noChangeAspect="1" noChangeArrowheads="1"/>
            </p:cNvSpPr>
            <p:nvPr/>
          </p:nvSpPr>
          <p:spPr bwMode="auto">
            <a:xfrm rot="10800000">
              <a:off x="1762125" y="2659916"/>
              <a:ext cx="2447925" cy="2647950"/>
            </a:xfrm>
            <a:custGeom>
              <a:avLst/>
              <a:gdLst>
                <a:gd name="T0" fmla="*/ 1998447 w 2836097"/>
                <a:gd name="T1" fmla="*/ 2285630 h 3067706"/>
                <a:gd name="T2" fmla="*/ 652650 w 2836097"/>
                <a:gd name="T3" fmla="*/ 2285630 h 3067706"/>
                <a:gd name="T4" fmla="*/ 0 w 2836097"/>
                <a:gd name="T5" fmla="*/ 1142815 h 3067706"/>
                <a:gd name="T6" fmla="*/ 652650 w 2836097"/>
                <a:gd name="T7" fmla="*/ 0 h 3067706"/>
                <a:gd name="T8" fmla="*/ 1998447 w 2836097"/>
                <a:gd name="T9" fmla="*/ 0 h 3067706"/>
                <a:gd name="T10" fmla="*/ 2112881 w 2836097"/>
                <a:gd name="T11" fmla="*/ 200378 h 3067706"/>
                <a:gd name="T12" fmla="*/ 1097666 w 2836097"/>
                <a:gd name="T13" fmla="*/ 200378 h 3067706"/>
                <a:gd name="T14" fmla="*/ 556778 w 2836097"/>
                <a:gd name="T15" fmla="*/ 1147493 h 3067706"/>
                <a:gd name="T16" fmla="*/ 1097666 w 2836097"/>
                <a:gd name="T17" fmla="*/ 2094607 h 3067706"/>
                <a:gd name="T18" fmla="*/ 2107539 w 2836097"/>
                <a:gd name="T19" fmla="*/ 2094607 h 306770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36097"/>
                <a:gd name="T31" fmla="*/ 0 h 3067706"/>
                <a:gd name="T32" fmla="*/ 2836097 w 2836097"/>
                <a:gd name="T33" fmla="*/ 3067706 h 306770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36097" h="3067706">
                  <a:moveTo>
                    <a:pt x="2682494" y="3067706"/>
                  </a:moveTo>
                  <a:lnTo>
                    <a:pt x="876045" y="3067706"/>
                  </a:lnTo>
                  <a:lnTo>
                    <a:pt x="0" y="1533853"/>
                  </a:lnTo>
                  <a:lnTo>
                    <a:pt x="876045" y="0"/>
                  </a:lnTo>
                  <a:lnTo>
                    <a:pt x="2682494" y="0"/>
                  </a:lnTo>
                  <a:lnTo>
                    <a:pt x="2836097" y="268941"/>
                  </a:lnTo>
                  <a:lnTo>
                    <a:pt x="1473384" y="268941"/>
                  </a:lnTo>
                  <a:lnTo>
                    <a:pt x="747356" y="1540132"/>
                  </a:lnTo>
                  <a:lnTo>
                    <a:pt x="1473384" y="2811322"/>
                  </a:lnTo>
                  <a:lnTo>
                    <a:pt x="2828925" y="2811322"/>
                  </a:lnTo>
                  <a:lnTo>
                    <a:pt x="2682494" y="3067706"/>
                  </a:lnTo>
                  <a:close/>
                </a:path>
              </a:pathLst>
            </a:custGeom>
            <a:solidFill>
              <a:srgbClr val="6395CE"/>
            </a:solidFill>
            <a:ln>
              <a:noFill/>
            </a:ln>
            <a:extLst/>
          </p:spPr>
          <p:txBody>
            <a:bodyPr anchor="ctr"/>
            <a:lstStyle/>
            <a:p>
              <a:endParaRPr lang="zh-CN" altLang="en-US" dirty="0">
                <a:solidFill>
                  <a:schemeClr val="accent3">
                    <a:lumMod val="50000"/>
                  </a:schemeClr>
                </a:solidFill>
                <a:latin typeface="微软雅黑" panose="020B0503020204020204" pitchFamily="34" charset="-122"/>
                <a:ea typeface="微软雅黑" panose="020B0503020204020204" pitchFamily="34" charset="-122"/>
              </a:endParaRPr>
            </a:p>
          </p:txBody>
        </p:sp>
        <p:sp>
          <p:nvSpPr>
            <p:cNvPr id="14" name="文本框 36">
              <a:extLst>
                <a:ext uri="{FF2B5EF4-FFF2-40B4-BE49-F238E27FC236}">
                  <a16:creationId xmlns:a16="http://schemas.microsoft.com/office/drawing/2014/main" xmlns="" id="{4421D582-15AB-44FF-866A-D24BA2C506A1}"/>
                </a:ext>
              </a:extLst>
            </p:cNvPr>
            <p:cNvSpPr>
              <a:spLocks noChangeArrowheads="1"/>
            </p:cNvSpPr>
            <p:nvPr/>
          </p:nvSpPr>
          <p:spPr bwMode="auto">
            <a:xfrm>
              <a:off x="3506093" y="3685441"/>
              <a:ext cx="691215" cy="58477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Impact" pitchFamily="34" charset="0"/>
                </a:rPr>
                <a:t>01</a:t>
              </a:r>
              <a:endParaRPr lang="zh-CN" altLang="en-US" sz="32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Impact" pitchFamily="34" charset="0"/>
              </a:endParaRPr>
            </a:p>
          </p:txBody>
        </p:sp>
      </p:grpSp>
      <p:grpSp>
        <p:nvGrpSpPr>
          <p:cNvPr id="15" name="组合 14">
            <a:extLst>
              <a:ext uri="{FF2B5EF4-FFF2-40B4-BE49-F238E27FC236}">
                <a16:creationId xmlns:a16="http://schemas.microsoft.com/office/drawing/2014/main" xmlns="" id="{F6468855-8E35-4672-9E26-AD88AA538DE1}"/>
              </a:ext>
            </a:extLst>
          </p:cNvPr>
          <p:cNvGrpSpPr/>
          <p:nvPr/>
        </p:nvGrpSpPr>
        <p:grpSpPr>
          <a:xfrm>
            <a:off x="5239657" y="2453087"/>
            <a:ext cx="2449513" cy="2647950"/>
            <a:chOff x="5283200" y="2659916"/>
            <a:chExt cx="2449513" cy="2647950"/>
          </a:xfrm>
          <a:effectLst>
            <a:outerShdw blurRad="50800" dist="38100" dir="5400000" algn="t" rotWithShape="0">
              <a:prstClr val="black">
                <a:alpha val="40000"/>
              </a:prstClr>
            </a:outerShdw>
          </a:effectLst>
        </p:grpSpPr>
        <p:sp>
          <p:nvSpPr>
            <p:cNvPr id="16" name="任意多边形 34">
              <a:extLst>
                <a:ext uri="{FF2B5EF4-FFF2-40B4-BE49-F238E27FC236}">
                  <a16:creationId xmlns:a16="http://schemas.microsoft.com/office/drawing/2014/main" xmlns="" id="{241BFEF5-451C-4243-A303-5D0518D5B3F9}"/>
                </a:ext>
              </a:extLst>
            </p:cNvPr>
            <p:cNvSpPr>
              <a:spLocks noChangeAspect="1" noChangeArrowheads="1"/>
            </p:cNvSpPr>
            <p:nvPr/>
          </p:nvSpPr>
          <p:spPr bwMode="auto">
            <a:xfrm rot="10800000">
              <a:off x="5283200" y="2659916"/>
              <a:ext cx="2449513" cy="2647950"/>
            </a:xfrm>
            <a:custGeom>
              <a:avLst/>
              <a:gdLst>
                <a:gd name="T0" fmla="*/ 2001041 w 2836097"/>
                <a:gd name="T1" fmla="*/ 2285630 h 3067706"/>
                <a:gd name="T2" fmla="*/ 653498 w 2836097"/>
                <a:gd name="T3" fmla="*/ 2285630 h 3067706"/>
                <a:gd name="T4" fmla="*/ 0 w 2836097"/>
                <a:gd name="T5" fmla="*/ 1142815 h 3067706"/>
                <a:gd name="T6" fmla="*/ 653498 w 2836097"/>
                <a:gd name="T7" fmla="*/ 0 h 3067706"/>
                <a:gd name="T8" fmla="*/ 2001041 w 2836097"/>
                <a:gd name="T9" fmla="*/ 0 h 3067706"/>
                <a:gd name="T10" fmla="*/ 2115624 w 2836097"/>
                <a:gd name="T11" fmla="*/ 200378 h 3067706"/>
                <a:gd name="T12" fmla="*/ 1099090 w 2836097"/>
                <a:gd name="T13" fmla="*/ 200378 h 3067706"/>
                <a:gd name="T14" fmla="*/ 557500 w 2836097"/>
                <a:gd name="T15" fmla="*/ 1147493 h 3067706"/>
                <a:gd name="T16" fmla="*/ 1099090 w 2836097"/>
                <a:gd name="T17" fmla="*/ 2094607 h 3067706"/>
                <a:gd name="T18" fmla="*/ 2110274 w 2836097"/>
                <a:gd name="T19" fmla="*/ 2094607 h 306770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36097"/>
                <a:gd name="T31" fmla="*/ 0 h 3067706"/>
                <a:gd name="T32" fmla="*/ 2836097 w 2836097"/>
                <a:gd name="T33" fmla="*/ 3067706 h 306770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36097" h="3067706">
                  <a:moveTo>
                    <a:pt x="2682494" y="3067706"/>
                  </a:moveTo>
                  <a:lnTo>
                    <a:pt x="876045" y="3067706"/>
                  </a:lnTo>
                  <a:lnTo>
                    <a:pt x="0" y="1533853"/>
                  </a:lnTo>
                  <a:lnTo>
                    <a:pt x="876045" y="0"/>
                  </a:lnTo>
                  <a:lnTo>
                    <a:pt x="2682494" y="0"/>
                  </a:lnTo>
                  <a:lnTo>
                    <a:pt x="2836097" y="268941"/>
                  </a:lnTo>
                  <a:lnTo>
                    <a:pt x="1473384" y="268941"/>
                  </a:lnTo>
                  <a:lnTo>
                    <a:pt x="747356" y="1540132"/>
                  </a:lnTo>
                  <a:lnTo>
                    <a:pt x="1473384" y="2811322"/>
                  </a:lnTo>
                  <a:lnTo>
                    <a:pt x="2828925" y="2811322"/>
                  </a:lnTo>
                  <a:lnTo>
                    <a:pt x="2682494" y="3067706"/>
                  </a:lnTo>
                  <a:close/>
                </a:path>
              </a:pathLst>
            </a:custGeom>
            <a:solidFill>
              <a:srgbClr val="FAC3C5"/>
            </a:solidFill>
            <a:ln>
              <a:noFill/>
            </a:ln>
            <a:extLst/>
          </p:spPr>
          <p:txBody>
            <a:bodyPr anchor="ctr"/>
            <a:lstStyle/>
            <a:p>
              <a:endParaRPr lang="zh-CN" altLang="en-US" dirty="0">
                <a:solidFill>
                  <a:schemeClr val="accent3">
                    <a:lumMod val="50000"/>
                  </a:schemeClr>
                </a:solidFill>
                <a:latin typeface="微软雅黑" panose="020B0503020204020204" pitchFamily="34" charset="-122"/>
                <a:ea typeface="微软雅黑" panose="020B0503020204020204" pitchFamily="34" charset="-122"/>
              </a:endParaRPr>
            </a:p>
          </p:txBody>
        </p:sp>
        <p:sp>
          <p:nvSpPr>
            <p:cNvPr id="17" name="文本框 37">
              <a:extLst>
                <a:ext uri="{FF2B5EF4-FFF2-40B4-BE49-F238E27FC236}">
                  <a16:creationId xmlns:a16="http://schemas.microsoft.com/office/drawing/2014/main" xmlns="" id="{FEA3A73B-E79F-4BDA-B024-83B8C1A47E74}"/>
                </a:ext>
              </a:extLst>
            </p:cNvPr>
            <p:cNvSpPr>
              <a:spLocks noChangeArrowheads="1"/>
            </p:cNvSpPr>
            <p:nvPr/>
          </p:nvSpPr>
          <p:spPr bwMode="auto">
            <a:xfrm>
              <a:off x="7034485" y="3685441"/>
              <a:ext cx="6912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Impact" pitchFamily="34" charset="0"/>
                </a:rPr>
                <a:t>02</a:t>
              </a:r>
              <a:endParaRPr lang="zh-CN" altLang="en-US" sz="32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Impact" pitchFamily="34" charset="0"/>
              </a:endParaRPr>
            </a:p>
          </p:txBody>
        </p:sp>
      </p:grpSp>
      <p:grpSp>
        <p:nvGrpSpPr>
          <p:cNvPr id="18" name="组合 17">
            <a:extLst>
              <a:ext uri="{FF2B5EF4-FFF2-40B4-BE49-F238E27FC236}">
                <a16:creationId xmlns:a16="http://schemas.microsoft.com/office/drawing/2014/main" xmlns="" id="{C77B7560-652C-470B-8475-D09417563731}"/>
              </a:ext>
            </a:extLst>
          </p:cNvPr>
          <p:cNvGrpSpPr/>
          <p:nvPr/>
        </p:nvGrpSpPr>
        <p:grpSpPr>
          <a:xfrm>
            <a:off x="8762320" y="2453087"/>
            <a:ext cx="2449512" cy="2647950"/>
            <a:chOff x="8805863" y="2659916"/>
            <a:chExt cx="2449512" cy="2647950"/>
          </a:xfrm>
          <a:effectLst>
            <a:outerShdw blurRad="50800" dist="38100" dir="5400000" algn="t" rotWithShape="0">
              <a:prstClr val="black">
                <a:alpha val="40000"/>
              </a:prstClr>
            </a:outerShdw>
          </a:effectLst>
        </p:grpSpPr>
        <p:sp>
          <p:nvSpPr>
            <p:cNvPr id="19" name="任意多边形 35">
              <a:extLst>
                <a:ext uri="{FF2B5EF4-FFF2-40B4-BE49-F238E27FC236}">
                  <a16:creationId xmlns:a16="http://schemas.microsoft.com/office/drawing/2014/main" xmlns="" id="{F4B6D12D-B565-4131-9AB6-80B5AD38C21E}"/>
                </a:ext>
              </a:extLst>
            </p:cNvPr>
            <p:cNvSpPr>
              <a:spLocks noChangeAspect="1" noChangeArrowheads="1"/>
            </p:cNvSpPr>
            <p:nvPr/>
          </p:nvSpPr>
          <p:spPr bwMode="auto">
            <a:xfrm rot="10800000">
              <a:off x="8805863" y="2659916"/>
              <a:ext cx="2449512" cy="2647950"/>
            </a:xfrm>
            <a:custGeom>
              <a:avLst/>
              <a:gdLst>
                <a:gd name="T0" fmla="*/ 2001040 w 2836097"/>
                <a:gd name="T1" fmla="*/ 2285630 h 3067706"/>
                <a:gd name="T2" fmla="*/ 653497 w 2836097"/>
                <a:gd name="T3" fmla="*/ 2285630 h 3067706"/>
                <a:gd name="T4" fmla="*/ 0 w 2836097"/>
                <a:gd name="T5" fmla="*/ 1142815 h 3067706"/>
                <a:gd name="T6" fmla="*/ 653497 w 2836097"/>
                <a:gd name="T7" fmla="*/ 0 h 3067706"/>
                <a:gd name="T8" fmla="*/ 2001040 w 2836097"/>
                <a:gd name="T9" fmla="*/ 0 h 3067706"/>
                <a:gd name="T10" fmla="*/ 2115623 w 2836097"/>
                <a:gd name="T11" fmla="*/ 200378 h 3067706"/>
                <a:gd name="T12" fmla="*/ 1099090 w 2836097"/>
                <a:gd name="T13" fmla="*/ 200378 h 3067706"/>
                <a:gd name="T14" fmla="*/ 557500 w 2836097"/>
                <a:gd name="T15" fmla="*/ 1147493 h 3067706"/>
                <a:gd name="T16" fmla="*/ 1099090 w 2836097"/>
                <a:gd name="T17" fmla="*/ 2094607 h 3067706"/>
                <a:gd name="T18" fmla="*/ 2110273 w 2836097"/>
                <a:gd name="T19" fmla="*/ 2094607 h 306770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36097"/>
                <a:gd name="T31" fmla="*/ 0 h 3067706"/>
                <a:gd name="T32" fmla="*/ 2836097 w 2836097"/>
                <a:gd name="T33" fmla="*/ 3067706 h 306770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36097" h="3067706">
                  <a:moveTo>
                    <a:pt x="2682494" y="3067706"/>
                  </a:moveTo>
                  <a:lnTo>
                    <a:pt x="876045" y="3067706"/>
                  </a:lnTo>
                  <a:lnTo>
                    <a:pt x="0" y="1533853"/>
                  </a:lnTo>
                  <a:lnTo>
                    <a:pt x="876045" y="0"/>
                  </a:lnTo>
                  <a:lnTo>
                    <a:pt x="2682494" y="0"/>
                  </a:lnTo>
                  <a:lnTo>
                    <a:pt x="2836097" y="268941"/>
                  </a:lnTo>
                  <a:lnTo>
                    <a:pt x="1473384" y="268941"/>
                  </a:lnTo>
                  <a:lnTo>
                    <a:pt x="747356" y="1540132"/>
                  </a:lnTo>
                  <a:lnTo>
                    <a:pt x="1473384" y="2811322"/>
                  </a:lnTo>
                  <a:lnTo>
                    <a:pt x="2828925" y="2811322"/>
                  </a:lnTo>
                  <a:lnTo>
                    <a:pt x="2682494" y="3067706"/>
                  </a:lnTo>
                  <a:close/>
                </a:path>
              </a:pathLst>
            </a:custGeom>
            <a:solidFill>
              <a:srgbClr val="6395CE"/>
            </a:solidFill>
            <a:ln>
              <a:noFill/>
            </a:ln>
            <a:extLst/>
          </p:spPr>
          <p:txBody>
            <a:bodyPr anchor="ctr"/>
            <a:lstStyle/>
            <a:p>
              <a:endParaRPr lang="zh-CN" altLang="en-US" dirty="0">
                <a:solidFill>
                  <a:schemeClr val="accent3">
                    <a:lumMod val="50000"/>
                  </a:schemeClr>
                </a:solidFill>
                <a:latin typeface="微软雅黑" panose="020B0503020204020204" pitchFamily="34" charset="-122"/>
                <a:ea typeface="微软雅黑" panose="020B0503020204020204" pitchFamily="34" charset="-122"/>
              </a:endParaRPr>
            </a:p>
          </p:txBody>
        </p:sp>
        <p:sp>
          <p:nvSpPr>
            <p:cNvPr id="20" name="文本框 38">
              <a:extLst>
                <a:ext uri="{FF2B5EF4-FFF2-40B4-BE49-F238E27FC236}">
                  <a16:creationId xmlns:a16="http://schemas.microsoft.com/office/drawing/2014/main" xmlns="" id="{13425BC7-4F28-427F-BB62-AB5B24F5BD8A}"/>
                </a:ext>
              </a:extLst>
            </p:cNvPr>
            <p:cNvSpPr>
              <a:spLocks noChangeArrowheads="1"/>
            </p:cNvSpPr>
            <p:nvPr/>
          </p:nvSpPr>
          <p:spPr bwMode="auto">
            <a:xfrm>
              <a:off x="10562877" y="3701316"/>
              <a:ext cx="6912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Impact" pitchFamily="34" charset="0"/>
                </a:rPr>
                <a:t>03</a:t>
              </a:r>
              <a:endParaRPr lang="zh-CN" altLang="en-US" sz="32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Impact" pitchFamily="34" charset="0"/>
              </a:endParaRPr>
            </a:p>
          </p:txBody>
        </p:sp>
      </p:grpSp>
      <p:sp>
        <p:nvSpPr>
          <p:cNvPr id="21" name="文本框 62">
            <a:extLst>
              <a:ext uri="{FF2B5EF4-FFF2-40B4-BE49-F238E27FC236}">
                <a16:creationId xmlns:a16="http://schemas.microsoft.com/office/drawing/2014/main" xmlns="" id="{C344FAAF-4186-4DDB-942C-2C1814089E0D}"/>
              </a:ext>
            </a:extLst>
          </p:cNvPr>
          <p:cNvSpPr>
            <a:spLocks noChangeArrowheads="1"/>
          </p:cNvSpPr>
          <p:nvPr/>
        </p:nvSpPr>
        <p:spPr bwMode="auto">
          <a:xfrm>
            <a:off x="706735" y="3261083"/>
            <a:ext cx="2532184"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lvl="0" defTabSz="1219170" fontAlgn="auto">
              <a:lnSpc>
                <a:spcPct val="130000"/>
              </a:lnSpc>
              <a:spcBef>
                <a:spcPts val="0"/>
              </a:spcBef>
              <a:spcAft>
                <a:spcPts val="0"/>
              </a:spcAft>
              <a:defRPr/>
            </a:pPr>
            <a:r>
              <a:rPr lang="zh-CN" altLang="en-US" sz="1600" kern="0" dirty="0">
                <a:solidFill>
                  <a:schemeClr val="accent3">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22" name="文本框 62">
            <a:extLst>
              <a:ext uri="{FF2B5EF4-FFF2-40B4-BE49-F238E27FC236}">
                <a16:creationId xmlns:a16="http://schemas.microsoft.com/office/drawing/2014/main" xmlns="" id="{0D171B79-DC7F-4161-A19F-E3C9E37ADC20}"/>
              </a:ext>
            </a:extLst>
          </p:cNvPr>
          <p:cNvSpPr>
            <a:spLocks noChangeArrowheads="1"/>
          </p:cNvSpPr>
          <p:nvPr/>
        </p:nvSpPr>
        <p:spPr bwMode="auto">
          <a:xfrm>
            <a:off x="4340889" y="3261083"/>
            <a:ext cx="2532184"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lvl="0" defTabSz="1219170" fontAlgn="auto">
              <a:lnSpc>
                <a:spcPct val="130000"/>
              </a:lnSpc>
              <a:spcBef>
                <a:spcPts val="0"/>
              </a:spcBef>
              <a:spcAft>
                <a:spcPts val="0"/>
              </a:spcAft>
              <a:defRPr/>
            </a:pPr>
            <a:r>
              <a:rPr lang="zh-CN" altLang="en-US" sz="1600" kern="0" dirty="0">
                <a:solidFill>
                  <a:schemeClr val="accent3">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23" name="文本框 62">
            <a:extLst>
              <a:ext uri="{FF2B5EF4-FFF2-40B4-BE49-F238E27FC236}">
                <a16:creationId xmlns:a16="http://schemas.microsoft.com/office/drawing/2014/main" xmlns="" id="{57FC9868-6F31-492D-8E17-88ED1A6146EA}"/>
              </a:ext>
            </a:extLst>
          </p:cNvPr>
          <p:cNvSpPr>
            <a:spLocks noChangeArrowheads="1"/>
          </p:cNvSpPr>
          <p:nvPr/>
        </p:nvSpPr>
        <p:spPr bwMode="auto">
          <a:xfrm>
            <a:off x="7810920" y="3261083"/>
            <a:ext cx="2532184"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lvl="0" defTabSz="1219170" fontAlgn="auto">
              <a:lnSpc>
                <a:spcPct val="130000"/>
              </a:lnSpc>
              <a:spcBef>
                <a:spcPts val="0"/>
              </a:spcBef>
              <a:spcAft>
                <a:spcPts val="0"/>
              </a:spcAft>
              <a:defRPr/>
            </a:pPr>
            <a:r>
              <a:rPr lang="zh-CN" altLang="en-US" sz="1600" kern="0" dirty="0">
                <a:solidFill>
                  <a:schemeClr val="accent3">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24" name="TextBox 83">
            <a:extLst>
              <a:ext uri="{FF2B5EF4-FFF2-40B4-BE49-F238E27FC236}">
                <a16:creationId xmlns:a16="http://schemas.microsoft.com/office/drawing/2014/main" xmlns="" id="{CE57E447-C2E0-4DA8-9CE4-318601F9E514}"/>
              </a:ext>
            </a:extLst>
          </p:cNvPr>
          <p:cNvSpPr txBox="1"/>
          <p:nvPr/>
        </p:nvSpPr>
        <p:spPr>
          <a:xfrm>
            <a:off x="1771851" y="1953231"/>
            <a:ext cx="1467068" cy="400110"/>
          </a:xfrm>
          <a:prstGeom prst="rect">
            <a:avLst/>
          </a:prstGeom>
          <a:noFill/>
        </p:spPr>
        <p:txBody>
          <a:bodyPr wrap="none" rtlCol="0">
            <a:spAutoFit/>
          </a:bodyPr>
          <a:lstStyle/>
          <a:p>
            <a:r>
              <a:rPr lang="zh-CN" altLang="en-US" sz="2000" b="1" dirty="0">
                <a:solidFill>
                  <a:schemeClr val="accent3">
                    <a:lumMod val="50000"/>
                  </a:schemeClr>
                </a:solidFill>
                <a:latin typeface="微软雅黑" panose="020B0503020204020204" pitchFamily="34" charset="-122"/>
                <a:ea typeface="微软雅黑" panose="020B0503020204020204" pitchFamily="34" charset="-122"/>
              </a:rPr>
              <a:t>添加关键字</a:t>
            </a:r>
          </a:p>
        </p:txBody>
      </p:sp>
      <p:sp>
        <p:nvSpPr>
          <p:cNvPr id="25" name="TextBox 84">
            <a:extLst>
              <a:ext uri="{FF2B5EF4-FFF2-40B4-BE49-F238E27FC236}">
                <a16:creationId xmlns:a16="http://schemas.microsoft.com/office/drawing/2014/main" xmlns="" id="{C2FE8476-23B3-4C97-A7EB-AFE1AA6DAFA7}"/>
              </a:ext>
            </a:extLst>
          </p:cNvPr>
          <p:cNvSpPr txBox="1"/>
          <p:nvPr/>
        </p:nvSpPr>
        <p:spPr>
          <a:xfrm>
            <a:off x="5318923" y="1953231"/>
            <a:ext cx="1467068" cy="400110"/>
          </a:xfrm>
          <a:prstGeom prst="rect">
            <a:avLst/>
          </a:prstGeom>
          <a:noFill/>
        </p:spPr>
        <p:txBody>
          <a:bodyPr wrap="none" rtlCol="0">
            <a:spAutoFit/>
          </a:bodyPr>
          <a:lstStyle/>
          <a:p>
            <a:r>
              <a:rPr lang="zh-CN" altLang="en-US" sz="2000" b="1" dirty="0">
                <a:solidFill>
                  <a:schemeClr val="accent3">
                    <a:lumMod val="50000"/>
                  </a:schemeClr>
                </a:solidFill>
                <a:latin typeface="微软雅黑" panose="020B0503020204020204" pitchFamily="34" charset="-122"/>
                <a:ea typeface="微软雅黑" panose="020B0503020204020204" pitchFamily="34" charset="-122"/>
              </a:rPr>
              <a:t>添加关键字</a:t>
            </a:r>
          </a:p>
        </p:txBody>
      </p:sp>
      <p:sp>
        <p:nvSpPr>
          <p:cNvPr id="26" name="TextBox 85">
            <a:extLst>
              <a:ext uri="{FF2B5EF4-FFF2-40B4-BE49-F238E27FC236}">
                <a16:creationId xmlns:a16="http://schemas.microsoft.com/office/drawing/2014/main" xmlns="" id="{567418F5-4BAE-443F-B7DD-D0B88BCB1E6F}"/>
              </a:ext>
            </a:extLst>
          </p:cNvPr>
          <p:cNvSpPr txBox="1"/>
          <p:nvPr/>
        </p:nvSpPr>
        <p:spPr>
          <a:xfrm>
            <a:off x="8829144" y="1953231"/>
            <a:ext cx="1467068" cy="400110"/>
          </a:xfrm>
          <a:prstGeom prst="rect">
            <a:avLst/>
          </a:prstGeom>
          <a:noFill/>
        </p:spPr>
        <p:txBody>
          <a:bodyPr wrap="none" rtlCol="0">
            <a:spAutoFit/>
          </a:bodyPr>
          <a:lstStyle/>
          <a:p>
            <a:r>
              <a:rPr lang="zh-CN" altLang="en-US" sz="2000" b="1" dirty="0">
                <a:solidFill>
                  <a:schemeClr val="accent3">
                    <a:lumMod val="50000"/>
                  </a:schemeClr>
                </a:solidFill>
                <a:latin typeface="微软雅黑" panose="020B0503020204020204" pitchFamily="34" charset="-122"/>
                <a:ea typeface="微软雅黑" panose="020B0503020204020204" pitchFamily="34" charset="-122"/>
              </a:rPr>
              <a:t>添加关键字</a:t>
            </a:r>
          </a:p>
        </p:txBody>
      </p:sp>
    </p:spTree>
    <p:extLst>
      <p:ext uri="{BB962C8B-B14F-4D97-AF65-F5344CB8AC3E}">
        <p14:creationId xmlns:p14="http://schemas.microsoft.com/office/powerpoint/2010/main" val="2847910893"/>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childTnLst>
                          </p:cTn>
                        </p:par>
                        <p:par>
                          <p:cTn id="16" fill="hold">
                            <p:stCondLst>
                              <p:cond delay="1500"/>
                            </p:stCondLst>
                            <p:childTnLst>
                              <p:par>
                                <p:cTn id="17" presetID="12" presetClass="entr" presetSubtype="8"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p:tgtEl>
                                          <p:spTgt spid="10"/>
                                        </p:tgtEl>
                                        <p:attrNameLst>
                                          <p:attrName>ppt_x</p:attrName>
                                        </p:attrNameLst>
                                      </p:cBhvr>
                                      <p:tavLst>
                                        <p:tav tm="0">
                                          <p:val>
                                            <p:strVal val="#ppt_x-#ppt_w*1.125000"/>
                                          </p:val>
                                        </p:tav>
                                        <p:tav tm="100000">
                                          <p:val>
                                            <p:strVal val="#ppt_x"/>
                                          </p:val>
                                        </p:tav>
                                      </p:tavLst>
                                    </p:anim>
                                    <p:animEffect transition="in" filter="wipe(right)">
                                      <p:cBhvr>
                                        <p:cTn id="20" dur="500"/>
                                        <p:tgtEl>
                                          <p:spTgt spid="10"/>
                                        </p:tgtEl>
                                      </p:cBhvr>
                                    </p:animEffect>
                                  </p:childTnLst>
                                </p:cTn>
                              </p:par>
                              <p:par>
                                <p:cTn id="21" presetID="12" presetClass="entr" presetSubtype="2"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750"/>
                                        <p:tgtEl>
                                          <p:spTgt spid="21"/>
                                        </p:tgtEl>
                                        <p:attrNameLst>
                                          <p:attrName>ppt_x</p:attrName>
                                        </p:attrNameLst>
                                      </p:cBhvr>
                                      <p:tavLst>
                                        <p:tav tm="0">
                                          <p:val>
                                            <p:strVal val="#ppt_x+#ppt_w*1.125000"/>
                                          </p:val>
                                        </p:tav>
                                        <p:tav tm="100000">
                                          <p:val>
                                            <p:strVal val="#ppt_x"/>
                                          </p:val>
                                        </p:tav>
                                      </p:tavLst>
                                    </p:anim>
                                    <p:animEffect transition="in" filter="wipe(left)">
                                      <p:cBhvr>
                                        <p:cTn id="24" dur="750"/>
                                        <p:tgtEl>
                                          <p:spTgt spid="21"/>
                                        </p:tgtEl>
                                      </p:cBhvr>
                                    </p:animEffect>
                                  </p:childTnLst>
                                </p:cTn>
                              </p:par>
                            </p:childTnLst>
                          </p:cTn>
                        </p:par>
                        <p:par>
                          <p:cTn id="25" fill="hold">
                            <p:stCondLst>
                              <p:cond delay="2250"/>
                            </p:stCondLst>
                            <p:childTnLst>
                              <p:par>
                                <p:cTn id="26" presetID="12" presetClass="entr" presetSubtype="8"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p:tgtEl>
                                          <p:spTgt spid="15"/>
                                        </p:tgtEl>
                                        <p:attrNameLst>
                                          <p:attrName>ppt_x</p:attrName>
                                        </p:attrNameLst>
                                      </p:cBhvr>
                                      <p:tavLst>
                                        <p:tav tm="0">
                                          <p:val>
                                            <p:strVal val="#ppt_x-#ppt_w*1.125000"/>
                                          </p:val>
                                        </p:tav>
                                        <p:tav tm="100000">
                                          <p:val>
                                            <p:strVal val="#ppt_x"/>
                                          </p:val>
                                        </p:tav>
                                      </p:tavLst>
                                    </p:anim>
                                    <p:animEffect transition="in" filter="wipe(right)">
                                      <p:cBhvr>
                                        <p:cTn id="29" dur="500"/>
                                        <p:tgtEl>
                                          <p:spTgt spid="15"/>
                                        </p:tgtEl>
                                      </p:cBhvr>
                                    </p:animEffect>
                                  </p:childTnLst>
                                </p:cTn>
                              </p:par>
                              <p:par>
                                <p:cTn id="30" presetID="12" presetClass="entr" presetSubtype="2"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additive="base">
                                        <p:cTn id="32" dur="750"/>
                                        <p:tgtEl>
                                          <p:spTgt spid="22"/>
                                        </p:tgtEl>
                                        <p:attrNameLst>
                                          <p:attrName>ppt_x</p:attrName>
                                        </p:attrNameLst>
                                      </p:cBhvr>
                                      <p:tavLst>
                                        <p:tav tm="0">
                                          <p:val>
                                            <p:strVal val="#ppt_x+#ppt_w*1.125000"/>
                                          </p:val>
                                        </p:tav>
                                        <p:tav tm="100000">
                                          <p:val>
                                            <p:strVal val="#ppt_x"/>
                                          </p:val>
                                        </p:tav>
                                      </p:tavLst>
                                    </p:anim>
                                    <p:animEffect transition="in" filter="wipe(left)">
                                      <p:cBhvr>
                                        <p:cTn id="33" dur="750"/>
                                        <p:tgtEl>
                                          <p:spTgt spid="22"/>
                                        </p:tgtEl>
                                      </p:cBhvr>
                                    </p:animEffect>
                                  </p:childTnLst>
                                </p:cTn>
                              </p:par>
                            </p:childTnLst>
                          </p:cTn>
                        </p:par>
                        <p:par>
                          <p:cTn id="34" fill="hold">
                            <p:stCondLst>
                              <p:cond delay="3000"/>
                            </p:stCondLst>
                            <p:childTnLst>
                              <p:par>
                                <p:cTn id="35" presetID="12" presetClass="entr" presetSubtype="8" fill="hold"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p:tgtEl>
                                          <p:spTgt spid="18"/>
                                        </p:tgtEl>
                                        <p:attrNameLst>
                                          <p:attrName>ppt_x</p:attrName>
                                        </p:attrNameLst>
                                      </p:cBhvr>
                                      <p:tavLst>
                                        <p:tav tm="0">
                                          <p:val>
                                            <p:strVal val="#ppt_x-#ppt_w*1.125000"/>
                                          </p:val>
                                        </p:tav>
                                        <p:tav tm="100000">
                                          <p:val>
                                            <p:strVal val="#ppt_x"/>
                                          </p:val>
                                        </p:tav>
                                      </p:tavLst>
                                    </p:anim>
                                    <p:animEffect transition="in" filter="wipe(right)">
                                      <p:cBhvr>
                                        <p:cTn id="38" dur="500"/>
                                        <p:tgtEl>
                                          <p:spTgt spid="18"/>
                                        </p:tgtEl>
                                      </p:cBhvr>
                                    </p:animEffect>
                                  </p:childTnLst>
                                </p:cTn>
                              </p:par>
                              <p:par>
                                <p:cTn id="39" presetID="12" presetClass="entr" presetSubtype="2"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750"/>
                                        <p:tgtEl>
                                          <p:spTgt spid="23"/>
                                        </p:tgtEl>
                                        <p:attrNameLst>
                                          <p:attrName>ppt_x</p:attrName>
                                        </p:attrNameLst>
                                      </p:cBhvr>
                                      <p:tavLst>
                                        <p:tav tm="0">
                                          <p:val>
                                            <p:strVal val="#ppt_x+#ppt_w*1.125000"/>
                                          </p:val>
                                        </p:tav>
                                        <p:tav tm="100000">
                                          <p:val>
                                            <p:strVal val="#ppt_x"/>
                                          </p:val>
                                        </p:tav>
                                      </p:tavLst>
                                    </p:anim>
                                    <p:animEffect transition="in" filter="wipe(left)">
                                      <p:cBhvr>
                                        <p:cTn id="42" dur="7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 y="0"/>
            <a:ext cx="12214407" cy="6858000"/>
            <a:chOff x="-1" y="0"/>
            <a:chExt cx="12214407" cy="6858000"/>
          </a:xfrm>
        </p:grpSpPr>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0"/>
              <a:ext cx="12193721" cy="6858000"/>
            </a:xfrm>
            <a:prstGeom prst="rect">
              <a:avLst/>
            </a:prstGeom>
          </p:spPr>
        </p:pic>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 y="0"/>
              <a:ext cx="12214407" cy="6858000"/>
            </a:xfrm>
            <a:prstGeom prst="rect">
              <a:avLst/>
            </a:prstGeom>
          </p:spPr>
        </p:pic>
      </p:grpSp>
      <p:sp>
        <p:nvSpPr>
          <p:cNvPr id="6" name="矩形 5"/>
          <p:cNvSpPr/>
          <p:nvPr/>
        </p:nvSpPr>
        <p:spPr>
          <a:xfrm>
            <a:off x="217714" y="239486"/>
            <a:ext cx="11675788" cy="6455228"/>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217714" y="403657"/>
            <a:ext cx="3048000" cy="707886"/>
          </a:xfrm>
          <a:prstGeom prst="rect">
            <a:avLst/>
          </a:prstGeom>
          <a:noFill/>
        </p:spPr>
        <p:txBody>
          <a:bodyPr wrap="square" rtlCol="0">
            <a:spAutoFit/>
          </a:bodyPr>
          <a:lstStyle/>
          <a:p>
            <a:pPr algn="ctr"/>
            <a:r>
              <a:rPr lang="zh-CN" altLang="en-US" sz="4000" dirty="0">
                <a:solidFill>
                  <a:srgbClr val="6395CE"/>
                </a:solidFill>
                <a:latin typeface="方正艺黑简体" panose="03000509000000000000" pitchFamily="65" charset="-122"/>
                <a:ea typeface="方正艺黑简体" panose="03000509000000000000" pitchFamily="65" charset="-122"/>
              </a:rPr>
              <a:t>职业目标</a:t>
            </a:r>
          </a:p>
        </p:txBody>
      </p:sp>
      <p:sp>
        <p:nvSpPr>
          <p:cNvPr id="8" name="TextBox 3"/>
          <p:cNvSpPr txBox="1"/>
          <p:nvPr/>
        </p:nvSpPr>
        <p:spPr>
          <a:xfrm>
            <a:off x="3578101" y="1259468"/>
            <a:ext cx="1997346" cy="400110"/>
          </a:xfrm>
          <a:prstGeom prst="rect">
            <a:avLst/>
          </a:prstGeom>
          <a:noFill/>
        </p:spPr>
        <p:txBody>
          <a:bodyPr wrap="square" rtlCol="0">
            <a:spAutoFit/>
          </a:bodyPr>
          <a:lstStyle/>
          <a:p>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客观务实</a:t>
            </a:r>
          </a:p>
        </p:txBody>
      </p:sp>
      <p:sp>
        <p:nvSpPr>
          <p:cNvPr id="9" name="TextBox 4"/>
          <p:cNvSpPr txBox="1"/>
          <p:nvPr/>
        </p:nvSpPr>
        <p:spPr>
          <a:xfrm>
            <a:off x="3640506" y="1617819"/>
            <a:ext cx="7351814" cy="646331"/>
          </a:xfrm>
          <a:prstGeom prst="rect">
            <a:avLst/>
          </a:prstGeom>
          <a:noFill/>
        </p:spPr>
        <p:txBody>
          <a:bodyPr wrap="square" rtlCol="0">
            <a:spAutoFit/>
          </a:bodyPr>
          <a:lstStyle/>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唯物主义者和实干家们最注重的就是客观务实，这是一种一切从实际出发的工作理念，脱离了实际的行动都是不切实际的。</a:t>
            </a:r>
          </a:p>
        </p:txBody>
      </p:sp>
      <p:sp>
        <p:nvSpPr>
          <p:cNvPr id="10" name="TextBox 5"/>
          <p:cNvSpPr txBox="1"/>
          <p:nvPr/>
        </p:nvSpPr>
        <p:spPr>
          <a:xfrm>
            <a:off x="3640506" y="5363924"/>
            <a:ext cx="1997346" cy="400110"/>
          </a:xfrm>
          <a:prstGeom prst="rect">
            <a:avLst/>
          </a:prstGeom>
          <a:noFill/>
        </p:spPr>
        <p:txBody>
          <a:bodyPr wrap="square" rtlCol="0">
            <a:spAutoFit/>
          </a:bodyPr>
          <a:lstStyle/>
          <a:p>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科学管理</a:t>
            </a:r>
          </a:p>
        </p:txBody>
      </p:sp>
      <p:sp>
        <p:nvSpPr>
          <p:cNvPr id="11" name="TextBox 6"/>
          <p:cNvSpPr txBox="1"/>
          <p:nvPr/>
        </p:nvSpPr>
        <p:spPr>
          <a:xfrm>
            <a:off x="3640506" y="5671204"/>
            <a:ext cx="7351814" cy="646331"/>
          </a:xfrm>
          <a:prstGeom prst="rect">
            <a:avLst/>
          </a:prstGeom>
          <a:noFill/>
        </p:spPr>
        <p:txBody>
          <a:bodyPr wrap="square" rtlCol="0">
            <a:spAutoFit/>
          </a:bodyPr>
          <a:lstStyle>
            <a:defPPr>
              <a:defRPr lang="zh-CN"/>
            </a:defPPr>
            <a:lvl1pPr>
              <a:defRPr>
                <a:solidFill>
                  <a:schemeClr val="accent1"/>
                </a:solidFill>
                <a:latin typeface="+mj-ea"/>
                <a:ea typeface="+mj-ea"/>
              </a:defRPr>
            </a:lvl1pPr>
          </a:lstStyle>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运用最新的科技手段和管理理念，结合部门现实状况，将部门的管理、业绩提升到一个新的层次。</a:t>
            </a:r>
          </a:p>
        </p:txBody>
      </p:sp>
      <p:sp>
        <p:nvSpPr>
          <p:cNvPr id="14" name="TextBox 7"/>
          <p:cNvSpPr txBox="1"/>
          <p:nvPr/>
        </p:nvSpPr>
        <p:spPr>
          <a:xfrm>
            <a:off x="4083068" y="3933056"/>
            <a:ext cx="1997346" cy="400110"/>
          </a:xfrm>
          <a:prstGeom prst="rect">
            <a:avLst/>
          </a:prstGeom>
          <a:noFill/>
        </p:spPr>
        <p:txBody>
          <a:bodyPr wrap="square" rtlCol="0">
            <a:spAutoFit/>
          </a:bodyPr>
          <a:lstStyle/>
          <a:p>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服务大局</a:t>
            </a:r>
          </a:p>
        </p:txBody>
      </p:sp>
      <p:sp>
        <p:nvSpPr>
          <p:cNvPr id="15" name="TextBox 8"/>
          <p:cNvSpPr txBox="1"/>
          <p:nvPr/>
        </p:nvSpPr>
        <p:spPr>
          <a:xfrm>
            <a:off x="4145473" y="4240336"/>
            <a:ext cx="7351814" cy="646331"/>
          </a:xfrm>
          <a:prstGeom prst="rect">
            <a:avLst/>
          </a:prstGeom>
          <a:noFill/>
        </p:spPr>
        <p:txBody>
          <a:bodyPr wrap="square" rtlCol="0">
            <a:spAutoFit/>
          </a:bodyPr>
          <a:lstStyle>
            <a:defPPr>
              <a:defRPr lang="zh-CN"/>
            </a:defPPr>
            <a:lvl1pPr>
              <a:defRPr>
                <a:solidFill>
                  <a:schemeClr val="accent1"/>
                </a:solidFill>
                <a:latin typeface="+mj-ea"/>
                <a:ea typeface="+mj-ea"/>
              </a:defRPr>
            </a:lvl1pPr>
          </a:lstStyle>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坚决服务公司制定的发展大局，找准部门的位置，摆正自身的位置，做好该做的事，管好该管的人。</a:t>
            </a:r>
          </a:p>
        </p:txBody>
      </p:sp>
      <p:sp>
        <p:nvSpPr>
          <p:cNvPr id="16" name="TextBox 9"/>
          <p:cNvSpPr txBox="1"/>
          <p:nvPr/>
        </p:nvSpPr>
        <p:spPr>
          <a:xfrm>
            <a:off x="4083068" y="2500041"/>
            <a:ext cx="1997346" cy="400110"/>
          </a:xfrm>
          <a:prstGeom prst="rect">
            <a:avLst/>
          </a:prstGeom>
          <a:noFill/>
        </p:spPr>
        <p:txBody>
          <a:bodyPr wrap="square" rtlCol="0">
            <a:spAutoFit/>
          </a:bodyPr>
          <a:lstStyle/>
          <a:p>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开拓进取</a:t>
            </a:r>
          </a:p>
        </p:txBody>
      </p:sp>
      <p:sp>
        <p:nvSpPr>
          <p:cNvPr id="17" name="TextBox 10"/>
          <p:cNvSpPr txBox="1"/>
          <p:nvPr/>
        </p:nvSpPr>
        <p:spPr>
          <a:xfrm>
            <a:off x="4145473" y="2807321"/>
            <a:ext cx="7351814" cy="646331"/>
          </a:xfrm>
          <a:prstGeom prst="rect">
            <a:avLst/>
          </a:prstGeom>
          <a:noFill/>
        </p:spPr>
        <p:txBody>
          <a:bodyPr wrap="square" rtlCol="0">
            <a:spAutoFit/>
          </a:bodyPr>
          <a:lstStyle/>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在其位谋其政，在新岗位上努力将自身的业绩提升到一个新的层次，将自身的能力提升到一个新的层次。</a:t>
            </a:r>
          </a:p>
        </p:txBody>
      </p:sp>
      <p:grpSp>
        <p:nvGrpSpPr>
          <p:cNvPr id="18" name="组合 17"/>
          <p:cNvGrpSpPr/>
          <p:nvPr/>
        </p:nvGrpSpPr>
        <p:grpSpPr>
          <a:xfrm>
            <a:off x="3241675" y="4001385"/>
            <a:ext cx="831850" cy="831850"/>
            <a:chOff x="3241675" y="4133850"/>
            <a:chExt cx="831850" cy="831850"/>
          </a:xfrm>
          <a:effectLst>
            <a:outerShdw blurRad="50800" dist="38100" dir="5400000" algn="t" rotWithShape="0">
              <a:prstClr val="black">
                <a:alpha val="40000"/>
              </a:prstClr>
            </a:outerShdw>
          </a:effectLst>
        </p:grpSpPr>
        <p:sp>
          <p:nvSpPr>
            <p:cNvPr id="19" name="Oval 9"/>
            <p:cNvSpPr>
              <a:spLocks noChangeArrowheads="1"/>
            </p:cNvSpPr>
            <p:nvPr/>
          </p:nvSpPr>
          <p:spPr bwMode="auto">
            <a:xfrm>
              <a:off x="3241675" y="4133850"/>
              <a:ext cx="831850" cy="831850"/>
            </a:xfrm>
            <a:prstGeom prst="ellipse">
              <a:avLst/>
            </a:prstGeom>
            <a:solidFill>
              <a:srgbClr val="6395CE"/>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20" name="Freeform 28"/>
            <p:cNvSpPr>
              <a:spLocks noEditPoints="1"/>
            </p:cNvSpPr>
            <p:nvPr/>
          </p:nvSpPr>
          <p:spPr bwMode="auto">
            <a:xfrm>
              <a:off x="3376092" y="4240336"/>
              <a:ext cx="619125" cy="552450"/>
            </a:xfrm>
            <a:custGeom>
              <a:avLst/>
              <a:gdLst>
                <a:gd name="T0" fmla="*/ 241 w 789"/>
                <a:gd name="T1" fmla="*/ 244 h 716"/>
                <a:gd name="T2" fmla="*/ 241 w 789"/>
                <a:gd name="T3" fmla="*/ 0 h 716"/>
                <a:gd name="T4" fmla="*/ 130 w 789"/>
                <a:gd name="T5" fmla="*/ 303 h 716"/>
                <a:gd name="T6" fmla="*/ 214 w 789"/>
                <a:gd name="T7" fmla="*/ 359 h 716"/>
                <a:gd name="T8" fmla="*/ 243 w 789"/>
                <a:gd name="T9" fmla="*/ 670 h 716"/>
                <a:gd name="T10" fmla="*/ 260 w 789"/>
                <a:gd name="T11" fmla="*/ 359 h 716"/>
                <a:gd name="T12" fmla="*/ 351 w 789"/>
                <a:gd name="T13" fmla="*/ 303 h 716"/>
                <a:gd name="T14" fmla="*/ 473 w 789"/>
                <a:gd name="T15" fmla="*/ 440 h 716"/>
                <a:gd name="T16" fmla="*/ 334 w 789"/>
                <a:gd name="T17" fmla="*/ 716 h 716"/>
                <a:gd name="T18" fmla="*/ 26 w 789"/>
                <a:gd name="T19" fmla="*/ 579 h 716"/>
                <a:gd name="T20" fmla="*/ 130 w 789"/>
                <a:gd name="T21" fmla="*/ 303 h 716"/>
                <a:gd name="T22" fmla="*/ 516 w 789"/>
                <a:gd name="T23" fmla="*/ 409 h 716"/>
                <a:gd name="T24" fmla="*/ 516 w 789"/>
                <a:gd name="T25" fmla="*/ 445 h 716"/>
                <a:gd name="T26" fmla="*/ 505 w 789"/>
                <a:gd name="T27" fmla="*/ 528 h 716"/>
                <a:gd name="T28" fmla="*/ 614 w 789"/>
                <a:gd name="T29" fmla="*/ 472 h 716"/>
                <a:gd name="T30" fmla="*/ 681 w 789"/>
                <a:gd name="T31" fmla="*/ 357 h 716"/>
                <a:gd name="T32" fmla="*/ 789 w 789"/>
                <a:gd name="T33" fmla="*/ 292 h 716"/>
                <a:gd name="T34" fmla="*/ 724 w 789"/>
                <a:gd name="T35" fmla="*/ 227 h 716"/>
                <a:gd name="T36" fmla="*/ 660 w 789"/>
                <a:gd name="T37" fmla="*/ 335 h 716"/>
                <a:gd name="T38" fmla="*/ 545 w 789"/>
                <a:gd name="T39" fmla="*/ 403 h 716"/>
                <a:gd name="T40" fmla="*/ 638 w 789"/>
                <a:gd name="T41" fmla="*/ 271 h 716"/>
                <a:gd name="T42" fmla="*/ 545 w 789"/>
                <a:gd name="T43" fmla="*/ 227 h 716"/>
                <a:gd name="T44" fmla="*/ 453 w 789"/>
                <a:gd name="T45" fmla="*/ 296 h 716"/>
                <a:gd name="T46" fmla="*/ 629 w 789"/>
                <a:gd name="T47" fmla="*/ 292 h 716"/>
                <a:gd name="T48" fmla="*/ 746 w 789"/>
                <a:gd name="T49" fmla="*/ 379 h 716"/>
                <a:gd name="T50" fmla="*/ 743 w 789"/>
                <a:gd name="T51" fmla="*/ 472 h 716"/>
                <a:gd name="T52" fmla="*/ 476 w 789"/>
                <a:gd name="T53" fmla="*/ 658 h 716"/>
                <a:gd name="T54" fmla="*/ 545 w 789"/>
                <a:gd name="T55" fmla="*/ 716 h 716"/>
                <a:gd name="T56" fmla="*/ 763 w 789"/>
                <a:gd name="T57" fmla="*/ 362 h 716"/>
                <a:gd name="T58" fmla="*/ 680 w 789"/>
                <a:gd name="T59" fmla="*/ 401 h 716"/>
                <a:gd name="T60" fmla="*/ 656 w 789"/>
                <a:gd name="T61" fmla="*/ 472 h 716"/>
                <a:gd name="T62" fmla="*/ 500 w 789"/>
                <a:gd name="T63" fmla="*/ 573 h 716"/>
                <a:gd name="T64" fmla="*/ 498 w 789"/>
                <a:gd name="T65" fmla="*/ 587 h 716"/>
                <a:gd name="T66" fmla="*/ 492 w 789"/>
                <a:gd name="T67" fmla="*/ 615 h 716"/>
                <a:gd name="T68" fmla="*/ 698 w 789"/>
                <a:gd name="T69" fmla="*/ 472 h 716"/>
                <a:gd name="T70" fmla="*/ 584 w 789"/>
                <a:gd name="T71" fmla="*/ 368 h 716"/>
                <a:gd name="T72" fmla="*/ 545 w 789"/>
                <a:gd name="T73" fmla="*/ 319 h 716"/>
                <a:gd name="T74" fmla="*/ 506 w 789"/>
                <a:gd name="T75" fmla="*/ 368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89" h="716">
                  <a:moveTo>
                    <a:pt x="119" y="122"/>
                  </a:moveTo>
                  <a:cubicBezTo>
                    <a:pt x="119" y="189"/>
                    <a:pt x="173" y="244"/>
                    <a:pt x="241" y="244"/>
                  </a:cubicBezTo>
                  <a:cubicBezTo>
                    <a:pt x="308" y="244"/>
                    <a:pt x="363" y="189"/>
                    <a:pt x="363" y="122"/>
                  </a:cubicBezTo>
                  <a:cubicBezTo>
                    <a:pt x="363" y="54"/>
                    <a:pt x="308" y="0"/>
                    <a:pt x="241" y="0"/>
                  </a:cubicBezTo>
                  <a:cubicBezTo>
                    <a:pt x="173" y="0"/>
                    <a:pt x="119" y="54"/>
                    <a:pt x="119" y="122"/>
                  </a:cubicBezTo>
                  <a:close/>
                  <a:moveTo>
                    <a:pt x="130" y="303"/>
                  </a:moveTo>
                  <a:lnTo>
                    <a:pt x="197" y="303"/>
                  </a:lnTo>
                  <a:cubicBezTo>
                    <a:pt x="197" y="310"/>
                    <a:pt x="196" y="344"/>
                    <a:pt x="214" y="359"/>
                  </a:cubicBezTo>
                  <a:cubicBezTo>
                    <a:pt x="214" y="359"/>
                    <a:pt x="185" y="532"/>
                    <a:pt x="197" y="588"/>
                  </a:cubicBezTo>
                  <a:cubicBezTo>
                    <a:pt x="202" y="611"/>
                    <a:pt x="221" y="670"/>
                    <a:pt x="243" y="670"/>
                  </a:cubicBezTo>
                  <a:cubicBezTo>
                    <a:pt x="264" y="669"/>
                    <a:pt x="280" y="611"/>
                    <a:pt x="285" y="588"/>
                  </a:cubicBezTo>
                  <a:cubicBezTo>
                    <a:pt x="295" y="531"/>
                    <a:pt x="260" y="359"/>
                    <a:pt x="260" y="359"/>
                  </a:cubicBezTo>
                  <a:cubicBezTo>
                    <a:pt x="265" y="357"/>
                    <a:pt x="275" y="346"/>
                    <a:pt x="278" y="303"/>
                  </a:cubicBezTo>
                  <a:lnTo>
                    <a:pt x="351" y="303"/>
                  </a:lnTo>
                  <a:lnTo>
                    <a:pt x="351" y="303"/>
                  </a:lnTo>
                  <a:cubicBezTo>
                    <a:pt x="419" y="303"/>
                    <a:pt x="482" y="365"/>
                    <a:pt x="473" y="440"/>
                  </a:cubicBezTo>
                  <a:lnTo>
                    <a:pt x="456" y="581"/>
                  </a:lnTo>
                  <a:cubicBezTo>
                    <a:pt x="442" y="656"/>
                    <a:pt x="401" y="716"/>
                    <a:pt x="334" y="716"/>
                  </a:cubicBezTo>
                  <a:lnTo>
                    <a:pt x="148" y="716"/>
                  </a:lnTo>
                  <a:cubicBezTo>
                    <a:pt x="80" y="716"/>
                    <a:pt x="39" y="654"/>
                    <a:pt x="26" y="579"/>
                  </a:cubicBezTo>
                  <a:lnTo>
                    <a:pt x="8" y="438"/>
                  </a:lnTo>
                  <a:cubicBezTo>
                    <a:pt x="0" y="364"/>
                    <a:pt x="63" y="303"/>
                    <a:pt x="130" y="303"/>
                  </a:cubicBezTo>
                  <a:close/>
                  <a:moveTo>
                    <a:pt x="545" y="403"/>
                  </a:moveTo>
                  <a:cubicBezTo>
                    <a:pt x="535" y="403"/>
                    <a:pt x="525" y="405"/>
                    <a:pt x="516" y="409"/>
                  </a:cubicBezTo>
                  <a:cubicBezTo>
                    <a:pt x="517" y="421"/>
                    <a:pt x="517" y="433"/>
                    <a:pt x="516" y="444"/>
                  </a:cubicBezTo>
                  <a:lnTo>
                    <a:pt x="516" y="445"/>
                  </a:lnTo>
                  <a:lnTo>
                    <a:pt x="516" y="445"/>
                  </a:lnTo>
                  <a:lnTo>
                    <a:pt x="505" y="528"/>
                  </a:lnTo>
                  <a:cubicBezTo>
                    <a:pt x="517" y="536"/>
                    <a:pt x="530" y="540"/>
                    <a:pt x="545" y="540"/>
                  </a:cubicBezTo>
                  <a:cubicBezTo>
                    <a:pt x="583" y="540"/>
                    <a:pt x="614" y="509"/>
                    <a:pt x="614" y="472"/>
                  </a:cubicBezTo>
                  <a:cubicBezTo>
                    <a:pt x="614" y="458"/>
                    <a:pt x="610" y="446"/>
                    <a:pt x="603" y="435"/>
                  </a:cubicBezTo>
                  <a:lnTo>
                    <a:pt x="681" y="357"/>
                  </a:lnTo>
                  <a:lnTo>
                    <a:pt x="724" y="357"/>
                  </a:lnTo>
                  <a:lnTo>
                    <a:pt x="789" y="292"/>
                  </a:lnTo>
                  <a:lnTo>
                    <a:pt x="727" y="290"/>
                  </a:lnTo>
                  <a:lnTo>
                    <a:pt x="724" y="227"/>
                  </a:lnTo>
                  <a:lnTo>
                    <a:pt x="660" y="292"/>
                  </a:lnTo>
                  <a:lnTo>
                    <a:pt x="660" y="335"/>
                  </a:lnTo>
                  <a:lnTo>
                    <a:pt x="581" y="414"/>
                  </a:lnTo>
                  <a:cubicBezTo>
                    <a:pt x="571" y="407"/>
                    <a:pt x="558" y="403"/>
                    <a:pt x="545" y="403"/>
                  </a:cubicBezTo>
                  <a:close/>
                  <a:moveTo>
                    <a:pt x="629" y="292"/>
                  </a:moveTo>
                  <a:cubicBezTo>
                    <a:pt x="629" y="284"/>
                    <a:pt x="632" y="276"/>
                    <a:pt x="638" y="271"/>
                  </a:cubicBezTo>
                  <a:lnTo>
                    <a:pt x="655" y="254"/>
                  </a:lnTo>
                  <a:cubicBezTo>
                    <a:pt x="622" y="237"/>
                    <a:pt x="585" y="227"/>
                    <a:pt x="545" y="227"/>
                  </a:cubicBezTo>
                  <a:cubicBezTo>
                    <a:pt x="494" y="227"/>
                    <a:pt x="446" y="243"/>
                    <a:pt x="407" y="270"/>
                  </a:cubicBezTo>
                  <a:cubicBezTo>
                    <a:pt x="423" y="276"/>
                    <a:pt x="439" y="285"/>
                    <a:pt x="453" y="296"/>
                  </a:cubicBezTo>
                  <a:cubicBezTo>
                    <a:pt x="480" y="282"/>
                    <a:pt x="512" y="273"/>
                    <a:pt x="545" y="273"/>
                  </a:cubicBezTo>
                  <a:cubicBezTo>
                    <a:pt x="575" y="273"/>
                    <a:pt x="604" y="280"/>
                    <a:pt x="629" y="292"/>
                  </a:cubicBezTo>
                  <a:close/>
                  <a:moveTo>
                    <a:pt x="763" y="362"/>
                  </a:moveTo>
                  <a:lnTo>
                    <a:pt x="746" y="379"/>
                  </a:lnTo>
                  <a:cubicBezTo>
                    <a:pt x="740" y="384"/>
                    <a:pt x="733" y="388"/>
                    <a:pt x="725" y="388"/>
                  </a:cubicBezTo>
                  <a:cubicBezTo>
                    <a:pt x="737" y="413"/>
                    <a:pt x="743" y="442"/>
                    <a:pt x="743" y="472"/>
                  </a:cubicBezTo>
                  <a:cubicBezTo>
                    <a:pt x="743" y="581"/>
                    <a:pt x="654" y="670"/>
                    <a:pt x="545" y="670"/>
                  </a:cubicBezTo>
                  <a:cubicBezTo>
                    <a:pt x="521" y="670"/>
                    <a:pt x="498" y="666"/>
                    <a:pt x="476" y="658"/>
                  </a:cubicBezTo>
                  <a:cubicBezTo>
                    <a:pt x="470" y="673"/>
                    <a:pt x="462" y="686"/>
                    <a:pt x="453" y="698"/>
                  </a:cubicBezTo>
                  <a:cubicBezTo>
                    <a:pt x="481" y="709"/>
                    <a:pt x="512" y="716"/>
                    <a:pt x="545" y="716"/>
                  </a:cubicBezTo>
                  <a:cubicBezTo>
                    <a:pt x="680" y="716"/>
                    <a:pt x="789" y="607"/>
                    <a:pt x="789" y="472"/>
                  </a:cubicBezTo>
                  <a:cubicBezTo>
                    <a:pt x="789" y="432"/>
                    <a:pt x="780" y="395"/>
                    <a:pt x="763" y="362"/>
                  </a:cubicBezTo>
                  <a:close/>
                  <a:moveTo>
                    <a:pt x="698" y="472"/>
                  </a:moveTo>
                  <a:cubicBezTo>
                    <a:pt x="698" y="446"/>
                    <a:pt x="691" y="422"/>
                    <a:pt x="680" y="401"/>
                  </a:cubicBezTo>
                  <a:lnTo>
                    <a:pt x="648" y="433"/>
                  </a:lnTo>
                  <a:cubicBezTo>
                    <a:pt x="653" y="445"/>
                    <a:pt x="656" y="458"/>
                    <a:pt x="656" y="472"/>
                  </a:cubicBezTo>
                  <a:cubicBezTo>
                    <a:pt x="656" y="533"/>
                    <a:pt x="606" y="582"/>
                    <a:pt x="545" y="582"/>
                  </a:cubicBezTo>
                  <a:cubicBezTo>
                    <a:pt x="529" y="582"/>
                    <a:pt x="514" y="579"/>
                    <a:pt x="500" y="573"/>
                  </a:cubicBezTo>
                  <a:lnTo>
                    <a:pt x="498" y="586"/>
                  </a:lnTo>
                  <a:lnTo>
                    <a:pt x="498" y="587"/>
                  </a:lnTo>
                  <a:lnTo>
                    <a:pt x="498" y="589"/>
                  </a:lnTo>
                  <a:cubicBezTo>
                    <a:pt x="496" y="598"/>
                    <a:pt x="494" y="607"/>
                    <a:pt x="492" y="615"/>
                  </a:cubicBezTo>
                  <a:cubicBezTo>
                    <a:pt x="509" y="621"/>
                    <a:pt x="526" y="624"/>
                    <a:pt x="545" y="624"/>
                  </a:cubicBezTo>
                  <a:cubicBezTo>
                    <a:pt x="629" y="624"/>
                    <a:pt x="698" y="556"/>
                    <a:pt x="698" y="472"/>
                  </a:cubicBezTo>
                  <a:close/>
                  <a:moveTo>
                    <a:pt x="545" y="361"/>
                  </a:moveTo>
                  <a:cubicBezTo>
                    <a:pt x="559" y="361"/>
                    <a:pt x="572" y="364"/>
                    <a:pt x="584" y="368"/>
                  </a:cubicBezTo>
                  <a:lnTo>
                    <a:pt x="615" y="336"/>
                  </a:lnTo>
                  <a:cubicBezTo>
                    <a:pt x="594" y="325"/>
                    <a:pt x="570" y="319"/>
                    <a:pt x="545" y="319"/>
                  </a:cubicBezTo>
                  <a:cubicBezTo>
                    <a:pt x="524" y="319"/>
                    <a:pt x="504" y="323"/>
                    <a:pt x="486" y="331"/>
                  </a:cubicBezTo>
                  <a:cubicBezTo>
                    <a:pt x="494" y="343"/>
                    <a:pt x="501" y="355"/>
                    <a:pt x="506" y="368"/>
                  </a:cubicBezTo>
                  <a:cubicBezTo>
                    <a:pt x="518" y="364"/>
                    <a:pt x="531" y="361"/>
                    <a:pt x="545" y="3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1" name="组合 20"/>
          <p:cNvGrpSpPr/>
          <p:nvPr/>
        </p:nvGrpSpPr>
        <p:grpSpPr>
          <a:xfrm>
            <a:off x="3241675" y="2678113"/>
            <a:ext cx="831850" cy="830262"/>
            <a:chOff x="3241675" y="2678113"/>
            <a:chExt cx="831850" cy="830262"/>
          </a:xfrm>
          <a:effectLst>
            <a:outerShdw blurRad="50800" dist="38100" dir="5400000" algn="t" rotWithShape="0">
              <a:prstClr val="black">
                <a:alpha val="40000"/>
              </a:prstClr>
            </a:outerShdw>
          </a:effectLst>
        </p:grpSpPr>
        <p:sp>
          <p:nvSpPr>
            <p:cNvPr id="22" name="Oval 7"/>
            <p:cNvSpPr>
              <a:spLocks noChangeArrowheads="1"/>
            </p:cNvSpPr>
            <p:nvPr/>
          </p:nvSpPr>
          <p:spPr bwMode="auto">
            <a:xfrm>
              <a:off x="3241675" y="2678113"/>
              <a:ext cx="831850" cy="830262"/>
            </a:xfrm>
            <a:prstGeom prst="ellipse">
              <a:avLst/>
            </a:prstGeom>
            <a:solidFill>
              <a:srgbClr val="6395CE"/>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23" name="Freeform 29"/>
            <p:cNvSpPr>
              <a:spLocks noEditPoints="1"/>
            </p:cNvSpPr>
            <p:nvPr/>
          </p:nvSpPr>
          <p:spPr bwMode="auto">
            <a:xfrm>
              <a:off x="3350418" y="2787259"/>
              <a:ext cx="614363" cy="604837"/>
            </a:xfrm>
            <a:custGeom>
              <a:avLst/>
              <a:gdLst>
                <a:gd name="T0" fmla="*/ 391 w 782"/>
                <a:gd name="T1" fmla="*/ 0 h 782"/>
                <a:gd name="T2" fmla="*/ 0 w 782"/>
                <a:gd name="T3" fmla="*/ 391 h 782"/>
                <a:gd name="T4" fmla="*/ 391 w 782"/>
                <a:gd name="T5" fmla="*/ 782 h 782"/>
                <a:gd name="T6" fmla="*/ 782 w 782"/>
                <a:gd name="T7" fmla="*/ 391 h 782"/>
                <a:gd name="T8" fmla="*/ 391 w 782"/>
                <a:gd name="T9" fmla="*/ 0 h 782"/>
                <a:gd name="T10" fmla="*/ 391 w 782"/>
                <a:gd name="T11" fmla="*/ 685 h 782"/>
                <a:gd name="T12" fmla="*/ 391 w 782"/>
                <a:gd name="T13" fmla="*/ 685 h 782"/>
                <a:gd name="T14" fmla="*/ 98 w 782"/>
                <a:gd name="T15" fmla="*/ 391 h 782"/>
                <a:gd name="T16" fmla="*/ 391 w 782"/>
                <a:gd name="T17" fmla="*/ 98 h 782"/>
                <a:gd name="T18" fmla="*/ 685 w 782"/>
                <a:gd name="T19" fmla="*/ 391 h 782"/>
                <a:gd name="T20" fmla="*/ 391 w 782"/>
                <a:gd name="T21" fmla="*/ 685 h 782"/>
                <a:gd name="T22" fmla="*/ 538 w 782"/>
                <a:gd name="T23" fmla="*/ 355 h 782"/>
                <a:gd name="T24" fmla="*/ 412 w 782"/>
                <a:gd name="T25" fmla="*/ 355 h 782"/>
                <a:gd name="T26" fmla="*/ 324 w 782"/>
                <a:gd name="T27" fmla="*/ 217 h 782"/>
                <a:gd name="T28" fmla="*/ 270 w 782"/>
                <a:gd name="T29" fmla="*/ 208 h 782"/>
                <a:gd name="T30" fmla="*/ 262 w 782"/>
                <a:gd name="T31" fmla="*/ 257 h 782"/>
                <a:gd name="T32" fmla="*/ 360 w 782"/>
                <a:gd name="T33" fmla="*/ 411 h 782"/>
                <a:gd name="T34" fmla="*/ 391 w 782"/>
                <a:gd name="T35" fmla="*/ 428 h 782"/>
                <a:gd name="T36" fmla="*/ 538 w 782"/>
                <a:gd name="T37" fmla="*/ 428 h 782"/>
                <a:gd name="T38" fmla="*/ 575 w 782"/>
                <a:gd name="T39" fmla="*/ 391 h 782"/>
                <a:gd name="T40" fmla="*/ 538 w 782"/>
                <a:gd name="T41" fmla="*/ 355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82" h="782">
                  <a:moveTo>
                    <a:pt x="391" y="0"/>
                  </a:moveTo>
                  <a:cubicBezTo>
                    <a:pt x="176" y="0"/>
                    <a:pt x="0" y="175"/>
                    <a:pt x="0" y="391"/>
                  </a:cubicBezTo>
                  <a:cubicBezTo>
                    <a:pt x="0" y="607"/>
                    <a:pt x="176" y="782"/>
                    <a:pt x="391" y="782"/>
                  </a:cubicBezTo>
                  <a:cubicBezTo>
                    <a:pt x="607" y="782"/>
                    <a:pt x="782" y="607"/>
                    <a:pt x="782" y="391"/>
                  </a:cubicBezTo>
                  <a:cubicBezTo>
                    <a:pt x="782" y="175"/>
                    <a:pt x="607" y="0"/>
                    <a:pt x="391" y="0"/>
                  </a:cubicBezTo>
                  <a:close/>
                  <a:moveTo>
                    <a:pt x="391" y="685"/>
                  </a:moveTo>
                  <a:lnTo>
                    <a:pt x="391" y="685"/>
                  </a:lnTo>
                  <a:cubicBezTo>
                    <a:pt x="230" y="685"/>
                    <a:pt x="98" y="553"/>
                    <a:pt x="98" y="391"/>
                  </a:cubicBezTo>
                  <a:cubicBezTo>
                    <a:pt x="98" y="230"/>
                    <a:pt x="230" y="98"/>
                    <a:pt x="391" y="98"/>
                  </a:cubicBezTo>
                  <a:cubicBezTo>
                    <a:pt x="553" y="98"/>
                    <a:pt x="685" y="230"/>
                    <a:pt x="685" y="391"/>
                  </a:cubicBezTo>
                  <a:cubicBezTo>
                    <a:pt x="685" y="553"/>
                    <a:pt x="553" y="685"/>
                    <a:pt x="391" y="685"/>
                  </a:cubicBezTo>
                  <a:close/>
                  <a:moveTo>
                    <a:pt x="538" y="355"/>
                  </a:moveTo>
                  <a:lnTo>
                    <a:pt x="412" y="355"/>
                  </a:lnTo>
                  <a:lnTo>
                    <a:pt x="324" y="217"/>
                  </a:lnTo>
                  <a:cubicBezTo>
                    <a:pt x="312" y="199"/>
                    <a:pt x="287" y="195"/>
                    <a:pt x="270" y="208"/>
                  </a:cubicBezTo>
                  <a:cubicBezTo>
                    <a:pt x="256" y="220"/>
                    <a:pt x="252" y="241"/>
                    <a:pt x="262" y="257"/>
                  </a:cubicBezTo>
                  <a:lnTo>
                    <a:pt x="360" y="411"/>
                  </a:lnTo>
                  <a:cubicBezTo>
                    <a:pt x="367" y="421"/>
                    <a:pt x="378" y="428"/>
                    <a:pt x="391" y="428"/>
                  </a:cubicBezTo>
                  <a:lnTo>
                    <a:pt x="538" y="428"/>
                  </a:lnTo>
                  <a:cubicBezTo>
                    <a:pt x="558" y="428"/>
                    <a:pt x="575" y="412"/>
                    <a:pt x="575" y="391"/>
                  </a:cubicBezTo>
                  <a:cubicBezTo>
                    <a:pt x="575" y="371"/>
                    <a:pt x="558" y="355"/>
                    <a:pt x="538" y="35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 name="组合 23"/>
          <p:cNvGrpSpPr/>
          <p:nvPr/>
        </p:nvGrpSpPr>
        <p:grpSpPr>
          <a:xfrm>
            <a:off x="2725738" y="1484313"/>
            <a:ext cx="831850" cy="831850"/>
            <a:chOff x="2725738" y="1484313"/>
            <a:chExt cx="831850" cy="831850"/>
          </a:xfrm>
          <a:effectLst>
            <a:outerShdw blurRad="50800" dist="38100" dir="5400000" algn="t" rotWithShape="0">
              <a:prstClr val="black">
                <a:alpha val="40000"/>
              </a:prstClr>
            </a:outerShdw>
          </a:effectLst>
        </p:grpSpPr>
        <p:sp>
          <p:nvSpPr>
            <p:cNvPr id="25" name="Oval 6"/>
            <p:cNvSpPr>
              <a:spLocks noChangeArrowheads="1"/>
            </p:cNvSpPr>
            <p:nvPr/>
          </p:nvSpPr>
          <p:spPr bwMode="auto">
            <a:xfrm>
              <a:off x="2725738" y="1484313"/>
              <a:ext cx="831850" cy="831850"/>
            </a:xfrm>
            <a:prstGeom prst="ellipse">
              <a:avLst/>
            </a:prstGeom>
            <a:solidFill>
              <a:srgbClr val="6395C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13"/>
            <p:cNvSpPr>
              <a:spLocks/>
            </p:cNvSpPr>
            <p:nvPr/>
          </p:nvSpPr>
          <p:spPr bwMode="auto">
            <a:xfrm>
              <a:off x="3286125" y="1978025"/>
              <a:ext cx="30162" cy="3175"/>
            </a:xfrm>
            <a:custGeom>
              <a:avLst/>
              <a:gdLst>
                <a:gd name="T0" fmla="*/ 0 w 43"/>
                <a:gd name="T1" fmla="*/ 0 h 5"/>
                <a:gd name="T2" fmla="*/ 1 w 43"/>
                <a:gd name="T3" fmla="*/ 5 h 5"/>
                <a:gd name="T4" fmla="*/ 43 w 43"/>
                <a:gd name="T5" fmla="*/ 3 h 5"/>
                <a:gd name="T6" fmla="*/ 0 w 43"/>
                <a:gd name="T7" fmla="*/ 0 h 5"/>
              </a:gdLst>
              <a:ahLst/>
              <a:cxnLst>
                <a:cxn ang="0">
                  <a:pos x="T0" y="T1"/>
                </a:cxn>
                <a:cxn ang="0">
                  <a:pos x="T2" y="T3"/>
                </a:cxn>
                <a:cxn ang="0">
                  <a:pos x="T4" y="T5"/>
                </a:cxn>
                <a:cxn ang="0">
                  <a:pos x="T6" y="T7"/>
                </a:cxn>
              </a:cxnLst>
              <a:rect l="0" t="0" r="r" b="b"/>
              <a:pathLst>
                <a:path w="43" h="5">
                  <a:moveTo>
                    <a:pt x="0" y="0"/>
                  </a:moveTo>
                  <a:lnTo>
                    <a:pt x="1" y="5"/>
                  </a:lnTo>
                  <a:lnTo>
                    <a:pt x="43" y="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0"/>
            <p:cNvSpPr>
              <a:spLocks noEditPoints="1"/>
            </p:cNvSpPr>
            <p:nvPr/>
          </p:nvSpPr>
          <p:spPr bwMode="auto">
            <a:xfrm>
              <a:off x="2805905" y="1617819"/>
              <a:ext cx="671513" cy="558800"/>
            </a:xfrm>
            <a:custGeom>
              <a:avLst/>
              <a:gdLst>
                <a:gd name="T0" fmla="*/ 601 w 857"/>
                <a:gd name="T1" fmla="*/ 449 h 724"/>
                <a:gd name="T2" fmla="*/ 475 w 857"/>
                <a:gd name="T3" fmla="*/ 449 h 724"/>
                <a:gd name="T4" fmla="*/ 475 w 857"/>
                <a:gd name="T5" fmla="*/ 576 h 724"/>
                <a:gd name="T6" fmla="*/ 382 w 857"/>
                <a:gd name="T7" fmla="*/ 576 h 724"/>
                <a:gd name="T8" fmla="*/ 382 w 857"/>
                <a:gd name="T9" fmla="*/ 449 h 724"/>
                <a:gd name="T10" fmla="*/ 256 w 857"/>
                <a:gd name="T11" fmla="*/ 449 h 724"/>
                <a:gd name="T12" fmla="*/ 256 w 857"/>
                <a:gd name="T13" fmla="*/ 357 h 724"/>
                <a:gd name="T14" fmla="*/ 382 w 857"/>
                <a:gd name="T15" fmla="*/ 357 h 724"/>
                <a:gd name="T16" fmla="*/ 382 w 857"/>
                <a:gd name="T17" fmla="*/ 230 h 724"/>
                <a:gd name="T18" fmla="*/ 475 w 857"/>
                <a:gd name="T19" fmla="*/ 230 h 724"/>
                <a:gd name="T20" fmla="*/ 475 w 857"/>
                <a:gd name="T21" fmla="*/ 357 h 724"/>
                <a:gd name="T22" fmla="*/ 601 w 857"/>
                <a:gd name="T23" fmla="*/ 357 h 724"/>
                <a:gd name="T24" fmla="*/ 601 w 857"/>
                <a:gd name="T25" fmla="*/ 449 h 724"/>
                <a:gd name="T26" fmla="*/ 787 w 857"/>
                <a:gd name="T27" fmla="*/ 232 h 724"/>
                <a:gd name="T28" fmla="*/ 428 w 857"/>
                <a:gd name="T29" fmla="*/ 172 h 724"/>
                <a:gd name="T30" fmla="*/ 70 w 857"/>
                <a:gd name="T31" fmla="*/ 233 h 724"/>
                <a:gd name="T32" fmla="*/ 429 w 857"/>
                <a:gd name="T33" fmla="*/ 724 h 724"/>
                <a:gd name="T34" fmla="*/ 787 w 857"/>
                <a:gd name="T35" fmla="*/ 232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7" h="724">
                  <a:moveTo>
                    <a:pt x="601" y="449"/>
                  </a:moveTo>
                  <a:lnTo>
                    <a:pt x="475" y="449"/>
                  </a:lnTo>
                  <a:lnTo>
                    <a:pt x="475" y="576"/>
                  </a:lnTo>
                  <a:lnTo>
                    <a:pt x="382" y="576"/>
                  </a:lnTo>
                  <a:lnTo>
                    <a:pt x="382" y="449"/>
                  </a:lnTo>
                  <a:lnTo>
                    <a:pt x="256" y="449"/>
                  </a:lnTo>
                  <a:lnTo>
                    <a:pt x="256" y="357"/>
                  </a:lnTo>
                  <a:lnTo>
                    <a:pt x="382" y="357"/>
                  </a:lnTo>
                  <a:lnTo>
                    <a:pt x="382" y="230"/>
                  </a:lnTo>
                  <a:lnTo>
                    <a:pt x="475" y="230"/>
                  </a:lnTo>
                  <a:lnTo>
                    <a:pt x="475" y="357"/>
                  </a:lnTo>
                  <a:lnTo>
                    <a:pt x="601" y="357"/>
                  </a:lnTo>
                  <a:lnTo>
                    <a:pt x="601" y="449"/>
                  </a:lnTo>
                  <a:close/>
                  <a:moveTo>
                    <a:pt x="787" y="232"/>
                  </a:moveTo>
                  <a:cubicBezTo>
                    <a:pt x="725" y="0"/>
                    <a:pt x="470" y="147"/>
                    <a:pt x="428" y="172"/>
                  </a:cubicBezTo>
                  <a:cubicBezTo>
                    <a:pt x="385" y="146"/>
                    <a:pt x="131" y="2"/>
                    <a:pt x="70" y="233"/>
                  </a:cubicBezTo>
                  <a:cubicBezTo>
                    <a:pt x="0" y="500"/>
                    <a:pt x="427" y="721"/>
                    <a:pt x="429" y="724"/>
                  </a:cubicBezTo>
                  <a:cubicBezTo>
                    <a:pt x="429" y="724"/>
                    <a:pt x="857" y="497"/>
                    <a:pt x="787" y="2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8" name="组合 27"/>
          <p:cNvGrpSpPr/>
          <p:nvPr/>
        </p:nvGrpSpPr>
        <p:grpSpPr>
          <a:xfrm>
            <a:off x="2725738" y="5327650"/>
            <a:ext cx="831850" cy="830262"/>
            <a:chOff x="2725738" y="5327650"/>
            <a:chExt cx="831850" cy="830262"/>
          </a:xfrm>
          <a:effectLst>
            <a:outerShdw blurRad="50800" dist="38100" dir="5400000" algn="t" rotWithShape="0">
              <a:prstClr val="black">
                <a:alpha val="40000"/>
              </a:prstClr>
            </a:outerShdw>
          </a:effectLst>
        </p:grpSpPr>
        <p:sp>
          <p:nvSpPr>
            <p:cNvPr id="29" name="Oval 8"/>
            <p:cNvSpPr>
              <a:spLocks noChangeArrowheads="1"/>
            </p:cNvSpPr>
            <p:nvPr/>
          </p:nvSpPr>
          <p:spPr bwMode="auto">
            <a:xfrm>
              <a:off x="2725738" y="5327650"/>
              <a:ext cx="831850" cy="830262"/>
            </a:xfrm>
            <a:prstGeom prst="ellipse">
              <a:avLst/>
            </a:prstGeom>
            <a:solidFill>
              <a:srgbClr val="6395CE"/>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30" name="Freeform 31"/>
            <p:cNvSpPr>
              <a:spLocks noEditPoints="1"/>
            </p:cNvSpPr>
            <p:nvPr/>
          </p:nvSpPr>
          <p:spPr bwMode="auto">
            <a:xfrm>
              <a:off x="2834481" y="5476875"/>
              <a:ext cx="614363" cy="603250"/>
            </a:xfrm>
            <a:custGeom>
              <a:avLst/>
              <a:gdLst>
                <a:gd name="T0" fmla="*/ 554 w 782"/>
                <a:gd name="T1" fmla="*/ 391 h 782"/>
                <a:gd name="T2" fmla="*/ 417 w 782"/>
                <a:gd name="T3" fmla="*/ 304 h 782"/>
                <a:gd name="T4" fmla="*/ 234 w 782"/>
                <a:gd name="T5" fmla="*/ 348 h 782"/>
                <a:gd name="T6" fmla="*/ 461 w 782"/>
                <a:gd name="T7" fmla="*/ 539 h 782"/>
                <a:gd name="T8" fmla="*/ 695 w 782"/>
                <a:gd name="T9" fmla="*/ 616 h 782"/>
                <a:gd name="T10" fmla="*/ 626 w 782"/>
                <a:gd name="T11" fmla="*/ 652 h 782"/>
                <a:gd name="T12" fmla="*/ 653 w 782"/>
                <a:gd name="T13" fmla="*/ 679 h 782"/>
                <a:gd name="T14" fmla="*/ 680 w 782"/>
                <a:gd name="T15" fmla="*/ 319 h 782"/>
                <a:gd name="T16" fmla="*/ 636 w 782"/>
                <a:gd name="T17" fmla="*/ 270 h 782"/>
                <a:gd name="T18" fmla="*/ 655 w 782"/>
                <a:gd name="T19" fmla="*/ 232 h 782"/>
                <a:gd name="T20" fmla="*/ 684 w 782"/>
                <a:gd name="T21" fmla="*/ 132 h 782"/>
                <a:gd name="T22" fmla="*/ 570 w 782"/>
                <a:gd name="T23" fmla="*/ 109 h 782"/>
                <a:gd name="T24" fmla="*/ 494 w 782"/>
                <a:gd name="T25" fmla="*/ 142 h 782"/>
                <a:gd name="T26" fmla="*/ 465 w 782"/>
                <a:gd name="T27" fmla="*/ 91 h 782"/>
                <a:gd name="T28" fmla="*/ 415 w 782"/>
                <a:gd name="T29" fmla="*/ 0 h 782"/>
                <a:gd name="T30" fmla="*/ 318 w 782"/>
                <a:gd name="T31" fmla="*/ 65 h 782"/>
                <a:gd name="T32" fmla="*/ 318 w 782"/>
                <a:gd name="T33" fmla="*/ 102 h 782"/>
                <a:gd name="T34" fmla="*/ 317 w 782"/>
                <a:gd name="T35" fmla="*/ 107 h 782"/>
                <a:gd name="T36" fmla="*/ 315 w 782"/>
                <a:gd name="T37" fmla="*/ 115 h 782"/>
                <a:gd name="T38" fmla="*/ 313 w 782"/>
                <a:gd name="T39" fmla="*/ 119 h 782"/>
                <a:gd name="T40" fmla="*/ 239 w 782"/>
                <a:gd name="T41" fmla="*/ 135 h 782"/>
                <a:gd name="T42" fmla="*/ 202 w 782"/>
                <a:gd name="T43" fmla="*/ 97 h 782"/>
                <a:gd name="T44" fmla="*/ 98 w 782"/>
                <a:gd name="T45" fmla="*/ 200 h 782"/>
                <a:gd name="T46" fmla="*/ 137 w 782"/>
                <a:gd name="T47" fmla="*/ 240 h 782"/>
                <a:gd name="T48" fmla="*/ 140 w 782"/>
                <a:gd name="T49" fmla="*/ 246 h 782"/>
                <a:gd name="T50" fmla="*/ 143 w 782"/>
                <a:gd name="T51" fmla="*/ 252 h 782"/>
                <a:gd name="T52" fmla="*/ 145 w 782"/>
                <a:gd name="T53" fmla="*/ 258 h 782"/>
                <a:gd name="T54" fmla="*/ 131 w 782"/>
                <a:gd name="T55" fmla="*/ 303 h 782"/>
                <a:gd name="T56" fmla="*/ 65 w 782"/>
                <a:gd name="T57" fmla="*/ 317 h 782"/>
                <a:gd name="T58" fmla="*/ 0 w 782"/>
                <a:gd name="T59" fmla="*/ 413 h 782"/>
                <a:gd name="T60" fmla="*/ 102 w 782"/>
                <a:gd name="T61" fmla="*/ 464 h 782"/>
                <a:gd name="T62" fmla="*/ 111 w 782"/>
                <a:gd name="T63" fmla="*/ 466 h 782"/>
                <a:gd name="T64" fmla="*/ 135 w 782"/>
                <a:gd name="T65" fmla="*/ 542 h 782"/>
                <a:gd name="T66" fmla="*/ 108 w 782"/>
                <a:gd name="T67" fmla="*/ 569 h 782"/>
                <a:gd name="T68" fmla="*/ 130 w 782"/>
                <a:gd name="T69" fmla="*/ 683 h 782"/>
                <a:gd name="T70" fmla="*/ 238 w 782"/>
                <a:gd name="T71" fmla="*/ 647 h 782"/>
                <a:gd name="T72" fmla="*/ 241 w 782"/>
                <a:gd name="T73" fmla="*/ 644 h 782"/>
                <a:gd name="T74" fmla="*/ 248 w 782"/>
                <a:gd name="T75" fmla="*/ 640 h 782"/>
                <a:gd name="T76" fmla="*/ 253 w 782"/>
                <a:gd name="T77" fmla="*/ 638 h 782"/>
                <a:gd name="T78" fmla="*/ 258 w 782"/>
                <a:gd name="T79" fmla="*/ 637 h 782"/>
                <a:gd name="T80" fmla="*/ 266 w 782"/>
                <a:gd name="T81" fmla="*/ 636 h 782"/>
                <a:gd name="T82" fmla="*/ 317 w 782"/>
                <a:gd name="T83" fmla="*/ 691 h 782"/>
                <a:gd name="T84" fmla="*/ 367 w 782"/>
                <a:gd name="T85" fmla="*/ 782 h 782"/>
                <a:gd name="T86" fmla="*/ 463 w 782"/>
                <a:gd name="T87" fmla="*/ 717 h 782"/>
                <a:gd name="T88" fmla="*/ 463 w 782"/>
                <a:gd name="T89" fmla="*/ 680 h 782"/>
                <a:gd name="T90" fmla="*/ 476 w 782"/>
                <a:gd name="T91" fmla="*/ 652 h 782"/>
                <a:gd name="T92" fmla="*/ 489 w 782"/>
                <a:gd name="T93" fmla="*/ 642 h 782"/>
                <a:gd name="T94" fmla="*/ 494 w 782"/>
                <a:gd name="T95" fmla="*/ 640 h 782"/>
                <a:gd name="T96" fmla="*/ 177 w 782"/>
                <a:gd name="T97" fmla="*/ 391 h 782"/>
                <a:gd name="T98" fmla="*/ 597 w 782"/>
                <a:gd name="T99" fmla="*/ 450 h 782"/>
                <a:gd name="T100" fmla="*/ 666 w 782"/>
                <a:gd name="T101" fmla="*/ 469 h 782"/>
                <a:gd name="T102" fmla="*/ 716 w 782"/>
                <a:gd name="T103" fmla="*/ 465 h 782"/>
                <a:gd name="T104" fmla="*/ 782 w 782"/>
                <a:gd name="T105" fmla="*/ 369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82" h="782">
                  <a:moveTo>
                    <a:pt x="695" y="616"/>
                  </a:moveTo>
                  <a:lnTo>
                    <a:pt x="538" y="461"/>
                  </a:lnTo>
                  <a:cubicBezTo>
                    <a:pt x="548" y="440"/>
                    <a:pt x="554" y="416"/>
                    <a:pt x="554" y="391"/>
                  </a:cubicBezTo>
                  <a:cubicBezTo>
                    <a:pt x="554" y="301"/>
                    <a:pt x="481" y="228"/>
                    <a:pt x="391" y="228"/>
                  </a:cubicBezTo>
                  <a:cubicBezTo>
                    <a:pt x="376" y="228"/>
                    <a:pt x="361" y="230"/>
                    <a:pt x="347" y="234"/>
                  </a:cubicBezTo>
                  <a:lnTo>
                    <a:pt x="417" y="304"/>
                  </a:lnTo>
                  <a:cubicBezTo>
                    <a:pt x="446" y="332"/>
                    <a:pt x="444" y="381"/>
                    <a:pt x="412" y="413"/>
                  </a:cubicBezTo>
                  <a:cubicBezTo>
                    <a:pt x="381" y="444"/>
                    <a:pt x="332" y="446"/>
                    <a:pt x="303" y="417"/>
                  </a:cubicBezTo>
                  <a:lnTo>
                    <a:pt x="234" y="348"/>
                  </a:lnTo>
                  <a:cubicBezTo>
                    <a:pt x="230" y="361"/>
                    <a:pt x="228" y="376"/>
                    <a:pt x="228" y="391"/>
                  </a:cubicBezTo>
                  <a:cubicBezTo>
                    <a:pt x="228" y="481"/>
                    <a:pt x="301" y="554"/>
                    <a:pt x="391" y="554"/>
                  </a:cubicBezTo>
                  <a:cubicBezTo>
                    <a:pt x="416" y="554"/>
                    <a:pt x="439" y="549"/>
                    <a:pt x="461" y="539"/>
                  </a:cubicBezTo>
                  <a:lnTo>
                    <a:pt x="617" y="694"/>
                  </a:lnTo>
                  <a:cubicBezTo>
                    <a:pt x="637" y="714"/>
                    <a:pt x="670" y="712"/>
                    <a:pt x="692" y="691"/>
                  </a:cubicBezTo>
                  <a:cubicBezTo>
                    <a:pt x="713" y="669"/>
                    <a:pt x="715" y="636"/>
                    <a:pt x="695" y="616"/>
                  </a:cubicBezTo>
                  <a:close/>
                  <a:moveTo>
                    <a:pt x="653" y="679"/>
                  </a:moveTo>
                  <a:lnTo>
                    <a:pt x="653" y="679"/>
                  </a:lnTo>
                  <a:cubicBezTo>
                    <a:pt x="638" y="679"/>
                    <a:pt x="626" y="667"/>
                    <a:pt x="626" y="652"/>
                  </a:cubicBezTo>
                  <a:cubicBezTo>
                    <a:pt x="626" y="637"/>
                    <a:pt x="638" y="625"/>
                    <a:pt x="653" y="625"/>
                  </a:cubicBezTo>
                  <a:cubicBezTo>
                    <a:pt x="668" y="625"/>
                    <a:pt x="681" y="637"/>
                    <a:pt x="681" y="652"/>
                  </a:cubicBezTo>
                  <a:cubicBezTo>
                    <a:pt x="681" y="667"/>
                    <a:pt x="668" y="679"/>
                    <a:pt x="653" y="679"/>
                  </a:cubicBezTo>
                  <a:close/>
                  <a:moveTo>
                    <a:pt x="733" y="319"/>
                  </a:moveTo>
                  <a:lnTo>
                    <a:pt x="717" y="319"/>
                  </a:lnTo>
                  <a:lnTo>
                    <a:pt x="680" y="319"/>
                  </a:lnTo>
                  <a:cubicBezTo>
                    <a:pt x="672" y="318"/>
                    <a:pt x="665" y="315"/>
                    <a:pt x="659" y="311"/>
                  </a:cubicBezTo>
                  <a:cubicBezTo>
                    <a:pt x="659" y="311"/>
                    <a:pt x="658" y="311"/>
                    <a:pt x="658" y="311"/>
                  </a:cubicBezTo>
                  <a:cubicBezTo>
                    <a:pt x="645" y="302"/>
                    <a:pt x="636" y="287"/>
                    <a:pt x="636" y="270"/>
                  </a:cubicBezTo>
                  <a:cubicBezTo>
                    <a:pt x="636" y="265"/>
                    <a:pt x="637" y="259"/>
                    <a:pt x="639" y="255"/>
                  </a:cubicBezTo>
                  <a:cubicBezTo>
                    <a:pt x="641" y="249"/>
                    <a:pt x="643" y="244"/>
                    <a:pt x="647" y="240"/>
                  </a:cubicBezTo>
                  <a:lnTo>
                    <a:pt x="655" y="232"/>
                  </a:lnTo>
                  <a:lnTo>
                    <a:pt x="673" y="213"/>
                  </a:lnTo>
                  <a:lnTo>
                    <a:pt x="685" y="202"/>
                  </a:lnTo>
                  <a:cubicBezTo>
                    <a:pt x="700" y="181"/>
                    <a:pt x="700" y="152"/>
                    <a:pt x="684" y="132"/>
                  </a:cubicBezTo>
                  <a:lnTo>
                    <a:pt x="652" y="99"/>
                  </a:lnTo>
                  <a:cubicBezTo>
                    <a:pt x="631" y="83"/>
                    <a:pt x="602" y="82"/>
                    <a:pt x="581" y="98"/>
                  </a:cubicBezTo>
                  <a:lnTo>
                    <a:pt x="570" y="109"/>
                  </a:lnTo>
                  <a:lnTo>
                    <a:pt x="544" y="136"/>
                  </a:lnTo>
                  <a:lnTo>
                    <a:pt x="544" y="136"/>
                  </a:lnTo>
                  <a:cubicBezTo>
                    <a:pt x="529" y="147"/>
                    <a:pt x="510" y="149"/>
                    <a:pt x="494" y="142"/>
                  </a:cubicBezTo>
                  <a:cubicBezTo>
                    <a:pt x="488" y="140"/>
                    <a:pt x="483" y="136"/>
                    <a:pt x="479" y="132"/>
                  </a:cubicBezTo>
                  <a:cubicBezTo>
                    <a:pt x="471" y="124"/>
                    <a:pt x="466" y="114"/>
                    <a:pt x="465" y="103"/>
                  </a:cubicBezTo>
                  <a:lnTo>
                    <a:pt x="465" y="91"/>
                  </a:lnTo>
                  <a:lnTo>
                    <a:pt x="465" y="65"/>
                  </a:lnTo>
                  <a:lnTo>
                    <a:pt x="465" y="50"/>
                  </a:lnTo>
                  <a:cubicBezTo>
                    <a:pt x="461" y="24"/>
                    <a:pt x="441" y="3"/>
                    <a:pt x="415" y="0"/>
                  </a:cubicBezTo>
                  <a:lnTo>
                    <a:pt x="369" y="0"/>
                  </a:lnTo>
                  <a:cubicBezTo>
                    <a:pt x="343" y="3"/>
                    <a:pt x="322" y="23"/>
                    <a:pt x="318" y="49"/>
                  </a:cubicBezTo>
                  <a:lnTo>
                    <a:pt x="318" y="65"/>
                  </a:lnTo>
                  <a:lnTo>
                    <a:pt x="318" y="91"/>
                  </a:lnTo>
                  <a:lnTo>
                    <a:pt x="318" y="102"/>
                  </a:lnTo>
                  <a:lnTo>
                    <a:pt x="318" y="102"/>
                  </a:lnTo>
                  <a:lnTo>
                    <a:pt x="318" y="102"/>
                  </a:lnTo>
                  <a:cubicBezTo>
                    <a:pt x="318" y="104"/>
                    <a:pt x="318" y="105"/>
                    <a:pt x="318" y="106"/>
                  </a:cubicBezTo>
                  <a:cubicBezTo>
                    <a:pt x="318" y="106"/>
                    <a:pt x="317" y="107"/>
                    <a:pt x="317" y="107"/>
                  </a:cubicBezTo>
                  <a:cubicBezTo>
                    <a:pt x="317" y="108"/>
                    <a:pt x="317" y="109"/>
                    <a:pt x="316" y="111"/>
                  </a:cubicBezTo>
                  <a:cubicBezTo>
                    <a:pt x="316" y="111"/>
                    <a:pt x="316" y="111"/>
                    <a:pt x="316" y="111"/>
                  </a:cubicBezTo>
                  <a:cubicBezTo>
                    <a:pt x="316" y="112"/>
                    <a:pt x="315" y="114"/>
                    <a:pt x="315" y="115"/>
                  </a:cubicBezTo>
                  <a:cubicBezTo>
                    <a:pt x="315" y="115"/>
                    <a:pt x="315" y="115"/>
                    <a:pt x="315" y="115"/>
                  </a:cubicBezTo>
                  <a:cubicBezTo>
                    <a:pt x="314" y="117"/>
                    <a:pt x="314" y="118"/>
                    <a:pt x="313" y="119"/>
                  </a:cubicBezTo>
                  <a:cubicBezTo>
                    <a:pt x="313" y="119"/>
                    <a:pt x="313" y="119"/>
                    <a:pt x="313" y="119"/>
                  </a:cubicBezTo>
                  <a:cubicBezTo>
                    <a:pt x="310" y="125"/>
                    <a:pt x="306" y="130"/>
                    <a:pt x="301" y="134"/>
                  </a:cubicBezTo>
                  <a:cubicBezTo>
                    <a:pt x="293" y="141"/>
                    <a:pt x="282" y="146"/>
                    <a:pt x="270" y="146"/>
                  </a:cubicBezTo>
                  <a:cubicBezTo>
                    <a:pt x="258" y="146"/>
                    <a:pt x="248" y="142"/>
                    <a:pt x="239" y="135"/>
                  </a:cubicBezTo>
                  <a:lnTo>
                    <a:pt x="231" y="127"/>
                  </a:lnTo>
                  <a:lnTo>
                    <a:pt x="213" y="108"/>
                  </a:lnTo>
                  <a:lnTo>
                    <a:pt x="202" y="97"/>
                  </a:lnTo>
                  <a:cubicBezTo>
                    <a:pt x="181" y="81"/>
                    <a:pt x="152" y="81"/>
                    <a:pt x="131" y="98"/>
                  </a:cubicBezTo>
                  <a:lnTo>
                    <a:pt x="99" y="130"/>
                  </a:lnTo>
                  <a:cubicBezTo>
                    <a:pt x="82" y="151"/>
                    <a:pt x="82" y="180"/>
                    <a:pt x="98" y="200"/>
                  </a:cubicBezTo>
                  <a:lnTo>
                    <a:pt x="109" y="212"/>
                  </a:lnTo>
                  <a:lnTo>
                    <a:pt x="135" y="238"/>
                  </a:lnTo>
                  <a:cubicBezTo>
                    <a:pt x="136" y="239"/>
                    <a:pt x="136" y="239"/>
                    <a:pt x="137" y="240"/>
                  </a:cubicBezTo>
                  <a:cubicBezTo>
                    <a:pt x="137" y="241"/>
                    <a:pt x="137" y="241"/>
                    <a:pt x="138" y="242"/>
                  </a:cubicBezTo>
                  <a:cubicBezTo>
                    <a:pt x="138" y="243"/>
                    <a:pt x="139" y="243"/>
                    <a:pt x="139" y="244"/>
                  </a:cubicBezTo>
                  <a:cubicBezTo>
                    <a:pt x="139" y="244"/>
                    <a:pt x="140" y="245"/>
                    <a:pt x="140" y="246"/>
                  </a:cubicBezTo>
                  <a:cubicBezTo>
                    <a:pt x="141" y="246"/>
                    <a:pt x="141" y="247"/>
                    <a:pt x="141" y="248"/>
                  </a:cubicBezTo>
                  <a:cubicBezTo>
                    <a:pt x="142" y="249"/>
                    <a:pt x="142" y="249"/>
                    <a:pt x="142" y="250"/>
                  </a:cubicBezTo>
                  <a:cubicBezTo>
                    <a:pt x="142" y="251"/>
                    <a:pt x="143" y="252"/>
                    <a:pt x="143" y="252"/>
                  </a:cubicBezTo>
                  <a:cubicBezTo>
                    <a:pt x="143" y="253"/>
                    <a:pt x="143" y="253"/>
                    <a:pt x="144" y="254"/>
                  </a:cubicBezTo>
                  <a:cubicBezTo>
                    <a:pt x="144" y="255"/>
                    <a:pt x="144" y="257"/>
                    <a:pt x="145" y="258"/>
                  </a:cubicBezTo>
                  <a:cubicBezTo>
                    <a:pt x="145" y="258"/>
                    <a:pt x="145" y="258"/>
                    <a:pt x="145" y="258"/>
                  </a:cubicBezTo>
                  <a:cubicBezTo>
                    <a:pt x="145" y="260"/>
                    <a:pt x="145" y="261"/>
                    <a:pt x="145" y="262"/>
                  </a:cubicBezTo>
                  <a:cubicBezTo>
                    <a:pt x="145" y="262"/>
                    <a:pt x="145" y="262"/>
                    <a:pt x="145" y="262"/>
                  </a:cubicBezTo>
                  <a:cubicBezTo>
                    <a:pt x="147" y="277"/>
                    <a:pt x="143" y="292"/>
                    <a:pt x="131" y="303"/>
                  </a:cubicBezTo>
                  <a:cubicBezTo>
                    <a:pt x="123" y="311"/>
                    <a:pt x="113" y="316"/>
                    <a:pt x="103" y="317"/>
                  </a:cubicBezTo>
                  <a:lnTo>
                    <a:pt x="91" y="317"/>
                  </a:lnTo>
                  <a:lnTo>
                    <a:pt x="65" y="317"/>
                  </a:lnTo>
                  <a:lnTo>
                    <a:pt x="49" y="317"/>
                  </a:lnTo>
                  <a:cubicBezTo>
                    <a:pt x="23" y="320"/>
                    <a:pt x="3" y="341"/>
                    <a:pt x="0" y="367"/>
                  </a:cubicBezTo>
                  <a:lnTo>
                    <a:pt x="0" y="413"/>
                  </a:lnTo>
                  <a:cubicBezTo>
                    <a:pt x="3" y="439"/>
                    <a:pt x="23" y="460"/>
                    <a:pt x="49" y="463"/>
                  </a:cubicBezTo>
                  <a:lnTo>
                    <a:pt x="65" y="463"/>
                  </a:lnTo>
                  <a:lnTo>
                    <a:pt x="102" y="464"/>
                  </a:lnTo>
                  <a:cubicBezTo>
                    <a:pt x="103" y="464"/>
                    <a:pt x="105" y="464"/>
                    <a:pt x="106" y="464"/>
                  </a:cubicBezTo>
                  <a:cubicBezTo>
                    <a:pt x="107" y="464"/>
                    <a:pt x="107" y="465"/>
                    <a:pt x="107" y="465"/>
                  </a:cubicBezTo>
                  <a:cubicBezTo>
                    <a:pt x="109" y="465"/>
                    <a:pt x="110" y="465"/>
                    <a:pt x="111" y="466"/>
                  </a:cubicBezTo>
                  <a:cubicBezTo>
                    <a:pt x="131" y="472"/>
                    <a:pt x="145" y="490"/>
                    <a:pt x="145" y="512"/>
                  </a:cubicBezTo>
                  <a:lnTo>
                    <a:pt x="145" y="512"/>
                  </a:lnTo>
                  <a:cubicBezTo>
                    <a:pt x="145" y="524"/>
                    <a:pt x="141" y="534"/>
                    <a:pt x="135" y="542"/>
                  </a:cubicBezTo>
                  <a:lnTo>
                    <a:pt x="126" y="551"/>
                  </a:lnTo>
                  <a:lnTo>
                    <a:pt x="126" y="551"/>
                  </a:lnTo>
                  <a:lnTo>
                    <a:pt x="108" y="569"/>
                  </a:lnTo>
                  <a:lnTo>
                    <a:pt x="97" y="580"/>
                  </a:lnTo>
                  <a:cubicBezTo>
                    <a:pt x="81" y="601"/>
                    <a:pt x="81" y="630"/>
                    <a:pt x="97" y="650"/>
                  </a:cubicBezTo>
                  <a:lnTo>
                    <a:pt x="130" y="683"/>
                  </a:lnTo>
                  <a:cubicBezTo>
                    <a:pt x="150" y="699"/>
                    <a:pt x="179" y="700"/>
                    <a:pt x="200" y="684"/>
                  </a:cubicBezTo>
                  <a:lnTo>
                    <a:pt x="211" y="673"/>
                  </a:lnTo>
                  <a:lnTo>
                    <a:pt x="238" y="647"/>
                  </a:lnTo>
                  <a:lnTo>
                    <a:pt x="238" y="647"/>
                  </a:lnTo>
                  <a:cubicBezTo>
                    <a:pt x="238" y="646"/>
                    <a:pt x="238" y="646"/>
                    <a:pt x="238" y="646"/>
                  </a:cubicBezTo>
                  <a:cubicBezTo>
                    <a:pt x="239" y="645"/>
                    <a:pt x="241" y="645"/>
                    <a:pt x="241" y="644"/>
                  </a:cubicBezTo>
                  <a:cubicBezTo>
                    <a:pt x="242" y="644"/>
                    <a:pt x="242" y="643"/>
                    <a:pt x="243" y="643"/>
                  </a:cubicBezTo>
                  <a:cubicBezTo>
                    <a:pt x="244" y="643"/>
                    <a:pt x="245" y="642"/>
                    <a:pt x="245" y="642"/>
                  </a:cubicBezTo>
                  <a:cubicBezTo>
                    <a:pt x="246" y="641"/>
                    <a:pt x="247" y="641"/>
                    <a:pt x="248" y="640"/>
                  </a:cubicBezTo>
                  <a:cubicBezTo>
                    <a:pt x="248" y="640"/>
                    <a:pt x="249" y="640"/>
                    <a:pt x="249" y="640"/>
                  </a:cubicBezTo>
                  <a:cubicBezTo>
                    <a:pt x="251" y="639"/>
                    <a:pt x="252" y="639"/>
                    <a:pt x="253" y="638"/>
                  </a:cubicBezTo>
                  <a:cubicBezTo>
                    <a:pt x="253" y="638"/>
                    <a:pt x="253" y="638"/>
                    <a:pt x="253" y="638"/>
                  </a:cubicBezTo>
                  <a:cubicBezTo>
                    <a:pt x="253" y="638"/>
                    <a:pt x="253" y="638"/>
                    <a:pt x="253" y="638"/>
                  </a:cubicBezTo>
                  <a:cubicBezTo>
                    <a:pt x="255" y="638"/>
                    <a:pt x="256" y="637"/>
                    <a:pt x="257" y="637"/>
                  </a:cubicBezTo>
                  <a:cubicBezTo>
                    <a:pt x="258" y="637"/>
                    <a:pt x="258" y="637"/>
                    <a:pt x="258" y="637"/>
                  </a:cubicBezTo>
                  <a:cubicBezTo>
                    <a:pt x="259" y="637"/>
                    <a:pt x="260" y="637"/>
                    <a:pt x="262" y="637"/>
                  </a:cubicBezTo>
                  <a:cubicBezTo>
                    <a:pt x="262" y="636"/>
                    <a:pt x="262" y="636"/>
                    <a:pt x="262" y="636"/>
                  </a:cubicBezTo>
                  <a:cubicBezTo>
                    <a:pt x="263" y="636"/>
                    <a:pt x="264" y="636"/>
                    <a:pt x="266" y="636"/>
                  </a:cubicBezTo>
                  <a:cubicBezTo>
                    <a:pt x="279" y="635"/>
                    <a:pt x="293" y="640"/>
                    <a:pt x="303" y="650"/>
                  </a:cubicBezTo>
                  <a:cubicBezTo>
                    <a:pt x="311" y="659"/>
                    <a:pt x="315" y="669"/>
                    <a:pt x="317" y="679"/>
                  </a:cubicBezTo>
                  <a:lnTo>
                    <a:pt x="317" y="691"/>
                  </a:lnTo>
                  <a:lnTo>
                    <a:pt x="317" y="717"/>
                  </a:lnTo>
                  <a:lnTo>
                    <a:pt x="317" y="733"/>
                  </a:lnTo>
                  <a:cubicBezTo>
                    <a:pt x="320" y="758"/>
                    <a:pt x="341" y="779"/>
                    <a:pt x="367" y="782"/>
                  </a:cubicBezTo>
                  <a:lnTo>
                    <a:pt x="413" y="782"/>
                  </a:lnTo>
                  <a:cubicBezTo>
                    <a:pt x="439" y="779"/>
                    <a:pt x="460" y="759"/>
                    <a:pt x="463" y="733"/>
                  </a:cubicBezTo>
                  <a:lnTo>
                    <a:pt x="463" y="717"/>
                  </a:lnTo>
                  <a:lnTo>
                    <a:pt x="463" y="691"/>
                  </a:lnTo>
                  <a:lnTo>
                    <a:pt x="463" y="680"/>
                  </a:lnTo>
                  <a:lnTo>
                    <a:pt x="463" y="680"/>
                  </a:lnTo>
                  <a:cubicBezTo>
                    <a:pt x="464" y="671"/>
                    <a:pt x="468" y="662"/>
                    <a:pt x="473" y="656"/>
                  </a:cubicBezTo>
                  <a:cubicBezTo>
                    <a:pt x="474" y="655"/>
                    <a:pt x="474" y="654"/>
                    <a:pt x="475" y="654"/>
                  </a:cubicBezTo>
                  <a:cubicBezTo>
                    <a:pt x="475" y="653"/>
                    <a:pt x="476" y="653"/>
                    <a:pt x="476" y="652"/>
                  </a:cubicBezTo>
                  <a:cubicBezTo>
                    <a:pt x="479" y="649"/>
                    <a:pt x="482" y="646"/>
                    <a:pt x="486" y="644"/>
                  </a:cubicBezTo>
                  <a:lnTo>
                    <a:pt x="486" y="644"/>
                  </a:lnTo>
                  <a:cubicBezTo>
                    <a:pt x="487" y="643"/>
                    <a:pt x="488" y="643"/>
                    <a:pt x="489" y="642"/>
                  </a:cubicBezTo>
                  <a:cubicBezTo>
                    <a:pt x="489" y="642"/>
                    <a:pt x="490" y="642"/>
                    <a:pt x="490" y="642"/>
                  </a:cubicBezTo>
                  <a:cubicBezTo>
                    <a:pt x="490" y="642"/>
                    <a:pt x="491" y="641"/>
                    <a:pt x="491" y="641"/>
                  </a:cubicBezTo>
                  <a:cubicBezTo>
                    <a:pt x="492" y="641"/>
                    <a:pt x="493" y="641"/>
                    <a:pt x="494" y="640"/>
                  </a:cubicBezTo>
                  <a:lnTo>
                    <a:pt x="450" y="597"/>
                  </a:lnTo>
                  <a:cubicBezTo>
                    <a:pt x="431" y="602"/>
                    <a:pt x="411" y="605"/>
                    <a:pt x="390" y="605"/>
                  </a:cubicBezTo>
                  <a:cubicBezTo>
                    <a:pt x="272" y="605"/>
                    <a:pt x="176" y="509"/>
                    <a:pt x="177" y="391"/>
                  </a:cubicBezTo>
                  <a:cubicBezTo>
                    <a:pt x="177" y="272"/>
                    <a:pt x="273" y="177"/>
                    <a:pt x="391" y="177"/>
                  </a:cubicBezTo>
                  <a:cubicBezTo>
                    <a:pt x="510" y="177"/>
                    <a:pt x="605" y="273"/>
                    <a:pt x="605" y="392"/>
                  </a:cubicBezTo>
                  <a:cubicBezTo>
                    <a:pt x="605" y="412"/>
                    <a:pt x="602" y="431"/>
                    <a:pt x="597" y="450"/>
                  </a:cubicBezTo>
                  <a:lnTo>
                    <a:pt x="640" y="493"/>
                  </a:lnTo>
                  <a:cubicBezTo>
                    <a:pt x="643" y="488"/>
                    <a:pt x="646" y="483"/>
                    <a:pt x="650" y="479"/>
                  </a:cubicBezTo>
                  <a:cubicBezTo>
                    <a:pt x="655" y="474"/>
                    <a:pt x="660" y="471"/>
                    <a:pt x="666" y="469"/>
                  </a:cubicBezTo>
                  <a:cubicBezTo>
                    <a:pt x="670" y="467"/>
                    <a:pt x="674" y="466"/>
                    <a:pt x="679" y="465"/>
                  </a:cubicBezTo>
                  <a:lnTo>
                    <a:pt x="690" y="465"/>
                  </a:lnTo>
                  <a:lnTo>
                    <a:pt x="716" y="465"/>
                  </a:lnTo>
                  <a:lnTo>
                    <a:pt x="732" y="465"/>
                  </a:lnTo>
                  <a:cubicBezTo>
                    <a:pt x="758" y="462"/>
                    <a:pt x="779" y="441"/>
                    <a:pt x="782" y="415"/>
                  </a:cubicBezTo>
                  <a:lnTo>
                    <a:pt x="782" y="369"/>
                  </a:lnTo>
                  <a:cubicBezTo>
                    <a:pt x="779" y="343"/>
                    <a:pt x="758" y="322"/>
                    <a:pt x="733" y="3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1" name="组合 30"/>
          <p:cNvGrpSpPr/>
          <p:nvPr/>
        </p:nvGrpSpPr>
        <p:grpSpPr>
          <a:xfrm>
            <a:off x="877888" y="2946400"/>
            <a:ext cx="1939925" cy="1939925"/>
            <a:chOff x="877888" y="2946400"/>
            <a:chExt cx="1939925" cy="1939925"/>
          </a:xfrm>
        </p:grpSpPr>
        <p:sp>
          <p:nvSpPr>
            <p:cNvPr id="32" name="Oval 5"/>
            <p:cNvSpPr>
              <a:spLocks noChangeArrowheads="1"/>
            </p:cNvSpPr>
            <p:nvPr/>
          </p:nvSpPr>
          <p:spPr bwMode="auto">
            <a:xfrm>
              <a:off x="877888" y="2946400"/>
              <a:ext cx="1939925" cy="1939925"/>
            </a:xfrm>
            <a:prstGeom prst="ellipse">
              <a:avLst/>
            </a:prstGeom>
            <a:solidFill>
              <a:srgbClr val="FAC3C5"/>
            </a:solidFill>
            <a:ln w="57150">
              <a:solidFill>
                <a:srgbClr val="6395CE"/>
              </a:solid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schemeClr val="bg1"/>
                </a:solidFill>
              </a:endParaRPr>
            </a:p>
          </p:txBody>
        </p:sp>
        <p:sp>
          <p:nvSpPr>
            <p:cNvPr id="33" name="TextBox 26"/>
            <p:cNvSpPr txBox="1"/>
            <p:nvPr/>
          </p:nvSpPr>
          <p:spPr>
            <a:xfrm>
              <a:off x="1078684" y="3193087"/>
              <a:ext cx="1538332" cy="1446550"/>
            </a:xfrm>
            <a:prstGeom prst="rect">
              <a:avLst/>
            </a:prstGeom>
            <a:noFill/>
          </p:spPr>
          <p:txBody>
            <a:bodyPr wrap="square" rtlCol="0">
              <a:spAutoFit/>
            </a:bodyPr>
            <a:lstStyle/>
            <a:p>
              <a:pPr algn="ctr"/>
              <a:r>
                <a:rPr lang="zh-CN" altLang="en-US" sz="4400" b="1" dirty="0">
                  <a:solidFill>
                    <a:schemeClr val="bg1"/>
                  </a:solidFill>
                  <a:latin typeface="+mj-ea"/>
                  <a:ea typeface="+mj-ea"/>
                </a:rPr>
                <a:t>指导思想</a:t>
              </a:r>
            </a:p>
          </p:txBody>
        </p:sp>
      </p:grpSp>
    </p:spTree>
    <p:extLst>
      <p:ext uri="{BB962C8B-B14F-4D97-AF65-F5344CB8AC3E}">
        <p14:creationId xmlns:p14="http://schemas.microsoft.com/office/powerpoint/2010/main" val="2066968814"/>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Scale>
                                      <p:cBhvr>
                                        <p:cTn id="7"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1"/>
                                        </p:tgtEl>
                                        <p:attrNameLst>
                                          <p:attrName>ppt_x</p:attrName>
                                          <p:attrName>ppt_y</p:attrName>
                                        </p:attrNameLst>
                                      </p:cBhvr>
                                    </p:animMotion>
                                    <p:animEffect transition="in" filter="fade">
                                      <p:cBhvr>
                                        <p:cTn id="9" dur="1000"/>
                                        <p:tgtEl>
                                          <p:spTgt spid="31"/>
                                        </p:tgtEl>
                                      </p:cBhvr>
                                    </p:animEffect>
                                  </p:childTnLst>
                                </p:cTn>
                              </p:par>
                            </p:childTnLst>
                          </p:cTn>
                        </p:par>
                        <p:par>
                          <p:cTn id="10" fill="hold">
                            <p:stCondLst>
                              <p:cond delay="1000"/>
                            </p:stCondLst>
                            <p:childTnLst>
                              <p:par>
                                <p:cTn id="11" presetID="1" presetClass="entr" presetSubtype="0"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par>
                                <p:cTn id="13" presetID="56" presetClass="path" presetSubtype="0" accel="50000" decel="50000" fill="hold" nodeType="withEffect">
                                  <p:stCondLst>
                                    <p:cond delay="0"/>
                                  </p:stCondLst>
                                  <p:childTnLst>
                                    <p:animMotion origin="layout" path="M 2.36113E-6 -3.33333E-6 L -0.11175 0.28588 " pathEditMode="relative" rAng="0" ptsTypes="AA">
                                      <p:cBhvr>
                                        <p:cTn id="14" dur="500" spd="-100000" fill="hold"/>
                                        <p:tgtEl>
                                          <p:spTgt spid="24"/>
                                        </p:tgtEl>
                                        <p:attrNameLst>
                                          <p:attrName>ppt_x</p:attrName>
                                          <p:attrName>ppt_y</p:attrName>
                                        </p:attrNameLst>
                                      </p:cBhvr>
                                      <p:rCtr x="-5594" y="14282"/>
                                    </p:animMotion>
                                  </p:childTnLst>
                                </p:cTn>
                              </p:par>
                              <p:par>
                                <p:cTn id="15" presetID="1" presetClass="entr" presetSubtype="0" fill="hold" nodeType="withEffect">
                                  <p:stCondLst>
                                    <p:cond delay="100"/>
                                  </p:stCondLst>
                                  <p:childTnLst>
                                    <p:set>
                                      <p:cBhvr>
                                        <p:cTn id="16" dur="1" fill="hold">
                                          <p:stCondLst>
                                            <p:cond delay="0"/>
                                          </p:stCondLst>
                                        </p:cTn>
                                        <p:tgtEl>
                                          <p:spTgt spid="21"/>
                                        </p:tgtEl>
                                        <p:attrNameLst>
                                          <p:attrName>style.visibility</p:attrName>
                                        </p:attrNameLst>
                                      </p:cBhvr>
                                      <p:to>
                                        <p:strVal val="visible"/>
                                      </p:to>
                                    </p:set>
                                  </p:childTnLst>
                                </p:cTn>
                              </p:par>
                              <p:par>
                                <p:cTn id="17" presetID="56" presetClass="path" presetSubtype="0" accel="50000" decel="50000" fill="hold" nodeType="withEffect">
                                  <p:stCondLst>
                                    <p:cond delay="100"/>
                                  </p:stCondLst>
                                  <p:childTnLst>
                                    <p:animMotion origin="layout" path="M 3.1885E-6 4.07407E-6 L -0.15403 0.11203 " pathEditMode="relative" rAng="0" ptsTypes="AA">
                                      <p:cBhvr>
                                        <p:cTn id="18" dur="500" spd="-100000" fill="hold"/>
                                        <p:tgtEl>
                                          <p:spTgt spid="21"/>
                                        </p:tgtEl>
                                        <p:attrNameLst>
                                          <p:attrName>ppt_x</p:attrName>
                                          <p:attrName>ppt_y</p:attrName>
                                        </p:attrNameLst>
                                      </p:cBhvr>
                                      <p:rCtr x="-7701" y="5602"/>
                                    </p:animMotion>
                                  </p:childTnLst>
                                </p:cTn>
                              </p:par>
                              <p:par>
                                <p:cTn id="19" presetID="1" presetClass="entr" presetSubtype="0" fill="hold" nodeType="withEffect">
                                  <p:stCondLst>
                                    <p:cond delay="200"/>
                                  </p:stCondLst>
                                  <p:childTnLst>
                                    <p:set>
                                      <p:cBhvr>
                                        <p:cTn id="20" dur="1" fill="hold">
                                          <p:stCondLst>
                                            <p:cond delay="0"/>
                                          </p:stCondLst>
                                        </p:cTn>
                                        <p:tgtEl>
                                          <p:spTgt spid="18"/>
                                        </p:tgtEl>
                                        <p:attrNameLst>
                                          <p:attrName>style.visibility</p:attrName>
                                        </p:attrNameLst>
                                      </p:cBhvr>
                                      <p:to>
                                        <p:strVal val="visible"/>
                                      </p:to>
                                    </p:set>
                                  </p:childTnLst>
                                </p:cTn>
                              </p:par>
                              <p:par>
                                <p:cTn id="21" presetID="56" presetClass="path" presetSubtype="0" accel="50000" decel="50000" fill="hold" nodeType="withEffect">
                                  <p:stCondLst>
                                    <p:cond delay="200"/>
                                  </p:stCondLst>
                                  <p:childTnLst>
                                    <p:animMotion origin="layout" path="M 3.1885E-6 4.07407E-6 L -0.15403 -0.10047 " pathEditMode="relative" rAng="0" ptsTypes="AA">
                                      <p:cBhvr>
                                        <p:cTn id="22" dur="500" spd="-100000" fill="hold"/>
                                        <p:tgtEl>
                                          <p:spTgt spid="18"/>
                                        </p:tgtEl>
                                        <p:attrNameLst>
                                          <p:attrName>ppt_x</p:attrName>
                                          <p:attrName>ppt_y</p:attrName>
                                        </p:attrNameLst>
                                      </p:cBhvr>
                                      <p:rCtr x="-7701" y="-5023"/>
                                    </p:animMotion>
                                  </p:childTnLst>
                                </p:cTn>
                              </p:par>
                              <p:par>
                                <p:cTn id="23" presetID="1" presetClass="entr" presetSubtype="0" fill="hold" nodeType="withEffect">
                                  <p:stCondLst>
                                    <p:cond delay="300"/>
                                  </p:stCondLst>
                                  <p:childTnLst>
                                    <p:set>
                                      <p:cBhvr>
                                        <p:cTn id="24" dur="1" fill="hold">
                                          <p:stCondLst>
                                            <p:cond delay="0"/>
                                          </p:stCondLst>
                                        </p:cTn>
                                        <p:tgtEl>
                                          <p:spTgt spid="28"/>
                                        </p:tgtEl>
                                        <p:attrNameLst>
                                          <p:attrName>style.visibility</p:attrName>
                                        </p:attrNameLst>
                                      </p:cBhvr>
                                      <p:to>
                                        <p:strVal val="visible"/>
                                      </p:to>
                                    </p:set>
                                  </p:childTnLst>
                                </p:cTn>
                              </p:par>
                              <p:par>
                                <p:cTn id="25" presetID="56" presetClass="path" presetSubtype="0" accel="50000" decel="50000" fill="hold" nodeType="withEffect">
                                  <p:stCondLst>
                                    <p:cond delay="300"/>
                                  </p:stCondLst>
                                  <p:childTnLst>
                                    <p:animMotion origin="layout" path="M 2.36113E-6 1.48148E-6 L -0.11175 -0.27431 " pathEditMode="relative" rAng="0" ptsTypes="AA">
                                      <p:cBhvr>
                                        <p:cTn id="26" dur="500" spd="-100000" fill="hold"/>
                                        <p:tgtEl>
                                          <p:spTgt spid="28"/>
                                        </p:tgtEl>
                                        <p:attrNameLst>
                                          <p:attrName>ppt_x</p:attrName>
                                          <p:attrName>ppt_y</p:attrName>
                                        </p:attrNameLst>
                                      </p:cBhvr>
                                      <p:rCtr x="-5594" y="-13727"/>
                                    </p:animMotion>
                                  </p:childTnLst>
                                </p:cTn>
                              </p:par>
                            </p:childTnLst>
                          </p:cTn>
                        </p:par>
                        <p:par>
                          <p:cTn id="27" fill="hold">
                            <p:stCondLst>
                              <p:cond delay="1800"/>
                            </p:stCondLst>
                            <p:childTnLst>
                              <p:par>
                                <p:cTn id="28" presetID="31" presetClass="entr" presetSubtype="0"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300" fill="hold"/>
                                        <p:tgtEl>
                                          <p:spTgt spid="8"/>
                                        </p:tgtEl>
                                        <p:attrNameLst>
                                          <p:attrName>ppt_w</p:attrName>
                                        </p:attrNameLst>
                                      </p:cBhvr>
                                      <p:tavLst>
                                        <p:tav tm="0">
                                          <p:val>
                                            <p:fltVal val="0"/>
                                          </p:val>
                                        </p:tav>
                                        <p:tav tm="100000">
                                          <p:val>
                                            <p:strVal val="#ppt_w"/>
                                          </p:val>
                                        </p:tav>
                                      </p:tavLst>
                                    </p:anim>
                                    <p:anim calcmode="lin" valueType="num">
                                      <p:cBhvr>
                                        <p:cTn id="31" dur="300" fill="hold"/>
                                        <p:tgtEl>
                                          <p:spTgt spid="8"/>
                                        </p:tgtEl>
                                        <p:attrNameLst>
                                          <p:attrName>ppt_h</p:attrName>
                                        </p:attrNameLst>
                                      </p:cBhvr>
                                      <p:tavLst>
                                        <p:tav tm="0">
                                          <p:val>
                                            <p:fltVal val="0"/>
                                          </p:val>
                                        </p:tav>
                                        <p:tav tm="100000">
                                          <p:val>
                                            <p:strVal val="#ppt_h"/>
                                          </p:val>
                                        </p:tav>
                                      </p:tavLst>
                                    </p:anim>
                                    <p:anim calcmode="lin" valueType="num">
                                      <p:cBhvr>
                                        <p:cTn id="32" dur="300" fill="hold"/>
                                        <p:tgtEl>
                                          <p:spTgt spid="8"/>
                                        </p:tgtEl>
                                        <p:attrNameLst>
                                          <p:attrName>style.rotation</p:attrName>
                                        </p:attrNameLst>
                                      </p:cBhvr>
                                      <p:tavLst>
                                        <p:tav tm="0">
                                          <p:val>
                                            <p:fltVal val="90"/>
                                          </p:val>
                                        </p:tav>
                                        <p:tav tm="100000">
                                          <p:val>
                                            <p:fltVal val="0"/>
                                          </p:val>
                                        </p:tav>
                                      </p:tavLst>
                                    </p:anim>
                                    <p:animEffect transition="in" filter="fade">
                                      <p:cBhvr>
                                        <p:cTn id="33" dur="300"/>
                                        <p:tgtEl>
                                          <p:spTgt spid="8"/>
                                        </p:tgtEl>
                                      </p:cBhvr>
                                    </p:animEffect>
                                  </p:childTnLst>
                                </p:cTn>
                              </p:par>
                            </p:childTnLst>
                          </p:cTn>
                        </p:par>
                        <p:par>
                          <p:cTn id="34" fill="hold">
                            <p:stCondLst>
                              <p:cond delay="2100"/>
                            </p:stCondLst>
                            <p:childTnLst>
                              <p:par>
                                <p:cTn id="35" presetID="22" presetClass="entr" presetSubtype="1"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up)">
                                      <p:cBhvr>
                                        <p:cTn id="37" dur="500"/>
                                        <p:tgtEl>
                                          <p:spTgt spid="9"/>
                                        </p:tgtEl>
                                      </p:cBhvr>
                                    </p:animEffect>
                                  </p:childTnLst>
                                </p:cTn>
                              </p:par>
                            </p:childTnLst>
                          </p:cTn>
                        </p:par>
                        <p:par>
                          <p:cTn id="38" fill="hold">
                            <p:stCondLst>
                              <p:cond delay="2600"/>
                            </p:stCondLst>
                            <p:childTnLst>
                              <p:par>
                                <p:cTn id="39" presetID="31" presetClass="entr" presetSubtype="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p:cTn id="41" dur="300" fill="hold"/>
                                        <p:tgtEl>
                                          <p:spTgt spid="16"/>
                                        </p:tgtEl>
                                        <p:attrNameLst>
                                          <p:attrName>ppt_w</p:attrName>
                                        </p:attrNameLst>
                                      </p:cBhvr>
                                      <p:tavLst>
                                        <p:tav tm="0">
                                          <p:val>
                                            <p:fltVal val="0"/>
                                          </p:val>
                                        </p:tav>
                                        <p:tav tm="100000">
                                          <p:val>
                                            <p:strVal val="#ppt_w"/>
                                          </p:val>
                                        </p:tav>
                                      </p:tavLst>
                                    </p:anim>
                                    <p:anim calcmode="lin" valueType="num">
                                      <p:cBhvr>
                                        <p:cTn id="42" dur="300" fill="hold"/>
                                        <p:tgtEl>
                                          <p:spTgt spid="16"/>
                                        </p:tgtEl>
                                        <p:attrNameLst>
                                          <p:attrName>ppt_h</p:attrName>
                                        </p:attrNameLst>
                                      </p:cBhvr>
                                      <p:tavLst>
                                        <p:tav tm="0">
                                          <p:val>
                                            <p:fltVal val="0"/>
                                          </p:val>
                                        </p:tav>
                                        <p:tav tm="100000">
                                          <p:val>
                                            <p:strVal val="#ppt_h"/>
                                          </p:val>
                                        </p:tav>
                                      </p:tavLst>
                                    </p:anim>
                                    <p:anim calcmode="lin" valueType="num">
                                      <p:cBhvr>
                                        <p:cTn id="43" dur="300" fill="hold"/>
                                        <p:tgtEl>
                                          <p:spTgt spid="16"/>
                                        </p:tgtEl>
                                        <p:attrNameLst>
                                          <p:attrName>style.rotation</p:attrName>
                                        </p:attrNameLst>
                                      </p:cBhvr>
                                      <p:tavLst>
                                        <p:tav tm="0">
                                          <p:val>
                                            <p:fltVal val="90"/>
                                          </p:val>
                                        </p:tav>
                                        <p:tav tm="100000">
                                          <p:val>
                                            <p:fltVal val="0"/>
                                          </p:val>
                                        </p:tav>
                                      </p:tavLst>
                                    </p:anim>
                                    <p:animEffect transition="in" filter="fade">
                                      <p:cBhvr>
                                        <p:cTn id="44" dur="300"/>
                                        <p:tgtEl>
                                          <p:spTgt spid="16"/>
                                        </p:tgtEl>
                                      </p:cBhvr>
                                    </p:animEffect>
                                  </p:childTnLst>
                                </p:cTn>
                              </p:par>
                            </p:childTnLst>
                          </p:cTn>
                        </p:par>
                        <p:par>
                          <p:cTn id="45" fill="hold">
                            <p:stCondLst>
                              <p:cond delay="2900"/>
                            </p:stCondLst>
                            <p:childTnLst>
                              <p:par>
                                <p:cTn id="46" presetID="22" presetClass="entr" presetSubtype="1"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wipe(up)">
                                      <p:cBhvr>
                                        <p:cTn id="48" dur="500"/>
                                        <p:tgtEl>
                                          <p:spTgt spid="17"/>
                                        </p:tgtEl>
                                      </p:cBhvr>
                                    </p:animEffect>
                                  </p:childTnLst>
                                </p:cTn>
                              </p:par>
                            </p:childTnLst>
                          </p:cTn>
                        </p:par>
                        <p:par>
                          <p:cTn id="49" fill="hold">
                            <p:stCondLst>
                              <p:cond delay="3400"/>
                            </p:stCondLst>
                            <p:childTnLst>
                              <p:par>
                                <p:cTn id="50" presetID="31" presetClass="entr" presetSubtype="0"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p:cTn id="52" dur="300" fill="hold"/>
                                        <p:tgtEl>
                                          <p:spTgt spid="14"/>
                                        </p:tgtEl>
                                        <p:attrNameLst>
                                          <p:attrName>ppt_w</p:attrName>
                                        </p:attrNameLst>
                                      </p:cBhvr>
                                      <p:tavLst>
                                        <p:tav tm="0">
                                          <p:val>
                                            <p:fltVal val="0"/>
                                          </p:val>
                                        </p:tav>
                                        <p:tav tm="100000">
                                          <p:val>
                                            <p:strVal val="#ppt_w"/>
                                          </p:val>
                                        </p:tav>
                                      </p:tavLst>
                                    </p:anim>
                                    <p:anim calcmode="lin" valueType="num">
                                      <p:cBhvr>
                                        <p:cTn id="53" dur="300" fill="hold"/>
                                        <p:tgtEl>
                                          <p:spTgt spid="14"/>
                                        </p:tgtEl>
                                        <p:attrNameLst>
                                          <p:attrName>ppt_h</p:attrName>
                                        </p:attrNameLst>
                                      </p:cBhvr>
                                      <p:tavLst>
                                        <p:tav tm="0">
                                          <p:val>
                                            <p:fltVal val="0"/>
                                          </p:val>
                                        </p:tav>
                                        <p:tav tm="100000">
                                          <p:val>
                                            <p:strVal val="#ppt_h"/>
                                          </p:val>
                                        </p:tav>
                                      </p:tavLst>
                                    </p:anim>
                                    <p:anim calcmode="lin" valueType="num">
                                      <p:cBhvr>
                                        <p:cTn id="54" dur="300" fill="hold"/>
                                        <p:tgtEl>
                                          <p:spTgt spid="14"/>
                                        </p:tgtEl>
                                        <p:attrNameLst>
                                          <p:attrName>style.rotation</p:attrName>
                                        </p:attrNameLst>
                                      </p:cBhvr>
                                      <p:tavLst>
                                        <p:tav tm="0">
                                          <p:val>
                                            <p:fltVal val="90"/>
                                          </p:val>
                                        </p:tav>
                                        <p:tav tm="100000">
                                          <p:val>
                                            <p:fltVal val="0"/>
                                          </p:val>
                                        </p:tav>
                                      </p:tavLst>
                                    </p:anim>
                                    <p:animEffect transition="in" filter="fade">
                                      <p:cBhvr>
                                        <p:cTn id="55" dur="300"/>
                                        <p:tgtEl>
                                          <p:spTgt spid="14"/>
                                        </p:tgtEl>
                                      </p:cBhvr>
                                    </p:animEffect>
                                  </p:childTnLst>
                                </p:cTn>
                              </p:par>
                            </p:childTnLst>
                          </p:cTn>
                        </p:par>
                        <p:par>
                          <p:cTn id="56" fill="hold">
                            <p:stCondLst>
                              <p:cond delay="3700"/>
                            </p:stCondLst>
                            <p:childTnLst>
                              <p:par>
                                <p:cTn id="57" presetID="22" presetClass="entr" presetSubtype="1" fill="hold" grpId="0"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wipe(up)">
                                      <p:cBhvr>
                                        <p:cTn id="59" dur="500"/>
                                        <p:tgtEl>
                                          <p:spTgt spid="15"/>
                                        </p:tgtEl>
                                      </p:cBhvr>
                                    </p:animEffect>
                                  </p:childTnLst>
                                </p:cTn>
                              </p:par>
                            </p:childTnLst>
                          </p:cTn>
                        </p:par>
                        <p:par>
                          <p:cTn id="60" fill="hold">
                            <p:stCondLst>
                              <p:cond delay="4200"/>
                            </p:stCondLst>
                            <p:childTnLst>
                              <p:par>
                                <p:cTn id="61" presetID="31" presetClass="entr" presetSubtype="0" fill="hold" grpId="0" nodeType="afterEffect">
                                  <p:stCondLst>
                                    <p:cond delay="0"/>
                                  </p:stCondLst>
                                  <p:childTnLst>
                                    <p:set>
                                      <p:cBhvr>
                                        <p:cTn id="62" dur="1" fill="hold">
                                          <p:stCondLst>
                                            <p:cond delay="0"/>
                                          </p:stCondLst>
                                        </p:cTn>
                                        <p:tgtEl>
                                          <p:spTgt spid="10"/>
                                        </p:tgtEl>
                                        <p:attrNameLst>
                                          <p:attrName>style.visibility</p:attrName>
                                        </p:attrNameLst>
                                      </p:cBhvr>
                                      <p:to>
                                        <p:strVal val="visible"/>
                                      </p:to>
                                    </p:set>
                                    <p:anim calcmode="lin" valueType="num">
                                      <p:cBhvr>
                                        <p:cTn id="63" dur="300" fill="hold"/>
                                        <p:tgtEl>
                                          <p:spTgt spid="10"/>
                                        </p:tgtEl>
                                        <p:attrNameLst>
                                          <p:attrName>ppt_w</p:attrName>
                                        </p:attrNameLst>
                                      </p:cBhvr>
                                      <p:tavLst>
                                        <p:tav tm="0">
                                          <p:val>
                                            <p:fltVal val="0"/>
                                          </p:val>
                                        </p:tav>
                                        <p:tav tm="100000">
                                          <p:val>
                                            <p:strVal val="#ppt_w"/>
                                          </p:val>
                                        </p:tav>
                                      </p:tavLst>
                                    </p:anim>
                                    <p:anim calcmode="lin" valueType="num">
                                      <p:cBhvr>
                                        <p:cTn id="64" dur="300" fill="hold"/>
                                        <p:tgtEl>
                                          <p:spTgt spid="10"/>
                                        </p:tgtEl>
                                        <p:attrNameLst>
                                          <p:attrName>ppt_h</p:attrName>
                                        </p:attrNameLst>
                                      </p:cBhvr>
                                      <p:tavLst>
                                        <p:tav tm="0">
                                          <p:val>
                                            <p:fltVal val="0"/>
                                          </p:val>
                                        </p:tav>
                                        <p:tav tm="100000">
                                          <p:val>
                                            <p:strVal val="#ppt_h"/>
                                          </p:val>
                                        </p:tav>
                                      </p:tavLst>
                                    </p:anim>
                                    <p:anim calcmode="lin" valueType="num">
                                      <p:cBhvr>
                                        <p:cTn id="65" dur="300" fill="hold"/>
                                        <p:tgtEl>
                                          <p:spTgt spid="10"/>
                                        </p:tgtEl>
                                        <p:attrNameLst>
                                          <p:attrName>style.rotation</p:attrName>
                                        </p:attrNameLst>
                                      </p:cBhvr>
                                      <p:tavLst>
                                        <p:tav tm="0">
                                          <p:val>
                                            <p:fltVal val="90"/>
                                          </p:val>
                                        </p:tav>
                                        <p:tav tm="100000">
                                          <p:val>
                                            <p:fltVal val="0"/>
                                          </p:val>
                                        </p:tav>
                                      </p:tavLst>
                                    </p:anim>
                                    <p:animEffect transition="in" filter="fade">
                                      <p:cBhvr>
                                        <p:cTn id="66" dur="300"/>
                                        <p:tgtEl>
                                          <p:spTgt spid="10"/>
                                        </p:tgtEl>
                                      </p:cBhvr>
                                    </p:animEffect>
                                  </p:childTnLst>
                                </p:cTn>
                              </p:par>
                            </p:childTnLst>
                          </p:cTn>
                        </p:par>
                        <p:par>
                          <p:cTn id="67" fill="hold">
                            <p:stCondLst>
                              <p:cond delay="4500"/>
                            </p:stCondLst>
                            <p:childTnLst>
                              <p:par>
                                <p:cTn id="68" presetID="22" presetClass="entr" presetSubtype="1" fill="hold" grpId="0" nodeType="afterEffect">
                                  <p:stCondLst>
                                    <p:cond delay="0"/>
                                  </p:stCondLst>
                                  <p:childTnLst>
                                    <p:set>
                                      <p:cBhvr>
                                        <p:cTn id="69" dur="1" fill="hold">
                                          <p:stCondLst>
                                            <p:cond delay="0"/>
                                          </p:stCondLst>
                                        </p:cTn>
                                        <p:tgtEl>
                                          <p:spTgt spid="11"/>
                                        </p:tgtEl>
                                        <p:attrNameLst>
                                          <p:attrName>style.visibility</p:attrName>
                                        </p:attrNameLst>
                                      </p:cBhvr>
                                      <p:to>
                                        <p:strVal val="visible"/>
                                      </p:to>
                                    </p:set>
                                    <p:animEffect transition="in" filter="wipe(up)">
                                      <p:cBhvr>
                                        <p:cTn id="7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4" grpId="0"/>
      <p:bldP spid="15" grpId="0"/>
      <p:bldP spid="16" grpId="0"/>
      <p:bldP spid="1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 y="0"/>
            <a:ext cx="12193721" cy="6858000"/>
          </a:xfrm>
          <a:prstGeom prst="rect">
            <a:avLst/>
          </a:prstGeom>
        </p:spPr>
      </p:pic>
      <p:pic>
        <p:nvPicPr>
          <p:cNvPr id="2" name="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73872" y="0"/>
            <a:ext cx="609600" cy="609600"/>
          </a:xfrm>
          <a:prstGeom prst="rect">
            <a:avLst/>
          </a:prstGeom>
        </p:spPr>
      </p:pic>
      <p:pic>
        <p:nvPicPr>
          <p:cNvPr id="4" name="图片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 y="0"/>
            <a:ext cx="12214407" cy="6858000"/>
          </a:xfrm>
          <a:prstGeom prst="rect">
            <a:avLst/>
          </a:prstGeom>
        </p:spPr>
      </p:pic>
      <p:pic>
        <p:nvPicPr>
          <p:cNvPr id="10"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050696" y="1353810"/>
            <a:ext cx="7880177" cy="3949709"/>
          </a:xfrm>
          <a:prstGeom prst="rect">
            <a:avLst/>
          </a:prstGeom>
        </p:spPr>
      </p:pic>
      <p:sp>
        <p:nvSpPr>
          <p:cNvPr id="6" name="文本框 5"/>
          <p:cNvSpPr txBox="1"/>
          <p:nvPr/>
        </p:nvSpPr>
        <p:spPr>
          <a:xfrm>
            <a:off x="2248311" y="1942330"/>
            <a:ext cx="7484945" cy="2800767"/>
          </a:xfrm>
          <a:prstGeom prst="rect">
            <a:avLst/>
          </a:prstGeom>
          <a:noFill/>
        </p:spPr>
        <p:txBody>
          <a:bodyPr wrap="square" rtlCol="0">
            <a:spAutoFit/>
          </a:bodyPr>
          <a:lstStyle/>
          <a:p>
            <a:pPr algn="ctr"/>
            <a:r>
              <a:rPr lang="zh-CN" altLang="en-US" sz="8800" spc="600" dirty="0" smtClean="0">
                <a:solidFill>
                  <a:srgbClr val="6395CE"/>
                </a:solidFill>
                <a:latin typeface="方正艺黑简体" panose="03000509000000000000" pitchFamily="65" charset="-122"/>
                <a:ea typeface="方正艺黑简体" panose="03000509000000000000" pitchFamily="65" charset="-122"/>
              </a:rPr>
              <a:t>清新水墨</a:t>
            </a:r>
            <a:endParaRPr lang="en-US" altLang="zh-CN" sz="8800" spc="600" dirty="0" smtClean="0">
              <a:solidFill>
                <a:srgbClr val="6395CE"/>
              </a:solidFill>
              <a:latin typeface="方正艺黑简体" panose="03000509000000000000" pitchFamily="65" charset="-122"/>
              <a:ea typeface="方正艺黑简体" panose="03000509000000000000" pitchFamily="65" charset="-122"/>
            </a:endParaRPr>
          </a:p>
          <a:p>
            <a:pPr algn="ctr"/>
            <a:r>
              <a:rPr lang="zh-CN" altLang="en-US" sz="8800" spc="600" dirty="0" smtClean="0">
                <a:solidFill>
                  <a:srgbClr val="6395CE"/>
                </a:solidFill>
                <a:latin typeface="方正艺黑简体" panose="03000509000000000000" pitchFamily="65" charset="-122"/>
                <a:ea typeface="方正艺黑简体" panose="03000509000000000000" pitchFamily="65" charset="-122"/>
              </a:rPr>
              <a:t>个人简历</a:t>
            </a:r>
            <a:r>
              <a:rPr lang="en-US" altLang="zh-CN" sz="8800" spc="600" dirty="0" smtClean="0">
                <a:solidFill>
                  <a:srgbClr val="6395CE"/>
                </a:solidFill>
                <a:latin typeface="方正艺黑简体" panose="03000509000000000000" pitchFamily="65" charset="-122"/>
                <a:ea typeface="方正艺黑简体" panose="03000509000000000000" pitchFamily="65" charset="-122"/>
              </a:rPr>
              <a:t>PPT</a:t>
            </a:r>
            <a:endParaRPr lang="zh-CN" altLang="en-US" sz="8800" spc="600" dirty="0">
              <a:solidFill>
                <a:srgbClr val="6395CE"/>
              </a:solidFill>
              <a:latin typeface="方正艺黑简体" panose="03000509000000000000" pitchFamily="65" charset="-122"/>
              <a:ea typeface="方正艺黑简体" panose="03000509000000000000" pitchFamily="65" charset="-122"/>
            </a:endParaRPr>
          </a:p>
        </p:txBody>
      </p:sp>
    </p:spTree>
    <p:extLst>
      <p:ext uri="{BB962C8B-B14F-4D97-AF65-F5344CB8AC3E}">
        <p14:creationId xmlns:p14="http://schemas.microsoft.com/office/powerpoint/2010/main" val="1665120623"/>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2" presetClass="entr" presetSubtype="8"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animEffect transition="in" filter="fade">
                                      <p:cBhvr>
                                        <p:cTn id="16" dur="500"/>
                                        <p:tgtEl>
                                          <p:spTgt spid="10"/>
                                        </p:tgtEl>
                                      </p:cBhvr>
                                    </p:animEffect>
                                  </p:childTnLst>
                                </p:cTn>
                              </p:par>
                            </p:childTnLst>
                          </p:cTn>
                        </p:par>
                        <p:par>
                          <p:cTn id="17" fill="hold">
                            <p:stCondLst>
                              <p:cond delay="1000"/>
                            </p:stCondLst>
                            <p:childTnLst>
                              <p:par>
                                <p:cTn id="18" presetID="17" presetClass="entr" presetSubtype="1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750" fill="hold"/>
                                        <p:tgtEl>
                                          <p:spTgt spid="6"/>
                                        </p:tgtEl>
                                        <p:attrNameLst>
                                          <p:attrName>ppt_w</p:attrName>
                                        </p:attrNameLst>
                                      </p:cBhvr>
                                      <p:tavLst>
                                        <p:tav tm="0">
                                          <p:val>
                                            <p:fltVal val="0"/>
                                          </p:val>
                                        </p:tav>
                                        <p:tav tm="100000">
                                          <p:val>
                                            <p:strVal val="#ppt_w"/>
                                          </p:val>
                                        </p:tav>
                                      </p:tavLst>
                                    </p:anim>
                                    <p:anim calcmode="lin" valueType="num">
                                      <p:cBhvr>
                                        <p:cTn id="21" dur="75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2" repeatCount="indefinite" fill="remove" display="0">
                  <p:stCondLst>
                    <p:cond delay="indefinite"/>
                  </p:stCondLst>
                  <p:endCondLst>
                    <p:cond evt="onStopAudio" delay="0">
                      <p:tgtEl>
                        <p:sldTgt/>
                      </p:tgtEl>
                    </p:cond>
                  </p:endCondLst>
                </p:cTn>
                <p:tgtEl>
                  <p:spTgt spid="2"/>
                </p:tgtEl>
              </p:cMediaNode>
            </p:audio>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0"/>
            <a:ext cx="12193721" cy="6858000"/>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 y="0"/>
            <a:ext cx="12214407" cy="6858000"/>
          </a:xfrm>
          <a:prstGeom prst="rect">
            <a:avLst/>
          </a:prstGeom>
        </p:spPr>
      </p:pic>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40426" y="2003649"/>
            <a:ext cx="2445714" cy="3079337"/>
          </a:xfrm>
          <a:prstGeom prst="rect">
            <a:avLst/>
          </a:prstGeom>
        </p:spPr>
      </p:pic>
      <p:sp>
        <p:nvSpPr>
          <p:cNvPr id="6" name="文本框 5"/>
          <p:cNvSpPr txBox="1"/>
          <p:nvPr/>
        </p:nvSpPr>
        <p:spPr>
          <a:xfrm>
            <a:off x="950930" y="2631842"/>
            <a:ext cx="2171289" cy="2308324"/>
          </a:xfrm>
          <a:prstGeom prst="rect">
            <a:avLst/>
          </a:prstGeom>
          <a:noFill/>
        </p:spPr>
        <p:txBody>
          <a:bodyPr wrap="square" rtlCol="0">
            <a:spAutoFit/>
          </a:bodyPr>
          <a:lstStyle/>
          <a:p>
            <a:pPr algn="ctr"/>
            <a:r>
              <a:rPr lang="en-US" altLang="zh-CN" sz="9600" spc="600" dirty="0" smtClean="0">
                <a:solidFill>
                  <a:srgbClr val="6395CE"/>
                </a:solidFill>
                <a:latin typeface="方正毡笔黑简体" panose="03000509000000000000" pitchFamily="65" charset="-122"/>
                <a:ea typeface="方正毡笔黑简体" panose="03000509000000000000" pitchFamily="65" charset="-122"/>
              </a:rPr>
              <a:t>01</a:t>
            </a:r>
          </a:p>
          <a:p>
            <a:pPr algn="ctr"/>
            <a:r>
              <a:rPr lang="en-US" altLang="zh-CN" sz="4800" spc="600" dirty="0" smtClean="0">
                <a:solidFill>
                  <a:srgbClr val="6395CE"/>
                </a:solidFill>
                <a:latin typeface="方正毡笔黑简体" panose="03000509000000000000" pitchFamily="65" charset="-122"/>
                <a:ea typeface="方正毡笔黑简体" panose="03000509000000000000" pitchFamily="65" charset="-122"/>
              </a:rPr>
              <a:t>PART</a:t>
            </a:r>
            <a:endParaRPr lang="zh-CN" altLang="en-US" sz="4800" spc="600" dirty="0">
              <a:solidFill>
                <a:srgbClr val="6395CE"/>
              </a:solidFill>
              <a:latin typeface="方正毡笔黑简体" panose="03000509000000000000" pitchFamily="65" charset="-122"/>
              <a:ea typeface="方正毡笔黑简体" panose="03000509000000000000" pitchFamily="65" charset="-122"/>
            </a:endParaRPr>
          </a:p>
        </p:txBody>
      </p:sp>
      <p:sp>
        <p:nvSpPr>
          <p:cNvPr id="30" name="文本框 9"/>
          <p:cNvSpPr txBox="1"/>
          <p:nvPr/>
        </p:nvSpPr>
        <p:spPr>
          <a:xfrm>
            <a:off x="4598990" y="1925685"/>
            <a:ext cx="623310" cy="2234341"/>
          </a:xfrm>
          <a:prstGeom prst="rect">
            <a:avLst/>
          </a:prstGeom>
          <a:noFill/>
        </p:spPr>
        <p:txBody>
          <a:bodyPr vert="eaVert" wrap="square" lIns="91440" tIns="45720" rIns="91440" bIns="45720" rtlCol="0" anchor="ctr">
            <a:noAutofit/>
          </a:bodyPr>
          <a:lstStyle/>
          <a:p>
            <a:pPr marL="0" lvl="1">
              <a:lnSpc>
                <a:spcPct val="150000"/>
              </a:lnSpc>
            </a:pPr>
            <a:r>
              <a:rPr lang="zh-CN" altLang="en-US" sz="3200" b="1" spc="300" dirty="0">
                <a:solidFill>
                  <a:schemeClr val="tx1">
                    <a:lumMod val="65000"/>
                    <a:lumOff val="35000"/>
                  </a:schemeClr>
                </a:solidFill>
                <a:latin typeface="方正毡笔黑简体" panose="03000509000000000000" pitchFamily="65" charset="-122"/>
                <a:ea typeface="方正毡笔黑简体" panose="03000509000000000000" pitchFamily="65" charset="-122"/>
                <a:cs typeface="+mn-ea"/>
                <a:sym typeface="+mn-lt"/>
              </a:rPr>
              <a:t>个人信息</a:t>
            </a:r>
          </a:p>
        </p:txBody>
      </p:sp>
      <p:sp>
        <p:nvSpPr>
          <p:cNvPr id="31" name="文本框 9"/>
          <p:cNvSpPr txBox="1"/>
          <p:nvPr/>
        </p:nvSpPr>
        <p:spPr>
          <a:xfrm>
            <a:off x="5689072" y="1907756"/>
            <a:ext cx="623310" cy="2234341"/>
          </a:xfrm>
          <a:prstGeom prst="rect">
            <a:avLst/>
          </a:prstGeom>
          <a:noFill/>
        </p:spPr>
        <p:txBody>
          <a:bodyPr vert="eaVert" wrap="square" lIns="91440" tIns="45720" rIns="91440" bIns="45720" rtlCol="0" anchor="ctr">
            <a:noAutofit/>
          </a:bodyPr>
          <a:lstStyle/>
          <a:p>
            <a:pPr marL="0" lvl="1">
              <a:lnSpc>
                <a:spcPct val="150000"/>
              </a:lnSpc>
            </a:pPr>
            <a:r>
              <a:rPr lang="zh-CN" altLang="en-US" sz="3200" b="1" spc="300" dirty="0">
                <a:solidFill>
                  <a:schemeClr val="tx1">
                    <a:lumMod val="65000"/>
                    <a:lumOff val="35000"/>
                  </a:schemeClr>
                </a:solidFill>
                <a:latin typeface="方正毡笔黑简体" panose="03000509000000000000" pitchFamily="65" charset="-122"/>
                <a:ea typeface="方正毡笔黑简体" panose="03000509000000000000" pitchFamily="65" charset="-122"/>
                <a:cs typeface="+mn-ea"/>
                <a:sym typeface="+mn-lt"/>
              </a:rPr>
              <a:t>所获荣誉</a:t>
            </a:r>
          </a:p>
        </p:txBody>
      </p:sp>
      <p:sp>
        <p:nvSpPr>
          <p:cNvPr id="32" name="文本框 9"/>
          <p:cNvSpPr txBox="1"/>
          <p:nvPr/>
        </p:nvSpPr>
        <p:spPr>
          <a:xfrm>
            <a:off x="6828746" y="1907756"/>
            <a:ext cx="623310" cy="2234341"/>
          </a:xfrm>
          <a:prstGeom prst="rect">
            <a:avLst/>
          </a:prstGeom>
          <a:noFill/>
        </p:spPr>
        <p:txBody>
          <a:bodyPr vert="eaVert" wrap="square" lIns="91440" tIns="45720" rIns="91440" bIns="45720" rtlCol="0" anchor="ctr">
            <a:noAutofit/>
          </a:bodyPr>
          <a:lstStyle/>
          <a:p>
            <a:pPr marL="0" lvl="1">
              <a:lnSpc>
                <a:spcPct val="150000"/>
              </a:lnSpc>
            </a:pPr>
            <a:r>
              <a:rPr lang="zh-CN" altLang="en-US" sz="3200" b="1" spc="300" dirty="0">
                <a:solidFill>
                  <a:schemeClr val="tx1">
                    <a:lumMod val="65000"/>
                    <a:lumOff val="35000"/>
                  </a:schemeClr>
                </a:solidFill>
                <a:latin typeface="方正毡笔黑简体" panose="03000509000000000000" pitchFamily="65" charset="-122"/>
                <a:ea typeface="方正毡笔黑简体" panose="03000509000000000000" pitchFamily="65" charset="-122"/>
                <a:cs typeface="+mn-ea"/>
                <a:sym typeface="+mn-lt"/>
              </a:rPr>
              <a:t>工作履历</a:t>
            </a:r>
          </a:p>
        </p:txBody>
      </p:sp>
      <p:sp>
        <p:nvSpPr>
          <p:cNvPr id="33" name="文本框 9"/>
          <p:cNvSpPr txBox="1"/>
          <p:nvPr/>
        </p:nvSpPr>
        <p:spPr>
          <a:xfrm>
            <a:off x="7854060" y="1925685"/>
            <a:ext cx="623310" cy="2234341"/>
          </a:xfrm>
          <a:prstGeom prst="rect">
            <a:avLst/>
          </a:prstGeom>
          <a:noFill/>
        </p:spPr>
        <p:txBody>
          <a:bodyPr vert="eaVert" wrap="square" lIns="91440" tIns="45720" rIns="91440" bIns="45720" rtlCol="0" anchor="ctr">
            <a:noAutofit/>
          </a:bodyPr>
          <a:lstStyle/>
          <a:p>
            <a:pPr marL="0" lvl="1">
              <a:lnSpc>
                <a:spcPct val="150000"/>
              </a:lnSpc>
            </a:pPr>
            <a:r>
              <a:rPr lang="zh-CN" altLang="en-US" sz="3200" b="1" spc="300" dirty="0" smtClean="0">
                <a:solidFill>
                  <a:schemeClr val="tx1">
                    <a:lumMod val="65000"/>
                    <a:lumOff val="35000"/>
                  </a:schemeClr>
                </a:solidFill>
                <a:latin typeface="方正毡笔黑简体" panose="03000509000000000000" pitchFamily="65" charset="-122"/>
                <a:ea typeface="方正毡笔黑简体" panose="03000509000000000000" pitchFamily="65" charset="-122"/>
                <a:cs typeface="+mn-ea"/>
                <a:sym typeface="+mn-lt"/>
              </a:rPr>
              <a:t>语言能力</a:t>
            </a:r>
            <a:endParaRPr lang="zh-CN" altLang="en-US" sz="3200" b="1" spc="300" dirty="0">
              <a:solidFill>
                <a:schemeClr val="tx1">
                  <a:lumMod val="65000"/>
                  <a:lumOff val="35000"/>
                </a:schemeClr>
              </a:solidFill>
              <a:latin typeface="方正毡笔黑简体" panose="03000509000000000000" pitchFamily="65" charset="-122"/>
              <a:ea typeface="方正毡笔黑简体" panose="03000509000000000000" pitchFamily="65" charset="-122"/>
              <a:cs typeface="+mn-ea"/>
              <a:sym typeface="+mn-lt"/>
            </a:endParaRPr>
          </a:p>
        </p:txBody>
      </p:sp>
      <p:cxnSp>
        <p:nvCxnSpPr>
          <p:cNvPr id="34" name="直接连接符 33">
            <a:extLst>
              <a:ext uri="{FF2B5EF4-FFF2-40B4-BE49-F238E27FC236}">
                <a16:creationId xmlns:a16="http://schemas.microsoft.com/office/drawing/2014/main" xmlns="" id="{3AE68F0F-EF86-4985-8791-0955F4C19090}"/>
              </a:ext>
            </a:extLst>
          </p:cNvPr>
          <p:cNvCxnSpPr/>
          <p:nvPr/>
        </p:nvCxnSpPr>
        <p:spPr>
          <a:xfrm>
            <a:off x="5274916" y="1353260"/>
            <a:ext cx="0" cy="2736304"/>
          </a:xfrm>
          <a:prstGeom prst="line">
            <a:avLst/>
          </a:prstGeom>
          <a:ln w="57150">
            <a:solidFill>
              <a:srgbClr val="FAC3C5"/>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xmlns="" id="{8F3F479D-7C8D-421B-B7BC-D40817CEB3B9}"/>
              </a:ext>
            </a:extLst>
          </p:cNvPr>
          <p:cNvCxnSpPr/>
          <p:nvPr/>
        </p:nvCxnSpPr>
        <p:spPr>
          <a:xfrm>
            <a:off x="6426741" y="1353260"/>
            <a:ext cx="0" cy="2736304"/>
          </a:xfrm>
          <a:prstGeom prst="line">
            <a:avLst/>
          </a:prstGeom>
          <a:ln w="57150">
            <a:solidFill>
              <a:srgbClr val="6395CE"/>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0F56519F-BF4D-4574-BA3E-ACC4C0CB469D}"/>
              </a:ext>
            </a:extLst>
          </p:cNvPr>
          <p:cNvCxnSpPr/>
          <p:nvPr/>
        </p:nvCxnSpPr>
        <p:spPr>
          <a:xfrm>
            <a:off x="7579172" y="1353260"/>
            <a:ext cx="0" cy="2736304"/>
          </a:xfrm>
          <a:prstGeom prst="line">
            <a:avLst/>
          </a:prstGeom>
          <a:ln w="57150">
            <a:solidFill>
              <a:srgbClr val="FAC3C5"/>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4598990" y="4298156"/>
            <a:ext cx="3958453" cy="1569660"/>
          </a:xfrm>
          <a:prstGeom prst="rect">
            <a:avLst/>
          </a:prstGeom>
          <a:noFill/>
        </p:spPr>
        <p:txBody>
          <a:bodyPr wrap="square" rtlCol="0">
            <a:spAutoFit/>
          </a:bodyPr>
          <a:lstStyle/>
          <a:p>
            <a:r>
              <a:rPr lang="zh-CN" altLang="en-US" sz="9600" dirty="0">
                <a:solidFill>
                  <a:srgbClr val="6395CE"/>
                </a:solidFill>
                <a:latin typeface="方正艺黑简体" panose="03000509000000000000" pitchFamily="65" charset="-122"/>
                <a:ea typeface="方正艺黑简体" panose="03000509000000000000" pitchFamily="65" charset="-122"/>
              </a:rPr>
              <a:t>关于我</a:t>
            </a:r>
          </a:p>
        </p:txBody>
      </p:sp>
    </p:spTree>
    <p:extLst>
      <p:ext uri="{BB962C8B-B14F-4D97-AF65-F5344CB8AC3E}">
        <p14:creationId xmlns:p14="http://schemas.microsoft.com/office/powerpoint/2010/main" val="40243648"/>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000"/>
                            </p:stCondLst>
                            <p:childTnLst>
                              <p:par>
                                <p:cTn id="15" presetID="17" presetClass="entr" presetSubtype="1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750" fill="hold"/>
                                        <p:tgtEl>
                                          <p:spTgt spid="6"/>
                                        </p:tgtEl>
                                        <p:attrNameLst>
                                          <p:attrName>ppt_w</p:attrName>
                                        </p:attrNameLst>
                                      </p:cBhvr>
                                      <p:tavLst>
                                        <p:tav tm="0">
                                          <p:val>
                                            <p:fltVal val="0"/>
                                          </p:val>
                                        </p:tav>
                                        <p:tav tm="100000">
                                          <p:val>
                                            <p:strVal val="#ppt_w"/>
                                          </p:val>
                                        </p:tav>
                                      </p:tavLst>
                                    </p:anim>
                                    <p:anim calcmode="lin" valueType="num">
                                      <p:cBhvr>
                                        <p:cTn id="18" dur="750" fill="hold"/>
                                        <p:tgtEl>
                                          <p:spTgt spid="6"/>
                                        </p:tgtEl>
                                        <p:attrNameLst>
                                          <p:attrName>ppt_h</p:attrName>
                                        </p:attrNameLst>
                                      </p:cBhvr>
                                      <p:tavLst>
                                        <p:tav tm="0">
                                          <p:val>
                                            <p:strVal val="#ppt_h"/>
                                          </p:val>
                                        </p:tav>
                                        <p:tav tm="100000">
                                          <p:val>
                                            <p:strVal val="#ppt_h"/>
                                          </p:val>
                                        </p:tav>
                                      </p:tavLst>
                                    </p:anim>
                                  </p:childTnLst>
                                </p:cTn>
                              </p:par>
                            </p:childTnLst>
                          </p:cTn>
                        </p:par>
                        <p:par>
                          <p:cTn id="19" fill="hold">
                            <p:stCondLst>
                              <p:cond delay="1750"/>
                            </p:stCondLst>
                            <p:childTnLst>
                              <p:par>
                                <p:cTn id="20" presetID="17" presetClass="entr" presetSubtype="10" fill="hold" grpId="0" nodeType="after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p:cTn id="22" dur="750" fill="hold"/>
                                        <p:tgtEl>
                                          <p:spTgt spid="37"/>
                                        </p:tgtEl>
                                        <p:attrNameLst>
                                          <p:attrName>ppt_w</p:attrName>
                                        </p:attrNameLst>
                                      </p:cBhvr>
                                      <p:tavLst>
                                        <p:tav tm="0">
                                          <p:val>
                                            <p:fltVal val="0"/>
                                          </p:val>
                                        </p:tav>
                                        <p:tav tm="100000">
                                          <p:val>
                                            <p:strVal val="#ppt_w"/>
                                          </p:val>
                                        </p:tav>
                                      </p:tavLst>
                                    </p:anim>
                                    <p:anim calcmode="lin" valueType="num">
                                      <p:cBhvr>
                                        <p:cTn id="23" dur="750" fill="hold"/>
                                        <p:tgtEl>
                                          <p:spTgt spid="37"/>
                                        </p:tgtEl>
                                        <p:attrNameLst>
                                          <p:attrName>ppt_h</p:attrName>
                                        </p:attrNameLst>
                                      </p:cBhvr>
                                      <p:tavLst>
                                        <p:tav tm="0">
                                          <p:val>
                                            <p:strVal val="#ppt_h"/>
                                          </p:val>
                                        </p:tav>
                                        <p:tav tm="100000">
                                          <p:val>
                                            <p:strVal val="#ppt_h"/>
                                          </p:val>
                                        </p:tav>
                                      </p:tavLst>
                                    </p:anim>
                                  </p:childTnLst>
                                </p:cTn>
                              </p:par>
                            </p:childTnLst>
                          </p:cTn>
                        </p:par>
                        <p:par>
                          <p:cTn id="24" fill="hold">
                            <p:stCondLst>
                              <p:cond delay="2500"/>
                            </p:stCondLst>
                            <p:childTnLst>
                              <p:par>
                                <p:cTn id="25" presetID="42" presetClass="entr" presetSubtype="0" fill="hold" grpId="0" nodeType="afterEffect">
                                  <p:stCondLst>
                                    <p:cond delay="0"/>
                                  </p:stCondLst>
                                  <p:childTnLst>
                                    <p:set>
                                      <p:cBhvr>
                                        <p:cTn id="26" dur="1" fill="hold">
                                          <p:stCondLst>
                                            <p:cond delay="0"/>
                                          </p:stCondLst>
                                        </p:cTn>
                                        <p:tgtEl>
                                          <p:spTgt spid="30">
                                            <p:txEl>
                                              <p:pRg st="0" end="0"/>
                                            </p:txEl>
                                          </p:spTgt>
                                        </p:tgtEl>
                                        <p:attrNameLst>
                                          <p:attrName>style.visibility</p:attrName>
                                        </p:attrNameLst>
                                      </p:cBhvr>
                                      <p:to>
                                        <p:strVal val="visible"/>
                                      </p:to>
                                    </p:set>
                                    <p:animEffect transition="in" filter="fade">
                                      <p:cBhvr>
                                        <p:cTn id="27" dur="700"/>
                                        <p:tgtEl>
                                          <p:spTgt spid="30">
                                            <p:txEl>
                                              <p:pRg st="0" end="0"/>
                                            </p:txEl>
                                          </p:spTgt>
                                        </p:tgtEl>
                                      </p:cBhvr>
                                    </p:animEffect>
                                    <p:anim calcmode="lin" valueType="num">
                                      <p:cBhvr>
                                        <p:cTn id="28" dur="700" fill="hold"/>
                                        <p:tgtEl>
                                          <p:spTgt spid="30">
                                            <p:txEl>
                                              <p:pRg st="0" end="0"/>
                                            </p:txEl>
                                          </p:spTgt>
                                        </p:tgtEl>
                                        <p:attrNameLst>
                                          <p:attrName>ppt_x</p:attrName>
                                        </p:attrNameLst>
                                      </p:cBhvr>
                                      <p:tavLst>
                                        <p:tav tm="0">
                                          <p:val>
                                            <p:strVal val="#ppt_x"/>
                                          </p:val>
                                        </p:tav>
                                        <p:tav tm="100000">
                                          <p:val>
                                            <p:strVal val="#ppt_x"/>
                                          </p:val>
                                        </p:tav>
                                      </p:tavLst>
                                    </p:anim>
                                    <p:anim calcmode="lin" valueType="num">
                                      <p:cBhvr>
                                        <p:cTn id="29" dur="700" fill="hold"/>
                                        <p:tgtEl>
                                          <p:spTgt spid="30">
                                            <p:txEl>
                                              <p:pRg st="0" end="0"/>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fade">
                                      <p:cBhvr>
                                        <p:cTn id="32" dur="1000"/>
                                        <p:tgtEl>
                                          <p:spTgt spid="36"/>
                                        </p:tgtEl>
                                      </p:cBhvr>
                                    </p:animEffect>
                                    <p:anim calcmode="lin" valueType="num">
                                      <p:cBhvr>
                                        <p:cTn id="33" dur="1000" fill="hold"/>
                                        <p:tgtEl>
                                          <p:spTgt spid="36"/>
                                        </p:tgtEl>
                                        <p:attrNameLst>
                                          <p:attrName>ppt_x</p:attrName>
                                        </p:attrNameLst>
                                      </p:cBhvr>
                                      <p:tavLst>
                                        <p:tav tm="0">
                                          <p:val>
                                            <p:strVal val="#ppt_x"/>
                                          </p:val>
                                        </p:tav>
                                        <p:tav tm="100000">
                                          <p:val>
                                            <p:strVal val="#ppt_x"/>
                                          </p:val>
                                        </p:tav>
                                      </p:tavLst>
                                    </p:anim>
                                    <p:anim calcmode="lin" valueType="num">
                                      <p:cBhvr>
                                        <p:cTn id="34" dur="1000" fill="hold"/>
                                        <p:tgtEl>
                                          <p:spTgt spid="3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200"/>
                                  </p:stCondLst>
                                  <p:childTnLst>
                                    <p:set>
                                      <p:cBhvr>
                                        <p:cTn id="36" dur="1" fill="hold">
                                          <p:stCondLst>
                                            <p:cond delay="0"/>
                                          </p:stCondLst>
                                        </p:cTn>
                                        <p:tgtEl>
                                          <p:spTgt spid="31">
                                            <p:txEl>
                                              <p:pRg st="0" end="0"/>
                                            </p:txEl>
                                          </p:spTgt>
                                        </p:tgtEl>
                                        <p:attrNameLst>
                                          <p:attrName>style.visibility</p:attrName>
                                        </p:attrNameLst>
                                      </p:cBhvr>
                                      <p:to>
                                        <p:strVal val="visible"/>
                                      </p:to>
                                    </p:set>
                                    <p:animEffect transition="in" filter="fade">
                                      <p:cBhvr>
                                        <p:cTn id="37" dur="700"/>
                                        <p:tgtEl>
                                          <p:spTgt spid="31">
                                            <p:txEl>
                                              <p:pRg st="0" end="0"/>
                                            </p:txEl>
                                          </p:spTgt>
                                        </p:tgtEl>
                                      </p:cBhvr>
                                    </p:animEffect>
                                    <p:anim calcmode="lin" valueType="num">
                                      <p:cBhvr>
                                        <p:cTn id="38" dur="700" fill="hold"/>
                                        <p:tgtEl>
                                          <p:spTgt spid="31">
                                            <p:txEl>
                                              <p:pRg st="0" end="0"/>
                                            </p:txEl>
                                          </p:spTgt>
                                        </p:tgtEl>
                                        <p:attrNameLst>
                                          <p:attrName>ppt_x</p:attrName>
                                        </p:attrNameLst>
                                      </p:cBhvr>
                                      <p:tavLst>
                                        <p:tav tm="0">
                                          <p:val>
                                            <p:strVal val="#ppt_x"/>
                                          </p:val>
                                        </p:tav>
                                        <p:tav tm="100000">
                                          <p:val>
                                            <p:strVal val="#ppt_x"/>
                                          </p:val>
                                        </p:tav>
                                      </p:tavLst>
                                    </p:anim>
                                    <p:anim calcmode="lin" valueType="num">
                                      <p:cBhvr>
                                        <p:cTn id="39" dur="700" fill="hold"/>
                                        <p:tgtEl>
                                          <p:spTgt spid="31">
                                            <p:txEl>
                                              <p:pRg st="0" end="0"/>
                                            </p:txEl>
                                          </p:spTgt>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200"/>
                                  </p:stCondLst>
                                  <p:childTnLst>
                                    <p:set>
                                      <p:cBhvr>
                                        <p:cTn id="41" dur="1" fill="hold">
                                          <p:stCondLst>
                                            <p:cond delay="0"/>
                                          </p:stCondLst>
                                        </p:cTn>
                                        <p:tgtEl>
                                          <p:spTgt spid="35"/>
                                        </p:tgtEl>
                                        <p:attrNameLst>
                                          <p:attrName>style.visibility</p:attrName>
                                        </p:attrNameLst>
                                      </p:cBhvr>
                                      <p:to>
                                        <p:strVal val="visible"/>
                                      </p:to>
                                    </p:set>
                                    <p:animEffect transition="in" filter="fade">
                                      <p:cBhvr>
                                        <p:cTn id="42" dur="1000"/>
                                        <p:tgtEl>
                                          <p:spTgt spid="35"/>
                                        </p:tgtEl>
                                      </p:cBhvr>
                                    </p:animEffect>
                                    <p:anim calcmode="lin" valueType="num">
                                      <p:cBhvr>
                                        <p:cTn id="43" dur="1000" fill="hold"/>
                                        <p:tgtEl>
                                          <p:spTgt spid="35"/>
                                        </p:tgtEl>
                                        <p:attrNameLst>
                                          <p:attrName>ppt_x</p:attrName>
                                        </p:attrNameLst>
                                      </p:cBhvr>
                                      <p:tavLst>
                                        <p:tav tm="0">
                                          <p:val>
                                            <p:strVal val="#ppt_x"/>
                                          </p:val>
                                        </p:tav>
                                        <p:tav tm="100000">
                                          <p:val>
                                            <p:strVal val="#ppt_x"/>
                                          </p:val>
                                        </p:tav>
                                      </p:tavLst>
                                    </p:anim>
                                    <p:anim calcmode="lin" valueType="num">
                                      <p:cBhvr>
                                        <p:cTn id="44" dur="1000" fill="hold"/>
                                        <p:tgtEl>
                                          <p:spTgt spid="35"/>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400"/>
                                  </p:stCondLst>
                                  <p:childTnLst>
                                    <p:set>
                                      <p:cBhvr>
                                        <p:cTn id="46" dur="1" fill="hold">
                                          <p:stCondLst>
                                            <p:cond delay="0"/>
                                          </p:stCondLst>
                                        </p:cTn>
                                        <p:tgtEl>
                                          <p:spTgt spid="32">
                                            <p:txEl>
                                              <p:pRg st="0" end="0"/>
                                            </p:txEl>
                                          </p:spTgt>
                                        </p:tgtEl>
                                        <p:attrNameLst>
                                          <p:attrName>style.visibility</p:attrName>
                                        </p:attrNameLst>
                                      </p:cBhvr>
                                      <p:to>
                                        <p:strVal val="visible"/>
                                      </p:to>
                                    </p:set>
                                    <p:animEffect transition="in" filter="fade">
                                      <p:cBhvr>
                                        <p:cTn id="47" dur="700"/>
                                        <p:tgtEl>
                                          <p:spTgt spid="32">
                                            <p:txEl>
                                              <p:pRg st="0" end="0"/>
                                            </p:txEl>
                                          </p:spTgt>
                                        </p:tgtEl>
                                      </p:cBhvr>
                                    </p:animEffect>
                                    <p:anim calcmode="lin" valueType="num">
                                      <p:cBhvr>
                                        <p:cTn id="48" dur="700" fill="hold"/>
                                        <p:tgtEl>
                                          <p:spTgt spid="32">
                                            <p:txEl>
                                              <p:pRg st="0" end="0"/>
                                            </p:txEl>
                                          </p:spTgt>
                                        </p:tgtEl>
                                        <p:attrNameLst>
                                          <p:attrName>ppt_x</p:attrName>
                                        </p:attrNameLst>
                                      </p:cBhvr>
                                      <p:tavLst>
                                        <p:tav tm="0">
                                          <p:val>
                                            <p:strVal val="#ppt_x"/>
                                          </p:val>
                                        </p:tav>
                                        <p:tav tm="100000">
                                          <p:val>
                                            <p:strVal val="#ppt_x"/>
                                          </p:val>
                                        </p:tav>
                                      </p:tavLst>
                                    </p:anim>
                                    <p:anim calcmode="lin" valueType="num">
                                      <p:cBhvr>
                                        <p:cTn id="49" dur="700" fill="hold"/>
                                        <p:tgtEl>
                                          <p:spTgt spid="32">
                                            <p:txEl>
                                              <p:pRg st="0" end="0"/>
                                            </p:txEl>
                                          </p:spTgt>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400"/>
                                  </p:stCondLst>
                                  <p:childTnLst>
                                    <p:set>
                                      <p:cBhvr>
                                        <p:cTn id="51" dur="1" fill="hold">
                                          <p:stCondLst>
                                            <p:cond delay="0"/>
                                          </p:stCondLst>
                                        </p:cTn>
                                        <p:tgtEl>
                                          <p:spTgt spid="34"/>
                                        </p:tgtEl>
                                        <p:attrNameLst>
                                          <p:attrName>style.visibility</p:attrName>
                                        </p:attrNameLst>
                                      </p:cBhvr>
                                      <p:to>
                                        <p:strVal val="visible"/>
                                      </p:to>
                                    </p:set>
                                    <p:animEffect transition="in" filter="fade">
                                      <p:cBhvr>
                                        <p:cTn id="52" dur="1000"/>
                                        <p:tgtEl>
                                          <p:spTgt spid="34"/>
                                        </p:tgtEl>
                                      </p:cBhvr>
                                    </p:animEffect>
                                    <p:anim calcmode="lin" valueType="num">
                                      <p:cBhvr>
                                        <p:cTn id="53" dur="1000" fill="hold"/>
                                        <p:tgtEl>
                                          <p:spTgt spid="34"/>
                                        </p:tgtEl>
                                        <p:attrNameLst>
                                          <p:attrName>ppt_x</p:attrName>
                                        </p:attrNameLst>
                                      </p:cBhvr>
                                      <p:tavLst>
                                        <p:tav tm="0">
                                          <p:val>
                                            <p:strVal val="#ppt_x"/>
                                          </p:val>
                                        </p:tav>
                                        <p:tav tm="100000">
                                          <p:val>
                                            <p:strVal val="#ppt_x"/>
                                          </p:val>
                                        </p:tav>
                                      </p:tavLst>
                                    </p:anim>
                                    <p:anim calcmode="lin" valueType="num">
                                      <p:cBhvr>
                                        <p:cTn id="54" dur="1000" fill="hold"/>
                                        <p:tgtEl>
                                          <p:spTgt spid="34"/>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600"/>
                                  </p:stCondLst>
                                  <p:childTnLst>
                                    <p:set>
                                      <p:cBhvr>
                                        <p:cTn id="56" dur="1" fill="hold">
                                          <p:stCondLst>
                                            <p:cond delay="0"/>
                                          </p:stCondLst>
                                        </p:cTn>
                                        <p:tgtEl>
                                          <p:spTgt spid="33">
                                            <p:txEl>
                                              <p:pRg st="0" end="0"/>
                                            </p:txEl>
                                          </p:spTgt>
                                        </p:tgtEl>
                                        <p:attrNameLst>
                                          <p:attrName>style.visibility</p:attrName>
                                        </p:attrNameLst>
                                      </p:cBhvr>
                                      <p:to>
                                        <p:strVal val="visible"/>
                                      </p:to>
                                    </p:set>
                                    <p:animEffect transition="in" filter="fade">
                                      <p:cBhvr>
                                        <p:cTn id="57" dur="700"/>
                                        <p:tgtEl>
                                          <p:spTgt spid="33">
                                            <p:txEl>
                                              <p:pRg st="0" end="0"/>
                                            </p:txEl>
                                          </p:spTgt>
                                        </p:tgtEl>
                                      </p:cBhvr>
                                    </p:animEffect>
                                    <p:anim calcmode="lin" valueType="num">
                                      <p:cBhvr>
                                        <p:cTn id="58" dur="700" fill="hold"/>
                                        <p:tgtEl>
                                          <p:spTgt spid="33">
                                            <p:txEl>
                                              <p:pRg st="0" end="0"/>
                                            </p:txEl>
                                          </p:spTgt>
                                        </p:tgtEl>
                                        <p:attrNameLst>
                                          <p:attrName>ppt_x</p:attrName>
                                        </p:attrNameLst>
                                      </p:cBhvr>
                                      <p:tavLst>
                                        <p:tav tm="0">
                                          <p:val>
                                            <p:strVal val="#ppt_x"/>
                                          </p:val>
                                        </p:tav>
                                        <p:tav tm="100000">
                                          <p:val>
                                            <p:strVal val="#ppt_x"/>
                                          </p:val>
                                        </p:tav>
                                      </p:tavLst>
                                    </p:anim>
                                    <p:anim calcmode="lin" valueType="num">
                                      <p:cBhvr>
                                        <p:cTn id="59" dur="700" fill="hold"/>
                                        <p:tgtEl>
                                          <p:spTgt spid="3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0" grpId="0" build="p"/>
      <p:bldP spid="31" grpId="0" build="p"/>
      <p:bldP spid="32" grpId="0" build="p"/>
      <p:bldP spid="33" grpId="0" build="p"/>
      <p:bldP spid="3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 y="0"/>
            <a:ext cx="12214407" cy="6858000"/>
            <a:chOff x="-1" y="0"/>
            <a:chExt cx="12214407" cy="6858000"/>
          </a:xfrm>
        </p:grpSpPr>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0"/>
              <a:ext cx="12193721" cy="6858000"/>
            </a:xfrm>
            <a:prstGeom prst="rect">
              <a:avLst/>
            </a:prstGeom>
          </p:spPr>
        </p:pic>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 y="0"/>
              <a:ext cx="12214407" cy="6858000"/>
            </a:xfrm>
            <a:prstGeom prst="rect">
              <a:avLst/>
            </a:prstGeom>
          </p:spPr>
        </p:pic>
      </p:grpSp>
      <p:sp>
        <p:nvSpPr>
          <p:cNvPr id="6" name="矩形 5"/>
          <p:cNvSpPr/>
          <p:nvPr/>
        </p:nvSpPr>
        <p:spPr>
          <a:xfrm>
            <a:off x="217714" y="239486"/>
            <a:ext cx="11675788" cy="6455228"/>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5">
            <a:extLst>
              <a:ext uri="{FF2B5EF4-FFF2-40B4-BE49-F238E27FC236}">
                <a16:creationId xmlns:a16="http://schemas.microsoft.com/office/drawing/2014/main" xmlns="" id="{92C8B4C6-3D25-4934-9A2B-6500E355B107}"/>
              </a:ext>
            </a:extLst>
          </p:cNvPr>
          <p:cNvSpPr>
            <a:spLocks/>
          </p:cNvSpPr>
          <p:nvPr/>
        </p:nvSpPr>
        <p:spPr bwMode="auto">
          <a:xfrm rot="5400000">
            <a:off x="1066708" y="1342466"/>
            <a:ext cx="3600000" cy="3600000"/>
          </a:xfrm>
          <a:prstGeom prst="ellipse">
            <a:avLst/>
          </a:prstGeom>
          <a:solidFill>
            <a:srgbClr val="6395CE"/>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5">
            <a:extLst>
              <a:ext uri="{FF2B5EF4-FFF2-40B4-BE49-F238E27FC236}">
                <a16:creationId xmlns:a16="http://schemas.microsoft.com/office/drawing/2014/main" xmlns="" id="{F83BC058-520A-4C78-9A0A-2C3CC6ECD896}"/>
              </a:ext>
            </a:extLst>
          </p:cNvPr>
          <p:cNvSpPr>
            <a:spLocks/>
          </p:cNvSpPr>
          <p:nvPr/>
        </p:nvSpPr>
        <p:spPr bwMode="auto">
          <a:xfrm rot="5400000">
            <a:off x="1245070" y="1520828"/>
            <a:ext cx="3243276" cy="3243276"/>
          </a:xfrm>
          <a:prstGeom prst="ellipse">
            <a:avLst/>
          </a:prstGeom>
          <a:solidFill>
            <a:srgbClr val="FAC3C5"/>
          </a:solidFill>
          <a:ln w="31750">
            <a:noFill/>
          </a:ln>
          <a:effectLst>
            <a:innerShdw blurRad="114300">
              <a:prstClr val="black"/>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 name="椭圆 16">
            <a:extLst>
              <a:ext uri="{FF2B5EF4-FFF2-40B4-BE49-F238E27FC236}">
                <a16:creationId xmlns:a16="http://schemas.microsoft.com/office/drawing/2014/main" xmlns="" id="{BA4577DB-0678-4F99-B0D6-641AD1B6D677}"/>
              </a:ext>
            </a:extLst>
          </p:cNvPr>
          <p:cNvSpPr/>
          <p:nvPr/>
        </p:nvSpPr>
        <p:spPr>
          <a:xfrm>
            <a:off x="1557767" y="1842808"/>
            <a:ext cx="2617882" cy="2599318"/>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w="15875">
            <a:solidFill>
              <a:srgbClr val="6395CE"/>
            </a:solid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pitchFamily="34" charset="0"/>
              <a:ea typeface="宋体" charset="-122"/>
            </a:endParaRPr>
          </a:p>
        </p:txBody>
      </p:sp>
      <p:sp>
        <p:nvSpPr>
          <p:cNvPr id="18" name="圆角矩形 86">
            <a:extLst>
              <a:ext uri="{FF2B5EF4-FFF2-40B4-BE49-F238E27FC236}">
                <a16:creationId xmlns:a16="http://schemas.microsoft.com/office/drawing/2014/main" xmlns="" id="{007EFA92-4560-4A4D-9D59-C2D4535F91C2}"/>
              </a:ext>
            </a:extLst>
          </p:cNvPr>
          <p:cNvSpPr/>
          <p:nvPr/>
        </p:nvSpPr>
        <p:spPr>
          <a:xfrm>
            <a:off x="1616028" y="5162503"/>
            <a:ext cx="2534400" cy="462818"/>
          </a:xfrm>
          <a:prstGeom prst="roundRect">
            <a:avLst>
              <a:gd name="adj" fmla="val 50000"/>
            </a:avLst>
          </a:prstGeom>
          <a:solidFill>
            <a:srgbClr val="FAC3C5"/>
          </a:solidFill>
          <a:ln w="19050">
            <a:no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pitchFamily="34" charset="0"/>
              <a:ea typeface="宋体" charset="-122"/>
            </a:endParaRPr>
          </a:p>
        </p:txBody>
      </p:sp>
      <p:sp>
        <p:nvSpPr>
          <p:cNvPr id="19" name="TextBox 12">
            <a:extLst>
              <a:ext uri="{FF2B5EF4-FFF2-40B4-BE49-F238E27FC236}">
                <a16:creationId xmlns:a16="http://schemas.microsoft.com/office/drawing/2014/main" xmlns="" id="{81EDD61D-A577-4EA6-BD02-77C11487C1E6}"/>
              </a:ext>
            </a:extLst>
          </p:cNvPr>
          <p:cNvSpPr txBox="1"/>
          <p:nvPr/>
        </p:nvSpPr>
        <p:spPr>
          <a:xfrm>
            <a:off x="2421563" y="5209246"/>
            <a:ext cx="923330" cy="369332"/>
          </a:xfrm>
          <a:prstGeom prst="rect">
            <a:avLst/>
          </a:prstGeom>
          <a:noFill/>
        </p:spPr>
        <p:txBody>
          <a:bodyPr wrap="none" lIns="0" tIns="0" rIns="0" bIns="0" rtlCol="0">
            <a:spAutoFit/>
          </a:bodyPr>
          <a:lstStyle/>
          <a:p>
            <a:r>
              <a:rPr lang="zh-CN" altLang="en-US" sz="2400" b="1" dirty="0">
                <a:solidFill>
                  <a:schemeClr val="bg1"/>
                </a:solidFill>
                <a:latin typeface="微软雅黑" pitchFamily="34" charset="-122"/>
                <a:ea typeface="微软雅黑" pitchFamily="34" charset="-122"/>
              </a:rPr>
              <a:t>待用名</a:t>
            </a:r>
          </a:p>
        </p:txBody>
      </p:sp>
      <p:sp>
        <p:nvSpPr>
          <p:cNvPr id="20" name="TextBox 16">
            <a:extLst>
              <a:ext uri="{FF2B5EF4-FFF2-40B4-BE49-F238E27FC236}">
                <a16:creationId xmlns:a16="http://schemas.microsoft.com/office/drawing/2014/main" xmlns="" id="{B311D425-35A6-4730-A40B-F5E718C47082}"/>
              </a:ext>
            </a:extLst>
          </p:cNvPr>
          <p:cNvSpPr txBox="1"/>
          <p:nvPr/>
        </p:nvSpPr>
        <p:spPr>
          <a:xfrm>
            <a:off x="1161799" y="5700897"/>
            <a:ext cx="3442860" cy="369499"/>
          </a:xfrm>
          <a:prstGeom prst="rect">
            <a:avLst/>
          </a:prstGeom>
          <a:noFill/>
        </p:spPr>
        <p:txBody>
          <a:bodyPr wrap="square" lIns="91603" tIns="45803" rIns="91603" bIns="45803" rtlCol="0">
            <a:spAutoFit/>
          </a:bodyPr>
          <a:lstStyle/>
          <a:p>
            <a:pPr algn="ctr"/>
            <a:r>
              <a:rPr lang="zh-CN" altLang="en-US" b="1" dirty="0">
                <a:solidFill>
                  <a:schemeClr val="tx1">
                    <a:lumMod val="65000"/>
                    <a:lumOff val="35000"/>
                  </a:schemeClr>
                </a:solidFill>
                <a:latin typeface="微软雅黑" pitchFamily="34" charset="-122"/>
                <a:ea typeface="微软雅黑" pitchFamily="34" charset="-122"/>
              </a:rPr>
              <a:t>现任岗位：输入岗位名称</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41" name="文本框 40"/>
          <p:cNvSpPr txBox="1"/>
          <p:nvPr/>
        </p:nvSpPr>
        <p:spPr>
          <a:xfrm>
            <a:off x="225627" y="414543"/>
            <a:ext cx="2318635" cy="707886"/>
          </a:xfrm>
          <a:prstGeom prst="rect">
            <a:avLst/>
          </a:prstGeom>
          <a:noFill/>
        </p:spPr>
        <p:txBody>
          <a:bodyPr wrap="square" rtlCol="0">
            <a:spAutoFit/>
          </a:bodyPr>
          <a:lstStyle/>
          <a:p>
            <a:pPr algn="ctr"/>
            <a:r>
              <a:rPr lang="zh-CN" altLang="en-US" sz="4000" dirty="0">
                <a:solidFill>
                  <a:srgbClr val="6395CE"/>
                </a:solidFill>
                <a:latin typeface="方正艺黑简体" panose="03000509000000000000" pitchFamily="65" charset="-122"/>
                <a:ea typeface="方正艺黑简体" panose="03000509000000000000" pitchFamily="65" charset="-122"/>
              </a:rPr>
              <a:t>个人信息</a:t>
            </a:r>
          </a:p>
        </p:txBody>
      </p:sp>
      <p:grpSp>
        <p:nvGrpSpPr>
          <p:cNvPr id="42" name="组合 41"/>
          <p:cNvGrpSpPr/>
          <p:nvPr/>
        </p:nvGrpSpPr>
        <p:grpSpPr>
          <a:xfrm>
            <a:off x="6166107" y="1559853"/>
            <a:ext cx="2248559" cy="318100"/>
            <a:chOff x="5269572" y="1544054"/>
            <a:chExt cx="2248559" cy="318100"/>
          </a:xfrm>
        </p:grpSpPr>
        <p:sp>
          <p:nvSpPr>
            <p:cNvPr id="43" name="TextBox 7"/>
            <p:cNvSpPr txBox="1"/>
            <p:nvPr/>
          </p:nvSpPr>
          <p:spPr>
            <a:xfrm>
              <a:off x="6208157" y="1544054"/>
              <a:ext cx="1309974" cy="318100"/>
            </a:xfrm>
            <a:prstGeom prst="rect">
              <a:avLst/>
            </a:prstGeom>
            <a:noFill/>
          </p:spPr>
          <p:txBody>
            <a:bodyPr wrap="none" rtlCol="0">
              <a:spAutoFit/>
            </a:bodyPr>
            <a:lstStyle/>
            <a:p>
              <a:r>
                <a:rPr lang="zh-CN" altLang="en-US" sz="1467"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姓名：</a:t>
              </a:r>
              <a:r>
                <a:rPr lang="zh-CN" altLang="en-US" sz="146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现用名</a:t>
              </a:r>
            </a:p>
          </p:txBody>
        </p:sp>
        <p:sp>
          <p:nvSpPr>
            <p:cNvPr id="44" name="Freeform 5"/>
            <p:cNvSpPr>
              <a:spLocks noChangeAspect="1" noEditPoints="1"/>
            </p:cNvSpPr>
            <p:nvPr/>
          </p:nvSpPr>
          <p:spPr bwMode="auto">
            <a:xfrm>
              <a:off x="5269572" y="1585994"/>
              <a:ext cx="299703" cy="234221"/>
            </a:xfrm>
            <a:custGeom>
              <a:avLst/>
              <a:gdLst>
                <a:gd name="T0" fmla="*/ 2448 w 2619"/>
                <a:gd name="T1" fmla="*/ 22 h 2049"/>
                <a:gd name="T2" fmla="*/ 2556 w 2619"/>
                <a:gd name="T3" fmla="*/ 102 h 2049"/>
                <a:gd name="T4" fmla="*/ 2614 w 2619"/>
                <a:gd name="T5" fmla="*/ 223 h 2049"/>
                <a:gd name="T6" fmla="*/ 2610 w 2619"/>
                <a:gd name="T7" fmla="*/ 1840 h 2049"/>
                <a:gd name="T8" fmla="*/ 2546 w 2619"/>
                <a:gd name="T9" fmla="*/ 1958 h 2049"/>
                <a:gd name="T10" fmla="*/ 2436 w 2619"/>
                <a:gd name="T11" fmla="*/ 2033 h 2049"/>
                <a:gd name="T12" fmla="*/ 251 w 2619"/>
                <a:gd name="T13" fmla="*/ 2048 h 2049"/>
                <a:gd name="T14" fmla="*/ 123 w 2619"/>
                <a:gd name="T15" fmla="*/ 2001 h 2049"/>
                <a:gd name="T16" fmla="*/ 33 w 2619"/>
                <a:gd name="T17" fmla="*/ 1902 h 2049"/>
                <a:gd name="T18" fmla="*/ 0 w 2619"/>
                <a:gd name="T19" fmla="*/ 1770 h 2049"/>
                <a:gd name="T20" fmla="*/ 28 w 2619"/>
                <a:gd name="T21" fmla="*/ 159 h 2049"/>
                <a:gd name="T22" fmla="*/ 112 w 2619"/>
                <a:gd name="T23" fmla="*/ 56 h 2049"/>
                <a:gd name="T24" fmla="*/ 236 w 2619"/>
                <a:gd name="T25" fmla="*/ 3 h 2049"/>
                <a:gd name="T26" fmla="*/ 2301 w 2619"/>
                <a:gd name="T27" fmla="*/ 1220 h 2049"/>
                <a:gd name="T28" fmla="*/ 2358 w 2619"/>
                <a:gd name="T29" fmla="*/ 1303 h 2049"/>
                <a:gd name="T30" fmla="*/ 2318 w 2619"/>
                <a:gd name="T31" fmla="*/ 1397 h 2049"/>
                <a:gd name="T32" fmla="*/ 1685 w 2619"/>
                <a:gd name="T33" fmla="*/ 1420 h 2049"/>
                <a:gd name="T34" fmla="*/ 1608 w 2619"/>
                <a:gd name="T35" fmla="*/ 1356 h 2049"/>
                <a:gd name="T36" fmla="*/ 1618 w 2619"/>
                <a:gd name="T37" fmla="*/ 1254 h 2049"/>
                <a:gd name="T38" fmla="*/ 1707 w 2619"/>
                <a:gd name="T39" fmla="*/ 1206 h 2049"/>
                <a:gd name="T40" fmla="*/ 2326 w 2619"/>
                <a:gd name="T41" fmla="*/ 892 h 2049"/>
                <a:gd name="T42" fmla="*/ 2356 w 2619"/>
                <a:gd name="T43" fmla="*/ 990 h 2049"/>
                <a:gd name="T44" fmla="*/ 2292 w 2619"/>
                <a:gd name="T45" fmla="*/ 1067 h 2049"/>
                <a:gd name="T46" fmla="*/ 1656 w 2619"/>
                <a:gd name="T47" fmla="*/ 1063 h 2049"/>
                <a:gd name="T48" fmla="*/ 1600 w 2619"/>
                <a:gd name="T49" fmla="*/ 980 h 2049"/>
                <a:gd name="T50" fmla="*/ 1638 w 2619"/>
                <a:gd name="T51" fmla="*/ 886 h 2049"/>
                <a:gd name="T52" fmla="*/ 872 w 2619"/>
                <a:gd name="T53" fmla="*/ 326 h 2049"/>
                <a:gd name="T54" fmla="*/ 989 w 2619"/>
                <a:gd name="T55" fmla="*/ 369 h 2049"/>
                <a:gd name="T56" fmla="*/ 1071 w 2619"/>
                <a:gd name="T57" fmla="*/ 459 h 2049"/>
                <a:gd name="T58" fmla="*/ 1103 w 2619"/>
                <a:gd name="T59" fmla="*/ 581 h 2049"/>
                <a:gd name="T60" fmla="*/ 1071 w 2619"/>
                <a:gd name="T61" fmla="*/ 703 h 2049"/>
                <a:gd name="T62" fmla="*/ 989 w 2619"/>
                <a:gd name="T63" fmla="*/ 793 h 2049"/>
                <a:gd name="T64" fmla="*/ 872 w 2619"/>
                <a:gd name="T65" fmla="*/ 835 h 2049"/>
                <a:gd name="T66" fmla="*/ 747 w 2619"/>
                <a:gd name="T67" fmla="*/ 816 h 2049"/>
                <a:gd name="T68" fmla="*/ 649 w 2619"/>
                <a:gd name="T69" fmla="*/ 743 h 2049"/>
                <a:gd name="T70" fmla="*/ 596 w 2619"/>
                <a:gd name="T71" fmla="*/ 633 h 2049"/>
                <a:gd name="T72" fmla="*/ 602 w 2619"/>
                <a:gd name="T73" fmla="*/ 505 h 2049"/>
                <a:gd name="T74" fmla="*/ 666 w 2619"/>
                <a:gd name="T75" fmla="*/ 400 h 2049"/>
                <a:gd name="T76" fmla="*/ 770 w 2619"/>
                <a:gd name="T77" fmla="*/ 337 h 2049"/>
                <a:gd name="T78" fmla="*/ 945 w 2619"/>
                <a:gd name="T79" fmla="*/ 1730 h 2049"/>
                <a:gd name="T80" fmla="*/ 1233 w 2619"/>
                <a:gd name="T81" fmla="*/ 1670 h 2049"/>
                <a:gd name="T82" fmla="*/ 1429 w 2619"/>
                <a:gd name="T83" fmla="*/ 1551 h 2049"/>
                <a:gd name="T84" fmla="*/ 1492 w 2619"/>
                <a:gd name="T85" fmla="*/ 1390 h 2049"/>
                <a:gd name="T86" fmla="*/ 1447 w 2619"/>
                <a:gd name="T87" fmla="*/ 1218 h 2049"/>
                <a:gd name="T88" fmla="*/ 1327 w 2619"/>
                <a:gd name="T89" fmla="*/ 1063 h 2049"/>
                <a:gd name="T90" fmla="*/ 1138 w 2619"/>
                <a:gd name="T91" fmla="*/ 944 h 2049"/>
                <a:gd name="T92" fmla="*/ 1009 w 2619"/>
                <a:gd name="T93" fmla="*/ 967 h 2049"/>
                <a:gd name="T94" fmla="*/ 856 w 2619"/>
                <a:gd name="T95" fmla="*/ 1157 h 2049"/>
                <a:gd name="T96" fmla="*/ 743 w 2619"/>
                <a:gd name="T97" fmla="*/ 1034 h 2049"/>
                <a:gd name="T98" fmla="*/ 600 w 2619"/>
                <a:gd name="T99" fmla="*/ 944 h 2049"/>
                <a:gd name="T100" fmla="*/ 420 w 2619"/>
                <a:gd name="T101" fmla="*/ 1021 h 2049"/>
                <a:gd name="T102" fmla="*/ 280 w 2619"/>
                <a:gd name="T103" fmla="*/ 1160 h 2049"/>
                <a:gd name="T104" fmla="*/ 209 w 2619"/>
                <a:gd name="T105" fmla="*/ 1322 h 2049"/>
                <a:gd name="T106" fmla="*/ 221 w 2619"/>
                <a:gd name="T107" fmla="*/ 1490 h 2049"/>
                <a:gd name="T108" fmla="*/ 368 w 2619"/>
                <a:gd name="T109" fmla="*/ 1628 h 2049"/>
                <a:gd name="T110" fmla="*/ 624 w 2619"/>
                <a:gd name="T111" fmla="*/ 1714 h 2049"/>
                <a:gd name="T112" fmla="*/ 2260 w 2619"/>
                <a:gd name="T113" fmla="*/ 514 h 2049"/>
                <a:gd name="T114" fmla="*/ 2345 w 2619"/>
                <a:gd name="T115" fmla="*/ 571 h 2049"/>
                <a:gd name="T116" fmla="*/ 2345 w 2619"/>
                <a:gd name="T117" fmla="*/ 677 h 2049"/>
                <a:gd name="T118" fmla="*/ 2260 w 2619"/>
                <a:gd name="T119" fmla="*/ 734 h 2049"/>
                <a:gd name="T120" fmla="*/ 1629 w 2619"/>
                <a:gd name="T121" fmla="*/ 702 h 2049"/>
                <a:gd name="T122" fmla="*/ 1599 w 2619"/>
                <a:gd name="T123" fmla="*/ 602 h 2049"/>
                <a:gd name="T124" fmla="*/ 1664 w 2619"/>
                <a:gd name="T125" fmla="*/ 522 h 2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19" h="2049">
                  <a:moveTo>
                    <a:pt x="279" y="0"/>
                  </a:moveTo>
                  <a:lnTo>
                    <a:pt x="2340" y="0"/>
                  </a:lnTo>
                  <a:lnTo>
                    <a:pt x="2354" y="1"/>
                  </a:lnTo>
                  <a:lnTo>
                    <a:pt x="2368" y="2"/>
                  </a:lnTo>
                  <a:lnTo>
                    <a:pt x="2383" y="3"/>
                  </a:lnTo>
                  <a:lnTo>
                    <a:pt x="2396" y="6"/>
                  </a:lnTo>
                  <a:lnTo>
                    <a:pt x="2410" y="10"/>
                  </a:lnTo>
                  <a:lnTo>
                    <a:pt x="2422" y="13"/>
                  </a:lnTo>
                  <a:lnTo>
                    <a:pt x="2436" y="18"/>
                  </a:lnTo>
                  <a:lnTo>
                    <a:pt x="2448" y="22"/>
                  </a:lnTo>
                  <a:lnTo>
                    <a:pt x="2461" y="28"/>
                  </a:lnTo>
                  <a:lnTo>
                    <a:pt x="2472" y="35"/>
                  </a:lnTo>
                  <a:lnTo>
                    <a:pt x="2485" y="41"/>
                  </a:lnTo>
                  <a:lnTo>
                    <a:pt x="2496" y="48"/>
                  </a:lnTo>
                  <a:lnTo>
                    <a:pt x="2507" y="56"/>
                  </a:lnTo>
                  <a:lnTo>
                    <a:pt x="2517" y="65"/>
                  </a:lnTo>
                  <a:lnTo>
                    <a:pt x="2528" y="73"/>
                  </a:lnTo>
                  <a:lnTo>
                    <a:pt x="2537" y="83"/>
                  </a:lnTo>
                  <a:lnTo>
                    <a:pt x="2546" y="92"/>
                  </a:lnTo>
                  <a:lnTo>
                    <a:pt x="2556" y="102"/>
                  </a:lnTo>
                  <a:lnTo>
                    <a:pt x="2564" y="113"/>
                  </a:lnTo>
                  <a:lnTo>
                    <a:pt x="2571" y="124"/>
                  </a:lnTo>
                  <a:lnTo>
                    <a:pt x="2579" y="136"/>
                  </a:lnTo>
                  <a:lnTo>
                    <a:pt x="2586" y="147"/>
                  </a:lnTo>
                  <a:lnTo>
                    <a:pt x="2591" y="159"/>
                  </a:lnTo>
                  <a:lnTo>
                    <a:pt x="2597" y="171"/>
                  </a:lnTo>
                  <a:lnTo>
                    <a:pt x="2603" y="184"/>
                  </a:lnTo>
                  <a:lnTo>
                    <a:pt x="2607" y="197"/>
                  </a:lnTo>
                  <a:lnTo>
                    <a:pt x="2610" y="211"/>
                  </a:lnTo>
                  <a:lnTo>
                    <a:pt x="2614" y="223"/>
                  </a:lnTo>
                  <a:lnTo>
                    <a:pt x="2616" y="238"/>
                  </a:lnTo>
                  <a:lnTo>
                    <a:pt x="2618" y="251"/>
                  </a:lnTo>
                  <a:lnTo>
                    <a:pt x="2619" y="266"/>
                  </a:lnTo>
                  <a:lnTo>
                    <a:pt x="2619" y="280"/>
                  </a:lnTo>
                  <a:lnTo>
                    <a:pt x="2619" y="1770"/>
                  </a:lnTo>
                  <a:lnTo>
                    <a:pt x="2619" y="1785"/>
                  </a:lnTo>
                  <a:lnTo>
                    <a:pt x="2618" y="1798"/>
                  </a:lnTo>
                  <a:lnTo>
                    <a:pt x="2616" y="1813"/>
                  </a:lnTo>
                  <a:lnTo>
                    <a:pt x="2614" y="1826"/>
                  </a:lnTo>
                  <a:lnTo>
                    <a:pt x="2610" y="1840"/>
                  </a:lnTo>
                  <a:lnTo>
                    <a:pt x="2607" y="1852"/>
                  </a:lnTo>
                  <a:lnTo>
                    <a:pt x="2603" y="1866"/>
                  </a:lnTo>
                  <a:lnTo>
                    <a:pt x="2597" y="1878"/>
                  </a:lnTo>
                  <a:lnTo>
                    <a:pt x="2591" y="1891"/>
                  </a:lnTo>
                  <a:lnTo>
                    <a:pt x="2586" y="1902"/>
                  </a:lnTo>
                  <a:lnTo>
                    <a:pt x="2579" y="1915"/>
                  </a:lnTo>
                  <a:lnTo>
                    <a:pt x="2571" y="1926"/>
                  </a:lnTo>
                  <a:lnTo>
                    <a:pt x="2564" y="1937"/>
                  </a:lnTo>
                  <a:lnTo>
                    <a:pt x="2556" y="1947"/>
                  </a:lnTo>
                  <a:lnTo>
                    <a:pt x="2546" y="1958"/>
                  </a:lnTo>
                  <a:lnTo>
                    <a:pt x="2537" y="1967"/>
                  </a:lnTo>
                  <a:lnTo>
                    <a:pt x="2528" y="1976"/>
                  </a:lnTo>
                  <a:lnTo>
                    <a:pt x="2517" y="1986"/>
                  </a:lnTo>
                  <a:lnTo>
                    <a:pt x="2507" y="1994"/>
                  </a:lnTo>
                  <a:lnTo>
                    <a:pt x="2496" y="2001"/>
                  </a:lnTo>
                  <a:lnTo>
                    <a:pt x="2485" y="2009"/>
                  </a:lnTo>
                  <a:lnTo>
                    <a:pt x="2472" y="2016"/>
                  </a:lnTo>
                  <a:lnTo>
                    <a:pt x="2461" y="2022"/>
                  </a:lnTo>
                  <a:lnTo>
                    <a:pt x="2448" y="2027"/>
                  </a:lnTo>
                  <a:lnTo>
                    <a:pt x="2436" y="2033"/>
                  </a:lnTo>
                  <a:lnTo>
                    <a:pt x="2422" y="2037"/>
                  </a:lnTo>
                  <a:lnTo>
                    <a:pt x="2410" y="2041"/>
                  </a:lnTo>
                  <a:lnTo>
                    <a:pt x="2396" y="2044"/>
                  </a:lnTo>
                  <a:lnTo>
                    <a:pt x="2383" y="2046"/>
                  </a:lnTo>
                  <a:lnTo>
                    <a:pt x="2368" y="2048"/>
                  </a:lnTo>
                  <a:lnTo>
                    <a:pt x="2354" y="2049"/>
                  </a:lnTo>
                  <a:lnTo>
                    <a:pt x="2340" y="2049"/>
                  </a:lnTo>
                  <a:lnTo>
                    <a:pt x="279" y="2049"/>
                  </a:lnTo>
                  <a:lnTo>
                    <a:pt x="265" y="2049"/>
                  </a:lnTo>
                  <a:lnTo>
                    <a:pt x="251" y="2048"/>
                  </a:lnTo>
                  <a:lnTo>
                    <a:pt x="236" y="2046"/>
                  </a:lnTo>
                  <a:lnTo>
                    <a:pt x="223" y="2044"/>
                  </a:lnTo>
                  <a:lnTo>
                    <a:pt x="209" y="2041"/>
                  </a:lnTo>
                  <a:lnTo>
                    <a:pt x="197" y="2037"/>
                  </a:lnTo>
                  <a:lnTo>
                    <a:pt x="183" y="2033"/>
                  </a:lnTo>
                  <a:lnTo>
                    <a:pt x="171" y="2027"/>
                  </a:lnTo>
                  <a:lnTo>
                    <a:pt x="158" y="2022"/>
                  </a:lnTo>
                  <a:lnTo>
                    <a:pt x="147" y="2016"/>
                  </a:lnTo>
                  <a:lnTo>
                    <a:pt x="134" y="2009"/>
                  </a:lnTo>
                  <a:lnTo>
                    <a:pt x="123" y="2001"/>
                  </a:lnTo>
                  <a:lnTo>
                    <a:pt x="112" y="1994"/>
                  </a:lnTo>
                  <a:lnTo>
                    <a:pt x="102" y="1986"/>
                  </a:lnTo>
                  <a:lnTo>
                    <a:pt x="92" y="1976"/>
                  </a:lnTo>
                  <a:lnTo>
                    <a:pt x="82" y="1967"/>
                  </a:lnTo>
                  <a:lnTo>
                    <a:pt x="73" y="1958"/>
                  </a:lnTo>
                  <a:lnTo>
                    <a:pt x="63" y="1947"/>
                  </a:lnTo>
                  <a:lnTo>
                    <a:pt x="55" y="1937"/>
                  </a:lnTo>
                  <a:lnTo>
                    <a:pt x="48" y="1926"/>
                  </a:lnTo>
                  <a:lnTo>
                    <a:pt x="40" y="1915"/>
                  </a:lnTo>
                  <a:lnTo>
                    <a:pt x="33" y="1902"/>
                  </a:lnTo>
                  <a:lnTo>
                    <a:pt x="28" y="1891"/>
                  </a:lnTo>
                  <a:lnTo>
                    <a:pt x="22" y="1878"/>
                  </a:lnTo>
                  <a:lnTo>
                    <a:pt x="16" y="1866"/>
                  </a:lnTo>
                  <a:lnTo>
                    <a:pt x="12" y="1852"/>
                  </a:lnTo>
                  <a:lnTo>
                    <a:pt x="8" y="1840"/>
                  </a:lnTo>
                  <a:lnTo>
                    <a:pt x="5" y="1826"/>
                  </a:lnTo>
                  <a:lnTo>
                    <a:pt x="3" y="1813"/>
                  </a:lnTo>
                  <a:lnTo>
                    <a:pt x="1" y="1798"/>
                  </a:lnTo>
                  <a:lnTo>
                    <a:pt x="0" y="1785"/>
                  </a:lnTo>
                  <a:lnTo>
                    <a:pt x="0" y="1770"/>
                  </a:lnTo>
                  <a:lnTo>
                    <a:pt x="0" y="280"/>
                  </a:lnTo>
                  <a:lnTo>
                    <a:pt x="0" y="266"/>
                  </a:lnTo>
                  <a:lnTo>
                    <a:pt x="1" y="251"/>
                  </a:lnTo>
                  <a:lnTo>
                    <a:pt x="3" y="238"/>
                  </a:lnTo>
                  <a:lnTo>
                    <a:pt x="5" y="223"/>
                  </a:lnTo>
                  <a:lnTo>
                    <a:pt x="8" y="211"/>
                  </a:lnTo>
                  <a:lnTo>
                    <a:pt x="12" y="197"/>
                  </a:lnTo>
                  <a:lnTo>
                    <a:pt x="16" y="184"/>
                  </a:lnTo>
                  <a:lnTo>
                    <a:pt x="22" y="171"/>
                  </a:lnTo>
                  <a:lnTo>
                    <a:pt x="28" y="159"/>
                  </a:lnTo>
                  <a:lnTo>
                    <a:pt x="33" y="147"/>
                  </a:lnTo>
                  <a:lnTo>
                    <a:pt x="40" y="136"/>
                  </a:lnTo>
                  <a:lnTo>
                    <a:pt x="48" y="124"/>
                  </a:lnTo>
                  <a:lnTo>
                    <a:pt x="55" y="113"/>
                  </a:lnTo>
                  <a:lnTo>
                    <a:pt x="63" y="102"/>
                  </a:lnTo>
                  <a:lnTo>
                    <a:pt x="73" y="92"/>
                  </a:lnTo>
                  <a:lnTo>
                    <a:pt x="82" y="83"/>
                  </a:lnTo>
                  <a:lnTo>
                    <a:pt x="92" y="73"/>
                  </a:lnTo>
                  <a:lnTo>
                    <a:pt x="102" y="65"/>
                  </a:lnTo>
                  <a:lnTo>
                    <a:pt x="112" y="56"/>
                  </a:lnTo>
                  <a:lnTo>
                    <a:pt x="123" y="48"/>
                  </a:lnTo>
                  <a:lnTo>
                    <a:pt x="134" y="41"/>
                  </a:lnTo>
                  <a:lnTo>
                    <a:pt x="147" y="35"/>
                  </a:lnTo>
                  <a:lnTo>
                    <a:pt x="158" y="28"/>
                  </a:lnTo>
                  <a:lnTo>
                    <a:pt x="171" y="22"/>
                  </a:lnTo>
                  <a:lnTo>
                    <a:pt x="183" y="18"/>
                  </a:lnTo>
                  <a:lnTo>
                    <a:pt x="197" y="13"/>
                  </a:lnTo>
                  <a:lnTo>
                    <a:pt x="209" y="10"/>
                  </a:lnTo>
                  <a:lnTo>
                    <a:pt x="223" y="6"/>
                  </a:lnTo>
                  <a:lnTo>
                    <a:pt x="236" y="3"/>
                  </a:lnTo>
                  <a:lnTo>
                    <a:pt x="251" y="2"/>
                  </a:lnTo>
                  <a:lnTo>
                    <a:pt x="265" y="1"/>
                  </a:lnTo>
                  <a:lnTo>
                    <a:pt x="279" y="0"/>
                  </a:lnTo>
                  <a:close/>
                  <a:moveTo>
                    <a:pt x="1707" y="1206"/>
                  </a:moveTo>
                  <a:lnTo>
                    <a:pt x="2250" y="1206"/>
                  </a:lnTo>
                  <a:lnTo>
                    <a:pt x="2261" y="1207"/>
                  </a:lnTo>
                  <a:lnTo>
                    <a:pt x="2272" y="1209"/>
                  </a:lnTo>
                  <a:lnTo>
                    <a:pt x="2283" y="1211"/>
                  </a:lnTo>
                  <a:lnTo>
                    <a:pt x="2292" y="1215"/>
                  </a:lnTo>
                  <a:lnTo>
                    <a:pt x="2301" y="1220"/>
                  </a:lnTo>
                  <a:lnTo>
                    <a:pt x="2311" y="1225"/>
                  </a:lnTo>
                  <a:lnTo>
                    <a:pt x="2318" y="1231"/>
                  </a:lnTo>
                  <a:lnTo>
                    <a:pt x="2326" y="1238"/>
                  </a:lnTo>
                  <a:lnTo>
                    <a:pt x="2333" y="1246"/>
                  </a:lnTo>
                  <a:lnTo>
                    <a:pt x="2339" y="1254"/>
                  </a:lnTo>
                  <a:lnTo>
                    <a:pt x="2345" y="1263"/>
                  </a:lnTo>
                  <a:lnTo>
                    <a:pt x="2349" y="1273"/>
                  </a:lnTo>
                  <a:lnTo>
                    <a:pt x="2352" y="1282"/>
                  </a:lnTo>
                  <a:lnTo>
                    <a:pt x="2356" y="1293"/>
                  </a:lnTo>
                  <a:lnTo>
                    <a:pt x="2358" y="1303"/>
                  </a:lnTo>
                  <a:lnTo>
                    <a:pt x="2358" y="1314"/>
                  </a:lnTo>
                  <a:lnTo>
                    <a:pt x="2358" y="1325"/>
                  </a:lnTo>
                  <a:lnTo>
                    <a:pt x="2356" y="1335"/>
                  </a:lnTo>
                  <a:lnTo>
                    <a:pt x="2352" y="1346"/>
                  </a:lnTo>
                  <a:lnTo>
                    <a:pt x="2349" y="1356"/>
                  </a:lnTo>
                  <a:lnTo>
                    <a:pt x="2345" y="1366"/>
                  </a:lnTo>
                  <a:lnTo>
                    <a:pt x="2339" y="1374"/>
                  </a:lnTo>
                  <a:lnTo>
                    <a:pt x="2333" y="1382"/>
                  </a:lnTo>
                  <a:lnTo>
                    <a:pt x="2326" y="1390"/>
                  </a:lnTo>
                  <a:lnTo>
                    <a:pt x="2318" y="1397"/>
                  </a:lnTo>
                  <a:lnTo>
                    <a:pt x="2311" y="1403"/>
                  </a:lnTo>
                  <a:lnTo>
                    <a:pt x="2301" y="1408"/>
                  </a:lnTo>
                  <a:lnTo>
                    <a:pt x="2292" y="1413"/>
                  </a:lnTo>
                  <a:lnTo>
                    <a:pt x="2283" y="1417"/>
                  </a:lnTo>
                  <a:lnTo>
                    <a:pt x="2272" y="1420"/>
                  </a:lnTo>
                  <a:lnTo>
                    <a:pt x="2261" y="1421"/>
                  </a:lnTo>
                  <a:lnTo>
                    <a:pt x="2250" y="1422"/>
                  </a:lnTo>
                  <a:lnTo>
                    <a:pt x="1707" y="1422"/>
                  </a:lnTo>
                  <a:lnTo>
                    <a:pt x="1696" y="1421"/>
                  </a:lnTo>
                  <a:lnTo>
                    <a:pt x="1685" y="1420"/>
                  </a:lnTo>
                  <a:lnTo>
                    <a:pt x="1675" y="1417"/>
                  </a:lnTo>
                  <a:lnTo>
                    <a:pt x="1665" y="1413"/>
                  </a:lnTo>
                  <a:lnTo>
                    <a:pt x="1656" y="1408"/>
                  </a:lnTo>
                  <a:lnTo>
                    <a:pt x="1647" y="1403"/>
                  </a:lnTo>
                  <a:lnTo>
                    <a:pt x="1638" y="1397"/>
                  </a:lnTo>
                  <a:lnTo>
                    <a:pt x="1631" y="1390"/>
                  </a:lnTo>
                  <a:lnTo>
                    <a:pt x="1624" y="1382"/>
                  </a:lnTo>
                  <a:lnTo>
                    <a:pt x="1618" y="1374"/>
                  </a:lnTo>
                  <a:lnTo>
                    <a:pt x="1612" y="1366"/>
                  </a:lnTo>
                  <a:lnTo>
                    <a:pt x="1608" y="1356"/>
                  </a:lnTo>
                  <a:lnTo>
                    <a:pt x="1604" y="1346"/>
                  </a:lnTo>
                  <a:lnTo>
                    <a:pt x="1602" y="1335"/>
                  </a:lnTo>
                  <a:lnTo>
                    <a:pt x="1600" y="1325"/>
                  </a:lnTo>
                  <a:lnTo>
                    <a:pt x="1600" y="1314"/>
                  </a:lnTo>
                  <a:lnTo>
                    <a:pt x="1600" y="1303"/>
                  </a:lnTo>
                  <a:lnTo>
                    <a:pt x="1602" y="1293"/>
                  </a:lnTo>
                  <a:lnTo>
                    <a:pt x="1604" y="1282"/>
                  </a:lnTo>
                  <a:lnTo>
                    <a:pt x="1608" y="1273"/>
                  </a:lnTo>
                  <a:lnTo>
                    <a:pt x="1612" y="1263"/>
                  </a:lnTo>
                  <a:lnTo>
                    <a:pt x="1618" y="1254"/>
                  </a:lnTo>
                  <a:lnTo>
                    <a:pt x="1624" y="1246"/>
                  </a:lnTo>
                  <a:lnTo>
                    <a:pt x="1631" y="1238"/>
                  </a:lnTo>
                  <a:lnTo>
                    <a:pt x="1638" y="1231"/>
                  </a:lnTo>
                  <a:lnTo>
                    <a:pt x="1647" y="1225"/>
                  </a:lnTo>
                  <a:lnTo>
                    <a:pt x="1656" y="1220"/>
                  </a:lnTo>
                  <a:lnTo>
                    <a:pt x="1665" y="1215"/>
                  </a:lnTo>
                  <a:lnTo>
                    <a:pt x="1675" y="1211"/>
                  </a:lnTo>
                  <a:lnTo>
                    <a:pt x="1685" y="1209"/>
                  </a:lnTo>
                  <a:lnTo>
                    <a:pt x="1696" y="1207"/>
                  </a:lnTo>
                  <a:lnTo>
                    <a:pt x="1707" y="1206"/>
                  </a:lnTo>
                  <a:close/>
                  <a:moveTo>
                    <a:pt x="1707" y="861"/>
                  </a:moveTo>
                  <a:lnTo>
                    <a:pt x="2250" y="861"/>
                  </a:lnTo>
                  <a:lnTo>
                    <a:pt x="2261" y="862"/>
                  </a:lnTo>
                  <a:lnTo>
                    <a:pt x="2272" y="863"/>
                  </a:lnTo>
                  <a:lnTo>
                    <a:pt x="2283" y="866"/>
                  </a:lnTo>
                  <a:lnTo>
                    <a:pt x="2292" y="869"/>
                  </a:lnTo>
                  <a:lnTo>
                    <a:pt x="2301" y="874"/>
                  </a:lnTo>
                  <a:lnTo>
                    <a:pt x="2311" y="880"/>
                  </a:lnTo>
                  <a:lnTo>
                    <a:pt x="2318" y="886"/>
                  </a:lnTo>
                  <a:lnTo>
                    <a:pt x="2326" y="892"/>
                  </a:lnTo>
                  <a:lnTo>
                    <a:pt x="2333" y="901"/>
                  </a:lnTo>
                  <a:lnTo>
                    <a:pt x="2339" y="909"/>
                  </a:lnTo>
                  <a:lnTo>
                    <a:pt x="2345" y="917"/>
                  </a:lnTo>
                  <a:lnTo>
                    <a:pt x="2349" y="927"/>
                  </a:lnTo>
                  <a:lnTo>
                    <a:pt x="2352" y="937"/>
                  </a:lnTo>
                  <a:lnTo>
                    <a:pt x="2356" y="947"/>
                  </a:lnTo>
                  <a:lnTo>
                    <a:pt x="2358" y="958"/>
                  </a:lnTo>
                  <a:lnTo>
                    <a:pt x="2358" y="968"/>
                  </a:lnTo>
                  <a:lnTo>
                    <a:pt x="2358" y="980"/>
                  </a:lnTo>
                  <a:lnTo>
                    <a:pt x="2356" y="990"/>
                  </a:lnTo>
                  <a:lnTo>
                    <a:pt x="2352" y="1001"/>
                  </a:lnTo>
                  <a:lnTo>
                    <a:pt x="2349" y="1010"/>
                  </a:lnTo>
                  <a:lnTo>
                    <a:pt x="2345" y="1020"/>
                  </a:lnTo>
                  <a:lnTo>
                    <a:pt x="2339" y="1029"/>
                  </a:lnTo>
                  <a:lnTo>
                    <a:pt x="2333" y="1037"/>
                  </a:lnTo>
                  <a:lnTo>
                    <a:pt x="2326" y="1045"/>
                  </a:lnTo>
                  <a:lnTo>
                    <a:pt x="2318" y="1052"/>
                  </a:lnTo>
                  <a:lnTo>
                    <a:pt x="2311" y="1058"/>
                  </a:lnTo>
                  <a:lnTo>
                    <a:pt x="2301" y="1063"/>
                  </a:lnTo>
                  <a:lnTo>
                    <a:pt x="2292" y="1067"/>
                  </a:lnTo>
                  <a:lnTo>
                    <a:pt x="2283" y="1072"/>
                  </a:lnTo>
                  <a:lnTo>
                    <a:pt x="2272" y="1074"/>
                  </a:lnTo>
                  <a:lnTo>
                    <a:pt x="2261" y="1076"/>
                  </a:lnTo>
                  <a:lnTo>
                    <a:pt x="2250" y="1076"/>
                  </a:lnTo>
                  <a:lnTo>
                    <a:pt x="1707" y="1076"/>
                  </a:lnTo>
                  <a:lnTo>
                    <a:pt x="1696" y="1076"/>
                  </a:lnTo>
                  <a:lnTo>
                    <a:pt x="1685" y="1074"/>
                  </a:lnTo>
                  <a:lnTo>
                    <a:pt x="1675" y="1072"/>
                  </a:lnTo>
                  <a:lnTo>
                    <a:pt x="1665" y="1067"/>
                  </a:lnTo>
                  <a:lnTo>
                    <a:pt x="1656" y="1063"/>
                  </a:lnTo>
                  <a:lnTo>
                    <a:pt x="1647" y="1058"/>
                  </a:lnTo>
                  <a:lnTo>
                    <a:pt x="1638" y="1052"/>
                  </a:lnTo>
                  <a:lnTo>
                    <a:pt x="1631" y="1045"/>
                  </a:lnTo>
                  <a:lnTo>
                    <a:pt x="1624" y="1037"/>
                  </a:lnTo>
                  <a:lnTo>
                    <a:pt x="1618" y="1029"/>
                  </a:lnTo>
                  <a:lnTo>
                    <a:pt x="1612" y="1020"/>
                  </a:lnTo>
                  <a:lnTo>
                    <a:pt x="1608" y="1010"/>
                  </a:lnTo>
                  <a:lnTo>
                    <a:pt x="1604" y="1001"/>
                  </a:lnTo>
                  <a:lnTo>
                    <a:pt x="1602" y="990"/>
                  </a:lnTo>
                  <a:lnTo>
                    <a:pt x="1600" y="980"/>
                  </a:lnTo>
                  <a:lnTo>
                    <a:pt x="1600" y="968"/>
                  </a:lnTo>
                  <a:lnTo>
                    <a:pt x="1600" y="958"/>
                  </a:lnTo>
                  <a:lnTo>
                    <a:pt x="1602" y="947"/>
                  </a:lnTo>
                  <a:lnTo>
                    <a:pt x="1604" y="937"/>
                  </a:lnTo>
                  <a:lnTo>
                    <a:pt x="1608" y="927"/>
                  </a:lnTo>
                  <a:lnTo>
                    <a:pt x="1612" y="917"/>
                  </a:lnTo>
                  <a:lnTo>
                    <a:pt x="1618" y="909"/>
                  </a:lnTo>
                  <a:lnTo>
                    <a:pt x="1624" y="901"/>
                  </a:lnTo>
                  <a:lnTo>
                    <a:pt x="1631" y="892"/>
                  </a:lnTo>
                  <a:lnTo>
                    <a:pt x="1638" y="886"/>
                  </a:lnTo>
                  <a:lnTo>
                    <a:pt x="1647" y="880"/>
                  </a:lnTo>
                  <a:lnTo>
                    <a:pt x="1656" y="874"/>
                  </a:lnTo>
                  <a:lnTo>
                    <a:pt x="1665" y="869"/>
                  </a:lnTo>
                  <a:lnTo>
                    <a:pt x="1675" y="866"/>
                  </a:lnTo>
                  <a:lnTo>
                    <a:pt x="1685" y="863"/>
                  </a:lnTo>
                  <a:lnTo>
                    <a:pt x="1696" y="862"/>
                  </a:lnTo>
                  <a:lnTo>
                    <a:pt x="1707" y="861"/>
                  </a:lnTo>
                  <a:close/>
                  <a:moveTo>
                    <a:pt x="846" y="325"/>
                  </a:moveTo>
                  <a:lnTo>
                    <a:pt x="860" y="325"/>
                  </a:lnTo>
                  <a:lnTo>
                    <a:pt x="872" y="326"/>
                  </a:lnTo>
                  <a:lnTo>
                    <a:pt x="886" y="328"/>
                  </a:lnTo>
                  <a:lnTo>
                    <a:pt x="898" y="331"/>
                  </a:lnTo>
                  <a:lnTo>
                    <a:pt x="911" y="334"/>
                  </a:lnTo>
                  <a:lnTo>
                    <a:pt x="922" y="337"/>
                  </a:lnTo>
                  <a:lnTo>
                    <a:pt x="935" y="341"/>
                  </a:lnTo>
                  <a:lnTo>
                    <a:pt x="946" y="345"/>
                  </a:lnTo>
                  <a:lnTo>
                    <a:pt x="958" y="350"/>
                  </a:lnTo>
                  <a:lnTo>
                    <a:pt x="968" y="357"/>
                  </a:lnTo>
                  <a:lnTo>
                    <a:pt x="979" y="363"/>
                  </a:lnTo>
                  <a:lnTo>
                    <a:pt x="989" y="369"/>
                  </a:lnTo>
                  <a:lnTo>
                    <a:pt x="999" y="376"/>
                  </a:lnTo>
                  <a:lnTo>
                    <a:pt x="1009" y="384"/>
                  </a:lnTo>
                  <a:lnTo>
                    <a:pt x="1018" y="392"/>
                  </a:lnTo>
                  <a:lnTo>
                    <a:pt x="1028" y="400"/>
                  </a:lnTo>
                  <a:lnTo>
                    <a:pt x="1036" y="409"/>
                  </a:lnTo>
                  <a:lnTo>
                    <a:pt x="1043" y="418"/>
                  </a:lnTo>
                  <a:lnTo>
                    <a:pt x="1052" y="429"/>
                  </a:lnTo>
                  <a:lnTo>
                    <a:pt x="1059" y="438"/>
                  </a:lnTo>
                  <a:lnTo>
                    <a:pt x="1065" y="448"/>
                  </a:lnTo>
                  <a:lnTo>
                    <a:pt x="1071" y="459"/>
                  </a:lnTo>
                  <a:lnTo>
                    <a:pt x="1077" y="470"/>
                  </a:lnTo>
                  <a:lnTo>
                    <a:pt x="1082" y="482"/>
                  </a:lnTo>
                  <a:lnTo>
                    <a:pt x="1087" y="493"/>
                  </a:lnTo>
                  <a:lnTo>
                    <a:pt x="1091" y="505"/>
                  </a:lnTo>
                  <a:lnTo>
                    <a:pt x="1094" y="517"/>
                  </a:lnTo>
                  <a:lnTo>
                    <a:pt x="1097" y="530"/>
                  </a:lnTo>
                  <a:lnTo>
                    <a:pt x="1099" y="542"/>
                  </a:lnTo>
                  <a:lnTo>
                    <a:pt x="1101" y="555"/>
                  </a:lnTo>
                  <a:lnTo>
                    <a:pt x="1102" y="568"/>
                  </a:lnTo>
                  <a:lnTo>
                    <a:pt x="1103" y="581"/>
                  </a:lnTo>
                  <a:lnTo>
                    <a:pt x="1102" y="594"/>
                  </a:lnTo>
                  <a:lnTo>
                    <a:pt x="1101" y="607"/>
                  </a:lnTo>
                  <a:lnTo>
                    <a:pt x="1099" y="620"/>
                  </a:lnTo>
                  <a:lnTo>
                    <a:pt x="1097" y="633"/>
                  </a:lnTo>
                  <a:lnTo>
                    <a:pt x="1094" y="645"/>
                  </a:lnTo>
                  <a:lnTo>
                    <a:pt x="1091" y="657"/>
                  </a:lnTo>
                  <a:lnTo>
                    <a:pt x="1087" y="669"/>
                  </a:lnTo>
                  <a:lnTo>
                    <a:pt x="1082" y="681"/>
                  </a:lnTo>
                  <a:lnTo>
                    <a:pt x="1077" y="692"/>
                  </a:lnTo>
                  <a:lnTo>
                    <a:pt x="1071" y="703"/>
                  </a:lnTo>
                  <a:lnTo>
                    <a:pt x="1065" y="714"/>
                  </a:lnTo>
                  <a:lnTo>
                    <a:pt x="1059" y="725"/>
                  </a:lnTo>
                  <a:lnTo>
                    <a:pt x="1052" y="734"/>
                  </a:lnTo>
                  <a:lnTo>
                    <a:pt x="1043" y="743"/>
                  </a:lnTo>
                  <a:lnTo>
                    <a:pt x="1036" y="753"/>
                  </a:lnTo>
                  <a:lnTo>
                    <a:pt x="1028" y="762"/>
                  </a:lnTo>
                  <a:lnTo>
                    <a:pt x="1018" y="770"/>
                  </a:lnTo>
                  <a:lnTo>
                    <a:pt x="1009" y="779"/>
                  </a:lnTo>
                  <a:lnTo>
                    <a:pt x="999" y="786"/>
                  </a:lnTo>
                  <a:lnTo>
                    <a:pt x="989" y="793"/>
                  </a:lnTo>
                  <a:lnTo>
                    <a:pt x="979" y="800"/>
                  </a:lnTo>
                  <a:lnTo>
                    <a:pt x="968" y="806"/>
                  </a:lnTo>
                  <a:lnTo>
                    <a:pt x="958" y="812"/>
                  </a:lnTo>
                  <a:lnTo>
                    <a:pt x="946" y="816"/>
                  </a:lnTo>
                  <a:lnTo>
                    <a:pt x="935" y="821"/>
                  </a:lnTo>
                  <a:lnTo>
                    <a:pt x="922" y="826"/>
                  </a:lnTo>
                  <a:lnTo>
                    <a:pt x="911" y="829"/>
                  </a:lnTo>
                  <a:lnTo>
                    <a:pt x="898" y="832"/>
                  </a:lnTo>
                  <a:lnTo>
                    <a:pt x="886" y="834"/>
                  </a:lnTo>
                  <a:lnTo>
                    <a:pt x="872" y="835"/>
                  </a:lnTo>
                  <a:lnTo>
                    <a:pt x="860" y="836"/>
                  </a:lnTo>
                  <a:lnTo>
                    <a:pt x="846" y="837"/>
                  </a:lnTo>
                  <a:lnTo>
                    <a:pt x="834" y="836"/>
                  </a:lnTo>
                  <a:lnTo>
                    <a:pt x="820" y="835"/>
                  </a:lnTo>
                  <a:lnTo>
                    <a:pt x="808" y="834"/>
                  </a:lnTo>
                  <a:lnTo>
                    <a:pt x="795" y="832"/>
                  </a:lnTo>
                  <a:lnTo>
                    <a:pt x="783" y="829"/>
                  </a:lnTo>
                  <a:lnTo>
                    <a:pt x="770" y="826"/>
                  </a:lnTo>
                  <a:lnTo>
                    <a:pt x="759" y="821"/>
                  </a:lnTo>
                  <a:lnTo>
                    <a:pt x="747" y="816"/>
                  </a:lnTo>
                  <a:lnTo>
                    <a:pt x="736" y="812"/>
                  </a:lnTo>
                  <a:lnTo>
                    <a:pt x="724" y="806"/>
                  </a:lnTo>
                  <a:lnTo>
                    <a:pt x="714" y="800"/>
                  </a:lnTo>
                  <a:lnTo>
                    <a:pt x="703" y="793"/>
                  </a:lnTo>
                  <a:lnTo>
                    <a:pt x="693" y="786"/>
                  </a:lnTo>
                  <a:lnTo>
                    <a:pt x="684" y="779"/>
                  </a:lnTo>
                  <a:lnTo>
                    <a:pt x="674" y="770"/>
                  </a:lnTo>
                  <a:lnTo>
                    <a:pt x="666" y="762"/>
                  </a:lnTo>
                  <a:lnTo>
                    <a:pt x="658" y="753"/>
                  </a:lnTo>
                  <a:lnTo>
                    <a:pt x="649" y="743"/>
                  </a:lnTo>
                  <a:lnTo>
                    <a:pt x="642" y="734"/>
                  </a:lnTo>
                  <a:lnTo>
                    <a:pt x="635" y="725"/>
                  </a:lnTo>
                  <a:lnTo>
                    <a:pt x="627" y="714"/>
                  </a:lnTo>
                  <a:lnTo>
                    <a:pt x="622" y="703"/>
                  </a:lnTo>
                  <a:lnTo>
                    <a:pt x="616" y="692"/>
                  </a:lnTo>
                  <a:lnTo>
                    <a:pt x="611" y="681"/>
                  </a:lnTo>
                  <a:lnTo>
                    <a:pt x="606" y="669"/>
                  </a:lnTo>
                  <a:lnTo>
                    <a:pt x="602" y="657"/>
                  </a:lnTo>
                  <a:lnTo>
                    <a:pt x="599" y="645"/>
                  </a:lnTo>
                  <a:lnTo>
                    <a:pt x="596" y="633"/>
                  </a:lnTo>
                  <a:lnTo>
                    <a:pt x="594" y="620"/>
                  </a:lnTo>
                  <a:lnTo>
                    <a:pt x="592" y="607"/>
                  </a:lnTo>
                  <a:lnTo>
                    <a:pt x="591" y="594"/>
                  </a:lnTo>
                  <a:lnTo>
                    <a:pt x="591" y="581"/>
                  </a:lnTo>
                  <a:lnTo>
                    <a:pt x="591" y="568"/>
                  </a:lnTo>
                  <a:lnTo>
                    <a:pt x="592" y="555"/>
                  </a:lnTo>
                  <a:lnTo>
                    <a:pt x="594" y="542"/>
                  </a:lnTo>
                  <a:lnTo>
                    <a:pt x="596" y="530"/>
                  </a:lnTo>
                  <a:lnTo>
                    <a:pt x="599" y="517"/>
                  </a:lnTo>
                  <a:lnTo>
                    <a:pt x="602" y="505"/>
                  </a:lnTo>
                  <a:lnTo>
                    <a:pt x="606" y="493"/>
                  </a:lnTo>
                  <a:lnTo>
                    <a:pt x="611" y="482"/>
                  </a:lnTo>
                  <a:lnTo>
                    <a:pt x="616" y="470"/>
                  </a:lnTo>
                  <a:lnTo>
                    <a:pt x="622" y="459"/>
                  </a:lnTo>
                  <a:lnTo>
                    <a:pt x="627" y="448"/>
                  </a:lnTo>
                  <a:lnTo>
                    <a:pt x="635" y="438"/>
                  </a:lnTo>
                  <a:lnTo>
                    <a:pt x="642" y="429"/>
                  </a:lnTo>
                  <a:lnTo>
                    <a:pt x="649" y="418"/>
                  </a:lnTo>
                  <a:lnTo>
                    <a:pt x="658" y="409"/>
                  </a:lnTo>
                  <a:lnTo>
                    <a:pt x="666" y="400"/>
                  </a:lnTo>
                  <a:lnTo>
                    <a:pt x="674" y="392"/>
                  </a:lnTo>
                  <a:lnTo>
                    <a:pt x="684" y="384"/>
                  </a:lnTo>
                  <a:lnTo>
                    <a:pt x="693" y="376"/>
                  </a:lnTo>
                  <a:lnTo>
                    <a:pt x="703" y="369"/>
                  </a:lnTo>
                  <a:lnTo>
                    <a:pt x="714" y="363"/>
                  </a:lnTo>
                  <a:lnTo>
                    <a:pt x="724" y="357"/>
                  </a:lnTo>
                  <a:lnTo>
                    <a:pt x="736" y="350"/>
                  </a:lnTo>
                  <a:lnTo>
                    <a:pt x="747" y="345"/>
                  </a:lnTo>
                  <a:lnTo>
                    <a:pt x="759" y="341"/>
                  </a:lnTo>
                  <a:lnTo>
                    <a:pt x="770" y="337"/>
                  </a:lnTo>
                  <a:lnTo>
                    <a:pt x="783" y="334"/>
                  </a:lnTo>
                  <a:lnTo>
                    <a:pt x="795" y="331"/>
                  </a:lnTo>
                  <a:lnTo>
                    <a:pt x="808" y="328"/>
                  </a:lnTo>
                  <a:lnTo>
                    <a:pt x="820" y="326"/>
                  </a:lnTo>
                  <a:lnTo>
                    <a:pt x="834" y="325"/>
                  </a:lnTo>
                  <a:lnTo>
                    <a:pt x="846" y="325"/>
                  </a:lnTo>
                  <a:close/>
                  <a:moveTo>
                    <a:pt x="846" y="1733"/>
                  </a:moveTo>
                  <a:lnTo>
                    <a:pt x="880" y="1733"/>
                  </a:lnTo>
                  <a:lnTo>
                    <a:pt x="913" y="1732"/>
                  </a:lnTo>
                  <a:lnTo>
                    <a:pt x="945" y="1730"/>
                  </a:lnTo>
                  <a:lnTo>
                    <a:pt x="976" y="1727"/>
                  </a:lnTo>
                  <a:lnTo>
                    <a:pt x="1008" y="1724"/>
                  </a:lnTo>
                  <a:lnTo>
                    <a:pt x="1039" y="1719"/>
                  </a:lnTo>
                  <a:lnTo>
                    <a:pt x="1068" y="1715"/>
                  </a:lnTo>
                  <a:lnTo>
                    <a:pt x="1098" y="1708"/>
                  </a:lnTo>
                  <a:lnTo>
                    <a:pt x="1127" y="1702"/>
                  </a:lnTo>
                  <a:lnTo>
                    <a:pt x="1155" y="1695"/>
                  </a:lnTo>
                  <a:lnTo>
                    <a:pt x="1182" y="1688"/>
                  </a:lnTo>
                  <a:lnTo>
                    <a:pt x="1208" y="1679"/>
                  </a:lnTo>
                  <a:lnTo>
                    <a:pt x="1233" y="1670"/>
                  </a:lnTo>
                  <a:lnTo>
                    <a:pt x="1258" y="1660"/>
                  </a:lnTo>
                  <a:lnTo>
                    <a:pt x="1281" y="1651"/>
                  </a:lnTo>
                  <a:lnTo>
                    <a:pt x="1304" y="1640"/>
                  </a:lnTo>
                  <a:lnTo>
                    <a:pt x="1325" y="1628"/>
                  </a:lnTo>
                  <a:lnTo>
                    <a:pt x="1345" y="1617"/>
                  </a:lnTo>
                  <a:lnTo>
                    <a:pt x="1364" y="1604"/>
                  </a:lnTo>
                  <a:lnTo>
                    <a:pt x="1382" y="1592"/>
                  </a:lnTo>
                  <a:lnTo>
                    <a:pt x="1399" y="1579"/>
                  </a:lnTo>
                  <a:lnTo>
                    <a:pt x="1414" y="1565"/>
                  </a:lnTo>
                  <a:lnTo>
                    <a:pt x="1429" y="1551"/>
                  </a:lnTo>
                  <a:lnTo>
                    <a:pt x="1441" y="1536"/>
                  </a:lnTo>
                  <a:lnTo>
                    <a:pt x="1454" y="1522"/>
                  </a:lnTo>
                  <a:lnTo>
                    <a:pt x="1463" y="1506"/>
                  </a:lnTo>
                  <a:lnTo>
                    <a:pt x="1473" y="1491"/>
                  </a:lnTo>
                  <a:lnTo>
                    <a:pt x="1480" y="1474"/>
                  </a:lnTo>
                  <a:lnTo>
                    <a:pt x="1485" y="1458"/>
                  </a:lnTo>
                  <a:lnTo>
                    <a:pt x="1489" y="1442"/>
                  </a:lnTo>
                  <a:lnTo>
                    <a:pt x="1491" y="1424"/>
                  </a:lnTo>
                  <a:lnTo>
                    <a:pt x="1492" y="1407"/>
                  </a:lnTo>
                  <a:lnTo>
                    <a:pt x="1492" y="1390"/>
                  </a:lnTo>
                  <a:lnTo>
                    <a:pt x="1491" y="1372"/>
                  </a:lnTo>
                  <a:lnTo>
                    <a:pt x="1489" y="1355"/>
                  </a:lnTo>
                  <a:lnTo>
                    <a:pt x="1486" y="1337"/>
                  </a:lnTo>
                  <a:lnTo>
                    <a:pt x="1483" y="1320"/>
                  </a:lnTo>
                  <a:lnTo>
                    <a:pt x="1479" y="1303"/>
                  </a:lnTo>
                  <a:lnTo>
                    <a:pt x="1474" y="1285"/>
                  </a:lnTo>
                  <a:lnTo>
                    <a:pt x="1467" y="1269"/>
                  </a:lnTo>
                  <a:lnTo>
                    <a:pt x="1461" y="1252"/>
                  </a:lnTo>
                  <a:lnTo>
                    <a:pt x="1454" y="1234"/>
                  </a:lnTo>
                  <a:lnTo>
                    <a:pt x="1447" y="1218"/>
                  </a:lnTo>
                  <a:lnTo>
                    <a:pt x="1437" y="1202"/>
                  </a:lnTo>
                  <a:lnTo>
                    <a:pt x="1428" y="1185"/>
                  </a:lnTo>
                  <a:lnTo>
                    <a:pt x="1417" y="1169"/>
                  </a:lnTo>
                  <a:lnTo>
                    <a:pt x="1407" y="1153"/>
                  </a:lnTo>
                  <a:lnTo>
                    <a:pt x="1396" y="1137"/>
                  </a:lnTo>
                  <a:lnTo>
                    <a:pt x="1383" y="1122"/>
                  </a:lnTo>
                  <a:lnTo>
                    <a:pt x="1369" y="1107"/>
                  </a:lnTo>
                  <a:lnTo>
                    <a:pt x="1356" y="1092"/>
                  </a:lnTo>
                  <a:lnTo>
                    <a:pt x="1341" y="1078"/>
                  </a:lnTo>
                  <a:lnTo>
                    <a:pt x="1327" y="1063"/>
                  </a:lnTo>
                  <a:lnTo>
                    <a:pt x="1311" y="1050"/>
                  </a:lnTo>
                  <a:lnTo>
                    <a:pt x="1294" y="1036"/>
                  </a:lnTo>
                  <a:lnTo>
                    <a:pt x="1277" y="1024"/>
                  </a:lnTo>
                  <a:lnTo>
                    <a:pt x="1259" y="1011"/>
                  </a:lnTo>
                  <a:lnTo>
                    <a:pt x="1240" y="999"/>
                  </a:lnTo>
                  <a:lnTo>
                    <a:pt x="1221" y="987"/>
                  </a:lnTo>
                  <a:lnTo>
                    <a:pt x="1202" y="976"/>
                  </a:lnTo>
                  <a:lnTo>
                    <a:pt x="1181" y="965"/>
                  </a:lnTo>
                  <a:lnTo>
                    <a:pt x="1160" y="955"/>
                  </a:lnTo>
                  <a:lnTo>
                    <a:pt x="1138" y="944"/>
                  </a:lnTo>
                  <a:lnTo>
                    <a:pt x="1115" y="935"/>
                  </a:lnTo>
                  <a:lnTo>
                    <a:pt x="1105" y="935"/>
                  </a:lnTo>
                  <a:lnTo>
                    <a:pt x="1094" y="936"/>
                  </a:lnTo>
                  <a:lnTo>
                    <a:pt x="1084" y="937"/>
                  </a:lnTo>
                  <a:lnTo>
                    <a:pt x="1073" y="939"/>
                  </a:lnTo>
                  <a:lnTo>
                    <a:pt x="1063" y="942"/>
                  </a:lnTo>
                  <a:lnTo>
                    <a:pt x="1052" y="947"/>
                  </a:lnTo>
                  <a:lnTo>
                    <a:pt x="1041" y="951"/>
                  </a:lnTo>
                  <a:lnTo>
                    <a:pt x="1031" y="956"/>
                  </a:lnTo>
                  <a:lnTo>
                    <a:pt x="1009" y="967"/>
                  </a:lnTo>
                  <a:lnTo>
                    <a:pt x="988" y="982"/>
                  </a:lnTo>
                  <a:lnTo>
                    <a:pt x="968" y="998"/>
                  </a:lnTo>
                  <a:lnTo>
                    <a:pt x="948" y="1015"/>
                  </a:lnTo>
                  <a:lnTo>
                    <a:pt x="931" y="1035"/>
                  </a:lnTo>
                  <a:lnTo>
                    <a:pt x="913" y="1056"/>
                  </a:lnTo>
                  <a:lnTo>
                    <a:pt x="897" y="1078"/>
                  </a:lnTo>
                  <a:lnTo>
                    <a:pt x="883" y="1100"/>
                  </a:lnTo>
                  <a:lnTo>
                    <a:pt x="870" y="1123"/>
                  </a:lnTo>
                  <a:lnTo>
                    <a:pt x="860" y="1146"/>
                  </a:lnTo>
                  <a:lnTo>
                    <a:pt x="856" y="1157"/>
                  </a:lnTo>
                  <a:lnTo>
                    <a:pt x="851" y="1169"/>
                  </a:lnTo>
                  <a:lnTo>
                    <a:pt x="848" y="1180"/>
                  </a:lnTo>
                  <a:lnTo>
                    <a:pt x="846" y="1191"/>
                  </a:lnTo>
                  <a:lnTo>
                    <a:pt x="840" y="1180"/>
                  </a:lnTo>
                  <a:lnTo>
                    <a:pt x="824" y="1149"/>
                  </a:lnTo>
                  <a:lnTo>
                    <a:pt x="812" y="1129"/>
                  </a:lnTo>
                  <a:lnTo>
                    <a:pt x="798" y="1106"/>
                  </a:lnTo>
                  <a:lnTo>
                    <a:pt x="782" y="1082"/>
                  </a:lnTo>
                  <a:lnTo>
                    <a:pt x="763" y="1058"/>
                  </a:lnTo>
                  <a:lnTo>
                    <a:pt x="743" y="1034"/>
                  </a:lnTo>
                  <a:lnTo>
                    <a:pt x="720" y="1010"/>
                  </a:lnTo>
                  <a:lnTo>
                    <a:pt x="709" y="1000"/>
                  </a:lnTo>
                  <a:lnTo>
                    <a:pt x="696" y="989"/>
                  </a:lnTo>
                  <a:lnTo>
                    <a:pt x="684" y="980"/>
                  </a:lnTo>
                  <a:lnTo>
                    <a:pt x="671" y="972"/>
                  </a:lnTo>
                  <a:lnTo>
                    <a:pt x="658" y="964"/>
                  </a:lnTo>
                  <a:lnTo>
                    <a:pt x="644" y="957"/>
                  </a:lnTo>
                  <a:lnTo>
                    <a:pt x="629" y="952"/>
                  </a:lnTo>
                  <a:lnTo>
                    <a:pt x="616" y="948"/>
                  </a:lnTo>
                  <a:lnTo>
                    <a:pt x="600" y="944"/>
                  </a:lnTo>
                  <a:lnTo>
                    <a:pt x="586" y="943"/>
                  </a:lnTo>
                  <a:lnTo>
                    <a:pt x="570" y="943"/>
                  </a:lnTo>
                  <a:lnTo>
                    <a:pt x="555" y="944"/>
                  </a:lnTo>
                  <a:lnTo>
                    <a:pt x="533" y="955"/>
                  </a:lnTo>
                  <a:lnTo>
                    <a:pt x="513" y="964"/>
                  </a:lnTo>
                  <a:lnTo>
                    <a:pt x="493" y="975"/>
                  </a:lnTo>
                  <a:lnTo>
                    <a:pt x="474" y="986"/>
                  </a:lnTo>
                  <a:lnTo>
                    <a:pt x="455" y="998"/>
                  </a:lnTo>
                  <a:lnTo>
                    <a:pt x="437" y="1009"/>
                  </a:lnTo>
                  <a:lnTo>
                    <a:pt x="420" y="1021"/>
                  </a:lnTo>
                  <a:lnTo>
                    <a:pt x="403" y="1033"/>
                  </a:lnTo>
                  <a:lnTo>
                    <a:pt x="386" y="1047"/>
                  </a:lnTo>
                  <a:lnTo>
                    <a:pt x="371" y="1059"/>
                  </a:lnTo>
                  <a:lnTo>
                    <a:pt x="356" y="1073"/>
                  </a:lnTo>
                  <a:lnTo>
                    <a:pt x="342" y="1086"/>
                  </a:lnTo>
                  <a:lnTo>
                    <a:pt x="328" y="1101"/>
                  </a:lnTo>
                  <a:lnTo>
                    <a:pt x="316" y="1115"/>
                  </a:lnTo>
                  <a:lnTo>
                    <a:pt x="303" y="1130"/>
                  </a:lnTo>
                  <a:lnTo>
                    <a:pt x="292" y="1145"/>
                  </a:lnTo>
                  <a:lnTo>
                    <a:pt x="280" y="1160"/>
                  </a:lnTo>
                  <a:lnTo>
                    <a:pt x="271" y="1175"/>
                  </a:lnTo>
                  <a:lnTo>
                    <a:pt x="260" y="1190"/>
                  </a:lnTo>
                  <a:lnTo>
                    <a:pt x="252" y="1207"/>
                  </a:lnTo>
                  <a:lnTo>
                    <a:pt x="244" y="1223"/>
                  </a:lnTo>
                  <a:lnTo>
                    <a:pt x="236" y="1238"/>
                  </a:lnTo>
                  <a:lnTo>
                    <a:pt x="229" y="1255"/>
                  </a:lnTo>
                  <a:lnTo>
                    <a:pt x="224" y="1272"/>
                  </a:lnTo>
                  <a:lnTo>
                    <a:pt x="218" y="1288"/>
                  </a:lnTo>
                  <a:lnTo>
                    <a:pt x="213" y="1305"/>
                  </a:lnTo>
                  <a:lnTo>
                    <a:pt x="209" y="1322"/>
                  </a:lnTo>
                  <a:lnTo>
                    <a:pt x="206" y="1338"/>
                  </a:lnTo>
                  <a:lnTo>
                    <a:pt x="203" y="1356"/>
                  </a:lnTo>
                  <a:lnTo>
                    <a:pt x="202" y="1373"/>
                  </a:lnTo>
                  <a:lnTo>
                    <a:pt x="201" y="1390"/>
                  </a:lnTo>
                  <a:lnTo>
                    <a:pt x="200" y="1407"/>
                  </a:lnTo>
                  <a:lnTo>
                    <a:pt x="201" y="1424"/>
                  </a:lnTo>
                  <a:lnTo>
                    <a:pt x="204" y="1441"/>
                  </a:lnTo>
                  <a:lnTo>
                    <a:pt x="207" y="1457"/>
                  </a:lnTo>
                  <a:lnTo>
                    <a:pt x="213" y="1474"/>
                  </a:lnTo>
                  <a:lnTo>
                    <a:pt x="221" y="1490"/>
                  </a:lnTo>
                  <a:lnTo>
                    <a:pt x="229" y="1505"/>
                  </a:lnTo>
                  <a:lnTo>
                    <a:pt x="240" y="1521"/>
                  </a:lnTo>
                  <a:lnTo>
                    <a:pt x="251" y="1535"/>
                  </a:lnTo>
                  <a:lnTo>
                    <a:pt x="263" y="1550"/>
                  </a:lnTo>
                  <a:lnTo>
                    <a:pt x="278" y="1564"/>
                  </a:lnTo>
                  <a:lnTo>
                    <a:pt x="294" y="1577"/>
                  </a:lnTo>
                  <a:lnTo>
                    <a:pt x="310" y="1591"/>
                  </a:lnTo>
                  <a:lnTo>
                    <a:pt x="328" y="1603"/>
                  </a:lnTo>
                  <a:lnTo>
                    <a:pt x="348" y="1616"/>
                  </a:lnTo>
                  <a:lnTo>
                    <a:pt x="368" y="1628"/>
                  </a:lnTo>
                  <a:lnTo>
                    <a:pt x="390" y="1639"/>
                  </a:lnTo>
                  <a:lnTo>
                    <a:pt x="412" y="1650"/>
                  </a:lnTo>
                  <a:lnTo>
                    <a:pt x="435" y="1659"/>
                  </a:lnTo>
                  <a:lnTo>
                    <a:pt x="459" y="1670"/>
                  </a:lnTo>
                  <a:lnTo>
                    <a:pt x="486" y="1678"/>
                  </a:lnTo>
                  <a:lnTo>
                    <a:pt x="512" y="1687"/>
                  </a:lnTo>
                  <a:lnTo>
                    <a:pt x="539" y="1695"/>
                  </a:lnTo>
                  <a:lnTo>
                    <a:pt x="567" y="1702"/>
                  </a:lnTo>
                  <a:lnTo>
                    <a:pt x="595" y="1708"/>
                  </a:lnTo>
                  <a:lnTo>
                    <a:pt x="624" y="1714"/>
                  </a:lnTo>
                  <a:lnTo>
                    <a:pt x="654" y="1719"/>
                  </a:lnTo>
                  <a:lnTo>
                    <a:pt x="685" y="1723"/>
                  </a:lnTo>
                  <a:lnTo>
                    <a:pt x="716" y="1727"/>
                  </a:lnTo>
                  <a:lnTo>
                    <a:pt x="748" y="1730"/>
                  </a:lnTo>
                  <a:lnTo>
                    <a:pt x="781" y="1732"/>
                  </a:lnTo>
                  <a:lnTo>
                    <a:pt x="813" y="1733"/>
                  </a:lnTo>
                  <a:lnTo>
                    <a:pt x="846" y="1733"/>
                  </a:lnTo>
                  <a:close/>
                  <a:moveTo>
                    <a:pt x="1707" y="514"/>
                  </a:moveTo>
                  <a:lnTo>
                    <a:pt x="2248" y="514"/>
                  </a:lnTo>
                  <a:lnTo>
                    <a:pt x="2260" y="514"/>
                  </a:lnTo>
                  <a:lnTo>
                    <a:pt x="2270" y="516"/>
                  </a:lnTo>
                  <a:lnTo>
                    <a:pt x="2280" y="519"/>
                  </a:lnTo>
                  <a:lnTo>
                    <a:pt x="2291" y="522"/>
                  </a:lnTo>
                  <a:lnTo>
                    <a:pt x="2300" y="528"/>
                  </a:lnTo>
                  <a:lnTo>
                    <a:pt x="2310" y="533"/>
                  </a:lnTo>
                  <a:lnTo>
                    <a:pt x="2318" y="539"/>
                  </a:lnTo>
                  <a:lnTo>
                    <a:pt x="2326" y="546"/>
                  </a:lnTo>
                  <a:lnTo>
                    <a:pt x="2334" y="555"/>
                  </a:lnTo>
                  <a:lnTo>
                    <a:pt x="2340" y="563"/>
                  </a:lnTo>
                  <a:lnTo>
                    <a:pt x="2345" y="571"/>
                  </a:lnTo>
                  <a:lnTo>
                    <a:pt x="2349" y="582"/>
                  </a:lnTo>
                  <a:lnTo>
                    <a:pt x="2353" y="591"/>
                  </a:lnTo>
                  <a:lnTo>
                    <a:pt x="2357" y="602"/>
                  </a:lnTo>
                  <a:lnTo>
                    <a:pt x="2358" y="613"/>
                  </a:lnTo>
                  <a:lnTo>
                    <a:pt x="2359" y="624"/>
                  </a:lnTo>
                  <a:lnTo>
                    <a:pt x="2358" y="635"/>
                  </a:lnTo>
                  <a:lnTo>
                    <a:pt x="2357" y="646"/>
                  </a:lnTo>
                  <a:lnTo>
                    <a:pt x="2353" y="657"/>
                  </a:lnTo>
                  <a:lnTo>
                    <a:pt x="2349" y="667"/>
                  </a:lnTo>
                  <a:lnTo>
                    <a:pt x="2345" y="677"/>
                  </a:lnTo>
                  <a:lnTo>
                    <a:pt x="2340" y="686"/>
                  </a:lnTo>
                  <a:lnTo>
                    <a:pt x="2334" y="694"/>
                  </a:lnTo>
                  <a:lnTo>
                    <a:pt x="2326" y="702"/>
                  </a:lnTo>
                  <a:lnTo>
                    <a:pt x="2318" y="709"/>
                  </a:lnTo>
                  <a:lnTo>
                    <a:pt x="2310" y="715"/>
                  </a:lnTo>
                  <a:lnTo>
                    <a:pt x="2300" y="721"/>
                  </a:lnTo>
                  <a:lnTo>
                    <a:pt x="2291" y="726"/>
                  </a:lnTo>
                  <a:lnTo>
                    <a:pt x="2280" y="730"/>
                  </a:lnTo>
                  <a:lnTo>
                    <a:pt x="2270" y="732"/>
                  </a:lnTo>
                  <a:lnTo>
                    <a:pt x="2260" y="734"/>
                  </a:lnTo>
                  <a:lnTo>
                    <a:pt x="2248" y="734"/>
                  </a:lnTo>
                  <a:lnTo>
                    <a:pt x="1707" y="734"/>
                  </a:lnTo>
                  <a:lnTo>
                    <a:pt x="1696" y="734"/>
                  </a:lnTo>
                  <a:lnTo>
                    <a:pt x="1685" y="732"/>
                  </a:lnTo>
                  <a:lnTo>
                    <a:pt x="1674" y="730"/>
                  </a:lnTo>
                  <a:lnTo>
                    <a:pt x="1664" y="726"/>
                  </a:lnTo>
                  <a:lnTo>
                    <a:pt x="1655" y="721"/>
                  </a:lnTo>
                  <a:lnTo>
                    <a:pt x="1646" y="715"/>
                  </a:lnTo>
                  <a:lnTo>
                    <a:pt x="1637" y="709"/>
                  </a:lnTo>
                  <a:lnTo>
                    <a:pt x="1629" y="702"/>
                  </a:lnTo>
                  <a:lnTo>
                    <a:pt x="1622" y="694"/>
                  </a:lnTo>
                  <a:lnTo>
                    <a:pt x="1615" y="686"/>
                  </a:lnTo>
                  <a:lnTo>
                    <a:pt x="1610" y="677"/>
                  </a:lnTo>
                  <a:lnTo>
                    <a:pt x="1605" y="667"/>
                  </a:lnTo>
                  <a:lnTo>
                    <a:pt x="1602" y="657"/>
                  </a:lnTo>
                  <a:lnTo>
                    <a:pt x="1599" y="646"/>
                  </a:lnTo>
                  <a:lnTo>
                    <a:pt x="1598" y="635"/>
                  </a:lnTo>
                  <a:lnTo>
                    <a:pt x="1597" y="624"/>
                  </a:lnTo>
                  <a:lnTo>
                    <a:pt x="1598" y="613"/>
                  </a:lnTo>
                  <a:lnTo>
                    <a:pt x="1599" y="602"/>
                  </a:lnTo>
                  <a:lnTo>
                    <a:pt x="1602" y="591"/>
                  </a:lnTo>
                  <a:lnTo>
                    <a:pt x="1605" y="582"/>
                  </a:lnTo>
                  <a:lnTo>
                    <a:pt x="1610" y="571"/>
                  </a:lnTo>
                  <a:lnTo>
                    <a:pt x="1615" y="563"/>
                  </a:lnTo>
                  <a:lnTo>
                    <a:pt x="1622" y="555"/>
                  </a:lnTo>
                  <a:lnTo>
                    <a:pt x="1629" y="546"/>
                  </a:lnTo>
                  <a:lnTo>
                    <a:pt x="1637" y="539"/>
                  </a:lnTo>
                  <a:lnTo>
                    <a:pt x="1646" y="533"/>
                  </a:lnTo>
                  <a:lnTo>
                    <a:pt x="1655" y="528"/>
                  </a:lnTo>
                  <a:lnTo>
                    <a:pt x="1664" y="522"/>
                  </a:lnTo>
                  <a:lnTo>
                    <a:pt x="1674" y="519"/>
                  </a:lnTo>
                  <a:lnTo>
                    <a:pt x="1685" y="516"/>
                  </a:lnTo>
                  <a:lnTo>
                    <a:pt x="1696" y="514"/>
                  </a:lnTo>
                  <a:lnTo>
                    <a:pt x="1707" y="514"/>
                  </a:lnTo>
                  <a:close/>
                </a:path>
              </a:pathLst>
            </a:custGeom>
            <a:solidFill>
              <a:srgbClr val="FAC3C5"/>
            </a:solidFill>
            <a:ln>
              <a:noFill/>
            </a:ln>
          </p:spPr>
          <p:txBody>
            <a:bodyPr vert="horz" wrap="square" lIns="121920" tIns="60960" rIns="121920" bIns="60960" numCol="1" anchor="t" anchorCtr="0" compatLnSpc="1">
              <a:prstTxWarp prst="textNoShape">
                <a:avLst/>
              </a:prstTxWarp>
            </a:bodyPr>
            <a:lstStyle/>
            <a:p>
              <a:endParaRPr lang="zh-CN" altLang="en-US" sz="32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45" name="组合 44"/>
          <p:cNvGrpSpPr/>
          <p:nvPr/>
        </p:nvGrpSpPr>
        <p:grpSpPr>
          <a:xfrm>
            <a:off x="5836836" y="1992381"/>
            <a:ext cx="4982677" cy="403580"/>
            <a:chOff x="4940301" y="1976582"/>
            <a:chExt cx="5793846" cy="403580"/>
          </a:xfrm>
          <a:effectLst/>
        </p:grpSpPr>
        <p:sp>
          <p:nvSpPr>
            <p:cNvPr id="46" name="Freeform 5"/>
            <p:cNvSpPr>
              <a:spLocks/>
            </p:cNvSpPr>
            <p:nvPr/>
          </p:nvSpPr>
          <p:spPr bwMode="auto">
            <a:xfrm rot="5400000">
              <a:off x="7635434" y="-718551"/>
              <a:ext cx="403580" cy="5793846"/>
            </a:xfrm>
            <a:prstGeom prst="roundRect">
              <a:avLst>
                <a:gd name="adj" fmla="val 46716"/>
              </a:avLst>
            </a:prstGeom>
            <a:solidFill>
              <a:srgbClr val="6395CE"/>
            </a:solid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47" name="TextBox 8"/>
            <p:cNvSpPr txBox="1"/>
            <p:nvPr/>
          </p:nvSpPr>
          <p:spPr>
            <a:xfrm>
              <a:off x="6414561" y="2043591"/>
              <a:ext cx="1087066" cy="318100"/>
            </a:xfrm>
            <a:prstGeom prst="rect">
              <a:avLst/>
            </a:prstGeom>
            <a:noFill/>
          </p:spPr>
          <p:txBody>
            <a:bodyPr wrap="none" rtlCol="0">
              <a:spAutoFit/>
            </a:bodyPr>
            <a:lstStyle/>
            <a:p>
              <a:r>
                <a:rPr lang="zh-CN" altLang="en-US" sz="1467" b="1" dirty="0">
                  <a:solidFill>
                    <a:schemeClr val="bg1"/>
                  </a:solidFill>
                  <a:latin typeface="微软雅黑" panose="020B0503020204020204" pitchFamily="34" charset="-122"/>
                  <a:ea typeface="微软雅黑" panose="020B0503020204020204" pitchFamily="34" charset="-122"/>
                  <a:cs typeface="+mn-ea"/>
                  <a:sym typeface="+mn-lt"/>
                </a:rPr>
                <a:t>性别：</a:t>
              </a:r>
              <a:r>
                <a:rPr lang="zh-CN" altLang="en-US" sz="1467" dirty="0">
                  <a:solidFill>
                    <a:schemeClr val="bg1"/>
                  </a:solidFill>
                  <a:latin typeface="微软雅黑" panose="020B0503020204020204" pitchFamily="34" charset="-122"/>
                  <a:ea typeface="微软雅黑" panose="020B0503020204020204" pitchFamily="34" charset="-122"/>
                  <a:cs typeface="+mn-ea"/>
                  <a:sym typeface="+mn-lt"/>
                </a:rPr>
                <a:t>女</a:t>
              </a:r>
            </a:p>
          </p:txBody>
        </p:sp>
        <p:sp>
          <p:nvSpPr>
            <p:cNvPr id="48" name="Freeform 7"/>
            <p:cNvSpPr>
              <a:spLocks noChangeAspect="1" noEditPoints="1"/>
            </p:cNvSpPr>
            <p:nvPr/>
          </p:nvSpPr>
          <p:spPr bwMode="auto">
            <a:xfrm>
              <a:off x="5252206" y="2061262"/>
              <a:ext cx="334436" cy="234221"/>
            </a:xfrm>
            <a:custGeom>
              <a:avLst/>
              <a:gdLst>
                <a:gd name="T0" fmla="*/ 1545 w 3152"/>
                <a:gd name="T1" fmla="*/ 552 h 2212"/>
                <a:gd name="T2" fmla="*/ 1586 w 3152"/>
                <a:gd name="T3" fmla="*/ 717 h 2212"/>
                <a:gd name="T4" fmla="*/ 1562 w 3152"/>
                <a:gd name="T5" fmla="*/ 884 h 2212"/>
                <a:gd name="T6" fmla="*/ 1473 w 3152"/>
                <a:gd name="T7" fmla="*/ 1033 h 2212"/>
                <a:gd name="T8" fmla="*/ 1331 w 3152"/>
                <a:gd name="T9" fmla="*/ 1138 h 2212"/>
                <a:gd name="T10" fmla="*/ 1166 w 3152"/>
                <a:gd name="T11" fmla="*/ 1179 h 2212"/>
                <a:gd name="T12" fmla="*/ 999 w 3152"/>
                <a:gd name="T13" fmla="*/ 1155 h 2212"/>
                <a:gd name="T14" fmla="*/ 850 w 3152"/>
                <a:gd name="T15" fmla="*/ 1065 h 2212"/>
                <a:gd name="T16" fmla="*/ 745 w 3152"/>
                <a:gd name="T17" fmla="*/ 923 h 2212"/>
                <a:gd name="T18" fmla="*/ 704 w 3152"/>
                <a:gd name="T19" fmla="*/ 759 h 2212"/>
                <a:gd name="T20" fmla="*/ 728 w 3152"/>
                <a:gd name="T21" fmla="*/ 592 h 2212"/>
                <a:gd name="T22" fmla="*/ 818 w 3152"/>
                <a:gd name="T23" fmla="*/ 442 h 2212"/>
                <a:gd name="T24" fmla="*/ 960 w 3152"/>
                <a:gd name="T25" fmla="*/ 338 h 2212"/>
                <a:gd name="T26" fmla="*/ 1124 w 3152"/>
                <a:gd name="T27" fmla="*/ 297 h 2212"/>
                <a:gd name="T28" fmla="*/ 1291 w 3152"/>
                <a:gd name="T29" fmla="*/ 321 h 2212"/>
                <a:gd name="T30" fmla="*/ 1441 w 3152"/>
                <a:gd name="T31" fmla="*/ 411 h 2212"/>
                <a:gd name="T32" fmla="*/ 2473 w 3152"/>
                <a:gd name="T33" fmla="*/ 1268 h 2212"/>
                <a:gd name="T34" fmla="*/ 2522 w 3152"/>
                <a:gd name="T35" fmla="*/ 1432 h 2212"/>
                <a:gd name="T36" fmla="*/ 2506 w 3152"/>
                <a:gd name="T37" fmla="*/ 1600 h 2212"/>
                <a:gd name="T38" fmla="*/ 2425 w 3152"/>
                <a:gd name="T39" fmla="*/ 1752 h 2212"/>
                <a:gd name="T40" fmla="*/ 2288 w 3152"/>
                <a:gd name="T41" fmla="*/ 1865 h 2212"/>
                <a:gd name="T42" fmla="*/ 2125 w 3152"/>
                <a:gd name="T43" fmla="*/ 1914 h 2212"/>
                <a:gd name="T44" fmla="*/ 1957 w 3152"/>
                <a:gd name="T45" fmla="*/ 1897 h 2212"/>
                <a:gd name="T46" fmla="*/ 1804 w 3152"/>
                <a:gd name="T47" fmla="*/ 1817 h 2212"/>
                <a:gd name="T48" fmla="*/ 1691 w 3152"/>
                <a:gd name="T49" fmla="*/ 1679 h 2212"/>
                <a:gd name="T50" fmla="*/ 1643 w 3152"/>
                <a:gd name="T51" fmla="*/ 1516 h 2212"/>
                <a:gd name="T52" fmla="*/ 1659 w 3152"/>
                <a:gd name="T53" fmla="*/ 1349 h 2212"/>
                <a:gd name="T54" fmla="*/ 1740 w 3152"/>
                <a:gd name="T55" fmla="*/ 1195 h 2212"/>
                <a:gd name="T56" fmla="*/ 1877 w 3152"/>
                <a:gd name="T57" fmla="*/ 1083 h 2212"/>
                <a:gd name="T58" fmla="*/ 2041 w 3152"/>
                <a:gd name="T59" fmla="*/ 1035 h 2212"/>
                <a:gd name="T60" fmla="*/ 2208 w 3152"/>
                <a:gd name="T61" fmla="*/ 1051 h 2212"/>
                <a:gd name="T62" fmla="*/ 2361 w 3152"/>
                <a:gd name="T63" fmla="*/ 1132 h 2212"/>
                <a:gd name="T64" fmla="*/ 2733 w 3152"/>
                <a:gd name="T65" fmla="*/ 1126 h 2212"/>
                <a:gd name="T66" fmla="*/ 2812 w 3152"/>
                <a:gd name="T67" fmla="*/ 1361 h 2212"/>
                <a:gd name="T68" fmla="*/ 2808 w 3152"/>
                <a:gd name="T69" fmla="*/ 1607 h 2212"/>
                <a:gd name="T70" fmla="*/ 2722 w 3152"/>
                <a:gd name="T71" fmla="*/ 1842 h 2212"/>
                <a:gd name="T72" fmla="*/ 2548 w 3152"/>
                <a:gd name="T73" fmla="*/ 2046 h 2212"/>
                <a:gd name="T74" fmla="*/ 2293 w 3152"/>
                <a:gd name="T75" fmla="*/ 2181 h 2212"/>
                <a:gd name="T76" fmla="*/ 2011 w 3152"/>
                <a:gd name="T77" fmla="*/ 2209 h 2212"/>
                <a:gd name="T78" fmla="*/ 1739 w 3152"/>
                <a:gd name="T79" fmla="*/ 2127 h 2212"/>
                <a:gd name="T80" fmla="*/ 1533 w 3152"/>
                <a:gd name="T81" fmla="*/ 1967 h 2212"/>
                <a:gd name="T82" fmla="*/ 1394 w 3152"/>
                <a:gd name="T83" fmla="*/ 1740 h 2212"/>
                <a:gd name="T84" fmla="*/ 1345 w 3152"/>
                <a:gd name="T85" fmla="*/ 1448 h 2212"/>
                <a:gd name="T86" fmla="*/ 1191 w 3152"/>
                <a:gd name="T87" fmla="*/ 1474 h 2212"/>
                <a:gd name="T88" fmla="*/ 959 w 3152"/>
                <a:gd name="T89" fmla="*/ 1452 h 2212"/>
                <a:gd name="T90" fmla="*/ 812 w 3152"/>
                <a:gd name="T91" fmla="*/ 1396 h 2212"/>
                <a:gd name="T92" fmla="*/ 451 w 3152"/>
                <a:gd name="T93" fmla="*/ 1647 h 2212"/>
                <a:gd name="T94" fmla="*/ 510 w 3152"/>
                <a:gd name="T95" fmla="*/ 1114 h 2212"/>
                <a:gd name="T96" fmla="*/ 422 w 3152"/>
                <a:gd name="T97" fmla="*/ 881 h 2212"/>
                <a:gd name="T98" fmla="*/ 415 w 3152"/>
                <a:gd name="T99" fmla="*/ 635 h 2212"/>
                <a:gd name="T100" fmla="*/ 491 w 3152"/>
                <a:gd name="T101" fmla="*/ 398 h 2212"/>
                <a:gd name="T102" fmla="*/ 651 w 3152"/>
                <a:gd name="T103" fmla="*/ 190 h 2212"/>
                <a:gd name="T104" fmla="*/ 901 w 3152"/>
                <a:gd name="T105" fmla="*/ 42 h 2212"/>
                <a:gd name="T106" fmla="*/ 1181 w 3152"/>
                <a:gd name="T107" fmla="*/ 1 h 2212"/>
                <a:gd name="T108" fmla="*/ 1456 w 3152"/>
                <a:gd name="T109" fmla="*/ 69 h 2212"/>
                <a:gd name="T110" fmla="*/ 1695 w 3152"/>
                <a:gd name="T111" fmla="*/ 245 h 2212"/>
                <a:gd name="T112" fmla="*/ 1847 w 3152"/>
                <a:gd name="T113" fmla="*/ 508 h 2212"/>
                <a:gd name="T114" fmla="*/ 1921 w 3152"/>
                <a:gd name="T115" fmla="*/ 754 h 2212"/>
                <a:gd name="T116" fmla="*/ 2230 w 3152"/>
                <a:gd name="T117" fmla="*/ 751 h 2212"/>
                <a:gd name="T118" fmla="*/ 2434 w 3152"/>
                <a:gd name="T119" fmla="*/ 825 h 2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52" h="2212">
                  <a:moveTo>
                    <a:pt x="1457" y="426"/>
                  </a:moveTo>
                  <a:lnTo>
                    <a:pt x="1473" y="442"/>
                  </a:lnTo>
                  <a:lnTo>
                    <a:pt x="1488" y="460"/>
                  </a:lnTo>
                  <a:lnTo>
                    <a:pt x="1502" y="477"/>
                  </a:lnTo>
                  <a:lnTo>
                    <a:pt x="1514" y="495"/>
                  </a:lnTo>
                  <a:lnTo>
                    <a:pt x="1526" y="514"/>
                  </a:lnTo>
                  <a:lnTo>
                    <a:pt x="1536" y="533"/>
                  </a:lnTo>
                  <a:lnTo>
                    <a:pt x="1545" y="552"/>
                  </a:lnTo>
                  <a:lnTo>
                    <a:pt x="1554" y="572"/>
                  </a:lnTo>
                  <a:lnTo>
                    <a:pt x="1562" y="592"/>
                  </a:lnTo>
                  <a:lnTo>
                    <a:pt x="1568" y="612"/>
                  </a:lnTo>
                  <a:lnTo>
                    <a:pt x="1574" y="633"/>
                  </a:lnTo>
                  <a:lnTo>
                    <a:pt x="1579" y="653"/>
                  </a:lnTo>
                  <a:lnTo>
                    <a:pt x="1582" y="674"/>
                  </a:lnTo>
                  <a:lnTo>
                    <a:pt x="1584" y="695"/>
                  </a:lnTo>
                  <a:lnTo>
                    <a:pt x="1586" y="717"/>
                  </a:lnTo>
                  <a:lnTo>
                    <a:pt x="1586" y="738"/>
                  </a:lnTo>
                  <a:lnTo>
                    <a:pt x="1586" y="759"/>
                  </a:lnTo>
                  <a:lnTo>
                    <a:pt x="1584" y="780"/>
                  </a:lnTo>
                  <a:lnTo>
                    <a:pt x="1582" y="801"/>
                  </a:lnTo>
                  <a:lnTo>
                    <a:pt x="1579" y="822"/>
                  </a:lnTo>
                  <a:lnTo>
                    <a:pt x="1574" y="843"/>
                  </a:lnTo>
                  <a:lnTo>
                    <a:pt x="1568" y="863"/>
                  </a:lnTo>
                  <a:lnTo>
                    <a:pt x="1562" y="884"/>
                  </a:lnTo>
                  <a:lnTo>
                    <a:pt x="1554" y="904"/>
                  </a:lnTo>
                  <a:lnTo>
                    <a:pt x="1545" y="923"/>
                  </a:lnTo>
                  <a:lnTo>
                    <a:pt x="1536" y="943"/>
                  </a:lnTo>
                  <a:lnTo>
                    <a:pt x="1526" y="962"/>
                  </a:lnTo>
                  <a:lnTo>
                    <a:pt x="1514" y="981"/>
                  </a:lnTo>
                  <a:lnTo>
                    <a:pt x="1502" y="998"/>
                  </a:lnTo>
                  <a:lnTo>
                    <a:pt x="1488" y="1016"/>
                  </a:lnTo>
                  <a:lnTo>
                    <a:pt x="1473" y="1033"/>
                  </a:lnTo>
                  <a:lnTo>
                    <a:pt x="1457" y="1050"/>
                  </a:lnTo>
                  <a:lnTo>
                    <a:pt x="1441" y="1065"/>
                  </a:lnTo>
                  <a:lnTo>
                    <a:pt x="1424" y="1080"/>
                  </a:lnTo>
                  <a:lnTo>
                    <a:pt x="1406" y="1093"/>
                  </a:lnTo>
                  <a:lnTo>
                    <a:pt x="1388" y="1106"/>
                  </a:lnTo>
                  <a:lnTo>
                    <a:pt x="1369" y="1118"/>
                  </a:lnTo>
                  <a:lnTo>
                    <a:pt x="1351" y="1129"/>
                  </a:lnTo>
                  <a:lnTo>
                    <a:pt x="1331" y="1138"/>
                  </a:lnTo>
                  <a:lnTo>
                    <a:pt x="1311" y="1146"/>
                  </a:lnTo>
                  <a:lnTo>
                    <a:pt x="1291" y="1155"/>
                  </a:lnTo>
                  <a:lnTo>
                    <a:pt x="1271" y="1161"/>
                  </a:lnTo>
                  <a:lnTo>
                    <a:pt x="1251" y="1166"/>
                  </a:lnTo>
                  <a:lnTo>
                    <a:pt x="1230" y="1170"/>
                  </a:lnTo>
                  <a:lnTo>
                    <a:pt x="1209" y="1175"/>
                  </a:lnTo>
                  <a:lnTo>
                    <a:pt x="1188" y="1177"/>
                  </a:lnTo>
                  <a:lnTo>
                    <a:pt x="1166" y="1179"/>
                  </a:lnTo>
                  <a:lnTo>
                    <a:pt x="1145" y="1179"/>
                  </a:lnTo>
                  <a:lnTo>
                    <a:pt x="1124" y="1179"/>
                  </a:lnTo>
                  <a:lnTo>
                    <a:pt x="1102" y="1177"/>
                  </a:lnTo>
                  <a:lnTo>
                    <a:pt x="1082" y="1175"/>
                  </a:lnTo>
                  <a:lnTo>
                    <a:pt x="1061" y="1170"/>
                  </a:lnTo>
                  <a:lnTo>
                    <a:pt x="1040" y="1166"/>
                  </a:lnTo>
                  <a:lnTo>
                    <a:pt x="1020" y="1161"/>
                  </a:lnTo>
                  <a:lnTo>
                    <a:pt x="999" y="1155"/>
                  </a:lnTo>
                  <a:lnTo>
                    <a:pt x="979" y="1146"/>
                  </a:lnTo>
                  <a:lnTo>
                    <a:pt x="960" y="1138"/>
                  </a:lnTo>
                  <a:lnTo>
                    <a:pt x="940" y="1129"/>
                  </a:lnTo>
                  <a:lnTo>
                    <a:pt x="921" y="1118"/>
                  </a:lnTo>
                  <a:lnTo>
                    <a:pt x="902" y="1106"/>
                  </a:lnTo>
                  <a:lnTo>
                    <a:pt x="885" y="1093"/>
                  </a:lnTo>
                  <a:lnTo>
                    <a:pt x="867" y="1080"/>
                  </a:lnTo>
                  <a:lnTo>
                    <a:pt x="850" y="1065"/>
                  </a:lnTo>
                  <a:lnTo>
                    <a:pt x="834" y="1050"/>
                  </a:lnTo>
                  <a:lnTo>
                    <a:pt x="818" y="1033"/>
                  </a:lnTo>
                  <a:lnTo>
                    <a:pt x="803" y="1016"/>
                  </a:lnTo>
                  <a:lnTo>
                    <a:pt x="790" y="998"/>
                  </a:lnTo>
                  <a:lnTo>
                    <a:pt x="777" y="981"/>
                  </a:lnTo>
                  <a:lnTo>
                    <a:pt x="765" y="962"/>
                  </a:lnTo>
                  <a:lnTo>
                    <a:pt x="754" y="943"/>
                  </a:lnTo>
                  <a:lnTo>
                    <a:pt x="745" y="923"/>
                  </a:lnTo>
                  <a:lnTo>
                    <a:pt x="737" y="904"/>
                  </a:lnTo>
                  <a:lnTo>
                    <a:pt x="728" y="884"/>
                  </a:lnTo>
                  <a:lnTo>
                    <a:pt x="722" y="863"/>
                  </a:lnTo>
                  <a:lnTo>
                    <a:pt x="717" y="843"/>
                  </a:lnTo>
                  <a:lnTo>
                    <a:pt x="713" y="822"/>
                  </a:lnTo>
                  <a:lnTo>
                    <a:pt x="708" y="801"/>
                  </a:lnTo>
                  <a:lnTo>
                    <a:pt x="706" y="780"/>
                  </a:lnTo>
                  <a:lnTo>
                    <a:pt x="704" y="759"/>
                  </a:lnTo>
                  <a:lnTo>
                    <a:pt x="704" y="738"/>
                  </a:lnTo>
                  <a:lnTo>
                    <a:pt x="704" y="717"/>
                  </a:lnTo>
                  <a:lnTo>
                    <a:pt x="706" y="695"/>
                  </a:lnTo>
                  <a:lnTo>
                    <a:pt x="708" y="674"/>
                  </a:lnTo>
                  <a:lnTo>
                    <a:pt x="713" y="653"/>
                  </a:lnTo>
                  <a:lnTo>
                    <a:pt x="717" y="633"/>
                  </a:lnTo>
                  <a:lnTo>
                    <a:pt x="722" y="612"/>
                  </a:lnTo>
                  <a:lnTo>
                    <a:pt x="728" y="592"/>
                  </a:lnTo>
                  <a:lnTo>
                    <a:pt x="737" y="572"/>
                  </a:lnTo>
                  <a:lnTo>
                    <a:pt x="745" y="552"/>
                  </a:lnTo>
                  <a:lnTo>
                    <a:pt x="754" y="533"/>
                  </a:lnTo>
                  <a:lnTo>
                    <a:pt x="765" y="514"/>
                  </a:lnTo>
                  <a:lnTo>
                    <a:pt x="777" y="495"/>
                  </a:lnTo>
                  <a:lnTo>
                    <a:pt x="790" y="477"/>
                  </a:lnTo>
                  <a:lnTo>
                    <a:pt x="803" y="460"/>
                  </a:lnTo>
                  <a:lnTo>
                    <a:pt x="818" y="442"/>
                  </a:lnTo>
                  <a:lnTo>
                    <a:pt x="834" y="426"/>
                  </a:lnTo>
                  <a:lnTo>
                    <a:pt x="850" y="411"/>
                  </a:lnTo>
                  <a:lnTo>
                    <a:pt x="867" y="395"/>
                  </a:lnTo>
                  <a:lnTo>
                    <a:pt x="885" y="381"/>
                  </a:lnTo>
                  <a:lnTo>
                    <a:pt x="902" y="369"/>
                  </a:lnTo>
                  <a:lnTo>
                    <a:pt x="921" y="357"/>
                  </a:lnTo>
                  <a:lnTo>
                    <a:pt x="940" y="347"/>
                  </a:lnTo>
                  <a:lnTo>
                    <a:pt x="960" y="338"/>
                  </a:lnTo>
                  <a:lnTo>
                    <a:pt x="979" y="329"/>
                  </a:lnTo>
                  <a:lnTo>
                    <a:pt x="999" y="321"/>
                  </a:lnTo>
                  <a:lnTo>
                    <a:pt x="1020" y="315"/>
                  </a:lnTo>
                  <a:lnTo>
                    <a:pt x="1040" y="310"/>
                  </a:lnTo>
                  <a:lnTo>
                    <a:pt x="1061" y="304"/>
                  </a:lnTo>
                  <a:lnTo>
                    <a:pt x="1082" y="301"/>
                  </a:lnTo>
                  <a:lnTo>
                    <a:pt x="1102" y="298"/>
                  </a:lnTo>
                  <a:lnTo>
                    <a:pt x="1124" y="297"/>
                  </a:lnTo>
                  <a:lnTo>
                    <a:pt x="1145" y="297"/>
                  </a:lnTo>
                  <a:lnTo>
                    <a:pt x="1166" y="297"/>
                  </a:lnTo>
                  <a:lnTo>
                    <a:pt x="1188" y="298"/>
                  </a:lnTo>
                  <a:lnTo>
                    <a:pt x="1209" y="301"/>
                  </a:lnTo>
                  <a:lnTo>
                    <a:pt x="1230" y="304"/>
                  </a:lnTo>
                  <a:lnTo>
                    <a:pt x="1251" y="310"/>
                  </a:lnTo>
                  <a:lnTo>
                    <a:pt x="1271" y="315"/>
                  </a:lnTo>
                  <a:lnTo>
                    <a:pt x="1291" y="321"/>
                  </a:lnTo>
                  <a:lnTo>
                    <a:pt x="1311" y="329"/>
                  </a:lnTo>
                  <a:lnTo>
                    <a:pt x="1331" y="338"/>
                  </a:lnTo>
                  <a:lnTo>
                    <a:pt x="1351" y="347"/>
                  </a:lnTo>
                  <a:lnTo>
                    <a:pt x="1369" y="357"/>
                  </a:lnTo>
                  <a:lnTo>
                    <a:pt x="1388" y="369"/>
                  </a:lnTo>
                  <a:lnTo>
                    <a:pt x="1406" y="381"/>
                  </a:lnTo>
                  <a:lnTo>
                    <a:pt x="1424" y="395"/>
                  </a:lnTo>
                  <a:lnTo>
                    <a:pt x="1441" y="411"/>
                  </a:lnTo>
                  <a:lnTo>
                    <a:pt x="1457" y="426"/>
                  </a:lnTo>
                  <a:close/>
                  <a:moveTo>
                    <a:pt x="2395" y="1162"/>
                  </a:moveTo>
                  <a:lnTo>
                    <a:pt x="2411" y="1179"/>
                  </a:lnTo>
                  <a:lnTo>
                    <a:pt x="2425" y="1195"/>
                  </a:lnTo>
                  <a:lnTo>
                    <a:pt x="2439" y="1213"/>
                  </a:lnTo>
                  <a:lnTo>
                    <a:pt x="2451" y="1231"/>
                  </a:lnTo>
                  <a:lnTo>
                    <a:pt x="2463" y="1250"/>
                  </a:lnTo>
                  <a:lnTo>
                    <a:pt x="2473" y="1268"/>
                  </a:lnTo>
                  <a:lnTo>
                    <a:pt x="2483" y="1288"/>
                  </a:lnTo>
                  <a:lnTo>
                    <a:pt x="2492" y="1308"/>
                  </a:lnTo>
                  <a:lnTo>
                    <a:pt x="2499" y="1328"/>
                  </a:lnTo>
                  <a:lnTo>
                    <a:pt x="2506" y="1349"/>
                  </a:lnTo>
                  <a:lnTo>
                    <a:pt x="2511" y="1368"/>
                  </a:lnTo>
                  <a:lnTo>
                    <a:pt x="2516" y="1389"/>
                  </a:lnTo>
                  <a:lnTo>
                    <a:pt x="2519" y="1410"/>
                  </a:lnTo>
                  <a:lnTo>
                    <a:pt x="2522" y="1432"/>
                  </a:lnTo>
                  <a:lnTo>
                    <a:pt x="2523" y="1453"/>
                  </a:lnTo>
                  <a:lnTo>
                    <a:pt x="2524" y="1474"/>
                  </a:lnTo>
                  <a:lnTo>
                    <a:pt x="2523" y="1496"/>
                  </a:lnTo>
                  <a:lnTo>
                    <a:pt x="2522" y="1516"/>
                  </a:lnTo>
                  <a:lnTo>
                    <a:pt x="2519" y="1537"/>
                  </a:lnTo>
                  <a:lnTo>
                    <a:pt x="2516" y="1558"/>
                  </a:lnTo>
                  <a:lnTo>
                    <a:pt x="2511" y="1579"/>
                  </a:lnTo>
                  <a:lnTo>
                    <a:pt x="2506" y="1600"/>
                  </a:lnTo>
                  <a:lnTo>
                    <a:pt x="2499" y="1620"/>
                  </a:lnTo>
                  <a:lnTo>
                    <a:pt x="2492" y="1639"/>
                  </a:lnTo>
                  <a:lnTo>
                    <a:pt x="2483" y="1659"/>
                  </a:lnTo>
                  <a:lnTo>
                    <a:pt x="2473" y="1679"/>
                  </a:lnTo>
                  <a:lnTo>
                    <a:pt x="2463" y="1698"/>
                  </a:lnTo>
                  <a:lnTo>
                    <a:pt x="2451" y="1717"/>
                  </a:lnTo>
                  <a:lnTo>
                    <a:pt x="2439" y="1734"/>
                  </a:lnTo>
                  <a:lnTo>
                    <a:pt x="2425" y="1752"/>
                  </a:lnTo>
                  <a:lnTo>
                    <a:pt x="2411" y="1770"/>
                  </a:lnTo>
                  <a:lnTo>
                    <a:pt x="2395" y="1785"/>
                  </a:lnTo>
                  <a:lnTo>
                    <a:pt x="2378" y="1802"/>
                  </a:lnTo>
                  <a:lnTo>
                    <a:pt x="2361" y="1817"/>
                  </a:lnTo>
                  <a:lnTo>
                    <a:pt x="2343" y="1830"/>
                  </a:lnTo>
                  <a:lnTo>
                    <a:pt x="2325" y="1843"/>
                  </a:lnTo>
                  <a:lnTo>
                    <a:pt x="2306" y="1854"/>
                  </a:lnTo>
                  <a:lnTo>
                    <a:pt x="2288" y="1865"/>
                  </a:lnTo>
                  <a:lnTo>
                    <a:pt x="2268" y="1874"/>
                  </a:lnTo>
                  <a:lnTo>
                    <a:pt x="2248" y="1883"/>
                  </a:lnTo>
                  <a:lnTo>
                    <a:pt x="2228" y="1891"/>
                  </a:lnTo>
                  <a:lnTo>
                    <a:pt x="2208" y="1897"/>
                  </a:lnTo>
                  <a:lnTo>
                    <a:pt x="2188" y="1902"/>
                  </a:lnTo>
                  <a:lnTo>
                    <a:pt x="2167" y="1907"/>
                  </a:lnTo>
                  <a:lnTo>
                    <a:pt x="2146" y="1910"/>
                  </a:lnTo>
                  <a:lnTo>
                    <a:pt x="2125" y="1914"/>
                  </a:lnTo>
                  <a:lnTo>
                    <a:pt x="2103" y="1915"/>
                  </a:lnTo>
                  <a:lnTo>
                    <a:pt x="2082" y="1916"/>
                  </a:lnTo>
                  <a:lnTo>
                    <a:pt x="2061" y="1915"/>
                  </a:lnTo>
                  <a:lnTo>
                    <a:pt x="2041" y="1914"/>
                  </a:lnTo>
                  <a:lnTo>
                    <a:pt x="2019" y="1910"/>
                  </a:lnTo>
                  <a:lnTo>
                    <a:pt x="1998" y="1907"/>
                  </a:lnTo>
                  <a:lnTo>
                    <a:pt x="1977" y="1902"/>
                  </a:lnTo>
                  <a:lnTo>
                    <a:pt x="1957" y="1897"/>
                  </a:lnTo>
                  <a:lnTo>
                    <a:pt x="1936" y="1891"/>
                  </a:lnTo>
                  <a:lnTo>
                    <a:pt x="1917" y="1883"/>
                  </a:lnTo>
                  <a:lnTo>
                    <a:pt x="1897" y="1874"/>
                  </a:lnTo>
                  <a:lnTo>
                    <a:pt x="1877" y="1865"/>
                  </a:lnTo>
                  <a:lnTo>
                    <a:pt x="1858" y="1854"/>
                  </a:lnTo>
                  <a:lnTo>
                    <a:pt x="1839" y="1843"/>
                  </a:lnTo>
                  <a:lnTo>
                    <a:pt x="1822" y="1830"/>
                  </a:lnTo>
                  <a:lnTo>
                    <a:pt x="1804" y="1817"/>
                  </a:lnTo>
                  <a:lnTo>
                    <a:pt x="1787" y="1802"/>
                  </a:lnTo>
                  <a:lnTo>
                    <a:pt x="1771" y="1785"/>
                  </a:lnTo>
                  <a:lnTo>
                    <a:pt x="1755" y="1770"/>
                  </a:lnTo>
                  <a:lnTo>
                    <a:pt x="1740" y="1752"/>
                  </a:lnTo>
                  <a:lnTo>
                    <a:pt x="1727" y="1734"/>
                  </a:lnTo>
                  <a:lnTo>
                    <a:pt x="1714" y="1717"/>
                  </a:lnTo>
                  <a:lnTo>
                    <a:pt x="1702" y="1698"/>
                  </a:lnTo>
                  <a:lnTo>
                    <a:pt x="1691" y="1679"/>
                  </a:lnTo>
                  <a:lnTo>
                    <a:pt x="1682" y="1659"/>
                  </a:lnTo>
                  <a:lnTo>
                    <a:pt x="1674" y="1639"/>
                  </a:lnTo>
                  <a:lnTo>
                    <a:pt x="1666" y="1620"/>
                  </a:lnTo>
                  <a:lnTo>
                    <a:pt x="1659" y="1600"/>
                  </a:lnTo>
                  <a:lnTo>
                    <a:pt x="1654" y="1579"/>
                  </a:lnTo>
                  <a:lnTo>
                    <a:pt x="1650" y="1558"/>
                  </a:lnTo>
                  <a:lnTo>
                    <a:pt x="1646" y="1537"/>
                  </a:lnTo>
                  <a:lnTo>
                    <a:pt x="1643" y="1516"/>
                  </a:lnTo>
                  <a:lnTo>
                    <a:pt x="1641" y="1496"/>
                  </a:lnTo>
                  <a:lnTo>
                    <a:pt x="1641" y="1474"/>
                  </a:lnTo>
                  <a:lnTo>
                    <a:pt x="1641" y="1453"/>
                  </a:lnTo>
                  <a:lnTo>
                    <a:pt x="1643" y="1432"/>
                  </a:lnTo>
                  <a:lnTo>
                    <a:pt x="1646" y="1410"/>
                  </a:lnTo>
                  <a:lnTo>
                    <a:pt x="1650" y="1389"/>
                  </a:lnTo>
                  <a:lnTo>
                    <a:pt x="1654" y="1368"/>
                  </a:lnTo>
                  <a:lnTo>
                    <a:pt x="1659" y="1349"/>
                  </a:lnTo>
                  <a:lnTo>
                    <a:pt x="1666" y="1328"/>
                  </a:lnTo>
                  <a:lnTo>
                    <a:pt x="1674" y="1308"/>
                  </a:lnTo>
                  <a:lnTo>
                    <a:pt x="1682" y="1288"/>
                  </a:lnTo>
                  <a:lnTo>
                    <a:pt x="1691" y="1268"/>
                  </a:lnTo>
                  <a:lnTo>
                    <a:pt x="1702" y="1250"/>
                  </a:lnTo>
                  <a:lnTo>
                    <a:pt x="1714" y="1231"/>
                  </a:lnTo>
                  <a:lnTo>
                    <a:pt x="1727" y="1213"/>
                  </a:lnTo>
                  <a:lnTo>
                    <a:pt x="1740" y="1195"/>
                  </a:lnTo>
                  <a:lnTo>
                    <a:pt x="1755" y="1179"/>
                  </a:lnTo>
                  <a:lnTo>
                    <a:pt x="1771" y="1162"/>
                  </a:lnTo>
                  <a:lnTo>
                    <a:pt x="1787" y="1146"/>
                  </a:lnTo>
                  <a:lnTo>
                    <a:pt x="1804" y="1132"/>
                  </a:lnTo>
                  <a:lnTo>
                    <a:pt x="1822" y="1118"/>
                  </a:lnTo>
                  <a:lnTo>
                    <a:pt x="1839" y="1106"/>
                  </a:lnTo>
                  <a:lnTo>
                    <a:pt x="1858" y="1093"/>
                  </a:lnTo>
                  <a:lnTo>
                    <a:pt x="1877" y="1083"/>
                  </a:lnTo>
                  <a:lnTo>
                    <a:pt x="1897" y="1074"/>
                  </a:lnTo>
                  <a:lnTo>
                    <a:pt x="1917" y="1065"/>
                  </a:lnTo>
                  <a:lnTo>
                    <a:pt x="1936" y="1058"/>
                  </a:lnTo>
                  <a:lnTo>
                    <a:pt x="1957" y="1051"/>
                  </a:lnTo>
                  <a:lnTo>
                    <a:pt x="1977" y="1045"/>
                  </a:lnTo>
                  <a:lnTo>
                    <a:pt x="1998" y="1041"/>
                  </a:lnTo>
                  <a:lnTo>
                    <a:pt x="2019" y="1037"/>
                  </a:lnTo>
                  <a:lnTo>
                    <a:pt x="2041" y="1035"/>
                  </a:lnTo>
                  <a:lnTo>
                    <a:pt x="2061" y="1033"/>
                  </a:lnTo>
                  <a:lnTo>
                    <a:pt x="2082" y="1033"/>
                  </a:lnTo>
                  <a:lnTo>
                    <a:pt x="2103" y="1033"/>
                  </a:lnTo>
                  <a:lnTo>
                    <a:pt x="2125" y="1035"/>
                  </a:lnTo>
                  <a:lnTo>
                    <a:pt x="2146" y="1037"/>
                  </a:lnTo>
                  <a:lnTo>
                    <a:pt x="2167" y="1041"/>
                  </a:lnTo>
                  <a:lnTo>
                    <a:pt x="2188" y="1045"/>
                  </a:lnTo>
                  <a:lnTo>
                    <a:pt x="2208" y="1051"/>
                  </a:lnTo>
                  <a:lnTo>
                    <a:pt x="2228" y="1058"/>
                  </a:lnTo>
                  <a:lnTo>
                    <a:pt x="2248" y="1065"/>
                  </a:lnTo>
                  <a:lnTo>
                    <a:pt x="2268" y="1074"/>
                  </a:lnTo>
                  <a:lnTo>
                    <a:pt x="2288" y="1083"/>
                  </a:lnTo>
                  <a:lnTo>
                    <a:pt x="2306" y="1093"/>
                  </a:lnTo>
                  <a:lnTo>
                    <a:pt x="2325" y="1106"/>
                  </a:lnTo>
                  <a:lnTo>
                    <a:pt x="2343" y="1118"/>
                  </a:lnTo>
                  <a:lnTo>
                    <a:pt x="2361" y="1132"/>
                  </a:lnTo>
                  <a:lnTo>
                    <a:pt x="2378" y="1146"/>
                  </a:lnTo>
                  <a:lnTo>
                    <a:pt x="2395" y="1162"/>
                  </a:lnTo>
                  <a:close/>
                  <a:moveTo>
                    <a:pt x="3152" y="404"/>
                  </a:moveTo>
                  <a:lnTo>
                    <a:pt x="3006" y="1082"/>
                  </a:lnTo>
                  <a:lnTo>
                    <a:pt x="2847" y="923"/>
                  </a:lnTo>
                  <a:lnTo>
                    <a:pt x="2700" y="1070"/>
                  </a:lnTo>
                  <a:lnTo>
                    <a:pt x="2717" y="1097"/>
                  </a:lnTo>
                  <a:lnTo>
                    <a:pt x="2733" y="1126"/>
                  </a:lnTo>
                  <a:lnTo>
                    <a:pt x="2747" y="1154"/>
                  </a:lnTo>
                  <a:lnTo>
                    <a:pt x="2760" y="1182"/>
                  </a:lnTo>
                  <a:lnTo>
                    <a:pt x="2772" y="1211"/>
                  </a:lnTo>
                  <a:lnTo>
                    <a:pt x="2783" y="1240"/>
                  </a:lnTo>
                  <a:lnTo>
                    <a:pt x="2792" y="1271"/>
                  </a:lnTo>
                  <a:lnTo>
                    <a:pt x="2799" y="1301"/>
                  </a:lnTo>
                  <a:lnTo>
                    <a:pt x="2807" y="1331"/>
                  </a:lnTo>
                  <a:lnTo>
                    <a:pt x="2812" y="1361"/>
                  </a:lnTo>
                  <a:lnTo>
                    <a:pt x="2816" y="1392"/>
                  </a:lnTo>
                  <a:lnTo>
                    <a:pt x="2818" y="1423"/>
                  </a:lnTo>
                  <a:lnTo>
                    <a:pt x="2820" y="1454"/>
                  </a:lnTo>
                  <a:lnTo>
                    <a:pt x="2820" y="1484"/>
                  </a:lnTo>
                  <a:lnTo>
                    <a:pt x="2819" y="1515"/>
                  </a:lnTo>
                  <a:lnTo>
                    <a:pt x="2817" y="1546"/>
                  </a:lnTo>
                  <a:lnTo>
                    <a:pt x="2813" y="1577"/>
                  </a:lnTo>
                  <a:lnTo>
                    <a:pt x="2808" y="1607"/>
                  </a:lnTo>
                  <a:lnTo>
                    <a:pt x="2802" y="1637"/>
                  </a:lnTo>
                  <a:lnTo>
                    <a:pt x="2794" y="1668"/>
                  </a:lnTo>
                  <a:lnTo>
                    <a:pt x="2786" y="1698"/>
                  </a:lnTo>
                  <a:lnTo>
                    <a:pt x="2775" y="1727"/>
                  </a:lnTo>
                  <a:lnTo>
                    <a:pt x="2764" y="1756"/>
                  </a:lnTo>
                  <a:lnTo>
                    <a:pt x="2752" y="1785"/>
                  </a:lnTo>
                  <a:lnTo>
                    <a:pt x="2738" y="1814"/>
                  </a:lnTo>
                  <a:lnTo>
                    <a:pt x="2722" y="1842"/>
                  </a:lnTo>
                  <a:lnTo>
                    <a:pt x="2706" y="1869"/>
                  </a:lnTo>
                  <a:lnTo>
                    <a:pt x="2688" y="1896"/>
                  </a:lnTo>
                  <a:lnTo>
                    <a:pt x="2669" y="1922"/>
                  </a:lnTo>
                  <a:lnTo>
                    <a:pt x="2648" y="1947"/>
                  </a:lnTo>
                  <a:lnTo>
                    <a:pt x="2627" y="1972"/>
                  </a:lnTo>
                  <a:lnTo>
                    <a:pt x="2605" y="1996"/>
                  </a:lnTo>
                  <a:lnTo>
                    <a:pt x="2576" y="2022"/>
                  </a:lnTo>
                  <a:lnTo>
                    <a:pt x="2548" y="2046"/>
                  </a:lnTo>
                  <a:lnTo>
                    <a:pt x="2519" y="2069"/>
                  </a:lnTo>
                  <a:lnTo>
                    <a:pt x="2489" y="2090"/>
                  </a:lnTo>
                  <a:lnTo>
                    <a:pt x="2458" y="2110"/>
                  </a:lnTo>
                  <a:lnTo>
                    <a:pt x="2425" y="2127"/>
                  </a:lnTo>
                  <a:lnTo>
                    <a:pt x="2393" y="2143"/>
                  </a:lnTo>
                  <a:lnTo>
                    <a:pt x="2360" y="2157"/>
                  </a:lnTo>
                  <a:lnTo>
                    <a:pt x="2326" y="2170"/>
                  </a:lnTo>
                  <a:lnTo>
                    <a:pt x="2293" y="2181"/>
                  </a:lnTo>
                  <a:lnTo>
                    <a:pt x="2258" y="2191"/>
                  </a:lnTo>
                  <a:lnTo>
                    <a:pt x="2223" y="2198"/>
                  </a:lnTo>
                  <a:lnTo>
                    <a:pt x="2189" y="2204"/>
                  </a:lnTo>
                  <a:lnTo>
                    <a:pt x="2153" y="2209"/>
                  </a:lnTo>
                  <a:lnTo>
                    <a:pt x="2118" y="2211"/>
                  </a:lnTo>
                  <a:lnTo>
                    <a:pt x="2082" y="2212"/>
                  </a:lnTo>
                  <a:lnTo>
                    <a:pt x="2047" y="2211"/>
                  </a:lnTo>
                  <a:lnTo>
                    <a:pt x="2011" y="2209"/>
                  </a:lnTo>
                  <a:lnTo>
                    <a:pt x="1976" y="2204"/>
                  </a:lnTo>
                  <a:lnTo>
                    <a:pt x="1942" y="2198"/>
                  </a:lnTo>
                  <a:lnTo>
                    <a:pt x="1907" y="2191"/>
                  </a:lnTo>
                  <a:lnTo>
                    <a:pt x="1873" y="2181"/>
                  </a:lnTo>
                  <a:lnTo>
                    <a:pt x="1838" y="2170"/>
                  </a:lnTo>
                  <a:lnTo>
                    <a:pt x="1805" y="2157"/>
                  </a:lnTo>
                  <a:lnTo>
                    <a:pt x="1772" y="2143"/>
                  </a:lnTo>
                  <a:lnTo>
                    <a:pt x="1739" y="2127"/>
                  </a:lnTo>
                  <a:lnTo>
                    <a:pt x="1707" y="2110"/>
                  </a:lnTo>
                  <a:lnTo>
                    <a:pt x="1677" y="2090"/>
                  </a:lnTo>
                  <a:lnTo>
                    <a:pt x="1647" y="2069"/>
                  </a:lnTo>
                  <a:lnTo>
                    <a:pt x="1616" y="2046"/>
                  </a:lnTo>
                  <a:lnTo>
                    <a:pt x="1588" y="2022"/>
                  </a:lnTo>
                  <a:lnTo>
                    <a:pt x="1561" y="1996"/>
                  </a:lnTo>
                  <a:lnTo>
                    <a:pt x="1547" y="1981"/>
                  </a:lnTo>
                  <a:lnTo>
                    <a:pt x="1533" y="1967"/>
                  </a:lnTo>
                  <a:lnTo>
                    <a:pt x="1520" y="1952"/>
                  </a:lnTo>
                  <a:lnTo>
                    <a:pt x="1508" y="1937"/>
                  </a:lnTo>
                  <a:lnTo>
                    <a:pt x="1484" y="1906"/>
                  </a:lnTo>
                  <a:lnTo>
                    <a:pt x="1462" y="1874"/>
                  </a:lnTo>
                  <a:lnTo>
                    <a:pt x="1442" y="1842"/>
                  </a:lnTo>
                  <a:lnTo>
                    <a:pt x="1425" y="1808"/>
                  </a:lnTo>
                  <a:lnTo>
                    <a:pt x="1408" y="1774"/>
                  </a:lnTo>
                  <a:lnTo>
                    <a:pt x="1394" y="1740"/>
                  </a:lnTo>
                  <a:lnTo>
                    <a:pt x="1382" y="1704"/>
                  </a:lnTo>
                  <a:lnTo>
                    <a:pt x="1370" y="1669"/>
                  </a:lnTo>
                  <a:lnTo>
                    <a:pt x="1362" y="1632"/>
                  </a:lnTo>
                  <a:lnTo>
                    <a:pt x="1355" y="1596"/>
                  </a:lnTo>
                  <a:lnTo>
                    <a:pt x="1350" y="1559"/>
                  </a:lnTo>
                  <a:lnTo>
                    <a:pt x="1346" y="1522"/>
                  </a:lnTo>
                  <a:lnTo>
                    <a:pt x="1345" y="1485"/>
                  </a:lnTo>
                  <a:lnTo>
                    <a:pt x="1345" y="1448"/>
                  </a:lnTo>
                  <a:lnTo>
                    <a:pt x="1327" y="1453"/>
                  </a:lnTo>
                  <a:lnTo>
                    <a:pt x="1307" y="1457"/>
                  </a:lnTo>
                  <a:lnTo>
                    <a:pt x="1288" y="1461"/>
                  </a:lnTo>
                  <a:lnTo>
                    <a:pt x="1269" y="1465"/>
                  </a:lnTo>
                  <a:lnTo>
                    <a:pt x="1249" y="1469"/>
                  </a:lnTo>
                  <a:lnTo>
                    <a:pt x="1230" y="1471"/>
                  </a:lnTo>
                  <a:lnTo>
                    <a:pt x="1211" y="1473"/>
                  </a:lnTo>
                  <a:lnTo>
                    <a:pt x="1191" y="1474"/>
                  </a:lnTo>
                  <a:lnTo>
                    <a:pt x="1153" y="1476"/>
                  </a:lnTo>
                  <a:lnTo>
                    <a:pt x="1113" y="1475"/>
                  </a:lnTo>
                  <a:lnTo>
                    <a:pt x="1074" y="1472"/>
                  </a:lnTo>
                  <a:lnTo>
                    <a:pt x="1036" y="1467"/>
                  </a:lnTo>
                  <a:lnTo>
                    <a:pt x="1016" y="1464"/>
                  </a:lnTo>
                  <a:lnTo>
                    <a:pt x="997" y="1460"/>
                  </a:lnTo>
                  <a:lnTo>
                    <a:pt x="978" y="1456"/>
                  </a:lnTo>
                  <a:lnTo>
                    <a:pt x="959" y="1452"/>
                  </a:lnTo>
                  <a:lnTo>
                    <a:pt x="940" y="1447"/>
                  </a:lnTo>
                  <a:lnTo>
                    <a:pt x="921" y="1440"/>
                  </a:lnTo>
                  <a:lnTo>
                    <a:pt x="902" y="1435"/>
                  </a:lnTo>
                  <a:lnTo>
                    <a:pt x="884" y="1428"/>
                  </a:lnTo>
                  <a:lnTo>
                    <a:pt x="866" y="1421"/>
                  </a:lnTo>
                  <a:lnTo>
                    <a:pt x="847" y="1413"/>
                  </a:lnTo>
                  <a:lnTo>
                    <a:pt x="829" y="1405"/>
                  </a:lnTo>
                  <a:lnTo>
                    <a:pt x="812" y="1396"/>
                  </a:lnTo>
                  <a:lnTo>
                    <a:pt x="794" y="1386"/>
                  </a:lnTo>
                  <a:lnTo>
                    <a:pt x="776" y="1377"/>
                  </a:lnTo>
                  <a:lnTo>
                    <a:pt x="760" y="1366"/>
                  </a:lnTo>
                  <a:lnTo>
                    <a:pt x="742" y="1356"/>
                  </a:lnTo>
                  <a:lnTo>
                    <a:pt x="581" y="1516"/>
                  </a:lnTo>
                  <a:lnTo>
                    <a:pt x="818" y="1754"/>
                  </a:lnTo>
                  <a:lnTo>
                    <a:pt x="689" y="1883"/>
                  </a:lnTo>
                  <a:lnTo>
                    <a:pt x="451" y="1647"/>
                  </a:lnTo>
                  <a:lnTo>
                    <a:pt x="252" y="1846"/>
                  </a:lnTo>
                  <a:lnTo>
                    <a:pt x="37" y="1631"/>
                  </a:lnTo>
                  <a:lnTo>
                    <a:pt x="236" y="1432"/>
                  </a:lnTo>
                  <a:lnTo>
                    <a:pt x="0" y="1194"/>
                  </a:lnTo>
                  <a:lnTo>
                    <a:pt x="129" y="1065"/>
                  </a:lnTo>
                  <a:lnTo>
                    <a:pt x="367" y="1302"/>
                  </a:lnTo>
                  <a:lnTo>
                    <a:pt x="527" y="1141"/>
                  </a:lnTo>
                  <a:lnTo>
                    <a:pt x="510" y="1114"/>
                  </a:lnTo>
                  <a:lnTo>
                    <a:pt x="495" y="1086"/>
                  </a:lnTo>
                  <a:lnTo>
                    <a:pt x="480" y="1058"/>
                  </a:lnTo>
                  <a:lnTo>
                    <a:pt x="468" y="1030"/>
                  </a:lnTo>
                  <a:lnTo>
                    <a:pt x="455" y="1001"/>
                  </a:lnTo>
                  <a:lnTo>
                    <a:pt x="445" y="971"/>
                  </a:lnTo>
                  <a:lnTo>
                    <a:pt x="436" y="941"/>
                  </a:lnTo>
                  <a:lnTo>
                    <a:pt x="428" y="911"/>
                  </a:lnTo>
                  <a:lnTo>
                    <a:pt x="422" y="881"/>
                  </a:lnTo>
                  <a:lnTo>
                    <a:pt x="417" y="850"/>
                  </a:lnTo>
                  <a:lnTo>
                    <a:pt x="412" y="819"/>
                  </a:lnTo>
                  <a:lnTo>
                    <a:pt x="409" y="789"/>
                  </a:lnTo>
                  <a:lnTo>
                    <a:pt x="408" y="758"/>
                  </a:lnTo>
                  <a:lnTo>
                    <a:pt x="407" y="727"/>
                  </a:lnTo>
                  <a:lnTo>
                    <a:pt x="408" y="696"/>
                  </a:lnTo>
                  <a:lnTo>
                    <a:pt x="411" y="666"/>
                  </a:lnTo>
                  <a:lnTo>
                    <a:pt x="415" y="635"/>
                  </a:lnTo>
                  <a:lnTo>
                    <a:pt x="420" y="605"/>
                  </a:lnTo>
                  <a:lnTo>
                    <a:pt x="426" y="574"/>
                  </a:lnTo>
                  <a:lnTo>
                    <a:pt x="433" y="544"/>
                  </a:lnTo>
                  <a:lnTo>
                    <a:pt x="442" y="514"/>
                  </a:lnTo>
                  <a:lnTo>
                    <a:pt x="452" y="485"/>
                  </a:lnTo>
                  <a:lnTo>
                    <a:pt x="464" y="455"/>
                  </a:lnTo>
                  <a:lnTo>
                    <a:pt x="476" y="426"/>
                  </a:lnTo>
                  <a:lnTo>
                    <a:pt x="491" y="398"/>
                  </a:lnTo>
                  <a:lnTo>
                    <a:pt x="505" y="370"/>
                  </a:lnTo>
                  <a:lnTo>
                    <a:pt x="522" y="343"/>
                  </a:lnTo>
                  <a:lnTo>
                    <a:pt x="540" y="316"/>
                  </a:lnTo>
                  <a:lnTo>
                    <a:pt x="558" y="290"/>
                  </a:lnTo>
                  <a:lnTo>
                    <a:pt x="579" y="265"/>
                  </a:lnTo>
                  <a:lnTo>
                    <a:pt x="601" y="240"/>
                  </a:lnTo>
                  <a:lnTo>
                    <a:pt x="624" y="216"/>
                  </a:lnTo>
                  <a:lnTo>
                    <a:pt x="651" y="190"/>
                  </a:lnTo>
                  <a:lnTo>
                    <a:pt x="679" y="166"/>
                  </a:lnTo>
                  <a:lnTo>
                    <a:pt x="710" y="143"/>
                  </a:lnTo>
                  <a:lnTo>
                    <a:pt x="740" y="122"/>
                  </a:lnTo>
                  <a:lnTo>
                    <a:pt x="770" y="102"/>
                  </a:lnTo>
                  <a:lnTo>
                    <a:pt x="802" y="84"/>
                  </a:lnTo>
                  <a:lnTo>
                    <a:pt x="835" y="69"/>
                  </a:lnTo>
                  <a:lnTo>
                    <a:pt x="868" y="54"/>
                  </a:lnTo>
                  <a:lnTo>
                    <a:pt x="901" y="42"/>
                  </a:lnTo>
                  <a:lnTo>
                    <a:pt x="936" y="30"/>
                  </a:lnTo>
                  <a:lnTo>
                    <a:pt x="970" y="21"/>
                  </a:lnTo>
                  <a:lnTo>
                    <a:pt x="1005" y="14"/>
                  </a:lnTo>
                  <a:lnTo>
                    <a:pt x="1039" y="7"/>
                  </a:lnTo>
                  <a:lnTo>
                    <a:pt x="1074" y="3"/>
                  </a:lnTo>
                  <a:lnTo>
                    <a:pt x="1110" y="1"/>
                  </a:lnTo>
                  <a:lnTo>
                    <a:pt x="1145" y="0"/>
                  </a:lnTo>
                  <a:lnTo>
                    <a:pt x="1181" y="1"/>
                  </a:lnTo>
                  <a:lnTo>
                    <a:pt x="1216" y="3"/>
                  </a:lnTo>
                  <a:lnTo>
                    <a:pt x="1252" y="7"/>
                  </a:lnTo>
                  <a:lnTo>
                    <a:pt x="1286" y="14"/>
                  </a:lnTo>
                  <a:lnTo>
                    <a:pt x="1321" y="21"/>
                  </a:lnTo>
                  <a:lnTo>
                    <a:pt x="1356" y="30"/>
                  </a:lnTo>
                  <a:lnTo>
                    <a:pt x="1389" y="42"/>
                  </a:lnTo>
                  <a:lnTo>
                    <a:pt x="1422" y="54"/>
                  </a:lnTo>
                  <a:lnTo>
                    <a:pt x="1456" y="69"/>
                  </a:lnTo>
                  <a:lnTo>
                    <a:pt x="1488" y="84"/>
                  </a:lnTo>
                  <a:lnTo>
                    <a:pt x="1520" y="102"/>
                  </a:lnTo>
                  <a:lnTo>
                    <a:pt x="1552" y="122"/>
                  </a:lnTo>
                  <a:lnTo>
                    <a:pt x="1582" y="143"/>
                  </a:lnTo>
                  <a:lnTo>
                    <a:pt x="1611" y="166"/>
                  </a:lnTo>
                  <a:lnTo>
                    <a:pt x="1639" y="190"/>
                  </a:lnTo>
                  <a:lnTo>
                    <a:pt x="1667" y="216"/>
                  </a:lnTo>
                  <a:lnTo>
                    <a:pt x="1695" y="245"/>
                  </a:lnTo>
                  <a:lnTo>
                    <a:pt x="1720" y="275"/>
                  </a:lnTo>
                  <a:lnTo>
                    <a:pt x="1744" y="305"/>
                  </a:lnTo>
                  <a:lnTo>
                    <a:pt x="1765" y="338"/>
                  </a:lnTo>
                  <a:lnTo>
                    <a:pt x="1785" y="370"/>
                  </a:lnTo>
                  <a:lnTo>
                    <a:pt x="1803" y="403"/>
                  </a:lnTo>
                  <a:lnTo>
                    <a:pt x="1820" y="438"/>
                  </a:lnTo>
                  <a:lnTo>
                    <a:pt x="1834" y="472"/>
                  </a:lnTo>
                  <a:lnTo>
                    <a:pt x="1847" y="508"/>
                  </a:lnTo>
                  <a:lnTo>
                    <a:pt x="1857" y="543"/>
                  </a:lnTo>
                  <a:lnTo>
                    <a:pt x="1865" y="579"/>
                  </a:lnTo>
                  <a:lnTo>
                    <a:pt x="1873" y="616"/>
                  </a:lnTo>
                  <a:lnTo>
                    <a:pt x="1878" y="652"/>
                  </a:lnTo>
                  <a:lnTo>
                    <a:pt x="1881" y="690"/>
                  </a:lnTo>
                  <a:lnTo>
                    <a:pt x="1883" y="726"/>
                  </a:lnTo>
                  <a:lnTo>
                    <a:pt x="1882" y="764"/>
                  </a:lnTo>
                  <a:lnTo>
                    <a:pt x="1921" y="754"/>
                  </a:lnTo>
                  <a:lnTo>
                    <a:pt x="1959" y="746"/>
                  </a:lnTo>
                  <a:lnTo>
                    <a:pt x="1998" y="741"/>
                  </a:lnTo>
                  <a:lnTo>
                    <a:pt x="2036" y="738"/>
                  </a:lnTo>
                  <a:lnTo>
                    <a:pt x="2075" y="736"/>
                  </a:lnTo>
                  <a:lnTo>
                    <a:pt x="2115" y="737"/>
                  </a:lnTo>
                  <a:lnTo>
                    <a:pt x="2153" y="740"/>
                  </a:lnTo>
                  <a:lnTo>
                    <a:pt x="2192" y="744"/>
                  </a:lnTo>
                  <a:lnTo>
                    <a:pt x="2230" y="751"/>
                  </a:lnTo>
                  <a:lnTo>
                    <a:pt x="2269" y="760"/>
                  </a:lnTo>
                  <a:lnTo>
                    <a:pt x="2306" y="771"/>
                  </a:lnTo>
                  <a:lnTo>
                    <a:pt x="2344" y="784"/>
                  </a:lnTo>
                  <a:lnTo>
                    <a:pt x="2362" y="791"/>
                  </a:lnTo>
                  <a:lnTo>
                    <a:pt x="2380" y="798"/>
                  </a:lnTo>
                  <a:lnTo>
                    <a:pt x="2398" y="807"/>
                  </a:lnTo>
                  <a:lnTo>
                    <a:pt x="2416" y="816"/>
                  </a:lnTo>
                  <a:lnTo>
                    <a:pt x="2434" y="825"/>
                  </a:lnTo>
                  <a:lnTo>
                    <a:pt x="2451" y="835"/>
                  </a:lnTo>
                  <a:lnTo>
                    <a:pt x="2469" y="845"/>
                  </a:lnTo>
                  <a:lnTo>
                    <a:pt x="2486" y="856"/>
                  </a:lnTo>
                  <a:lnTo>
                    <a:pt x="2633" y="709"/>
                  </a:lnTo>
                  <a:lnTo>
                    <a:pt x="2474" y="551"/>
                  </a:lnTo>
                  <a:lnTo>
                    <a:pt x="3152" y="404"/>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3200">
                <a:latin typeface="微软雅黑" panose="020B0503020204020204" pitchFamily="34" charset="-122"/>
                <a:ea typeface="微软雅黑" panose="020B0503020204020204" pitchFamily="34" charset="-122"/>
                <a:cs typeface="+mn-ea"/>
                <a:sym typeface="+mn-lt"/>
              </a:endParaRPr>
            </a:p>
          </p:txBody>
        </p:sp>
      </p:grpSp>
      <p:grpSp>
        <p:nvGrpSpPr>
          <p:cNvPr id="49" name="组合 48"/>
          <p:cNvGrpSpPr/>
          <p:nvPr/>
        </p:nvGrpSpPr>
        <p:grpSpPr>
          <a:xfrm>
            <a:off x="6169258" y="2518174"/>
            <a:ext cx="2955540" cy="318100"/>
            <a:chOff x="5283943" y="2468902"/>
            <a:chExt cx="2955540" cy="318100"/>
          </a:xfrm>
        </p:grpSpPr>
        <p:sp>
          <p:nvSpPr>
            <p:cNvPr id="50" name="TextBox 13"/>
            <p:cNvSpPr txBox="1"/>
            <p:nvPr/>
          </p:nvSpPr>
          <p:spPr>
            <a:xfrm>
              <a:off x="6208158" y="2468902"/>
              <a:ext cx="2031325" cy="318100"/>
            </a:xfrm>
            <a:prstGeom prst="rect">
              <a:avLst/>
            </a:prstGeom>
            <a:noFill/>
          </p:spPr>
          <p:txBody>
            <a:bodyPr wrap="none" rtlCol="0">
              <a:spAutoFit/>
            </a:bodyPr>
            <a:lstStyle/>
            <a:p>
              <a:r>
                <a:rPr lang="zh-CN" altLang="en-US" sz="1467"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出生年月：</a:t>
              </a:r>
              <a:r>
                <a:rPr lang="en-US" altLang="zh-CN" sz="146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1990.12..9</a:t>
              </a:r>
              <a:endParaRPr lang="zh-CN" altLang="en-US" sz="146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51" name="Freeform 9"/>
            <p:cNvSpPr>
              <a:spLocks noChangeAspect="1" noEditPoints="1"/>
            </p:cNvSpPr>
            <p:nvPr/>
          </p:nvSpPr>
          <p:spPr bwMode="auto">
            <a:xfrm>
              <a:off x="5283943" y="2490892"/>
              <a:ext cx="270961" cy="273259"/>
            </a:xfrm>
            <a:custGeom>
              <a:avLst/>
              <a:gdLst>
                <a:gd name="T0" fmla="*/ 679 w 2600"/>
                <a:gd name="T1" fmla="*/ 626 h 2616"/>
                <a:gd name="T2" fmla="*/ 692 w 2600"/>
                <a:gd name="T3" fmla="*/ 87 h 2616"/>
                <a:gd name="T4" fmla="*/ 574 w 2600"/>
                <a:gd name="T5" fmla="*/ 0 h 2616"/>
                <a:gd name="T6" fmla="*/ 438 w 2600"/>
                <a:gd name="T7" fmla="*/ 63 h 2616"/>
                <a:gd name="T8" fmla="*/ 424 w 2600"/>
                <a:gd name="T9" fmla="*/ 602 h 2616"/>
                <a:gd name="T10" fmla="*/ 543 w 2600"/>
                <a:gd name="T11" fmla="*/ 690 h 2616"/>
                <a:gd name="T12" fmla="*/ 2187 w 2600"/>
                <a:gd name="T13" fmla="*/ 637 h 2616"/>
                <a:gd name="T14" fmla="*/ 2213 w 2600"/>
                <a:gd name="T15" fmla="*/ 101 h 2616"/>
                <a:gd name="T16" fmla="*/ 2105 w 2600"/>
                <a:gd name="T17" fmla="*/ 2 h 2616"/>
                <a:gd name="T18" fmla="*/ 1963 w 2600"/>
                <a:gd name="T19" fmla="*/ 52 h 2616"/>
                <a:gd name="T20" fmla="*/ 1936 w 2600"/>
                <a:gd name="T21" fmla="*/ 588 h 2616"/>
                <a:gd name="T22" fmla="*/ 2045 w 2600"/>
                <a:gd name="T23" fmla="*/ 687 h 2616"/>
                <a:gd name="T24" fmla="*/ 2232 w 2600"/>
                <a:gd name="T25" fmla="*/ 662 h 2616"/>
                <a:gd name="T26" fmla="*/ 2056 w 2600"/>
                <a:gd name="T27" fmla="*/ 745 h 2616"/>
                <a:gd name="T28" fmla="*/ 1900 w 2600"/>
                <a:gd name="T29" fmla="*/ 630 h 2616"/>
                <a:gd name="T30" fmla="*/ 733 w 2600"/>
                <a:gd name="T31" fmla="*/ 630 h 2616"/>
                <a:gd name="T32" fmla="*/ 578 w 2600"/>
                <a:gd name="T33" fmla="*/ 745 h 2616"/>
                <a:gd name="T34" fmla="*/ 402 w 2600"/>
                <a:gd name="T35" fmla="*/ 662 h 2616"/>
                <a:gd name="T36" fmla="*/ 109 w 2600"/>
                <a:gd name="T37" fmla="*/ 388 h 2616"/>
                <a:gd name="T38" fmla="*/ 3 w 2600"/>
                <a:gd name="T39" fmla="*/ 521 h 2616"/>
                <a:gd name="T40" fmla="*/ 46 w 2600"/>
                <a:gd name="T41" fmla="*/ 2565 h 2616"/>
                <a:gd name="T42" fmla="*/ 2478 w 2600"/>
                <a:gd name="T43" fmla="*/ 2613 h 2616"/>
                <a:gd name="T44" fmla="*/ 2593 w 2600"/>
                <a:gd name="T45" fmla="*/ 2493 h 2616"/>
                <a:gd name="T46" fmla="*/ 2564 w 2600"/>
                <a:gd name="T47" fmla="*/ 445 h 2616"/>
                <a:gd name="T48" fmla="*/ 146 w 2600"/>
                <a:gd name="T49" fmla="*/ 2429 h 2616"/>
                <a:gd name="T50" fmla="*/ 1718 w 2600"/>
                <a:gd name="T51" fmla="*/ 2031 h 2616"/>
                <a:gd name="T52" fmla="*/ 1829 w 2600"/>
                <a:gd name="T53" fmla="*/ 1925 h 2616"/>
                <a:gd name="T54" fmla="*/ 1878 w 2600"/>
                <a:gd name="T55" fmla="*/ 1728 h 2616"/>
                <a:gd name="T56" fmla="*/ 1833 w 2600"/>
                <a:gd name="T57" fmla="*/ 1464 h 2616"/>
                <a:gd name="T58" fmla="*/ 1725 w 2600"/>
                <a:gd name="T59" fmla="*/ 1355 h 2616"/>
                <a:gd name="T60" fmla="*/ 1556 w 2600"/>
                <a:gd name="T61" fmla="*/ 1339 h 2616"/>
                <a:gd name="T62" fmla="*/ 1428 w 2600"/>
                <a:gd name="T63" fmla="*/ 1424 h 2616"/>
                <a:gd name="T64" fmla="*/ 1364 w 2600"/>
                <a:gd name="T65" fmla="*/ 1585 h 2616"/>
                <a:gd name="T66" fmla="*/ 1366 w 2600"/>
                <a:gd name="T67" fmla="*/ 1815 h 2616"/>
                <a:gd name="T68" fmla="*/ 1435 w 2600"/>
                <a:gd name="T69" fmla="*/ 1968 h 2616"/>
                <a:gd name="T70" fmla="*/ 1566 w 2600"/>
                <a:gd name="T71" fmla="*/ 2047 h 2616"/>
                <a:gd name="T72" fmla="*/ 1685 w 2600"/>
                <a:gd name="T73" fmla="*/ 1501 h 2616"/>
                <a:gd name="T74" fmla="*/ 1714 w 2600"/>
                <a:gd name="T75" fmla="*/ 1746 h 2616"/>
                <a:gd name="T76" fmla="*/ 1651 w 2600"/>
                <a:gd name="T77" fmla="*/ 1919 h 2616"/>
                <a:gd name="T78" fmla="*/ 1544 w 2600"/>
                <a:gd name="T79" fmla="*/ 1870 h 2616"/>
                <a:gd name="T80" fmla="*/ 1522 w 2600"/>
                <a:gd name="T81" fmla="*/ 1611 h 2616"/>
                <a:gd name="T82" fmla="*/ 1596 w 2600"/>
                <a:gd name="T83" fmla="*/ 1459 h 2616"/>
                <a:gd name="T84" fmla="*/ 828 w 2600"/>
                <a:gd name="T85" fmla="*/ 1892 h 2616"/>
                <a:gd name="T86" fmla="*/ 973 w 2600"/>
                <a:gd name="T87" fmla="*/ 2051 h 2616"/>
                <a:gd name="T88" fmla="*/ 1129 w 2600"/>
                <a:gd name="T89" fmla="*/ 2022 h 2616"/>
                <a:gd name="T90" fmla="*/ 1227 w 2600"/>
                <a:gd name="T91" fmla="*/ 1942 h 2616"/>
                <a:gd name="T92" fmla="*/ 1257 w 2600"/>
                <a:gd name="T93" fmla="*/ 1821 h 2616"/>
                <a:gd name="T94" fmla="*/ 1166 w 2600"/>
                <a:gd name="T95" fmla="*/ 1689 h 2616"/>
                <a:gd name="T96" fmla="*/ 1184 w 2600"/>
                <a:gd name="T97" fmla="*/ 1622 h 2616"/>
                <a:gd name="T98" fmla="*/ 1232 w 2600"/>
                <a:gd name="T99" fmla="*/ 1488 h 2616"/>
                <a:gd name="T100" fmla="*/ 1102 w 2600"/>
                <a:gd name="T101" fmla="*/ 1345 h 2616"/>
                <a:gd name="T102" fmla="*/ 851 w 2600"/>
                <a:gd name="T103" fmla="*/ 1356 h 2616"/>
                <a:gd name="T104" fmla="*/ 945 w 2600"/>
                <a:gd name="T105" fmla="*/ 1461 h 2616"/>
                <a:gd name="T106" fmla="*/ 1055 w 2600"/>
                <a:gd name="T107" fmla="*/ 1492 h 2616"/>
                <a:gd name="T108" fmla="*/ 1051 w 2600"/>
                <a:gd name="T109" fmla="*/ 1578 h 2616"/>
                <a:gd name="T110" fmla="*/ 882 w 2600"/>
                <a:gd name="T111" fmla="*/ 1730 h 2616"/>
                <a:gd name="T112" fmla="*/ 1063 w 2600"/>
                <a:gd name="T113" fmla="*/ 1768 h 2616"/>
                <a:gd name="T114" fmla="*/ 1076 w 2600"/>
                <a:gd name="T115" fmla="*/ 1875 h 2616"/>
                <a:gd name="T116" fmla="*/ 961 w 2600"/>
                <a:gd name="T117" fmla="*/ 1923 h 2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00" h="2616">
                  <a:moveTo>
                    <a:pt x="559" y="691"/>
                  </a:moveTo>
                  <a:lnTo>
                    <a:pt x="574" y="690"/>
                  </a:lnTo>
                  <a:lnTo>
                    <a:pt x="588" y="687"/>
                  </a:lnTo>
                  <a:lnTo>
                    <a:pt x="602" y="683"/>
                  </a:lnTo>
                  <a:lnTo>
                    <a:pt x="615" y="679"/>
                  </a:lnTo>
                  <a:lnTo>
                    <a:pt x="628" y="673"/>
                  </a:lnTo>
                  <a:lnTo>
                    <a:pt x="639" y="666"/>
                  </a:lnTo>
                  <a:lnTo>
                    <a:pt x="651" y="657"/>
                  </a:lnTo>
                  <a:lnTo>
                    <a:pt x="661" y="648"/>
                  </a:lnTo>
                  <a:lnTo>
                    <a:pt x="670" y="637"/>
                  </a:lnTo>
                  <a:lnTo>
                    <a:pt x="679" y="626"/>
                  </a:lnTo>
                  <a:lnTo>
                    <a:pt x="686" y="615"/>
                  </a:lnTo>
                  <a:lnTo>
                    <a:pt x="692" y="602"/>
                  </a:lnTo>
                  <a:lnTo>
                    <a:pt x="697" y="588"/>
                  </a:lnTo>
                  <a:lnTo>
                    <a:pt x="701" y="574"/>
                  </a:lnTo>
                  <a:lnTo>
                    <a:pt x="703" y="560"/>
                  </a:lnTo>
                  <a:lnTo>
                    <a:pt x="703" y="545"/>
                  </a:lnTo>
                  <a:lnTo>
                    <a:pt x="703" y="143"/>
                  </a:lnTo>
                  <a:lnTo>
                    <a:pt x="703" y="129"/>
                  </a:lnTo>
                  <a:lnTo>
                    <a:pt x="701" y="114"/>
                  </a:lnTo>
                  <a:lnTo>
                    <a:pt x="697" y="101"/>
                  </a:lnTo>
                  <a:lnTo>
                    <a:pt x="692" y="87"/>
                  </a:lnTo>
                  <a:lnTo>
                    <a:pt x="686" y="75"/>
                  </a:lnTo>
                  <a:lnTo>
                    <a:pt x="679" y="63"/>
                  </a:lnTo>
                  <a:lnTo>
                    <a:pt x="670" y="52"/>
                  </a:lnTo>
                  <a:lnTo>
                    <a:pt x="661" y="41"/>
                  </a:lnTo>
                  <a:lnTo>
                    <a:pt x="651" y="32"/>
                  </a:lnTo>
                  <a:lnTo>
                    <a:pt x="639" y="24"/>
                  </a:lnTo>
                  <a:lnTo>
                    <a:pt x="628" y="16"/>
                  </a:lnTo>
                  <a:lnTo>
                    <a:pt x="615" y="10"/>
                  </a:lnTo>
                  <a:lnTo>
                    <a:pt x="602" y="6"/>
                  </a:lnTo>
                  <a:lnTo>
                    <a:pt x="588" y="2"/>
                  </a:lnTo>
                  <a:lnTo>
                    <a:pt x="574" y="0"/>
                  </a:lnTo>
                  <a:lnTo>
                    <a:pt x="559" y="0"/>
                  </a:lnTo>
                  <a:lnTo>
                    <a:pt x="543" y="0"/>
                  </a:lnTo>
                  <a:lnTo>
                    <a:pt x="530" y="2"/>
                  </a:lnTo>
                  <a:lnTo>
                    <a:pt x="515" y="6"/>
                  </a:lnTo>
                  <a:lnTo>
                    <a:pt x="502" y="10"/>
                  </a:lnTo>
                  <a:lnTo>
                    <a:pt x="489" y="16"/>
                  </a:lnTo>
                  <a:lnTo>
                    <a:pt x="478" y="24"/>
                  </a:lnTo>
                  <a:lnTo>
                    <a:pt x="466" y="32"/>
                  </a:lnTo>
                  <a:lnTo>
                    <a:pt x="456" y="41"/>
                  </a:lnTo>
                  <a:lnTo>
                    <a:pt x="446" y="52"/>
                  </a:lnTo>
                  <a:lnTo>
                    <a:pt x="438" y="63"/>
                  </a:lnTo>
                  <a:lnTo>
                    <a:pt x="431" y="75"/>
                  </a:lnTo>
                  <a:lnTo>
                    <a:pt x="424" y="87"/>
                  </a:lnTo>
                  <a:lnTo>
                    <a:pt x="420" y="101"/>
                  </a:lnTo>
                  <a:lnTo>
                    <a:pt x="416" y="114"/>
                  </a:lnTo>
                  <a:lnTo>
                    <a:pt x="414" y="129"/>
                  </a:lnTo>
                  <a:lnTo>
                    <a:pt x="413" y="143"/>
                  </a:lnTo>
                  <a:lnTo>
                    <a:pt x="413" y="545"/>
                  </a:lnTo>
                  <a:lnTo>
                    <a:pt x="414" y="560"/>
                  </a:lnTo>
                  <a:lnTo>
                    <a:pt x="416" y="574"/>
                  </a:lnTo>
                  <a:lnTo>
                    <a:pt x="420" y="588"/>
                  </a:lnTo>
                  <a:lnTo>
                    <a:pt x="424" y="602"/>
                  </a:lnTo>
                  <a:lnTo>
                    <a:pt x="431" y="615"/>
                  </a:lnTo>
                  <a:lnTo>
                    <a:pt x="438" y="626"/>
                  </a:lnTo>
                  <a:lnTo>
                    <a:pt x="446" y="637"/>
                  </a:lnTo>
                  <a:lnTo>
                    <a:pt x="456" y="648"/>
                  </a:lnTo>
                  <a:lnTo>
                    <a:pt x="466" y="657"/>
                  </a:lnTo>
                  <a:lnTo>
                    <a:pt x="478" y="666"/>
                  </a:lnTo>
                  <a:lnTo>
                    <a:pt x="489" y="673"/>
                  </a:lnTo>
                  <a:lnTo>
                    <a:pt x="502" y="679"/>
                  </a:lnTo>
                  <a:lnTo>
                    <a:pt x="515" y="683"/>
                  </a:lnTo>
                  <a:lnTo>
                    <a:pt x="530" y="687"/>
                  </a:lnTo>
                  <a:lnTo>
                    <a:pt x="543" y="690"/>
                  </a:lnTo>
                  <a:lnTo>
                    <a:pt x="559" y="691"/>
                  </a:lnTo>
                  <a:close/>
                  <a:moveTo>
                    <a:pt x="2076" y="691"/>
                  </a:moveTo>
                  <a:lnTo>
                    <a:pt x="2090" y="690"/>
                  </a:lnTo>
                  <a:lnTo>
                    <a:pt x="2105" y="687"/>
                  </a:lnTo>
                  <a:lnTo>
                    <a:pt x="2118" y="683"/>
                  </a:lnTo>
                  <a:lnTo>
                    <a:pt x="2132" y="679"/>
                  </a:lnTo>
                  <a:lnTo>
                    <a:pt x="2144" y="673"/>
                  </a:lnTo>
                  <a:lnTo>
                    <a:pt x="2156" y="666"/>
                  </a:lnTo>
                  <a:lnTo>
                    <a:pt x="2167" y="657"/>
                  </a:lnTo>
                  <a:lnTo>
                    <a:pt x="2178" y="648"/>
                  </a:lnTo>
                  <a:lnTo>
                    <a:pt x="2187" y="637"/>
                  </a:lnTo>
                  <a:lnTo>
                    <a:pt x="2195" y="626"/>
                  </a:lnTo>
                  <a:lnTo>
                    <a:pt x="2203" y="615"/>
                  </a:lnTo>
                  <a:lnTo>
                    <a:pt x="2208" y="602"/>
                  </a:lnTo>
                  <a:lnTo>
                    <a:pt x="2213" y="588"/>
                  </a:lnTo>
                  <a:lnTo>
                    <a:pt x="2216" y="574"/>
                  </a:lnTo>
                  <a:lnTo>
                    <a:pt x="2218" y="560"/>
                  </a:lnTo>
                  <a:lnTo>
                    <a:pt x="2219" y="545"/>
                  </a:lnTo>
                  <a:lnTo>
                    <a:pt x="2219" y="143"/>
                  </a:lnTo>
                  <a:lnTo>
                    <a:pt x="2218" y="129"/>
                  </a:lnTo>
                  <a:lnTo>
                    <a:pt x="2216" y="114"/>
                  </a:lnTo>
                  <a:lnTo>
                    <a:pt x="2213" y="101"/>
                  </a:lnTo>
                  <a:lnTo>
                    <a:pt x="2208" y="87"/>
                  </a:lnTo>
                  <a:lnTo>
                    <a:pt x="2203" y="75"/>
                  </a:lnTo>
                  <a:lnTo>
                    <a:pt x="2195" y="63"/>
                  </a:lnTo>
                  <a:lnTo>
                    <a:pt x="2187" y="52"/>
                  </a:lnTo>
                  <a:lnTo>
                    <a:pt x="2178" y="41"/>
                  </a:lnTo>
                  <a:lnTo>
                    <a:pt x="2167" y="32"/>
                  </a:lnTo>
                  <a:lnTo>
                    <a:pt x="2156" y="24"/>
                  </a:lnTo>
                  <a:lnTo>
                    <a:pt x="2144" y="16"/>
                  </a:lnTo>
                  <a:lnTo>
                    <a:pt x="2132" y="10"/>
                  </a:lnTo>
                  <a:lnTo>
                    <a:pt x="2118" y="6"/>
                  </a:lnTo>
                  <a:lnTo>
                    <a:pt x="2105" y="2"/>
                  </a:lnTo>
                  <a:lnTo>
                    <a:pt x="2090" y="0"/>
                  </a:lnTo>
                  <a:lnTo>
                    <a:pt x="2076" y="0"/>
                  </a:lnTo>
                  <a:lnTo>
                    <a:pt x="2060" y="0"/>
                  </a:lnTo>
                  <a:lnTo>
                    <a:pt x="2045" y="2"/>
                  </a:lnTo>
                  <a:lnTo>
                    <a:pt x="2032" y="6"/>
                  </a:lnTo>
                  <a:lnTo>
                    <a:pt x="2018" y="10"/>
                  </a:lnTo>
                  <a:lnTo>
                    <a:pt x="2006" y="16"/>
                  </a:lnTo>
                  <a:lnTo>
                    <a:pt x="1994" y="24"/>
                  </a:lnTo>
                  <a:lnTo>
                    <a:pt x="1983" y="32"/>
                  </a:lnTo>
                  <a:lnTo>
                    <a:pt x="1972" y="41"/>
                  </a:lnTo>
                  <a:lnTo>
                    <a:pt x="1963" y="52"/>
                  </a:lnTo>
                  <a:lnTo>
                    <a:pt x="1955" y="63"/>
                  </a:lnTo>
                  <a:lnTo>
                    <a:pt x="1947" y="75"/>
                  </a:lnTo>
                  <a:lnTo>
                    <a:pt x="1941" y="87"/>
                  </a:lnTo>
                  <a:lnTo>
                    <a:pt x="1936" y="101"/>
                  </a:lnTo>
                  <a:lnTo>
                    <a:pt x="1933" y="114"/>
                  </a:lnTo>
                  <a:lnTo>
                    <a:pt x="1931" y="129"/>
                  </a:lnTo>
                  <a:lnTo>
                    <a:pt x="1930" y="143"/>
                  </a:lnTo>
                  <a:lnTo>
                    <a:pt x="1930" y="545"/>
                  </a:lnTo>
                  <a:lnTo>
                    <a:pt x="1931" y="560"/>
                  </a:lnTo>
                  <a:lnTo>
                    <a:pt x="1933" y="574"/>
                  </a:lnTo>
                  <a:lnTo>
                    <a:pt x="1936" y="588"/>
                  </a:lnTo>
                  <a:lnTo>
                    <a:pt x="1941" y="602"/>
                  </a:lnTo>
                  <a:lnTo>
                    <a:pt x="1947" y="615"/>
                  </a:lnTo>
                  <a:lnTo>
                    <a:pt x="1955" y="626"/>
                  </a:lnTo>
                  <a:lnTo>
                    <a:pt x="1963" y="637"/>
                  </a:lnTo>
                  <a:lnTo>
                    <a:pt x="1972" y="648"/>
                  </a:lnTo>
                  <a:lnTo>
                    <a:pt x="1983" y="657"/>
                  </a:lnTo>
                  <a:lnTo>
                    <a:pt x="1994" y="666"/>
                  </a:lnTo>
                  <a:lnTo>
                    <a:pt x="2006" y="673"/>
                  </a:lnTo>
                  <a:lnTo>
                    <a:pt x="2018" y="679"/>
                  </a:lnTo>
                  <a:lnTo>
                    <a:pt x="2032" y="683"/>
                  </a:lnTo>
                  <a:lnTo>
                    <a:pt x="2045" y="687"/>
                  </a:lnTo>
                  <a:lnTo>
                    <a:pt x="2060" y="690"/>
                  </a:lnTo>
                  <a:lnTo>
                    <a:pt x="2076" y="691"/>
                  </a:lnTo>
                  <a:close/>
                  <a:moveTo>
                    <a:pt x="2447" y="380"/>
                  </a:moveTo>
                  <a:lnTo>
                    <a:pt x="2264" y="380"/>
                  </a:lnTo>
                  <a:lnTo>
                    <a:pt x="2264" y="556"/>
                  </a:lnTo>
                  <a:lnTo>
                    <a:pt x="2263" y="576"/>
                  </a:lnTo>
                  <a:lnTo>
                    <a:pt x="2261" y="595"/>
                  </a:lnTo>
                  <a:lnTo>
                    <a:pt x="2256" y="612"/>
                  </a:lnTo>
                  <a:lnTo>
                    <a:pt x="2250" y="630"/>
                  </a:lnTo>
                  <a:lnTo>
                    <a:pt x="2241" y="647"/>
                  </a:lnTo>
                  <a:lnTo>
                    <a:pt x="2232" y="662"/>
                  </a:lnTo>
                  <a:lnTo>
                    <a:pt x="2222" y="677"/>
                  </a:lnTo>
                  <a:lnTo>
                    <a:pt x="2209" y="691"/>
                  </a:lnTo>
                  <a:lnTo>
                    <a:pt x="2195" y="702"/>
                  </a:lnTo>
                  <a:lnTo>
                    <a:pt x="2181" y="714"/>
                  </a:lnTo>
                  <a:lnTo>
                    <a:pt x="2165" y="723"/>
                  </a:lnTo>
                  <a:lnTo>
                    <a:pt x="2149" y="731"/>
                  </a:lnTo>
                  <a:lnTo>
                    <a:pt x="2131" y="738"/>
                  </a:lnTo>
                  <a:lnTo>
                    <a:pt x="2113" y="742"/>
                  </a:lnTo>
                  <a:lnTo>
                    <a:pt x="2094" y="745"/>
                  </a:lnTo>
                  <a:lnTo>
                    <a:pt x="2076" y="746"/>
                  </a:lnTo>
                  <a:lnTo>
                    <a:pt x="2056" y="745"/>
                  </a:lnTo>
                  <a:lnTo>
                    <a:pt x="2037" y="742"/>
                  </a:lnTo>
                  <a:lnTo>
                    <a:pt x="2018" y="738"/>
                  </a:lnTo>
                  <a:lnTo>
                    <a:pt x="2002" y="731"/>
                  </a:lnTo>
                  <a:lnTo>
                    <a:pt x="1985" y="723"/>
                  </a:lnTo>
                  <a:lnTo>
                    <a:pt x="1969" y="714"/>
                  </a:lnTo>
                  <a:lnTo>
                    <a:pt x="1955" y="702"/>
                  </a:lnTo>
                  <a:lnTo>
                    <a:pt x="1941" y="691"/>
                  </a:lnTo>
                  <a:lnTo>
                    <a:pt x="1929" y="677"/>
                  </a:lnTo>
                  <a:lnTo>
                    <a:pt x="1918" y="662"/>
                  </a:lnTo>
                  <a:lnTo>
                    <a:pt x="1909" y="647"/>
                  </a:lnTo>
                  <a:lnTo>
                    <a:pt x="1900" y="630"/>
                  </a:lnTo>
                  <a:lnTo>
                    <a:pt x="1894" y="612"/>
                  </a:lnTo>
                  <a:lnTo>
                    <a:pt x="1889" y="595"/>
                  </a:lnTo>
                  <a:lnTo>
                    <a:pt x="1887" y="576"/>
                  </a:lnTo>
                  <a:lnTo>
                    <a:pt x="1886" y="556"/>
                  </a:lnTo>
                  <a:lnTo>
                    <a:pt x="1886" y="380"/>
                  </a:lnTo>
                  <a:lnTo>
                    <a:pt x="748" y="380"/>
                  </a:lnTo>
                  <a:lnTo>
                    <a:pt x="748" y="556"/>
                  </a:lnTo>
                  <a:lnTo>
                    <a:pt x="748" y="576"/>
                  </a:lnTo>
                  <a:lnTo>
                    <a:pt x="744" y="595"/>
                  </a:lnTo>
                  <a:lnTo>
                    <a:pt x="739" y="612"/>
                  </a:lnTo>
                  <a:lnTo>
                    <a:pt x="733" y="630"/>
                  </a:lnTo>
                  <a:lnTo>
                    <a:pt x="725" y="647"/>
                  </a:lnTo>
                  <a:lnTo>
                    <a:pt x="715" y="662"/>
                  </a:lnTo>
                  <a:lnTo>
                    <a:pt x="705" y="677"/>
                  </a:lnTo>
                  <a:lnTo>
                    <a:pt x="692" y="691"/>
                  </a:lnTo>
                  <a:lnTo>
                    <a:pt x="679" y="702"/>
                  </a:lnTo>
                  <a:lnTo>
                    <a:pt x="664" y="714"/>
                  </a:lnTo>
                  <a:lnTo>
                    <a:pt x="649" y="723"/>
                  </a:lnTo>
                  <a:lnTo>
                    <a:pt x="632" y="731"/>
                  </a:lnTo>
                  <a:lnTo>
                    <a:pt x="615" y="738"/>
                  </a:lnTo>
                  <a:lnTo>
                    <a:pt x="596" y="742"/>
                  </a:lnTo>
                  <a:lnTo>
                    <a:pt x="578" y="745"/>
                  </a:lnTo>
                  <a:lnTo>
                    <a:pt x="559" y="746"/>
                  </a:lnTo>
                  <a:lnTo>
                    <a:pt x="539" y="745"/>
                  </a:lnTo>
                  <a:lnTo>
                    <a:pt x="520" y="742"/>
                  </a:lnTo>
                  <a:lnTo>
                    <a:pt x="503" y="738"/>
                  </a:lnTo>
                  <a:lnTo>
                    <a:pt x="485" y="731"/>
                  </a:lnTo>
                  <a:lnTo>
                    <a:pt x="468" y="723"/>
                  </a:lnTo>
                  <a:lnTo>
                    <a:pt x="453" y="714"/>
                  </a:lnTo>
                  <a:lnTo>
                    <a:pt x="438" y="702"/>
                  </a:lnTo>
                  <a:lnTo>
                    <a:pt x="424" y="691"/>
                  </a:lnTo>
                  <a:lnTo>
                    <a:pt x="413" y="677"/>
                  </a:lnTo>
                  <a:lnTo>
                    <a:pt x="402" y="662"/>
                  </a:lnTo>
                  <a:lnTo>
                    <a:pt x="392" y="647"/>
                  </a:lnTo>
                  <a:lnTo>
                    <a:pt x="384" y="630"/>
                  </a:lnTo>
                  <a:lnTo>
                    <a:pt x="378" y="612"/>
                  </a:lnTo>
                  <a:lnTo>
                    <a:pt x="373" y="595"/>
                  </a:lnTo>
                  <a:lnTo>
                    <a:pt x="370" y="576"/>
                  </a:lnTo>
                  <a:lnTo>
                    <a:pt x="369" y="556"/>
                  </a:lnTo>
                  <a:lnTo>
                    <a:pt x="369" y="380"/>
                  </a:lnTo>
                  <a:lnTo>
                    <a:pt x="155" y="380"/>
                  </a:lnTo>
                  <a:lnTo>
                    <a:pt x="139" y="381"/>
                  </a:lnTo>
                  <a:lnTo>
                    <a:pt x="123" y="384"/>
                  </a:lnTo>
                  <a:lnTo>
                    <a:pt x="109" y="388"/>
                  </a:lnTo>
                  <a:lnTo>
                    <a:pt x="94" y="395"/>
                  </a:lnTo>
                  <a:lnTo>
                    <a:pt x="82" y="402"/>
                  </a:lnTo>
                  <a:lnTo>
                    <a:pt x="68" y="410"/>
                  </a:lnTo>
                  <a:lnTo>
                    <a:pt x="57" y="421"/>
                  </a:lnTo>
                  <a:lnTo>
                    <a:pt x="46" y="432"/>
                  </a:lnTo>
                  <a:lnTo>
                    <a:pt x="36" y="445"/>
                  </a:lnTo>
                  <a:lnTo>
                    <a:pt x="27" y="458"/>
                  </a:lnTo>
                  <a:lnTo>
                    <a:pt x="19" y="473"/>
                  </a:lnTo>
                  <a:lnTo>
                    <a:pt x="13" y="487"/>
                  </a:lnTo>
                  <a:lnTo>
                    <a:pt x="8" y="504"/>
                  </a:lnTo>
                  <a:lnTo>
                    <a:pt x="3" y="521"/>
                  </a:lnTo>
                  <a:lnTo>
                    <a:pt x="1" y="538"/>
                  </a:lnTo>
                  <a:lnTo>
                    <a:pt x="0" y="556"/>
                  </a:lnTo>
                  <a:lnTo>
                    <a:pt x="0" y="2441"/>
                  </a:lnTo>
                  <a:lnTo>
                    <a:pt x="1" y="2459"/>
                  </a:lnTo>
                  <a:lnTo>
                    <a:pt x="3" y="2476"/>
                  </a:lnTo>
                  <a:lnTo>
                    <a:pt x="8" y="2493"/>
                  </a:lnTo>
                  <a:lnTo>
                    <a:pt x="13" y="2509"/>
                  </a:lnTo>
                  <a:lnTo>
                    <a:pt x="19" y="2524"/>
                  </a:lnTo>
                  <a:lnTo>
                    <a:pt x="27" y="2539"/>
                  </a:lnTo>
                  <a:lnTo>
                    <a:pt x="36" y="2552"/>
                  </a:lnTo>
                  <a:lnTo>
                    <a:pt x="46" y="2565"/>
                  </a:lnTo>
                  <a:lnTo>
                    <a:pt x="57" y="2576"/>
                  </a:lnTo>
                  <a:lnTo>
                    <a:pt x="68" y="2586"/>
                  </a:lnTo>
                  <a:lnTo>
                    <a:pt x="82" y="2595"/>
                  </a:lnTo>
                  <a:lnTo>
                    <a:pt x="94" y="2602"/>
                  </a:lnTo>
                  <a:lnTo>
                    <a:pt x="109" y="2608"/>
                  </a:lnTo>
                  <a:lnTo>
                    <a:pt x="123" y="2613"/>
                  </a:lnTo>
                  <a:lnTo>
                    <a:pt x="139" y="2616"/>
                  </a:lnTo>
                  <a:lnTo>
                    <a:pt x="155" y="2616"/>
                  </a:lnTo>
                  <a:lnTo>
                    <a:pt x="2447" y="2616"/>
                  </a:lnTo>
                  <a:lnTo>
                    <a:pt x="2462" y="2616"/>
                  </a:lnTo>
                  <a:lnTo>
                    <a:pt x="2478" y="2613"/>
                  </a:lnTo>
                  <a:lnTo>
                    <a:pt x="2493" y="2608"/>
                  </a:lnTo>
                  <a:lnTo>
                    <a:pt x="2506" y="2602"/>
                  </a:lnTo>
                  <a:lnTo>
                    <a:pt x="2520" y="2595"/>
                  </a:lnTo>
                  <a:lnTo>
                    <a:pt x="2532" y="2586"/>
                  </a:lnTo>
                  <a:lnTo>
                    <a:pt x="2544" y="2576"/>
                  </a:lnTo>
                  <a:lnTo>
                    <a:pt x="2555" y="2565"/>
                  </a:lnTo>
                  <a:lnTo>
                    <a:pt x="2564" y="2552"/>
                  </a:lnTo>
                  <a:lnTo>
                    <a:pt x="2574" y="2539"/>
                  </a:lnTo>
                  <a:lnTo>
                    <a:pt x="2581" y="2524"/>
                  </a:lnTo>
                  <a:lnTo>
                    <a:pt x="2587" y="2509"/>
                  </a:lnTo>
                  <a:lnTo>
                    <a:pt x="2593" y="2493"/>
                  </a:lnTo>
                  <a:lnTo>
                    <a:pt x="2597" y="2476"/>
                  </a:lnTo>
                  <a:lnTo>
                    <a:pt x="2599" y="2459"/>
                  </a:lnTo>
                  <a:lnTo>
                    <a:pt x="2600" y="2441"/>
                  </a:lnTo>
                  <a:lnTo>
                    <a:pt x="2600" y="556"/>
                  </a:lnTo>
                  <a:lnTo>
                    <a:pt x="2599" y="538"/>
                  </a:lnTo>
                  <a:lnTo>
                    <a:pt x="2597" y="521"/>
                  </a:lnTo>
                  <a:lnTo>
                    <a:pt x="2593" y="504"/>
                  </a:lnTo>
                  <a:lnTo>
                    <a:pt x="2587" y="487"/>
                  </a:lnTo>
                  <a:lnTo>
                    <a:pt x="2581" y="473"/>
                  </a:lnTo>
                  <a:lnTo>
                    <a:pt x="2574" y="458"/>
                  </a:lnTo>
                  <a:lnTo>
                    <a:pt x="2564" y="445"/>
                  </a:lnTo>
                  <a:lnTo>
                    <a:pt x="2555" y="432"/>
                  </a:lnTo>
                  <a:lnTo>
                    <a:pt x="2544" y="421"/>
                  </a:lnTo>
                  <a:lnTo>
                    <a:pt x="2532" y="410"/>
                  </a:lnTo>
                  <a:lnTo>
                    <a:pt x="2520" y="402"/>
                  </a:lnTo>
                  <a:lnTo>
                    <a:pt x="2506" y="395"/>
                  </a:lnTo>
                  <a:lnTo>
                    <a:pt x="2493" y="388"/>
                  </a:lnTo>
                  <a:lnTo>
                    <a:pt x="2478" y="384"/>
                  </a:lnTo>
                  <a:lnTo>
                    <a:pt x="2462" y="381"/>
                  </a:lnTo>
                  <a:lnTo>
                    <a:pt x="2447" y="380"/>
                  </a:lnTo>
                  <a:close/>
                  <a:moveTo>
                    <a:pt x="2454" y="2429"/>
                  </a:moveTo>
                  <a:lnTo>
                    <a:pt x="146" y="2429"/>
                  </a:lnTo>
                  <a:lnTo>
                    <a:pt x="146" y="1036"/>
                  </a:lnTo>
                  <a:lnTo>
                    <a:pt x="2454" y="1036"/>
                  </a:lnTo>
                  <a:lnTo>
                    <a:pt x="2454" y="2429"/>
                  </a:lnTo>
                  <a:close/>
                  <a:moveTo>
                    <a:pt x="1614" y="2051"/>
                  </a:moveTo>
                  <a:lnTo>
                    <a:pt x="1630" y="2051"/>
                  </a:lnTo>
                  <a:lnTo>
                    <a:pt x="1646" y="2050"/>
                  </a:lnTo>
                  <a:lnTo>
                    <a:pt x="1662" y="2048"/>
                  </a:lnTo>
                  <a:lnTo>
                    <a:pt x="1676" y="2044"/>
                  </a:lnTo>
                  <a:lnTo>
                    <a:pt x="1691" y="2040"/>
                  </a:lnTo>
                  <a:lnTo>
                    <a:pt x="1705" y="2036"/>
                  </a:lnTo>
                  <a:lnTo>
                    <a:pt x="1718" y="2031"/>
                  </a:lnTo>
                  <a:lnTo>
                    <a:pt x="1731" y="2025"/>
                  </a:lnTo>
                  <a:lnTo>
                    <a:pt x="1742" y="2017"/>
                  </a:lnTo>
                  <a:lnTo>
                    <a:pt x="1755" y="2010"/>
                  </a:lnTo>
                  <a:lnTo>
                    <a:pt x="1765" y="2002"/>
                  </a:lnTo>
                  <a:lnTo>
                    <a:pt x="1775" y="1993"/>
                  </a:lnTo>
                  <a:lnTo>
                    <a:pt x="1786" y="1983"/>
                  </a:lnTo>
                  <a:lnTo>
                    <a:pt x="1795" y="1973"/>
                  </a:lnTo>
                  <a:lnTo>
                    <a:pt x="1805" y="1962"/>
                  </a:lnTo>
                  <a:lnTo>
                    <a:pt x="1813" y="1951"/>
                  </a:lnTo>
                  <a:lnTo>
                    <a:pt x="1821" y="1938"/>
                  </a:lnTo>
                  <a:lnTo>
                    <a:pt x="1829" y="1925"/>
                  </a:lnTo>
                  <a:lnTo>
                    <a:pt x="1835" y="1912"/>
                  </a:lnTo>
                  <a:lnTo>
                    <a:pt x="1842" y="1898"/>
                  </a:lnTo>
                  <a:lnTo>
                    <a:pt x="1847" y="1883"/>
                  </a:lnTo>
                  <a:lnTo>
                    <a:pt x="1853" y="1867"/>
                  </a:lnTo>
                  <a:lnTo>
                    <a:pt x="1858" y="1852"/>
                  </a:lnTo>
                  <a:lnTo>
                    <a:pt x="1862" y="1836"/>
                  </a:lnTo>
                  <a:lnTo>
                    <a:pt x="1866" y="1818"/>
                  </a:lnTo>
                  <a:lnTo>
                    <a:pt x="1869" y="1802"/>
                  </a:lnTo>
                  <a:lnTo>
                    <a:pt x="1872" y="1784"/>
                  </a:lnTo>
                  <a:lnTo>
                    <a:pt x="1874" y="1765"/>
                  </a:lnTo>
                  <a:lnTo>
                    <a:pt x="1878" y="1728"/>
                  </a:lnTo>
                  <a:lnTo>
                    <a:pt x="1879" y="1688"/>
                  </a:lnTo>
                  <a:lnTo>
                    <a:pt x="1878" y="1653"/>
                  </a:lnTo>
                  <a:lnTo>
                    <a:pt x="1875" y="1618"/>
                  </a:lnTo>
                  <a:lnTo>
                    <a:pt x="1870" y="1585"/>
                  </a:lnTo>
                  <a:lnTo>
                    <a:pt x="1864" y="1553"/>
                  </a:lnTo>
                  <a:lnTo>
                    <a:pt x="1860" y="1537"/>
                  </a:lnTo>
                  <a:lnTo>
                    <a:pt x="1856" y="1521"/>
                  </a:lnTo>
                  <a:lnTo>
                    <a:pt x="1850" y="1507"/>
                  </a:lnTo>
                  <a:lnTo>
                    <a:pt x="1845" y="1492"/>
                  </a:lnTo>
                  <a:lnTo>
                    <a:pt x="1840" y="1478"/>
                  </a:lnTo>
                  <a:lnTo>
                    <a:pt x="1833" y="1464"/>
                  </a:lnTo>
                  <a:lnTo>
                    <a:pt x="1826" y="1451"/>
                  </a:lnTo>
                  <a:lnTo>
                    <a:pt x="1818" y="1439"/>
                  </a:lnTo>
                  <a:lnTo>
                    <a:pt x="1811" y="1426"/>
                  </a:lnTo>
                  <a:lnTo>
                    <a:pt x="1801" y="1415"/>
                  </a:lnTo>
                  <a:lnTo>
                    <a:pt x="1793" y="1405"/>
                  </a:lnTo>
                  <a:lnTo>
                    <a:pt x="1783" y="1394"/>
                  </a:lnTo>
                  <a:lnTo>
                    <a:pt x="1772" y="1385"/>
                  </a:lnTo>
                  <a:lnTo>
                    <a:pt x="1762" y="1376"/>
                  </a:lnTo>
                  <a:lnTo>
                    <a:pt x="1750" y="1368"/>
                  </a:lnTo>
                  <a:lnTo>
                    <a:pt x="1738" y="1361"/>
                  </a:lnTo>
                  <a:lnTo>
                    <a:pt x="1725" y="1355"/>
                  </a:lnTo>
                  <a:lnTo>
                    <a:pt x="1712" y="1348"/>
                  </a:lnTo>
                  <a:lnTo>
                    <a:pt x="1698" y="1343"/>
                  </a:lnTo>
                  <a:lnTo>
                    <a:pt x="1684" y="1339"/>
                  </a:lnTo>
                  <a:lnTo>
                    <a:pt x="1668" y="1336"/>
                  </a:lnTo>
                  <a:lnTo>
                    <a:pt x="1652" y="1334"/>
                  </a:lnTo>
                  <a:lnTo>
                    <a:pt x="1637" y="1333"/>
                  </a:lnTo>
                  <a:lnTo>
                    <a:pt x="1619" y="1332"/>
                  </a:lnTo>
                  <a:lnTo>
                    <a:pt x="1602" y="1333"/>
                  </a:lnTo>
                  <a:lnTo>
                    <a:pt x="1587" y="1334"/>
                  </a:lnTo>
                  <a:lnTo>
                    <a:pt x="1571" y="1336"/>
                  </a:lnTo>
                  <a:lnTo>
                    <a:pt x="1556" y="1339"/>
                  </a:lnTo>
                  <a:lnTo>
                    <a:pt x="1542" y="1343"/>
                  </a:lnTo>
                  <a:lnTo>
                    <a:pt x="1528" y="1348"/>
                  </a:lnTo>
                  <a:lnTo>
                    <a:pt x="1515" y="1353"/>
                  </a:lnTo>
                  <a:lnTo>
                    <a:pt x="1502" y="1360"/>
                  </a:lnTo>
                  <a:lnTo>
                    <a:pt x="1490" y="1367"/>
                  </a:lnTo>
                  <a:lnTo>
                    <a:pt x="1478" y="1375"/>
                  </a:lnTo>
                  <a:lnTo>
                    <a:pt x="1467" y="1384"/>
                  </a:lnTo>
                  <a:lnTo>
                    <a:pt x="1456" y="1393"/>
                  </a:lnTo>
                  <a:lnTo>
                    <a:pt x="1446" y="1402"/>
                  </a:lnTo>
                  <a:lnTo>
                    <a:pt x="1437" y="1414"/>
                  </a:lnTo>
                  <a:lnTo>
                    <a:pt x="1428" y="1424"/>
                  </a:lnTo>
                  <a:lnTo>
                    <a:pt x="1420" y="1437"/>
                  </a:lnTo>
                  <a:lnTo>
                    <a:pt x="1412" y="1449"/>
                  </a:lnTo>
                  <a:lnTo>
                    <a:pt x="1404" y="1462"/>
                  </a:lnTo>
                  <a:lnTo>
                    <a:pt x="1397" y="1476"/>
                  </a:lnTo>
                  <a:lnTo>
                    <a:pt x="1391" y="1490"/>
                  </a:lnTo>
                  <a:lnTo>
                    <a:pt x="1385" y="1505"/>
                  </a:lnTo>
                  <a:lnTo>
                    <a:pt x="1379" y="1520"/>
                  </a:lnTo>
                  <a:lnTo>
                    <a:pt x="1375" y="1536"/>
                  </a:lnTo>
                  <a:lnTo>
                    <a:pt x="1370" y="1552"/>
                  </a:lnTo>
                  <a:lnTo>
                    <a:pt x="1367" y="1568"/>
                  </a:lnTo>
                  <a:lnTo>
                    <a:pt x="1364" y="1585"/>
                  </a:lnTo>
                  <a:lnTo>
                    <a:pt x="1361" y="1602"/>
                  </a:lnTo>
                  <a:lnTo>
                    <a:pt x="1358" y="1619"/>
                  </a:lnTo>
                  <a:lnTo>
                    <a:pt x="1356" y="1638"/>
                  </a:lnTo>
                  <a:lnTo>
                    <a:pt x="1355" y="1656"/>
                  </a:lnTo>
                  <a:lnTo>
                    <a:pt x="1354" y="1675"/>
                  </a:lnTo>
                  <a:lnTo>
                    <a:pt x="1354" y="1693"/>
                  </a:lnTo>
                  <a:lnTo>
                    <a:pt x="1355" y="1730"/>
                  </a:lnTo>
                  <a:lnTo>
                    <a:pt x="1358" y="1765"/>
                  </a:lnTo>
                  <a:lnTo>
                    <a:pt x="1361" y="1782"/>
                  </a:lnTo>
                  <a:lnTo>
                    <a:pt x="1363" y="1800"/>
                  </a:lnTo>
                  <a:lnTo>
                    <a:pt x="1366" y="1815"/>
                  </a:lnTo>
                  <a:lnTo>
                    <a:pt x="1370" y="1832"/>
                  </a:lnTo>
                  <a:lnTo>
                    <a:pt x="1374" y="1848"/>
                  </a:lnTo>
                  <a:lnTo>
                    <a:pt x="1378" y="1863"/>
                  </a:lnTo>
                  <a:lnTo>
                    <a:pt x="1383" y="1878"/>
                  </a:lnTo>
                  <a:lnTo>
                    <a:pt x="1390" y="1892"/>
                  </a:lnTo>
                  <a:lnTo>
                    <a:pt x="1396" y="1907"/>
                  </a:lnTo>
                  <a:lnTo>
                    <a:pt x="1402" y="1920"/>
                  </a:lnTo>
                  <a:lnTo>
                    <a:pt x="1410" y="1933"/>
                  </a:lnTo>
                  <a:lnTo>
                    <a:pt x="1417" y="1945"/>
                  </a:lnTo>
                  <a:lnTo>
                    <a:pt x="1425" y="1958"/>
                  </a:lnTo>
                  <a:lnTo>
                    <a:pt x="1435" y="1968"/>
                  </a:lnTo>
                  <a:lnTo>
                    <a:pt x="1443" y="1980"/>
                  </a:lnTo>
                  <a:lnTo>
                    <a:pt x="1453" y="1989"/>
                  </a:lnTo>
                  <a:lnTo>
                    <a:pt x="1464" y="1999"/>
                  </a:lnTo>
                  <a:lnTo>
                    <a:pt x="1474" y="2008"/>
                  </a:lnTo>
                  <a:lnTo>
                    <a:pt x="1486" y="2015"/>
                  </a:lnTo>
                  <a:lnTo>
                    <a:pt x="1498" y="2023"/>
                  </a:lnTo>
                  <a:lnTo>
                    <a:pt x="1511" y="2029"/>
                  </a:lnTo>
                  <a:lnTo>
                    <a:pt x="1523" y="2035"/>
                  </a:lnTo>
                  <a:lnTo>
                    <a:pt x="1538" y="2039"/>
                  </a:lnTo>
                  <a:lnTo>
                    <a:pt x="1551" y="2043"/>
                  </a:lnTo>
                  <a:lnTo>
                    <a:pt x="1566" y="2047"/>
                  </a:lnTo>
                  <a:lnTo>
                    <a:pt x="1582" y="2049"/>
                  </a:lnTo>
                  <a:lnTo>
                    <a:pt x="1598" y="2051"/>
                  </a:lnTo>
                  <a:lnTo>
                    <a:pt x="1614" y="2051"/>
                  </a:lnTo>
                  <a:close/>
                  <a:moveTo>
                    <a:pt x="1618" y="1456"/>
                  </a:moveTo>
                  <a:lnTo>
                    <a:pt x="1629" y="1457"/>
                  </a:lnTo>
                  <a:lnTo>
                    <a:pt x="1641" y="1459"/>
                  </a:lnTo>
                  <a:lnTo>
                    <a:pt x="1650" y="1464"/>
                  </a:lnTo>
                  <a:lnTo>
                    <a:pt x="1661" y="1470"/>
                  </a:lnTo>
                  <a:lnTo>
                    <a:pt x="1669" y="1479"/>
                  </a:lnTo>
                  <a:lnTo>
                    <a:pt x="1677" y="1489"/>
                  </a:lnTo>
                  <a:lnTo>
                    <a:pt x="1685" y="1501"/>
                  </a:lnTo>
                  <a:lnTo>
                    <a:pt x="1691" y="1515"/>
                  </a:lnTo>
                  <a:lnTo>
                    <a:pt x="1696" y="1531"/>
                  </a:lnTo>
                  <a:lnTo>
                    <a:pt x="1701" y="1548"/>
                  </a:lnTo>
                  <a:lnTo>
                    <a:pt x="1706" y="1568"/>
                  </a:lnTo>
                  <a:lnTo>
                    <a:pt x="1710" y="1589"/>
                  </a:lnTo>
                  <a:lnTo>
                    <a:pt x="1712" y="1612"/>
                  </a:lnTo>
                  <a:lnTo>
                    <a:pt x="1714" y="1636"/>
                  </a:lnTo>
                  <a:lnTo>
                    <a:pt x="1715" y="1662"/>
                  </a:lnTo>
                  <a:lnTo>
                    <a:pt x="1716" y="1690"/>
                  </a:lnTo>
                  <a:lnTo>
                    <a:pt x="1715" y="1719"/>
                  </a:lnTo>
                  <a:lnTo>
                    <a:pt x="1714" y="1746"/>
                  </a:lnTo>
                  <a:lnTo>
                    <a:pt x="1712" y="1771"/>
                  </a:lnTo>
                  <a:lnTo>
                    <a:pt x="1710" y="1794"/>
                  </a:lnTo>
                  <a:lnTo>
                    <a:pt x="1706" y="1816"/>
                  </a:lnTo>
                  <a:lnTo>
                    <a:pt x="1701" y="1835"/>
                  </a:lnTo>
                  <a:lnTo>
                    <a:pt x="1696" y="1853"/>
                  </a:lnTo>
                  <a:lnTo>
                    <a:pt x="1691" y="1868"/>
                  </a:lnTo>
                  <a:lnTo>
                    <a:pt x="1685" y="1883"/>
                  </a:lnTo>
                  <a:lnTo>
                    <a:pt x="1677" y="1894"/>
                  </a:lnTo>
                  <a:lnTo>
                    <a:pt x="1669" y="1905"/>
                  </a:lnTo>
                  <a:lnTo>
                    <a:pt x="1661" y="1913"/>
                  </a:lnTo>
                  <a:lnTo>
                    <a:pt x="1651" y="1919"/>
                  </a:lnTo>
                  <a:lnTo>
                    <a:pt x="1641" y="1925"/>
                  </a:lnTo>
                  <a:lnTo>
                    <a:pt x="1629" y="1927"/>
                  </a:lnTo>
                  <a:lnTo>
                    <a:pt x="1618" y="1928"/>
                  </a:lnTo>
                  <a:lnTo>
                    <a:pt x="1607" y="1927"/>
                  </a:lnTo>
                  <a:lnTo>
                    <a:pt x="1596" y="1925"/>
                  </a:lnTo>
                  <a:lnTo>
                    <a:pt x="1586" y="1920"/>
                  </a:lnTo>
                  <a:lnTo>
                    <a:pt x="1576" y="1914"/>
                  </a:lnTo>
                  <a:lnTo>
                    <a:pt x="1567" y="1906"/>
                  </a:lnTo>
                  <a:lnTo>
                    <a:pt x="1559" y="1895"/>
                  </a:lnTo>
                  <a:lnTo>
                    <a:pt x="1551" y="1884"/>
                  </a:lnTo>
                  <a:lnTo>
                    <a:pt x="1544" y="1870"/>
                  </a:lnTo>
                  <a:lnTo>
                    <a:pt x="1538" y="1855"/>
                  </a:lnTo>
                  <a:lnTo>
                    <a:pt x="1533" y="1837"/>
                  </a:lnTo>
                  <a:lnTo>
                    <a:pt x="1528" y="1818"/>
                  </a:lnTo>
                  <a:lnTo>
                    <a:pt x="1524" y="1796"/>
                  </a:lnTo>
                  <a:lnTo>
                    <a:pt x="1521" y="1774"/>
                  </a:lnTo>
                  <a:lnTo>
                    <a:pt x="1519" y="1748"/>
                  </a:lnTo>
                  <a:lnTo>
                    <a:pt x="1518" y="1721"/>
                  </a:lnTo>
                  <a:lnTo>
                    <a:pt x="1518" y="1693"/>
                  </a:lnTo>
                  <a:lnTo>
                    <a:pt x="1518" y="1663"/>
                  </a:lnTo>
                  <a:lnTo>
                    <a:pt x="1520" y="1636"/>
                  </a:lnTo>
                  <a:lnTo>
                    <a:pt x="1522" y="1611"/>
                  </a:lnTo>
                  <a:lnTo>
                    <a:pt x="1525" y="1587"/>
                  </a:lnTo>
                  <a:lnTo>
                    <a:pt x="1528" y="1566"/>
                  </a:lnTo>
                  <a:lnTo>
                    <a:pt x="1534" y="1546"/>
                  </a:lnTo>
                  <a:lnTo>
                    <a:pt x="1539" y="1529"/>
                  </a:lnTo>
                  <a:lnTo>
                    <a:pt x="1545" y="1513"/>
                  </a:lnTo>
                  <a:lnTo>
                    <a:pt x="1551" y="1499"/>
                  </a:lnTo>
                  <a:lnTo>
                    <a:pt x="1560" y="1488"/>
                  </a:lnTo>
                  <a:lnTo>
                    <a:pt x="1568" y="1478"/>
                  </a:lnTo>
                  <a:lnTo>
                    <a:pt x="1576" y="1469"/>
                  </a:lnTo>
                  <a:lnTo>
                    <a:pt x="1586" y="1463"/>
                  </a:lnTo>
                  <a:lnTo>
                    <a:pt x="1596" y="1459"/>
                  </a:lnTo>
                  <a:lnTo>
                    <a:pt x="1607" y="1457"/>
                  </a:lnTo>
                  <a:lnTo>
                    <a:pt x="1618" y="1456"/>
                  </a:lnTo>
                  <a:close/>
                  <a:moveTo>
                    <a:pt x="961" y="1923"/>
                  </a:moveTo>
                  <a:lnTo>
                    <a:pt x="949" y="1923"/>
                  </a:lnTo>
                  <a:lnTo>
                    <a:pt x="936" y="1922"/>
                  </a:lnTo>
                  <a:lnTo>
                    <a:pt x="924" y="1919"/>
                  </a:lnTo>
                  <a:lnTo>
                    <a:pt x="912" y="1918"/>
                  </a:lnTo>
                  <a:lnTo>
                    <a:pt x="888" y="1913"/>
                  </a:lnTo>
                  <a:lnTo>
                    <a:pt x="866" y="1907"/>
                  </a:lnTo>
                  <a:lnTo>
                    <a:pt x="846" y="1900"/>
                  </a:lnTo>
                  <a:lnTo>
                    <a:pt x="828" y="1892"/>
                  </a:lnTo>
                  <a:lnTo>
                    <a:pt x="812" y="1886"/>
                  </a:lnTo>
                  <a:lnTo>
                    <a:pt x="800" y="1880"/>
                  </a:lnTo>
                  <a:lnTo>
                    <a:pt x="766" y="2002"/>
                  </a:lnTo>
                  <a:lnTo>
                    <a:pt x="783" y="2011"/>
                  </a:lnTo>
                  <a:lnTo>
                    <a:pt x="804" y="2021"/>
                  </a:lnTo>
                  <a:lnTo>
                    <a:pt x="826" y="2029"/>
                  </a:lnTo>
                  <a:lnTo>
                    <a:pt x="852" y="2036"/>
                  </a:lnTo>
                  <a:lnTo>
                    <a:pt x="879" y="2042"/>
                  </a:lnTo>
                  <a:lnTo>
                    <a:pt x="908" y="2047"/>
                  </a:lnTo>
                  <a:lnTo>
                    <a:pt x="939" y="2050"/>
                  </a:lnTo>
                  <a:lnTo>
                    <a:pt x="973" y="2051"/>
                  </a:lnTo>
                  <a:lnTo>
                    <a:pt x="989" y="2051"/>
                  </a:lnTo>
                  <a:lnTo>
                    <a:pt x="1005" y="2050"/>
                  </a:lnTo>
                  <a:lnTo>
                    <a:pt x="1021" y="2049"/>
                  </a:lnTo>
                  <a:lnTo>
                    <a:pt x="1036" y="2047"/>
                  </a:lnTo>
                  <a:lnTo>
                    <a:pt x="1051" y="2044"/>
                  </a:lnTo>
                  <a:lnTo>
                    <a:pt x="1064" y="2041"/>
                  </a:lnTo>
                  <a:lnTo>
                    <a:pt x="1079" y="2038"/>
                  </a:lnTo>
                  <a:lnTo>
                    <a:pt x="1092" y="2035"/>
                  </a:lnTo>
                  <a:lnTo>
                    <a:pt x="1105" y="2031"/>
                  </a:lnTo>
                  <a:lnTo>
                    <a:pt x="1118" y="2027"/>
                  </a:lnTo>
                  <a:lnTo>
                    <a:pt x="1129" y="2022"/>
                  </a:lnTo>
                  <a:lnTo>
                    <a:pt x="1141" y="2016"/>
                  </a:lnTo>
                  <a:lnTo>
                    <a:pt x="1152" y="2010"/>
                  </a:lnTo>
                  <a:lnTo>
                    <a:pt x="1162" y="2004"/>
                  </a:lnTo>
                  <a:lnTo>
                    <a:pt x="1172" y="1998"/>
                  </a:lnTo>
                  <a:lnTo>
                    <a:pt x="1181" y="1990"/>
                  </a:lnTo>
                  <a:lnTo>
                    <a:pt x="1191" y="1983"/>
                  </a:lnTo>
                  <a:lnTo>
                    <a:pt x="1199" y="1976"/>
                  </a:lnTo>
                  <a:lnTo>
                    <a:pt x="1207" y="1967"/>
                  </a:lnTo>
                  <a:lnTo>
                    <a:pt x="1215" y="1959"/>
                  </a:lnTo>
                  <a:lnTo>
                    <a:pt x="1221" y="1951"/>
                  </a:lnTo>
                  <a:lnTo>
                    <a:pt x="1227" y="1942"/>
                  </a:lnTo>
                  <a:lnTo>
                    <a:pt x="1233" y="1933"/>
                  </a:lnTo>
                  <a:lnTo>
                    <a:pt x="1239" y="1924"/>
                  </a:lnTo>
                  <a:lnTo>
                    <a:pt x="1243" y="1913"/>
                  </a:lnTo>
                  <a:lnTo>
                    <a:pt x="1247" y="1904"/>
                  </a:lnTo>
                  <a:lnTo>
                    <a:pt x="1250" y="1893"/>
                  </a:lnTo>
                  <a:lnTo>
                    <a:pt x="1253" y="1883"/>
                  </a:lnTo>
                  <a:lnTo>
                    <a:pt x="1255" y="1871"/>
                  </a:lnTo>
                  <a:lnTo>
                    <a:pt x="1256" y="1861"/>
                  </a:lnTo>
                  <a:lnTo>
                    <a:pt x="1257" y="1850"/>
                  </a:lnTo>
                  <a:lnTo>
                    <a:pt x="1258" y="1838"/>
                  </a:lnTo>
                  <a:lnTo>
                    <a:pt x="1257" y="1821"/>
                  </a:lnTo>
                  <a:lnTo>
                    <a:pt x="1255" y="1806"/>
                  </a:lnTo>
                  <a:lnTo>
                    <a:pt x="1251" y="1790"/>
                  </a:lnTo>
                  <a:lnTo>
                    <a:pt x="1246" y="1776"/>
                  </a:lnTo>
                  <a:lnTo>
                    <a:pt x="1240" y="1762"/>
                  </a:lnTo>
                  <a:lnTo>
                    <a:pt x="1232" y="1748"/>
                  </a:lnTo>
                  <a:lnTo>
                    <a:pt x="1223" y="1736"/>
                  </a:lnTo>
                  <a:lnTo>
                    <a:pt x="1214" y="1725"/>
                  </a:lnTo>
                  <a:lnTo>
                    <a:pt x="1203" y="1714"/>
                  </a:lnTo>
                  <a:lnTo>
                    <a:pt x="1192" y="1705"/>
                  </a:lnTo>
                  <a:lnTo>
                    <a:pt x="1179" y="1696"/>
                  </a:lnTo>
                  <a:lnTo>
                    <a:pt x="1166" y="1689"/>
                  </a:lnTo>
                  <a:lnTo>
                    <a:pt x="1152" y="1683"/>
                  </a:lnTo>
                  <a:lnTo>
                    <a:pt x="1137" y="1677"/>
                  </a:lnTo>
                  <a:lnTo>
                    <a:pt x="1123" y="1672"/>
                  </a:lnTo>
                  <a:lnTo>
                    <a:pt x="1107" y="1669"/>
                  </a:lnTo>
                  <a:lnTo>
                    <a:pt x="1107" y="1667"/>
                  </a:lnTo>
                  <a:lnTo>
                    <a:pt x="1123" y="1661"/>
                  </a:lnTo>
                  <a:lnTo>
                    <a:pt x="1136" y="1655"/>
                  </a:lnTo>
                  <a:lnTo>
                    <a:pt x="1150" y="1647"/>
                  </a:lnTo>
                  <a:lnTo>
                    <a:pt x="1162" y="1639"/>
                  </a:lnTo>
                  <a:lnTo>
                    <a:pt x="1174" y="1631"/>
                  </a:lnTo>
                  <a:lnTo>
                    <a:pt x="1184" y="1622"/>
                  </a:lnTo>
                  <a:lnTo>
                    <a:pt x="1194" y="1613"/>
                  </a:lnTo>
                  <a:lnTo>
                    <a:pt x="1202" y="1603"/>
                  </a:lnTo>
                  <a:lnTo>
                    <a:pt x="1209" y="1592"/>
                  </a:lnTo>
                  <a:lnTo>
                    <a:pt x="1216" y="1581"/>
                  </a:lnTo>
                  <a:lnTo>
                    <a:pt x="1222" y="1569"/>
                  </a:lnTo>
                  <a:lnTo>
                    <a:pt x="1226" y="1558"/>
                  </a:lnTo>
                  <a:lnTo>
                    <a:pt x="1229" y="1545"/>
                  </a:lnTo>
                  <a:lnTo>
                    <a:pt x="1232" y="1532"/>
                  </a:lnTo>
                  <a:lnTo>
                    <a:pt x="1233" y="1519"/>
                  </a:lnTo>
                  <a:lnTo>
                    <a:pt x="1233" y="1506"/>
                  </a:lnTo>
                  <a:lnTo>
                    <a:pt x="1232" y="1488"/>
                  </a:lnTo>
                  <a:lnTo>
                    <a:pt x="1230" y="1470"/>
                  </a:lnTo>
                  <a:lnTo>
                    <a:pt x="1225" y="1454"/>
                  </a:lnTo>
                  <a:lnTo>
                    <a:pt x="1219" y="1438"/>
                  </a:lnTo>
                  <a:lnTo>
                    <a:pt x="1210" y="1423"/>
                  </a:lnTo>
                  <a:lnTo>
                    <a:pt x="1200" y="1409"/>
                  </a:lnTo>
                  <a:lnTo>
                    <a:pt x="1187" y="1395"/>
                  </a:lnTo>
                  <a:lnTo>
                    <a:pt x="1174" y="1383"/>
                  </a:lnTo>
                  <a:lnTo>
                    <a:pt x="1158" y="1371"/>
                  </a:lnTo>
                  <a:lnTo>
                    <a:pt x="1142" y="1362"/>
                  </a:lnTo>
                  <a:lnTo>
                    <a:pt x="1123" y="1352"/>
                  </a:lnTo>
                  <a:lnTo>
                    <a:pt x="1102" y="1345"/>
                  </a:lnTo>
                  <a:lnTo>
                    <a:pt x="1079" y="1340"/>
                  </a:lnTo>
                  <a:lnTo>
                    <a:pt x="1055" y="1336"/>
                  </a:lnTo>
                  <a:lnTo>
                    <a:pt x="1030" y="1333"/>
                  </a:lnTo>
                  <a:lnTo>
                    <a:pt x="1003" y="1332"/>
                  </a:lnTo>
                  <a:lnTo>
                    <a:pt x="986" y="1332"/>
                  </a:lnTo>
                  <a:lnTo>
                    <a:pt x="970" y="1333"/>
                  </a:lnTo>
                  <a:lnTo>
                    <a:pt x="953" y="1335"/>
                  </a:lnTo>
                  <a:lnTo>
                    <a:pt x="937" y="1336"/>
                  </a:lnTo>
                  <a:lnTo>
                    <a:pt x="906" y="1341"/>
                  </a:lnTo>
                  <a:lnTo>
                    <a:pt x="877" y="1348"/>
                  </a:lnTo>
                  <a:lnTo>
                    <a:pt x="851" y="1356"/>
                  </a:lnTo>
                  <a:lnTo>
                    <a:pt x="827" y="1365"/>
                  </a:lnTo>
                  <a:lnTo>
                    <a:pt x="806" y="1374"/>
                  </a:lnTo>
                  <a:lnTo>
                    <a:pt x="788" y="1385"/>
                  </a:lnTo>
                  <a:lnTo>
                    <a:pt x="822" y="1501"/>
                  </a:lnTo>
                  <a:lnTo>
                    <a:pt x="833" y="1495"/>
                  </a:lnTo>
                  <a:lnTo>
                    <a:pt x="848" y="1488"/>
                  </a:lnTo>
                  <a:lnTo>
                    <a:pt x="864" y="1482"/>
                  </a:lnTo>
                  <a:lnTo>
                    <a:pt x="883" y="1474"/>
                  </a:lnTo>
                  <a:lnTo>
                    <a:pt x="903" y="1469"/>
                  </a:lnTo>
                  <a:lnTo>
                    <a:pt x="924" y="1464"/>
                  </a:lnTo>
                  <a:lnTo>
                    <a:pt x="945" y="1461"/>
                  </a:lnTo>
                  <a:lnTo>
                    <a:pt x="967" y="1460"/>
                  </a:lnTo>
                  <a:lnTo>
                    <a:pt x="979" y="1461"/>
                  </a:lnTo>
                  <a:lnTo>
                    <a:pt x="990" y="1462"/>
                  </a:lnTo>
                  <a:lnTo>
                    <a:pt x="1001" y="1463"/>
                  </a:lnTo>
                  <a:lnTo>
                    <a:pt x="1011" y="1466"/>
                  </a:lnTo>
                  <a:lnTo>
                    <a:pt x="1021" y="1469"/>
                  </a:lnTo>
                  <a:lnTo>
                    <a:pt x="1029" y="1472"/>
                  </a:lnTo>
                  <a:lnTo>
                    <a:pt x="1036" y="1476"/>
                  </a:lnTo>
                  <a:lnTo>
                    <a:pt x="1044" y="1481"/>
                  </a:lnTo>
                  <a:lnTo>
                    <a:pt x="1050" y="1486"/>
                  </a:lnTo>
                  <a:lnTo>
                    <a:pt x="1055" y="1492"/>
                  </a:lnTo>
                  <a:lnTo>
                    <a:pt x="1059" y="1497"/>
                  </a:lnTo>
                  <a:lnTo>
                    <a:pt x="1062" y="1505"/>
                  </a:lnTo>
                  <a:lnTo>
                    <a:pt x="1066" y="1511"/>
                  </a:lnTo>
                  <a:lnTo>
                    <a:pt x="1068" y="1518"/>
                  </a:lnTo>
                  <a:lnTo>
                    <a:pt x="1069" y="1525"/>
                  </a:lnTo>
                  <a:lnTo>
                    <a:pt x="1070" y="1533"/>
                  </a:lnTo>
                  <a:lnTo>
                    <a:pt x="1069" y="1544"/>
                  </a:lnTo>
                  <a:lnTo>
                    <a:pt x="1067" y="1554"/>
                  </a:lnTo>
                  <a:lnTo>
                    <a:pt x="1062" y="1562"/>
                  </a:lnTo>
                  <a:lnTo>
                    <a:pt x="1057" y="1570"/>
                  </a:lnTo>
                  <a:lnTo>
                    <a:pt x="1051" y="1578"/>
                  </a:lnTo>
                  <a:lnTo>
                    <a:pt x="1045" y="1584"/>
                  </a:lnTo>
                  <a:lnTo>
                    <a:pt x="1036" y="1590"/>
                  </a:lnTo>
                  <a:lnTo>
                    <a:pt x="1028" y="1595"/>
                  </a:lnTo>
                  <a:lnTo>
                    <a:pt x="1018" y="1599"/>
                  </a:lnTo>
                  <a:lnTo>
                    <a:pt x="1008" y="1604"/>
                  </a:lnTo>
                  <a:lnTo>
                    <a:pt x="998" y="1607"/>
                  </a:lnTo>
                  <a:lnTo>
                    <a:pt x="987" y="1609"/>
                  </a:lnTo>
                  <a:lnTo>
                    <a:pt x="965" y="1612"/>
                  </a:lnTo>
                  <a:lnTo>
                    <a:pt x="945" y="1613"/>
                  </a:lnTo>
                  <a:lnTo>
                    <a:pt x="882" y="1613"/>
                  </a:lnTo>
                  <a:lnTo>
                    <a:pt x="882" y="1730"/>
                  </a:lnTo>
                  <a:lnTo>
                    <a:pt x="948" y="1730"/>
                  </a:lnTo>
                  <a:lnTo>
                    <a:pt x="961" y="1730"/>
                  </a:lnTo>
                  <a:lnTo>
                    <a:pt x="975" y="1732"/>
                  </a:lnTo>
                  <a:lnTo>
                    <a:pt x="987" y="1733"/>
                  </a:lnTo>
                  <a:lnTo>
                    <a:pt x="1001" y="1736"/>
                  </a:lnTo>
                  <a:lnTo>
                    <a:pt x="1012" y="1739"/>
                  </a:lnTo>
                  <a:lnTo>
                    <a:pt x="1024" y="1743"/>
                  </a:lnTo>
                  <a:lnTo>
                    <a:pt x="1035" y="1748"/>
                  </a:lnTo>
                  <a:lnTo>
                    <a:pt x="1046" y="1754"/>
                  </a:lnTo>
                  <a:lnTo>
                    <a:pt x="1055" y="1761"/>
                  </a:lnTo>
                  <a:lnTo>
                    <a:pt x="1063" y="1768"/>
                  </a:lnTo>
                  <a:lnTo>
                    <a:pt x="1071" y="1777"/>
                  </a:lnTo>
                  <a:lnTo>
                    <a:pt x="1077" y="1785"/>
                  </a:lnTo>
                  <a:lnTo>
                    <a:pt x="1082" y="1795"/>
                  </a:lnTo>
                  <a:lnTo>
                    <a:pt x="1085" y="1806"/>
                  </a:lnTo>
                  <a:lnTo>
                    <a:pt x="1087" y="1817"/>
                  </a:lnTo>
                  <a:lnTo>
                    <a:pt x="1088" y="1830"/>
                  </a:lnTo>
                  <a:lnTo>
                    <a:pt x="1088" y="1839"/>
                  </a:lnTo>
                  <a:lnTo>
                    <a:pt x="1086" y="1849"/>
                  </a:lnTo>
                  <a:lnTo>
                    <a:pt x="1084" y="1857"/>
                  </a:lnTo>
                  <a:lnTo>
                    <a:pt x="1080" y="1866"/>
                  </a:lnTo>
                  <a:lnTo>
                    <a:pt x="1076" y="1875"/>
                  </a:lnTo>
                  <a:lnTo>
                    <a:pt x="1071" y="1882"/>
                  </a:lnTo>
                  <a:lnTo>
                    <a:pt x="1064" y="1889"/>
                  </a:lnTo>
                  <a:lnTo>
                    <a:pt x="1056" y="1895"/>
                  </a:lnTo>
                  <a:lnTo>
                    <a:pt x="1048" y="1902"/>
                  </a:lnTo>
                  <a:lnTo>
                    <a:pt x="1038" y="1907"/>
                  </a:lnTo>
                  <a:lnTo>
                    <a:pt x="1028" y="1911"/>
                  </a:lnTo>
                  <a:lnTo>
                    <a:pt x="1017" y="1915"/>
                  </a:lnTo>
                  <a:lnTo>
                    <a:pt x="1004" y="1918"/>
                  </a:lnTo>
                  <a:lnTo>
                    <a:pt x="990" y="1920"/>
                  </a:lnTo>
                  <a:lnTo>
                    <a:pt x="976" y="1923"/>
                  </a:lnTo>
                  <a:lnTo>
                    <a:pt x="961" y="1923"/>
                  </a:lnTo>
                  <a:close/>
                </a:path>
              </a:pathLst>
            </a:custGeom>
            <a:solidFill>
              <a:srgbClr val="6395CE"/>
            </a:solidFill>
            <a:ln>
              <a:noFill/>
            </a:ln>
          </p:spPr>
          <p:txBody>
            <a:bodyPr vert="horz" wrap="square" lIns="121920" tIns="60960" rIns="121920" bIns="60960" numCol="1" anchor="t" anchorCtr="0" compatLnSpc="1">
              <a:prstTxWarp prst="textNoShape">
                <a:avLst/>
              </a:prstTxWarp>
            </a:bodyPr>
            <a:lstStyle/>
            <a:p>
              <a:endParaRPr lang="zh-CN" altLang="en-US" sz="32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52" name="组合 51"/>
          <p:cNvGrpSpPr/>
          <p:nvPr/>
        </p:nvGrpSpPr>
        <p:grpSpPr>
          <a:xfrm>
            <a:off x="6166856" y="4283021"/>
            <a:ext cx="3935774" cy="318100"/>
            <a:chOff x="5270321" y="4267222"/>
            <a:chExt cx="3935774" cy="318100"/>
          </a:xfrm>
        </p:grpSpPr>
        <p:sp>
          <p:nvSpPr>
            <p:cNvPr id="53" name="TextBox 17"/>
            <p:cNvSpPr txBox="1"/>
            <p:nvPr/>
          </p:nvSpPr>
          <p:spPr>
            <a:xfrm>
              <a:off x="6208158" y="4267222"/>
              <a:ext cx="2997937" cy="318100"/>
            </a:xfrm>
            <a:prstGeom prst="rect">
              <a:avLst/>
            </a:prstGeom>
            <a:noFill/>
          </p:spPr>
          <p:txBody>
            <a:bodyPr wrap="none" rtlCol="0">
              <a:spAutoFit/>
            </a:bodyPr>
            <a:lstStyle/>
            <a:p>
              <a:r>
                <a:rPr lang="zh-CN" altLang="en-US" sz="1467"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地址：</a:t>
              </a:r>
              <a:r>
                <a:rPr lang="zh-CN" altLang="en-US" sz="146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输入你现在居住的详细地址</a:t>
              </a:r>
            </a:p>
          </p:txBody>
        </p:sp>
        <p:sp>
          <p:nvSpPr>
            <p:cNvPr id="54" name="Freeform 10"/>
            <p:cNvSpPr>
              <a:spLocks noChangeAspect="1" noEditPoints="1"/>
            </p:cNvSpPr>
            <p:nvPr/>
          </p:nvSpPr>
          <p:spPr bwMode="auto">
            <a:xfrm>
              <a:off x="5270321" y="4280315"/>
              <a:ext cx="298203" cy="273259"/>
            </a:xfrm>
            <a:custGeom>
              <a:avLst/>
              <a:gdLst>
                <a:gd name="T0" fmla="*/ 460 w 2893"/>
                <a:gd name="T1" fmla="*/ 2647 h 2647"/>
                <a:gd name="T2" fmla="*/ 460 w 2893"/>
                <a:gd name="T3" fmla="*/ 1530 h 2647"/>
                <a:gd name="T4" fmla="*/ 1453 w 2893"/>
                <a:gd name="T5" fmla="*/ 660 h 2647"/>
                <a:gd name="T6" fmla="*/ 2445 w 2893"/>
                <a:gd name="T7" fmla="*/ 1530 h 2647"/>
                <a:gd name="T8" fmla="*/ 2445 w 2893"/>
                <a:gd name="T9" fmla="*/ 2647 h 2647"/>
                <a:gd name="T10" fmla="*/ 1750 w 2893"/>
                <a:gd name="T11" fmla="*/ 2647 h 2647"/>
                <a:gd name="T12" fmla="*/ 1750 w 2893"/>
                <a:gd name="T13" fmla="*/ 1902 h 2647"/>
                <a:gd name="T14" fmla="*/ 1229 w 2893"/>
                <a:gd name="T15" fmla="*/ 1902 h 2647"/>
                <a:gd name="T16" fmla="*/ 1229 w 2893"/>
                <a:gd name="T17" fmla="*/ 2647 h 2647"/>
                <a:gd name="T18" fmla="*/ 460 w 2893"/>
                <a:gd name="T19" fmla="*/ 2647 h 2647"/>
                <a:gd name="T20" fmla="*/ 2148 w 2893"/>
                <a:gd name="T21" fmla="*/ 546 h 2647"/>
                <a:gd name="T22" fmla="*/ 2421 w 2893"/>
                <a:gd name="T23" fmla="*/ 782 h 2647"/>
                <a:gd name="T24" fmla="*/ 2421 w 2893"/>
                <a:gd name="T25" fmla="*/ 322 h 2647"/>
                <a:gd name="T26" fmla="*/ 2148 w 2893"/>
                <a:gd name="T27" fmla="*/ 322 h 2647"/>
                <a:gd name="T28" fmla="*/ 2148 w 2893"/>
                <a:gd name="T29" fmla="*/ 546 h 2647"/>
                <a:gd name="T30" fmla="*/ 1453 w 2893"/>
                <a:gd name="T31" fmla="*/ 521 h 2647"/>
                <a:gd name="T32" fmla="*/ 273 w 2893"/>
                <a:gd name="T33" fmla="*/ 1552 h 2647"/>
                <a:gd name="T34" fmla="*/ 0 w 2893"/>
                <a:gd name="T35" fmla="*/ 1302 h 2647"/>
                <a:gd name="T36" fmla="*/ 1428 w 2893"/>
                <a:gd name="T37" fmla="*/ 0 h 2647"/>
                <a:gd name="T38" fmla="*/ 2893 w 2893"/>
                <a:gd name="T39" fmla="*/ 1316 h 2647"/>
                <a:gd name="T40" fmla="*/ 2657 w 2893"/>
                <a:gd name="T41" fmla="*/ 1527 h 2647"/>
                <a:gd name="T42" fmla="*/ 1453 w 2893"/>
                <a:gd name="T43" fmla="*/ 521 h 2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93" h="2647">
                  <a:moveTo>
                    <a:pt x="460" y="2647"/>
                  </a:moveTo>
                  <a:lnTo>
                    <a:pt x="460" y="1530"/>
                  </a:lnTo>
                  <a:lnTo>
                    <a:pt x="1453" y="660"/>
                  </a:lnTo>
                  <a:lnTo>
                    <a:pt x="2445" y="1530"/>
                  </a:lnTo>
                  <a:lnTo>
                    <a:pt x="2445" y="2647"/>
                  </a:lnTo>
                  <a:lnTo>
                    <a:pt x="1750" y="2647"/>
                  </a:lnTo>
                  <a:lnTo>
                    <a:pt x="1750" y="1902"/>
                  </a:lnTo>
                  <a:lnTo>
                    <a:pt x="1229" y="1902"/>
                  </a:lnTo>
                  <a:lnTo>
                    <a:pt x="1229" y="2647"/>
                  </a:lnTo>
                  <a:lnTo>
                    <a:pt x="460" y="2647"/>
                  </a:lnTo>
                  <a:close/>
                  <a:moveTo>
                    <a:pt x="2148" y="546"/>
                  </a:moveTo>
                  <a:lnTo>
                    <a:pt x="2421" y="782"/>
                  </a:lnTo>
                  <a:lnTo>
                    <a:pt x="2421" y="322"/>
                  </a:lnTo>
                  <a:lnTo>
                    <a:pt x="2148" y="322"/>
                  </a:lnTo>
                  <a:lnTo>
                    <a:pt x="2148" y="546"/>
                  </a:lnTo>
                  <a:close/>
                  <a:moveTo>
                    <a:pt x="1453" y="521"/>
                  </a:moveTo>
                  <a:lnTo>
                    <a:pt x="273" y="1552"/>
                  </a:lnTo>
                  <a:lnTo>
                    <a:pt x="0" y="1302"/>
                  </a:lnTo>
                  <a:lnTo>
                    <a:pt x="1428" y="0"/>
                  </a:lnTo>
                  <a:lnTo>
                    <a:pt x="2893" y="1316"/>
                  </a:lnTo>
                  <a:lnTo>
                    <a:pt x="2657" y="1527"/>
                  </a:lnTo>
                  <a:lnTo>
                    <a:pt x="1453" y="521"/>
                  </a:lnTo>
                  <a:close/>
                </a:path>
              </a:pathLst>
            </a:custGeom>
            <a:solidFill>
              <a:srgbClr val="FAC3C5"/>
            </a:solidFill>
            <a:ln>
              <a:noFill/>
            </a:ln>
          </p:spPr>
          <p:txBody>
            <a:bodyPr vert="horz" wrap="square" lIns="121920" tIns="60960" rIns="121920" bIns="60960" numCol="1" anchor="t" anchorCtr="0" compatLnSpc="1">
              <a:prstTxWarp prst="textNoShape">
                <a:avLst/>
              </a:prstTxWarp>
            </a:bodyPr>
            <a:lstStyle/>
            <a:p>
              <a:endParaRPr lang="zh-CN" altLang="en-US" sz="32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55" name="组合 54"/>
          <p:cNvGrpSpPr/>
          <p:nvPr/>
        </p:nvGrpSpPr>
        <p:grpSpPr>
          <a:xfrm>
            <a:off x="5836836" y="3776881"/>
            <a:ext cx="4982677" cy="417400"/>
            <a:chOff x="4940301" y="3761082"/>
            <a:chExt cx="4982677" cy="417400"/>
          </a:xfrm>
          <a:effectLst/>
        </p:grpSpPr>
        <p:sp>
          <p:nvSpPr>
            <p:cNvPr id="56" name="Freeform 5"/>
            <p:cNvSpPr>
              <a:spLocks/>
            </p:cNvSpPr>
            <p:nvPr/>
          </p:nvSpPr>
          <p:spPr bwMode="auto">
            <a:xfrm rot="5400000">
              <a:off x="7222940" y="1478443"/>
              <a:ext cx="417400" cy="4982677"/>
            </a:xfrm>
            <a:prstGeom prst="roundRect">
              <a:avLst>
                <a:gd name="adj" fmla="val 50000"/>
              </a:avLst>
            </a:prstGeom>
            <a:solidFill>
              <a:srgbClr val="FAC3C5"/>
            </a:solid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57" name="Freeform 9"/>
            <p:cNvSpPr>
              <a:spLocks noChangeAspect="1"/>
            </p:cNvSpPr>
            <p:nvPr/>
          </p:nvSpPr>
          <p:spPr bwMode="auto">
            <a:xfrm>
              <a:off x="5302314" y="3850685"/>
              <a:ext cx="234220" cy="234221"/>
            </a:xfrm>
            <a:custGeom>
              <a:avLst/>
              <a:gdLst>
                <a:gd name="T0" fmla="*/ 1437 w 2430"/>
                <a:gd name="T1" fmla="*/ 556 h 2429"/>
                <a:gd name="T2" fmla="*/ 1502 w 2430"/>
                <a:gd name="T3" fmla="*/ 559 h 2429"/>
                <a:gd name="T4" fmla="*/ 1563 w 2430"/>
                <a:gd name="T5" fmla="*/ 601 h 2429"/>
                <a:gd name="T6" fmla="*/ 1610 w 2430"/>
                <a:gd name="T7" fmla="*/ 678 h 2429"/>
                <a:gd name="T8" fmla="*/ 1654 w 2430"/>
                <a:gd name="T9" fmla="*/ 779 h 2429"/>
                <a:gd name="T10" fmla="*/ 1688 w 2430"/>
                <a:gd name="T11" fmla="*/ 820 h 2429"/>
                <a:gd name="T12" fmla="*/ 1724 w 2430"/>
                <a:gd name="T13" fmla="*/ 837 h 2429"/>
                <a:gd name="T14" fmla="*/ 1780 w 2430"/>
                <a:gd name="T15" fmla="*/ 835 h 2429"/>
                <a:gd name="T16" fmla="*/ 2075 w 2430"/>
                <a:gd name="T17" fmla="*/ 731 h 2429"/>
                <a:gd name="T18" fmla="*/ 2360 w 2430"/>
                <a:gd name="T19" fmla="*/ 609 h 2429"/>
                <a:gd name="T20" fmla="*/ 2409 w 2430"/>
                <a:gd name="T21" fmla="*/ 570 h 2429"/>
                <a:gd name="T22" fmla="*/ 2428 w 2430"/>
                <a:gd name="T23" fmla="*/ 515 h 2429"/>
                <a:gd name="T24" fmla="*/ 2423 w 2430"/>
                <a:gd name="T25" fmla="*/ 448 h 2429"/>
                <a:gd name="T26" fmla="*/ 2371 w 2430"/>
                <a:gd name="T27" fmla="*/ 364 h 2429"/>
                <a:gd name="T28" fmla="*/ 2254 w 2430"/>
                <a:gd name="T29" fmla="*/ 230 h 2429"/>
                <a:gd name="T30" fmla="*/ 2115 w 2430"/>
                <a:gd name="T31" fmla="*/ 97 h 2429"/>
                <a:gd name="T32" fmla="*/ 2018 w 2430"/>
                <a:gd name="T33" fmla="*/ 33 h 2429"/>
                <a:gd name="T34" fmla="*/ 1948 w 2430"/>
                <a:gd name="T35" fmla="*/ 11 h 2429"/>
                <a:gd name="T36" fmla="*/ 1861 w 2430"/>
                <a:gd name="T37" fmla="*/ 0 h 2429"/>
                <a:gd name="T38" fmla="*/ 1761 w 2430"/>
                <a:gd name="T39" fmla="*/ 3 h 2429"/>
                <a:gd name="T40" fmla="*/ 1650 w 2430"/>
                <a:gd name="T41" fmla="*/ 21 h 2429"/>
                <a:gd name="T42" fmla="*/ 1533 w 2430"/>
                <a:gd name="T43" fmla="*/ 54 h 2429"/>
                <a:gd name="T44" fmla="*/ 1411 w 2430"/>
                <a:gd name="T45" fmla="*/ 105 h 2429"/>
                <a:gd name="T46" fmla="*/ 1168 w 2430"/>
                <a:gd name="T47" fmla="*/ 238 h 2429"/>
                <a:gd name="T48" fmla="*/ 904 w 2430"/>
                <a:gd name="T49" fmla="*/ 420 h 2429"/>
                <a:gd name="T50" fmla="*/ 657 w 2430"/>
                <a:gd name="T51" fmla="*/ 637 h 2429"/>
                <a:gd name="T52" fmla="*/ 519 w 2430"/>
                <a:gd name="T53" fmla="*/ 785 h 2429"/>
                <a:gd name="T54" fmla="*/ 391 w 2430"/>
                <a:gd name="T55" fmla="*/ 943 h 2429"/>
                <a:gd name="T56" fmla="*/ 199 w 2430"/>
                <a:gd name="T57" fmla="*/ 1228 h 2429"/>
                <a:gd name="T58" fmla="*/ 61 w 2430"/>
                <a:gd name="T59" fmla="*/ 1496 h 2429"/>
                <a:gd name="T60" fmla="*/ 25 w 2430"/>
                <a:gd name="T61" fmla="*/ 1609 h 2429"/>
                <a:gd name="T62" fmla="*/ 3 w 2430"/>
                <a:gd name="T63" fmla="*/ 1777 h 2429"/>
                <a:gd name="T64" fmla="*/ 4 w 2430"/>
                <a:gd name="T65" fmla="*/ 1956 h 2429"/>
                <a:gd name="T66" fmla="*/ 25 w 2430"/>
                <a:gd name="T67" fmla="*/ 2061 h 2429"/>
                <a:gd name="T68" fmla="*/ 51 w 2430"/>
                <a:gd name="T69" fmla="*/ 2116 h 2429"/>
                <a:gd name="T70" fmla="*/ 151 w 2430"/>
                <a:gd name="T71" fmla="*/ 2219 h 2429"/>
                <a:gd name="T72" fmla="*/ 325 w 2430"/>
                <a:gd name="T73" fmla="*/ 2362 h 2429"/>
                <a:gd name="T74" fmla="*/ 398 w 2430"/>
                <a:gd name="T75" fmla="*/ 2409 h 2429"/>
                <a:gd name="T76" fmla="*/ 480 w 2430"/>
                <a:gd name="T77" fmla="*/ 2427 h 2429"/>
                <a:gd name="T78" fmla="*/ 569 w 2430"/>
                <a:gd name="T79" fmla="*/ 2424 h 2429"/>
                <a:gd name="T80" fmla="*/ 609 w 2430"/>
                <a:gd name="T81" fmla="*/ 2406 h 2429"/>
                <a:gd name="T82" fmla="*/ 635 w 2430"/>
                <a:gd name="T83" fmla="*/ 2374 h 2429"/>
                <a:gd name="T84" fmla="*/ 677 w 2430"/>
                <a:gd name="T85" fmla="*/ 2250 h 2429"/>
                <a:gd name="T86" fmla="*/ 800 w 2430"/>
                <a:gd name="T87" fmla="*/ 1957 h 2429"/>
                <a:gd name="T88" fmla="*/ 871 w 2430"/>
                <a:gd name="T89" fmla="*/ 1827 h 2429"/>
                <a:gd name="T90" fmla="*/ 893 w 2430"/>
                <a:gd name="T91" fmla="*/ 1771 h 2429"/>
                <a:gd name="T92" fmla="*/ 879 w 2430"/>
                <a:gd name="T93" fmla="*/ 1710 h 2429"/>
                <a:gd name="T94" fmla="*/ 835 w 2430"/>
                <a:gd name="T95" fmla="*/ 1657 h 2429"/>
                <a:gd name="T96" fmla="*/ 712 w 2430"/>
                <a:gd name="T97" fmla="*/ 1585 h 2429"/>
                <a:gd name="T98" fmla="*/ 625 w 2430"/>
                <a:gd name="T99" fmla="*/ 1533 h 2429"/>
                <a:gd name="T100" fmla="*/ 603 w 2430"/>
                <a:gd name="T101" fmla="*/ 1487 h 2429"/>
                <a:gd name="T102" fmla="*/ 598 w 2430"/>
                <a:gd name="T103" fmla="*/ 1404 h 2429"/>
                <a:gd name="T104" fmla="*/ 622 w 2430"/>
                <a:gd name="T105" fmla="*/ 1305 h 2429"/>
                <a:gd name="T106" fmla="*/ 687 w 2430"/>
                <a:gd name="T107" fmla="*/ 1192 h 2429"/>
                <a:gd name="T108" fmla="*/ 780 w 2430"/>
                <a:gd name="T109" fmla="*/ 1065 h 2429"/>
                <a:gd name="T110" fmla="*/ 889 w 2430"/>
                <a:gd name="T111" fmla="*/ 938 h 2429"/>
                <a:gd name="T112" fmla="*/ 1012 w 2430"/>
                <a:gd name="T113" fmla="*/ 817 h 2429"/>
                <a:gd name="T114" fmla="*/ 1141 w 2430"/>
                <a:gd name="T115" fmla="*/ 709 h 2429"/>
                <a:gd name="T116" fmla="*/ 1275 w 2430"/>
                <a:gd name="T117" fmla="*/ 622 h 2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430" h="2429">
                  <a:moveTo>
                    <a:pt x="1382" y="571"/>
                  </a:moveTo>
                  <a:lnTo>
                    <a:pt x="1386" y="569"/>
                  </a:lnTo>
                  <a:lnTo>
                    <a:pt x="1397" y="565"/>
                  </a:lnTo>
                  <a:lnTo>
                    <a:pt x="1414" y="560"/>
                  </a:lnTo>
                  <a:lnTo>
                    <a:pt x="1437" y="556"/>
                  </a:lnTo>
                  <a:lnTo>
                    <a:pt x="1449" y="554"/>
                  </a:lnTo>
                  <a:lnTo>
                    <a:pt x="1461" y="554"/>
                  </a:lnTo>
                  <a:lnTo>
                    <a:pt x="1475" y="554"/>
                  </a:lnTo>
                  <a:lnTo>
                    <a:pt x="1488" y="556"/>
                  </a:lnTo>
                  <a:lnTo>
                    <a:pt x="1502" y="559"/>
                  </a:lnTo>
                  <a:lnTo>
                    <a:pt x="1515" y="563"/>
                  </a:lnTo>
                  <a:lnTo>
                    <a:pt x="1528" y="569"/>
                  </a:lnTo>
                  <a:lnTo>
                    <a:pt x="1541" y="578"/>
                  </a:lnTo>
                  <a:lnTo>
                    <a:pt x="1552" y="588"/>
                  </a:lnTo>
                  <a:lnTo>
                    <a:pt x="1563" y="601"/>
                  </a:lnTo>
                  <a:lnTo>
                    <a:pt x="1575" y="614"/>
                  </a:lnTo>
                  <a:lnTo>
                    <a:pt x="1584" y="629"/>
                  </a:lnTo>
                  <a:lnTo>
                    <a:pt x="1593" y="645"/>
                  </a:lnTo>
                  <a:lnTo>
                    <a:pt x="1602" y="661"/>
                  </a:lnTo>
                  <a:lnTo>
                    <a:pt x="1610" y="678"/>
                  </a:lnTo>
                  <a:lnTo>
                    <a:pt x="1619" y="695"/>
                  </a:lnTo>
                  <a:lnTo>
                    <a:pt x="1632" y="727"/>
                  </a:lnTo>
                  <a:lnTo>
                    <a:pt x="1644" y="756"/>
                  </a:lnTo>
                  <a:lnTo>
                    <a:pt x="1649" y="768"/>
                  </a:lnTo>
                  <a:lnTo>
                    <a:pt x="1654" y="779"/>
                  </a:lnTo>
                  <a:lnTo>
                    <a:pt x="1659" y="789"/>
                  </a:lnTo>
                  <a:lnTo>
                    <a:pt x="1664" y="795"/>
                  </a:lnTo>
                  <a:lnTo>
                    <a:pt x="1672" y="806"/>
                  </a:lnTo>
                  <a:lnTo>
                    <a:pt x="1682" y="816"/>
                  </a:lnTo>
                  <a:lnTo>
                    <a:pt x="1688" y="820"/>
                  </a:lnTo>
                  <a:lnTo>
                    <a:pt x="1694" y="824"/>
                  </a:lnTo>
                  <a:lnTo>
                    <a:pt x="1700" y="828"/>
                  </a:lnTo>
                  <a:lnTo>
                    <a:pt x="1707" y="832"/>
                  </a:lnTo>
                  <a:lnTo>
                    <a:pt x="1716" y="835"/>
                  </a:lnTo>
                  <a:lnTo>
                    <a:pt x="1724" y="837"/>
                  </a:lnTo>
                  <a:lnTo>
                    <a:pt x="1733" y="838"/>
                  </a:lnTo>
                  <a:lnTo>
                    <a:pt x="1743" y="839"/>
                  </a:lnTo>
                  <a:lnTo>
                    <a:pt x="1754" y="838"/>
                  </a:lnTo>
                  <a:lnTo>
                    <a:pt x="1767" y="837"/>
                  </a:lnTo>
                  <a:lnTo>
                    <a:pt x="1780" y="835"/>
                  </a:lnTo>
                  <a:lnTo>
                    <a:pt x="1794" y="832"/>
                  </a:lnTo>
                  <a:lnTo>
                    <a:pt x="1837" y="818"/>
                  </a:lnTo>
                  <a:lnTo>
                    <a:pt x="1903" y="796"/>
                  </a:lnTo>
                  <a:lnTo>
                    <a:pt x="1984" y="766"/>
                  </a:lnTo>
                  <a:lnTo>
                    <a:pt x="2075" y="731"/>
                  </a:lnTo>
                  <a:lnTo>
                    <a:pt x="2167" y="695"/>
                  </a:lnTo>
                  <a:lnTo>
                    <a:pt x="2255" y="659"/>
                  </a:lnTo>
                  <a:lnTo>
                    <a:pt x="2294" y="642"/>
                  </a:lnTo>
                  <a:lnTo>
                    <a:pt x="2330" y="624"/>
                  </a:lnTo>
                  <a:lnTo>
                    <a:pt x="2360" y="609"/>
                  </a:lnTo>
                  <a:lnTo>
                    <a:pt x="2385" y="596"/>
                  </a:lnTo>
                  <a:lnTo>
                    <a:pt x="2392" y="592"/>
                  </a:lnTo>
                  <a:lnTo>
                    <a:pt x="2398" y="585"/>
                  </a:lnTo>
                  <a:lnTo>
                    <a:pt x="2403" y="578"/>
                  </a:lnTo>
                  <a:lnTo>
                    <a:pt x="2409" y="570"/>
                  </a:lnTo>
                  <a:lnTo>
                    <a:pt x="2415" y="561"/>
                  </a:lnTo>
                  <a:lnTo>
                    <a:pt x="2419" y="551"/>
                  </a:lnTo>
                  <a:lnTo>
                    <a:pt x="2423" y="539"/>
                  </a:lnTo>
                  <a:lnTo>
                    <a:pt x="2426" y="528"/>
                  </a:lnTo>
                  <a:lnTo>
                    <a:pt x="2428" y="515"/>
                  </a:lnTo>
                  <a:lnTo>
                    <a:pt x="2430" y="503"/>
                  </a:lnTo>
                  <a:lnTo>
                    <a:pt x="2430" y="488"/>
                  </a:lnTo>
                  <a:lnTo>
                    <a:pt x="2429" y="475"/>
                  </a:lnTo>
                  <a:lnTo>
                    <a:pt x="2426" y="461"/>
                  </a:lnTo>
                  <a:lnTo>
                    <a:pt x="2423" y="448"/>
                  </a:lnTo>
                  <a:lnTo>
                    <a:pt x="2417" y="433"/>
                  </a:lnTo>
                  <a:lnTo>
                    <a:pt x="2410" y="420"/>
                  </a:lnTo>
                  <a:lnTo>
                    <a:pt x="2400" y="405"/>
                  </a:lnTo>
                  <a:lnTo>
                    <a:pt x="2387" y="385"/>
                  </a:lnTo>
                  <a:lnTo>
                    <a:pt x="2371" y="364"/>
                  </a:lnTo>
                  <a:lnTo>
                    <a:pt x="2351" y="340"/>
                  </a:lnTo>
                  <a:lnTo>
                    <a:pt x="2330" y="314"/>
                  </a:lnTo>
                  <a:lnTo>
                    <a:pt x="2306" y="286"/>
                  </a:lnTo>
                  <a:lnTo>
                    <a:pt x="2281" y="259"/>
                  </a:lnTo>
                  <a:lnTo>
                    <a:pt x="2254" y="230"/>
                  </a:lnTo>
                  <a:lnTo>
                    <a:pt x="2227" y="201"/>
                  </a:lnTo>
                  <a:lnTo>
                    <a:pt x="2198" y="173"/>
                  </a:lnTo>
                  <a:lnTo>
                    <a:pt x="2170" y="146"/>
                  </a:lnTo>
                  <a:lnTo>
                    <a:pt x="2143" y="121"/>
                  </a:lnTo>
                  <a:lnTo>
                    <a:pt x="2115" y="97"/>
                  </a:lnTo>
                  <a:lnTo>
                    <a:pt x="2090" y="77"/>
                  </a:lnTo>
                  <a:lnTo>
                    <a:pt x="2065" y="58"/>
                  </a:lnTo>
                  <a:lnTo>
                    <a:pt x="2042" y="44"/>
                  </a:lnTo>
                  <a:lnTo>
                    <a:pt x="2030" y="39"/>
                  </a:lnTo>
                  <a:lnTo>
                    <a:pt x="2018" y="33"/>
                  </a:lnTo>
                  <a:lnTo>
                    <a:pt x="2006" y="28"/>
                  </a:lnTo>
                  <a:lnTo>
                    <a:pt x="1993" y="23"/>
                  </a:lnTo>
                  <a:lnTo>
                    <a:pt x="1978" y="19"/>
                  </a:lnTo>
                  <a:lnTo>
                    <a:pt x="1963" y="15"/>
                  </a:lnTo>
                  <a:lnTo>
                    <a:pt x="1948" y="11"/>
                  </a:lnTo>
                  <a:lnTo>
                    <a:pt x="1931" y="8"/>
                  </a:lnTo>
                  <a:lnTo>
                    <a:pt x="1914" y="5"/>
                  </a:lnTo>
                  <a:lnTo>
                    <a:pt x="1896" y="3"/>
                  </a:lnTo>
                  <a:lnTo>
                    <a:pt x="1879" y="1"/>
                  </a:lnTo>
                  <a:lnTo>
                    <a:pt x="1861" y="0"/>
                  </a:lnTo>
                  <a:lnTo>
                    <a:pt x="1841" y="0"/>
                  </a:lnTo>
                  <a:lnTo>
                    <a:pt x="1822" y="0"/>
                  </a:lnTo>
                  <a:lnTo>
                    <a:pt x="1801" y="0"/>
                  </a:lnTo>
                  <a:lnTo>
                    <a:pt x="1781" y="1"/>
                  </a:lnTo>
                  <a:lnTo>
                    <a:pt x="1761" y="3"/>
                  </a:lnTo>
                  <a:lnTo>
                    <a:pt x="1739" y="5"/>
                  </a:lnTo>
                  <a:lnTo>
                    <a:pt x="1718" y="8"/>
                  </a:lnTo>
                  <a:lnTo>
                    <a:pt x="1695" y="11"/>
                  </a:lnTo>
                  <a:lnTo>
                    <a:pt x="1673" y="16"/>
                  </a:lnTo>
                  <a:lnTo>
                    <a:pt x="1650" y="21"/>
                  </a:lnTo>
                  <a:lnTo>
                    <a:pt x="1628" y="26"/>
                  </a:lnTo>
                  <a:lnTo>
                    <a:pt x="1604" y="32"/>
                  </a:lnTo>
                  <a:lnTo>
                    <a:pt x="1581" y="38"/>
                  </a:lnTo>
                  <a:lnTo>
                    <a:pt x="1557" y="46"/>
                  </a:lnTo>
                  <a:lnTo>
                    <a:pt x="1533" y="54"/>
                  </a:lnTo>
                  <a:lnTo>
                    <a:pt x="1509" y="63"/>
                  </a:lnTo>
                  <a:lnTo>
                    <a:pt x="1485" y="73"/>
                  </a:lnTo>
                  <a:lnTo>
                    <a:pt x="1460" y="83"/>
                  </a:lnTo>
                  <a:lnTo>
                    <a:pt x="1436" y="94"/>
                  </a:lnTo>
                  <a:lnTo>
                    <a:pt x="1411" y="105"/>
                  </a:lnTo>
                  <a:lnTo>
                    <a:pt x="1364" y="129"/>
                  </a:lnTo>
                  <a:lnTo>
                    <a:pt x="1317" y="153"/>
                  </a:lnTo>
                  <a:lnTo>
                    <a:pt x="1268" y="180"/>
                  </a:lnTo>
                  <a:lnTo>
                    <a:pt x="1219" y="208"/>
                  </a:lnTo>
                  <a:lnTo>
                    <a:pt x="1168" y="238"/>
                  </a:lnTo>
                  <a:lnTo>
                    <a:pt x="1117" y="270"/>
                  </a:lnTo>
                  <a:lnTo>
                    <a:pt x="1065" y="304"/>
                  </a:lnTo>
                  <a:lnTo>
                    <a:pt x="1013" y="340"/>
                  </a:lnTo>
                  <a:lnTo>
                    <a:pt x="959" y="378"/>
                  </a:lnTo>
                  <a:lnTo>
                    <a:pt x="904" y="420"/>
                  </a:lnTo>
                  <a:lnTo>
                    <a:pt x="850" y="463"/>
                  </a:lnTo>
                  <a:lnTo>
                    <a:pt x="796" y="510"/>
                  </a:lnTo>
                  <a:lnTo>
                    <a:pt x="741" y="559"/>
                  </a:lnTo>
                  <a:lnTo>
                    <a:pt x="685" y="611"/>
                  </a:lnTo>
                  <a:lnTo>
                    <a:pt x="657" y="637"/>
                  </a:lnTo>
                  <a:lnTo>
                    <a:pt x="630" y="666"/>
                  </a:lnTo>
                  <a:lnTo>
                    <a:pt x="602" y="695"/>
                  </a:lnTo>
                  <a:lnTo>
                    <a:pt x="574" y="724"/>
                  </a:lnTo>
                  <a:lnTo>
                    <a:pt x="547" y="754"/>
                  </a:lnTo>
                  <a:lnTo>
                    <a:pt x="519" y="785"/>
                  </a:lnTo>
                  <a:lnTo>
                    <a:pt x="493" y="816"/>
                  </a:lnTo>
                  <a:lnTo>
                    <a:pt x="466" y="848"/>
                  </a:lnTo>
                  <a:lnTo>
                    <a:pt x="441" y="880"/>
                  </a:lnTo>
                  <a:lnTo>
                    <a:pt x="416" y="911"/>
                  </a:lnTo>
                  <a:lnTo>
                    <a:pt x="391" y="943"/>
                  </a:lnTo>
                  <a:lnTo>
                    <a:pt x="367" y="976"/>
                  </a:lnTo>
                  <a:lnTo>
                    <a:pt x="321" y="1040"/>
                  </a:lnTo>
                  <a:lnTo>
                    <a:pt x="278" y="1103"/>
                  </a:lnTo>
                  <a:lnTo>
                    <a:pt x="237" y="1166"/>
                  </a:lnTo>
                  <a:lnTo>
                    <a:pt x="199" y="1228"/>
                  </a:lnTo>
                  <a:lnTo>
                    <a:pt x="166" y="1287"/>
                  </a:lnTo>
                  <a:lnTo>
                    <a:pt x="134" y="1344"/>
                  </a:lnTo>
                  <a:lnTo>
                    <a:pt x="106" y="1399"/>
                  </a:lnTo>
                  <a:lnTo>
                    <a:pt x="82" y="1449"/>
                  </a:lnTo>
                  <a:lnTo>
                    <a:pt x="61" y="1496"/>
                  </a:lnTo>
                  <a:lnTo>
                    <a:pt x="45" y="1539"/>
                  </a:lnTo>
                  <a:lnTo>
                    <a:pt x="38" y="1559"/>
                  </a:lnTo>
                  <a:lnTo>
                    <a:pt x="33" y="1577"/>
                  </a:lnTo>
                  <a:lnTo>
                    <a:pt x="28" y="1593"/>
                  </a:lnTo>
                  <a:lnTo>
                    <a:pt x="25" y="1609"/>
                  </a:lnTo>
                  <a:lnTo>
                    <a:pt x="20" y="1639"/>
                  </a:lnTo>
                  <a:lnTo>
                    <a:pt x="14" y="1672"/>
                  </a:lnTo>
                  <a:lnTo>
                    <a:pt x="9" y="1706"/>
                  </a:lnTo>
                  <a:lnTo>
                    <a:pt x="6" y="1740"/>
                  </a:lnTo>
                  <a:lnTo>
                    <a:pt x="3" y="1777"/>
                  </a:lnTo>
                  <a:lnTo>
                    <a:pt x="1" y="1813"/>
                  </a:lnTo>
                  <a:lnTo>
                    <a:pt x="0" y="1850"/>
                  </a:lnTo>
                  <a:lnTo>
                    <a:pt x="0" y="1885"/>
                  </a:lnTo>
                  <a:lnTo>
                    <a:pt x="1" y="1921"/>
                  </a:lnTo>
                  <a:lnTo>
                    <a:pt x="4" y="1956"/>
                  </a:lnTo>
                  <a:lnTo>
                    <a:pt x="7" y="1989"/>
                  </a:lnTo>
                  <a:lnTo>
                    <a:pt x="13" y="2019"/>
                  </a:lnTo>
                  <a:lnTo>
                    <a:pt x="16" y="2034"/>
                  </a:lnTo>
                  <a:lnTo>
                    <a:pt x="21" y="2048"/>
                  </a:lnTo>
                  <a:lnTo>
                    <a:pt x="25" y="2061"/>
                  </a:lnTo>
                  <a:lnTo>
                    <a:pt x="29" y="2073"/>
                  </a:lnTo>
                  <a:lnTo>
                    <a:pt x="34" y="2086"/>
                  </a:lnTo>
                  <a:lnTo>
                    <a:pt x="39" y="2097"/>
                  </a:lnTo>
                  <a:lnTo>
                    <a:pt x="45" y="2107"/>
                  </a:lnTo>
                  <a:lnTo>
                    <a:pt x="51" y="2116"/>
                  </a:lnTo>
                  <a:lnTo>
                    <a:pt x="67" y="2135"/>
                  </a:lnTo>
                  <a:lnTo>
                    <a:pt x="84" y="2154"/>
                  </a:lnTo>
                  <a:lnTo>
                    <a:pt x="104" y="2175"/>
                  </a:lnTo>
                  <a:lnTo>
                    <a:pt x="127" y="2197"/>
                  </a:lnTo>
                  <a:lnTo>
                    <a:pt x="151" y="2219"/>
                  </a:lnTo>
                  <a:lnTo>
                    <a:pt x="176" y="2242"/>
                  </a:lnTo>
                  <a:lnTo>
                    <a:pt x="202" y="2264"/>
                  </a:lnTo>
                  <a:lnTo>
                    <a:pt x="228" y="2287"/>
                  </a:lnTo>
                  <a:lnTo>
                    <a:pt x="279" y="2328"/>
                  </a:lnTo>
                  <a:lnTo>
                    <a:pt x="325" y="2362"/>
                  </a:lnTo>
                  <a:lnTo>
                    <a:pt x="344" y="2378"/>
                  </a:lnTo>
                  <a:lnTo>
                    <a:pt x="362" y="2389"/>
                  </a:lnTo>
                  <a:lnTo>
                    <a:pt x="376" y="2398"/>
                  </a:lnTo>
                  <a:lnTo>
                    <a:pt x="387" y="2404"/>
                  </a:lnTo>
                  <a:lnTo>
                    <a:pt x="398" y="2409"/>
                  </a:lnTo>
                  <a:lnTo>
                    <a:pt x="410" y="2413"/>
                  </a:lnTo>
                  <a:lnTo>
                    <a:pt x="425" y="2418"/>
                  </a:lnTo>
                  <a:lnTo>
                    <a:pt x="443" y="2422"/>
                  </a:lnTo>
                  <a:lnTo>
                    <a:pt x="461" y="2425"/>
                  </a:lnTo>
                  <a:lnTo>
                    <a:pt x="480" y="2427"/>
                  </a:lnTo>
                  <a:lnTo>
                    <a:pt x="501" y="2429"/>
                  </a:lnTo>
                  <a:lnTo>
                    <a:pt x="521" y="2429"/>
                  </a:lnTo>
                  <a:lnTo>
                    <a:pt x="541" y="2428"/>
                  </a:lnTo>
                  <a:lnTo>
                    <a:pt x="560" y="2426"/>
                  </a:lnTo>
                  <a:lnTo>
                    <a:pt x="569" y="2424"/>
                  </a:lnTo>
                  <a:lnTo>
                    <a:pt x="577" y="2421"/>
                  </a:lnTo>
                  <a:lnTo>
                    <a:pt x="587" y="2418"/>
                  </a:lnTo>
                  <a:lnTo>
                    <a:pt x="595" y="2414"/>
                  </a:lnTo>
                  <a:lnTo>
                    <a:pt x="602" y="2410"/>
                  </a:lnTo>
                  <a:lnTo>
                    <a:pt x="609" y="2406"/>
                  </a:lnTo>
                  <a:lnTo>
                    <a:pt x="615" y="2401"/>
                  </a:lnTo>
                  <a:lnTo>
                    <a:pt x="621" y="2395"/>
                  </a:lnTo>
                  <a:lnTo>
                    <a:pt x="626" y="2389"/>
                  </a:lnTo>
                  <a:lnTo>
                    <a:pt x="631" y="2382"/>
                  </a:lnTo>
                  <a:lnTo>
                    <a:pt x="635" y="2374"/>
                  </a:lnTo>
                  <a:lnTo>
                    <a:pt x="637" y="2365"/>
                  </a:lnTo>
                  <a:lnTo>
                    <a:pt x="643" y="2345"/>
                  </a:lnTo>
                  <a:lnTo>
                    <a:pt x="652" y="2317"/>
                  </a:lnTo>
                  <a:lnTo>
                    <a:pt x="663" y="2286"/>
                  </a:lnTo>
                  <a:lnTo>
                    <a:pt x="677" y="2250"/>
                  </a:lnTo>
                  <a:lnTo>
                    <a:pt x="709" y="2168"/>
                  </a:lnTo>
                  <a:lnTo>
                    <a:pt x="745" y="2082"/>
                  </a:lnTo>
                  <a:lnTo>
                    <a:pt x="763" y="2039"/>
                  </a:lnTo>
                  <a:lnTo>
                    <a:pt x="783" y="1997"/>
                  </a:lnTo>
                  <a:lnTo>
                    <a:pt x="800" y="1957"/>
                  </a:lnTo>
                  <a:lnTo>
                    <a:pt x="818" y="1921"/>
                  </a:lnTo>
                  <a:lnTo>
                    <a:pt x="834" y="1890"/>
                  </a:lnTo>
                  <a:lnTo>
                    <a:pt x="848" y="1862"/>
                  </a:lnTo>
                  <a:lnTo>
                    <a:pt x="860" y="1842"/>
                  </a:lnTo>
                  <a:lnTo>
                    <a:pt x="871" y="1827"/>
                  </a:lnTo>
                  <a:lnTo>
                    <a:pt x="879" y="1817"/>
                  </a:lnTo>
                  <a:lnTo>
                    <a:pt x="885" y="1806"/>
                  </a:lnTo>
                  <a:lnTo>
                    <a:pt x="889" y="1795"/>
                  </a:lnTo>
                  <a:lnTo>
                    <a:pt x="892" y="1782"/>
                  </a:lnTo>
                  <a:lnTo>
                    <a:pt x="893" y="1771"/>
                  </a:lnTo>
                  <a:lnTo>
                    <a:pt x="893" y="1759"/>
                  </a:lnTo>
                  <a:lnTo>
                    <a:pt x="891" y="1747"/>
                  </a:lnTo>
                  <a:lnTo>
                    <a:pt x="888" y="1734"/>
                  </a:lnTo>
                  <a:lnTo>
                    <a:pt x="884" y="1722"/>
                  </a:lnTo>
                  <a:lnTo>
                    <a:pt x="879" y="1710"/>
                  </a:lnTo>
                  <a:lnTo>
                    <a:pt x="872" y="1699"/>
                  </a:lnTo>
                  <a:lnTo>
                    <a:pt x="865" y="1687"/>
                  </a:lnTo>
                  <a:lnTo>
                    <a:pt x="855" y="1677"/>
                  </a:lnTo>
                  <a:lnTo>
                    <a:pt x="846" y="1667"/>
                  </a:lnTo>
                  <a:lnTo>
                    <a:pt x="835" y="1657"/>
                  </a:lnTo>
                  <a:lnTo>
                    <a:pt x="824" y="1647"/>
                  </a:lnTo>
                  <a:lnTo>
                    <a:pt x="801" y="1633"/>
                  </a:lnTo>
                  <a:lnTo>
                    <a:pt x="774" y="1617"/>
                  </a:lnTo>
                  <a:lnTo>
                    <a:pt x="744" y="1602"/>
                  </a:lnTo>
                  <a:lnTo>
                    <a:pt x="712" y="1585"/>
                  </a:lnTo>
                  <a:lnTo>
                    <a:pt x="683" y="1570"/>
                  </a:lnTo>
                  <a:lnTo>
                    <a:pt x="656" y="1555"/>
                  </a:lnTo>
                  <a:lnTo>
                    <a:pt x="644" y="1547"/>
                  </a:lnTo>
                  <a:lnTo>
                    <a:pt x="635" y="1540"/>
                  </a:lnTo>
                  <a:lnTo>
                    <a:pt x="625" y="1533"/>
                  </a:lnTo>
                  <a:lnTo>
                    <a:pt x="619" y="1527"/>
                  </a:lnTo>
                  <a:lnTo>
                    <a:pt x="614" y="1520"/>
                  </a:lnTo>
                  <a:lnTo>
                    <a:pt x="610" y="1511"/>
                  </a:lnTo>
                  <a:lnTo>
                    <a:pt x="606" y="1499"/>
                  </a:lnTo>
                  <a:lnTo>
                    <a:pt x="603" y="1487"/>
                  </a:lnTo>
                  <a:lnTo>
                    <a:pt x="600" y="1473"/>
                  </a:lnTo>
                  <a:lnTo>
                    <a:pt x="598" y="1458"/>
                  </a:lnTo>
                  <a:lnTo>
                    <a:pt x="597" y="1441"/>
                  </a:lnTo>
                  <a:lnTo>
                    <a:pt x="597" y="1423"/>
                  </a:lnTo>
                  <a:lnTo>
                    <a:pt x="598" y="1404"/>
                  </a:lnTo>
                  <a:lnTo>
                    <a:pt x="601" y="1386"/>
                  </a:lnTo>
                  <a:lnTo>
                    <a:pt x="604" y="1366"/>
                  </a:lnTo>
                  <a:lnTo>
                    <a:pt x="609" y="1346"/>
                  </a:lnTo>
                  <a:lnTo>
                    <a:pt x="614" y="1326"/>
                  </a:lnTo>
                  <a:lnTo>
                    <a:pt x="622" y="1305"/>
                  </a:lnTo>
                  <a:lnTo>
                    <a:pt x="632" y="1285"/>
                  </a:lnTo>
                  <a:lnTo>
                    <a:pt x="642" y="1265"/>
                  </a:lnTo>
                  <a:lnTo>
                    <a:pt x="656" y="1241"/>
                  </a:lnTo>
                  <a:lnTo>
                    <a:pt x="671" y="1217"/>
                  </a:lnTo>
                  <a:lnTo>
                    <a:pt x="687" y="1192"/>
                  </a:lnTo>
                  <a:lnTo>
                    <a:pt x="704" y="1166"/>
                  </a:lnTo>
                  <a:lnTo>
                    <a:pt x="721" y="1142"/>
                  </a:lnTo>
                  <a:lnTo>
                    <a:pt x="741" y="1116"/>
                  </a:lnTo>
                  <a:lnTo>
                    <a:pt x="759" y="1091"/>
                  </a:lnTo>
                  <a:lnTo>
                    <a:pt x="780" y="1065"/>
                  </a:lnTo>
                  <a:lnTo>
                    <a:pt x="800" y="1040"/>
                  </a:lnTo>
                  <a:lnTo>
                    <a:pt x="822" y="1014"/>
                  </a:lnTo>
                  <a:lnTo>
                    <a:pt x="844" y="989"/>
                  </a:lnTo>
                  <a:lnTo>
                    <a:pt x="867" y="963"/>
                  </a:lnTo>
                  <a:lnTo>
                    <a:pt x="889" y="938"/>
                  </a:lnTo>
                  <a:lnTo>
                    <a:pt x="913" y="913"/>
                  </a:lnTo>
                  <a:lnTo>
                    <a:pt x="937" y="889"/>
                  </a:lnTo>
                  <a:lnTo>
                    <a:pt x="962" y="864"/>
                  </a:lnTo>
                  <a:lnTo>
                    <a:pt x="986" y="841"/>
                  </a:lnTo>
                  <a:lnTo>
                    <a:pt x="1012" y="817"/>
                  </a:lnTo>
                  <a:lnTo>
                    <a:pt x="1037" y="795"/>
                  </a:lnTo>
                  <a:lnTo>
                    <a:pt x="1063" y="772"/>
                  </a:lnTo>
                  <a:lnTo>
                    <a:pt x="1088" y="751"/>
                  </a:lnTo>
                  <a:lnTo>
                    <a:pt x="1115" y="729"/>
                  </a:lnTo>
                  <a:lnTo>
                    <a:pt x="1141" y="709"/>
                  </a:lnTo>
                  <a:lnTo>
                    <a:pt x="1168" y="690"/>
                  </a:lnTo>
                  <a:lnTo>
                    <a:pt x="1195" y="671"/>
                  </a:lnTo>
                  <a:lnTo>
                    <a:pt x="1221" y="654"/>
                  </a:lnTo>
                  <a:lnTo>
                    <a:pt x="1249" y="637"/>
                  </a:lnTo>
                  <a:lnTo>
                    <a:pt x="1275" y="622"/>
                  </a:lnTo>
                  <a:lnTo>
                    <a:pt x="1302" y="607"/>
                  </a:lnTo>
                  <a:lnTo>
                    <a:pt x="1328" y="594"/>
                  </a:lnTo>
                  <a:lnTo>
                    <a:pt x="1355" y="581"/>
                  </a:lnTo>
                  <a:lnTo>
                    <a:pt x="1382" y="571"/>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320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58" name="TextBox 22"/>
            <p:cNvSpPr txBox="1"/>
            <p:nvPr/>
          </p:nvSpPr>
          <p:spPr>
            <a:xfrm>
              <a:off x="6208158" y="3817642"/>
              <a:ext cx="2020105" cy="318100"/>
            </a:xfrm>
            <a:prstGeom prst="rect">
              <a:avLst/>
            </a:prstGeom>
            <a:noFill/>
          </p:spPr>
          <p:txBody>
            <a:bodyPr wrap="none" rtlCol="0">
              <a:spAutoFit/>
            </a:bodyPr>
            <a:lstStyle/>
            <a:p>
              <a:r>
                <a:rPr lang="zh-CN" altLang="en-US" sz="1467" b="1" dirty="0">
                  <a:solidFill>
                    <a:schemeClr val="bg1"/>
                  </a:solidFill>
                  <a:latin typeface="微软雅黑" panose="020B0503020204020204" pitchFamily="34" charset="-122"/>
                  <a:ea typeface="微软雅黑" panose="020B0503020204020204" pitchFamily="34" charset="-122"/>
                  <a:cs typeface="+mn-ea"/>
                  <a:sym typeface="+mn-lt"/>
                </a:rPr>
                <a:t>电话：</a:t>
              </a:r>
              <a:r>
                <a:rPr lang="en-US" altLang="zh-CN" sz="1467" dirty="0">
                  <a:solidFill>
                    <a:schemeClr val="bg1"/>
                  </a:solidFill>
                  <a:latin typeface="微软雅黑" panose="020B0503020204020204" pitchFamily="34" charset="-122"/>
                  <a:ea typeface="微软雅黑" panose="020B0503020204020204" pitchFamily="34" charset="-122"/>
                  <a:cs typeface="+mn-ea"/>
                  <a:sym typeface="+mn-lt"/>
                </a:rPr>
                <a:t>155 38425757</a:t>
              </a:r>
              <a:endParaRPr lang="zh-CN" altLang="en-US" sz="1467"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59" name="组合 58"/>
          <p:cNvGrpSpPr/>
          <p:nvPr/>
        </p:nvGrpSpPr>
        <p:grpSpPr>
          <a:xfrm>
            <a:off x="5836836" y="4671206"/>
            <a:ext cx="4982677" cy="422235"/>
            <a:chOff x="4940301" y="4655407"/>
            <a:chExt cx="4982677" cy="422235"/>
          </a:xfrm>
          <a:effectLst/>
        </p:grpSpPr>
        <p:sp>
          <p:nvSpPr>
            <p:cNvPr id="60" name="Freeform 5"/>
            <p:cNvSpPr>
              <a:spLocks/>
            </p:cNvSpPr>
            <p:nvPr/>
          </p:nvSpPr>
          <p:spPr bwMode="auto">
            <a:xfrm rot="5400000">
              <a:off x="7220522" y="2375186"/>
              <a:ext cx="422235" cy="4982677"/>
            </a:xfrm>
            <a:prstGeom prst="roundRect">
              <a:avLst>
                <a:gd name="adj" fmla="val 50000"/>
              </a:avLst>
            </a:prstGeom>
            <a:solidFill>
              <a:srgbClr val="6395CE"/>
            </a:solid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61" name="TextBox 23"/>
            <p:cNvSpPr txBox="1"/>
            <p:nvPr/>
          </p:nvSpPr>
          <p:spPr>
            <a:xfrm>
              <a:off x="6208158" y="4716802"/>
              <a:ext cx="2331664" cy="318100"/>
            </a:xfrm>
            <a:prstGeom prst="rect">
              <a:avLst/>
            </a:prstGeom>
            <a:noFill/>
          </p:spPr>
          <p:txBody>
            <a:bodyPr wrap="none" rtlCol="0">
              <a:spAutoFit/>
            </a:bodyPr>
            <a:lstStyle/>
            <a:p>
              <a:r>
                <a:rPr lang="zh-CN" altLang="en-US" sz="1467" b="1" dirty="0">
                  <a:solidFill>
                    <a:schemeClr val="bg1"/>
                  </a:solidFill>
                  <a:latin typeface="微软雅黑" panose="020B0503020204020204" pitchFamily="34" charset="-122"/>
                  <a:ea typeface="微软雅黑" panose="020B0503020204020204" pitchFamily="34" charset="-122"/>
                  <a:cs typeface="+mn-ea"/>
                  <a:sym typeface="+mn-lt"/>
                </a:rPr>
                <a:t>邮箱：</a:t>
              </a:r>
              <a:r>
                <a:rPr lang="en-US" altLang="zh-CN" sz="1467" dirty="0">
                  <a:solidFill>
                    <a:schemeClr val="bg1"/>
                  </a:solidFill>
                  <a:latin typeface="微软雅黑" panose="020B0503020204020204" pitchFamily="34" charset="-122"/>
                  <a:ea typeface="微软雅黑" panose="020B0503020204020204" pitchFamily="34" charset="-122"/>
                  <a:cs typeface="+mn-ea"/>
                  <a:sym typeface="+mn-lt"/>
                </a:rPr>
                <a:t>youmail@qq.com</a:t>
              </a:r>
              <a:endParaRPr lang="zh-CN" altLang="en-US" sz="1467"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62" name="Freeform 8"/>
            <p:cNvSpPr>
              <a:spLocks noChangeAspect="1" noEditPoints="1"/>
            </p:cNvSpPr>
            <p:nvPr/>
          </p:nvSpPr>
          <p:spPr bwMode="auto">
            <a:xfrm>
              <a:off x="5266451" y="4748982"/>
              <a:ext cx="305945" cy="253740"/>
            </a:xfrm>
            <a:custGeom>
              <a:avLst/>
              <a:gdLst>
                <a:gd name="T0" fmla="*/ 0 w 2773"/>
                <a:gd name="T1" fmla="*/ 754 h 2295"/>
                <a:gd name="T2" fmla="*/ 1 w 2773"/>
                <a:gd name="T3" fmla="*/ 2134 h 2295"/>
                <a:gd name="T4" fmla="*/ 9 w 2773"/>
                <a:gd name="T5" fmla="*/ 2168 h 2295"/>
                <a:gd name="T6" fmla="*/ 22 w 2773"/>
                <a:gd name="T7" fmla="*/ 2201 h 2295"/>
                <a:gd name="T8" fmla="*/ 41 w 2773"/>
                <a:gd name="T9" fmla="*/ 2230 h 2295"/>
                <a:gd name="T10" fmla="*/ 65 w 2773"/>
                <a:gd name="T11" fmla="*/ 2254 h 2295"/>
                <a:gd name="T12" fmla="*/ 94 w 2773"/>
                <a:gd name="T13" fmla="*/ 2273 h 2295"/>
                <a:gd name="T14" fmla="*/ 125 w 2773"/>
                <a:gd name="T15" fmla="*/ 2287 h 2295"/>
                <a:gd name="T16" fmla="*/ 161 w 2773"/>
                <a:gd name="T17" fmla="*/ 2294 h 2295"/>
                <a:gd name="T18" fmla="*/ 2595 w 2773"/>
                <a:gd name="T19" fmla="*/ 2295 h 2295"/>
                <a:gd name="T20" fmla="*/ 2630 w 2773"/>
                <a:gd name="T21" fmla="*/ 2291 h 2295"/>
                <a:gd name="T22" fmla="*/ 2664 w 2773"/>
                <a:gd name="T23" fmla="*/ 2281 h 2295"/>
                <a:gd name="T24" fmla="*/ 2694 w 2773"/>
                <a:gd name="T25" fmla="*/ 2264 h 2295"/>
                <a:gd name="T26" fmla="*/ 2721 w 2773"/>
                <a:gd name="T27" fmla="*/ 2242 h 2295"/>
                <a:gd name="T28" fmla="*/ 2743 w 2773"/>
                <a:gd name="T29" fmla="*/ 2215 h 2295"/>
                <a:gd name="T30" fmla="*/ 2758 w 2773"/>
                <a:gd name="T31" fmla="*/ 2185 h 2295"/>
                <a:gd name="T32" fmla="*/ 2769 w 2773"/>
                <a:gd name="T33" fmla="*/ 2152 h 2295"/>
                <a:gd name="T34" fmla="*/ 2773 w 2773"/>
                <a:gd name="T35" fmla="*/ 2115 h 2295"/>
                <a:gd name="T36" fmla="*/ 1391 w 2773"/>
                <a:gd name="T37" fmla="*/ 1445 h 2295"/>
                <a:gd name="T38" fmla="*/ 2038 w 2773"/>
                <a:gd name="T39" fmla="*/ 700 h 2295"/>
                <a:gd name="T40" fmla="*/ 736 w 2773"/>
                <a:gd name="T41" fmla="*/ 741 h 2295"/>
                <a:gd name="T42" fmla="*/ 736 w 2773"/>
                <a:gd name="T43" fmla="*/ 850 h 2295"/>
                <a:gd name="T44" fmla="*/ 2038 w 2773"/>
                <a:gd name="T45" fmla="*/ 891 h 2295"/>
                <a:gd name="T46" fmla="*/ 736 w 2773"/>
                <a:gd name="T47" fmla="*/ 850 h 2295"/>
                <a:gd name="T48" fmla="*/ 150 w 2773"/>
                <a:gd name="T49" fmla="*/ 2098 h 2295"/>
                <a:gd name="T50" fmla="*/ 1102 w 2773"/>
                <a:gd name="T51" fmla="*/ 1342 h 2295"/>
                <a:gd name="T52" fmla="*/ 2525 w 2773"/>
                <a:gd name="T53" fmla="*/ 2183 h 2295"/>
                <a:gd name="T54" fmla="*/ 1771 w 2773"/>
                <a:gd name="T55" fmla="*/ 1285 h 2295"/>
                <a:gd name="T56" fmla="*/ 2525 w 2773"/>
                <a:gd name="T57" fmla="*/ 2183 h 2295"/>
                <a:gd name="T58" fmla="*/ 558 w 2773"/>
                <a:gd name="T59" fmla="*/ 621 h 2295"/>
                <a:gd name="T60" fmla="*/ 563 w 2773"/>
                <a:gd name="T61" fmla="*/ 595 h 2295"/>
                <a:gd name="T62" fmla="*/ 573 w 2773"/>
                <a:gd name="T63" fmla="*/ 572 h 2295"/>
                <a:gd name="T64" fmla="*/ 587 w 2773"/>
                <a:gd name="T65" fmla="*/ 551 h 2295"/>
                <a:gd name="T66" fmla="*/ 605 w 2773"/>
                <a:gd name="T67" fmla="*/ 533 h 2295"/>
                <a:gd name="T68" fmla="*/ 625 w 2773"/>
                <a:gd name="T69" fmla="*/ 519 h 2295"/>
                <a:gd name="T70" fmla="*/ 649 w 2773"/>
                <a:gd name="T71" fmla="*/ 509 h 2295"/>
                <a:gd name="T72" fmla="*/ 674 w 2773"/>
                <a:gd name="T73" fmla="*/ 504 h 2295"/>
                <a:gd name="T74" fmla="*/ 2084 w 2773"/>
                <a:gd name="T75" fmla="*/ 503 h 2295"/>
                <a:gd name="T76" fmla="*/ 2110 w 2773"/>
                <a:gd name="T77" fmla="*/ 506 h 2295"/>
                <a:gd name="T78" fmla="*/ 2134 w 2773"/>
                <a:gd name="T79" fmla="*/ 513 h 2295"/>
                <a:gd name="T80" fmla="*/ 2156 w 2773"/>
                <a:gd name="T81" fmla="*/ 525 h 2295"/>
                <a:gd name="T82" fmla="*/ 2175 w 2773"/>
                <a:gd name="T83" fmla="*/ 542 h 2295"/>
                <a:gd name="T84" fmla="*/ 2191 w 2773"/>
                <a:gd name="T85" fmla="*/ 560 h 2295"/>
                <a:gd name="T86" fmla="*/ 2203 w 2773"/>
                <a:gd name="T87" fmla="*/ 583 h 2295"/>
                <a:gd name="T88" fmla="*/ 2210 w 2773"/>
                <a:gd name="T89" fmla="*/ 607 h 2295"/>
                <a:gd name="T90" fmla="*/ 2213 w 2773"/>
                <a:gd name="T91" fmla="*/ 633 h 2295"/>
                <a:gd name="T92" fmla="*/ 2755 w 2773"/>
                <a:gd name="T93" fmla="*/ 721 h 2295"/>
                <a:gd name="T94" fmla="*/ 1415 w 2773"/>
                <a:gd name="T95" fmla="*/ 0 h 2295"/>
                <a:gd name="T96" fmla="*/ 15 w 2773"/>
                <a:gd name="T97" fmla="*/ 721 h 2295"/>
                <a:gd name="T98" fmla="*/ 557 w 2773"/>
                <a:gd name="T99" fmla="*/ 633 h 2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773" h="2295">
                  <a:moveTo>
                    <a:pt x="1391" y="1445"/>
                  </a:moveTo>
                  <a:lnTo>
                    <a:pt x="0" y="754"/>
                  </a:lnTo>
                  <a:lnTo>
                    <a:pt x="0" y="2115"/>
                  </a:lnTo>
                  <a:lnTo>
                    <a:pt x="1" y="2134"/>
                  </a:lnTo>
                  <a:lnTo>
                    <a:pt x="4" y="2152"/>
                  </a:lnTo>
                  <a:lnTo>
                    <a:pt x="9" y="2168"/>
                  </a:lnTo>
                  <a:lnTo>
                    <a:pt x="14" y="2185"/>
                  </a:lnTo>
                  <a:lnTo>
                    <a:pt x="22" y="2201"/>
                  </a:lnTo>
                  <a:lnTo>
                    <a:pt x="31" y="2215"/>
                  </a:lnTo>
                  <a:lnTo>
                    <a:pt x="41" y="2230"/>
                  </a:lnTo>
                  <a:lnTo>
                    <a:pt x="52" y="2242"/>
                  </a:lnTo>
                  <a:lnTo>
                    <a:pt x="65" y="2254"/>
                  </a:lnTo>
                  <a:lnTo>
                    <a:pt x="78" y="2264"/>
                  </a:lnTo>
                  <a:lnTo>
                    <a:pt x="94" y="2273"/>
                  </a:lnTo>
                  <a:lnTo>
                    <a:pt x="110" y="2281"/>
                  </a:lnTo>
                  <a:lnTo>
                    <a:pt x="125" y="2287"/>
                  </a:lnTo>
                  <a:lnTo>
                    <a:pt x="143" y="2291"/>
                  </a:lnTo>
                  <a:lnTo>
                    <a:pt x="161" y="2294"/>
                  </a:lnTo>
                  <a:lnTo>
                    <a:pt x="179" y="2295"/>
                  </a:lnTo>
                  <a:lnTo>
                    <a:pt x="2595" y="2295"/>
                  </a:lnTo>
                  <a:lnTo>
                    <a:pt x="2612" y="2294"/>
                  </a:lnTo>
                  <a:lnTo>
                    <a:pt x="2630" y="2291"/>
                  </a:lnTo>
                  <a:lnTo>
                    <a:pt x="2648" y="2287"/>
                  </a:lnTo>
                  <a:lnTo>
                    <a:pt x="2664" y="2281"/>
                  </a:lnTo>
                  <a:lnTo>
                    <a:pt x="2679" y="2273"/>
                  </a:lnTo>
                  <a:lnTo>
                    <a:pt x="2694" y="2264"/>
                  </a:lnTo>
                  <a:lnTo>
                    <a:pt x="2707" y="2254"/>
                  </a:lnTo>
                  <a:lnTo>
                    <a:pt x="2721" y="2242"/>
                  </a:lnTo>
                  <a:lnTo>
                    <a:pt x="2732" y="2230"/>
                  </a:lnTo>
                  <a:lnTo>
                    <a:pt x="2743" y="2215"/>
                  </a:lnTo>
                  <a:lnTo>
                    <a:pt x="2751" y="2201"/>
                  </a:lnTo>
                  <a:lnTo>
                    <a:pt x="2758" y="2185"/>
                  </a:lnTo>
                  <a:lnTo>
                    <a:pt x="2765" y="2168"/>
                  </a:lnTo>
                  <a:lnTo>
                    <a:pt x="2769" y="2152"/>
                  </a:lnTo>
                  <a:lnTo>
                    <a:pt x="2772" y="2134"/>
                  </a:lnTo>
                  <a:lnTo>
                    <a:pt x="2773" y="2115"/>
                  </a:lnTo>
                  <a:lnTo>
                    <a:pt x="2773" y="765"/>
                  </a:lnTo>
                  <a:lnTo>
                    <a:pt x="1391" y="1445"/>
                  </a:lnTo>
                  <a:close/>
                  <a:moveTo>
                    <a:pt x="736" y="700"/>
                  </a:moveTo>
                  <a:lnTo>
                    <a:pt x="2038" y="700"/>
                  </a:lnTo>
                  <a:lnTo>
                    <a:pt x="2038" y="741"/>
                  </a:lnTo>
                  <a:lnTo>
                    <a:pt x="736" y="741"/>
                  </a:lnTo>
                  <a:lnTo>
                    <a:pt x="736" y="700"/>
                  </a:lnTo>
                  <a:close/>
                  <a:moveTo>
                    <a:pt x="736" y="850"/>
                  </a:moveTo>
                  <a:lnTo>
                    <a:pt x="2038" y="850"/>
                  </a:lnTo>
                  <a:lnTo>
                    <a:pt x="2038" y="891"/>
                  </a:lnTo>
                  <a:lnTo>
                    <a:pt x="736" y="891"/>
                  </a:lnTo>
                  <a:lnTo>
                    <a:pt x="736" y="850"/>
                  </a:lnTo>
                  <a:close/>
                  <a:moveTo>
                    <a:pt x="234" y="2183"/>
                  </a:moveTo>
                  <a:lnTo>
                    <a:pt x="150" y="2098"/>
                  </a:lnTo>
                  <a:lnTo>
                    <a:pt x="986" y="1285"/>
                  </a:lnTo>
                  <a:lnTo>
                    <a:pt x="1102" y="1342"/>
                  </a:lnTo>
                  <a:lnTo>
                    <a:pt x="234" y="2183"/>
                  </a:lnTo>
                  <a:close/>
                  <a:moveTo>
                    <a:pt x="2525" y="2183"/>
                  </a:moveTo>
                  <a:lnTo>
                    <a:pt x="1661" y="1346"/>
                  </a:lnTo>
                  <a:lnTo>
                    <a:pt x="1771" y="1285"/>
                  </a:lnTo>
                  <a:lnTo>
                    <a:pt x="2607" y="2098"/>
                  </a:lnTo>
                  <a:lnTo>
                    <a:pt x="2525" y="2183"/>
                  </a:lnTo>
                  <a:close/>
                  <a:moveTo>
                    <a:pt x="557" y="633"/>
                  </a:moveTo>
                  <a:lnTo>
                    <a:pt x="558" y="621"/>
                  </a:lnTo>
                  <a:lnTo>
                    <a:pt x="560" y="607"/>
                  </a:lnTo>
                  <a:lnTo>
                    <a:pt x="563" y="595"/>
                  </a:lnTo>
                  <a:lnTo>
                    <a:pt x="567" y="583"/>
                  </a:lnTo>
                  <a:lnTo>
                    <a:pt x="573" y="572"/>
                  </a:lnTo>
                  <a:lnTo>
                    <a:pt x="579" y="560"/>
                  </a:lnTo>
                  <a:lnTo>
                    <a:pt x="587" y="551"/>
                  </a:lnTo>
                  <a:lnTo>
                    <a:pt x="596" y="542"/>
                  </a:lnTo>
                  <a:lnTo>
                    <a:pt x="605" y="533"/>
                  </a:lnTo>
                  <a:lnTo>
                    <a:pt x="614" y="525"/>
                  </a:lnTo>
                  <a:lnTo>
                    <a:pt x="625" y="519"/>
                  </a:lnTo>
                  <a:lnTo>
                    <a:pt x="636" y="513"/>
                  </a:lnTo>
                  <a:lnTo>
                    <a:pt x="649" y="509"/>
                  </a:lnTo>
                  <a:lnTo>
                    <a:pt x="661" y="506"/>
                  </a:lnTo>
                  <a:lnTo>
                    <a:pt x="674" y="504"/>
                  </a:lnTo>
                  <a:lnTo>
                    <a:pt x="687" y="503"/>
                  </a:lnTo>
                  <a:lnTo>
                    <a:pt x="2084" y="503"/>
                  </a:lnTo>
                  <a:lnTo>
                    <a:pt x="2097" y="504"/>
                  </a:lnTo>
                  <a:lnTo>
                    <a:pt x="2110" y="506"/>
                  </a:lnTo>
                  <a:lnTo>
                    <a:pt x="2122" y="509"/>
                  </a:lnTo>
                  <a:lnTo>
                    <a:pt x="2134" y="513"/>
                  </a:lnTo>
                  <a:lnTo>
                    <a:pt x="2145" y="519"/>
                  </a:lnTo>
                  <a:lnTo>
                    <a:pt x="2156" y="525"/>
                  </a:lnTo>
                  <a:lnTo>
                    <a:pt x="2166" y="533"/>
                  </a:lnTo>
                  <a:lnTo>
                    <a:pt x="2175" y="542"/>
                  </a:lnTo>
                  <a:lnTo>
                    <a:pt x="2183" y="551"/>
                  </a:lnTo>
                  <a:lnTo>
                    <a:pt x="2191" y="560"/>
                  </a:lnTo>
                  <a:lnTo>
                    <a:pt x="2198" y="572"/>
                  </a:lnTo>
                  <a:lnTo>
                    <a:pt x="2203" y="583"/>
                  </a:lnTo>
                  <a:lnTo>
                    <a:pt x="2207" y="595"/>
                  </a:lnTo>
                  <a:lnTo>
                    <a:pt x="2210" y="607"/>
                  </a:lnTo>
                  <a:lnTo>
                    <a:pt x="2212" y="621"/>
                  </a:lnTo>
                  <a:lnTo>
                    <a:pt x="2213" y="633"/>
                  </a:lnTo>
                  <a:lnTo>
                    <a:pt x="2213" y="721"/>
                  </a:lnTo>
                  <a:lnTo>
                    <a:pt x="2755" y="721"/>
                  </a:lnTo>
                  <a:lnTo>
                    <a:pt x="1523" y="61"/>
                  </a:lnTo>
                  <a:lnTo>
                    <a:pt x="1415" y="0"/>
                  </a:lnTo>
                  <a:lnTo>
                    <a:pt x="1297" y="61"/>
                  </a:lnTo>
                  <a:lnTo>
                    <a:pt x="15" y="721"/>
                  </a:lnTo>
                  <a:lnTo>
                    <a:pt x="557" y="721"/>
                  </a:lnTo>
                  <a:lnTo>
                    <a:pt x="557" y="633"/>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3200">
                <a:latin typeface="微软雅黑" panose="020B0503020204020204" pitchFamily="34" charset="-122"/>
                <a:ea typeface="微软雅黑" panose="020B0503020204020204" pitchFamily="34" charset="-122"/>
                <a:cs typeface="+mn-ea"/>
                <a:sym typeface="+mn-lt"/>
              </a:endParaRPr>
            </a:p>
          </p:txBody>
        </p:sp>
      </p:grpSp>
      <p:grpSp>
        <p:nvGrpSpPr>
          <p:cNvPr id="63" name="组合 62"/>
          <p:cNvGrpSpPr/>
          <p:nvPr/>
        </p:nvGrpSpPr>
        <p:grpSpPr>
          <a:xfrm>
            <a:off x="6150847" y="3383861"/>
            <a:ext cx="2451372" cy="318100"/>
            <a:chOff x="5254312" y="3368062"/>
            <a:chExt cx="2451372" cy="318100"/>
          </a:xfrm>
        </p:grpSpPr>
        <p:sp>
          <p:nvSpPr>
            <p:cNvPr id="64" name="Freeform 5"/>
            <p:cNvSpPr>
              <a:spLocks noChangeAspect="1" noEditPoints="1"/>
            </p:cNvSpPr>
            <p:nvPr/>
          </p:nvSpPr>
          <p:spPr bwMode="auto">
            <a:xfrm>
              <a:off x="5254312" y="3401536"/>
              <a:ext cx="330221" cy="253740"/>
            </a:xfrm>
            <a:custGeom>
              <a:avLst/>
              <a:gdLst>
                <a:gd name="T0" fmla="*/ 464 w 734"/>
                <a:gd name="T1" fmla="*/ 436 h 564"/>
                <a:gd name="T2" fmla="*/ 458 w 734"/>
                <a:gd name="T3" fmla="*/ 406 h 564"/>
                <a:gd name="T4" fmla="*/ 464 w 734"/>
                <a:gd name="T5" fmla="*/ 370 h 564"/>
                <a:gd name="T6" fmla="*/ 484 w 734"/>
                <a:gd name="T7" fmla="*/ 342 h 564"/>
                <a:gd name="T8" fmla="*/ 530 w 734"/>
                <a:gd name="T9" fmla="*/ 318 h 564"/>
                <a:gd name="T10" fmla="*/ 566 w 734"/>
                <a:gd name="T11" fmla="*/ 318 h 564"/>
                <a:gd name="T12" fmla="*/ 610 w 734"/>
                <a:gd name="T13" fmla="*/ 342 h 564"/>
                <a:gd name="T14" fmla="*/ 630 w 734"/>
                <a:gd name="T15" fmla="*/ 370 h 564"/>
                <a:gd name="T16" fmla="*/ 636 w 734"/>
                <a:gd name="T17" fmla="*/ 406 h 564"/>
                <a:gd name="T18" fmla="*/ 676 w 734"/>
                <a:gd name="T19" fmla="*/ 436 h 564"/>
                <a:gd name="T20" fmla="*/ 562 w 734"/>
                <a:gd name="T21" fmla="*/ 160 h 564"/>
                <a:gd name="T22" fmla="*/ 572 w 734"/>
                <a:gd name="T23" fmla="*/ 56 h 564"/>
                <a:gd name="T24" fmla="*/ 56 w 734"/>
                <a:gd name="T25" fmla="*/ 436 h 564"/>
                <a:gd name="T26" fmla="*/ 600 w 734"/>
                <a:gd name="T27" fmla="*/ 0 h 564"/>
                <a:gd name="T28" fmla="*/ 724 w 734"/>
                <a:gd name="T29" fmla="*/ 110 h 564"/>
                <a:gd name="T30" fmla="*/ 734 w 734"/>
                <a:gd name="T31" fmla="*/ 464 h 564"/>
                <a:gd name="T32" fmla="*/ 612 w 734"/>
                <a:gd name="T33" fmla="*/ 492 h 564"/>
                <a:gd name="T34" fmla="*/ 578 w 734"/>
                <a:gd name="T35" fmla="*/ 564 h 564"/>
                <a:gd name="T36" fmla="*/ 548 w 734"/>
                <a:gd name="T37" fmla="*/ 494 h 564"/>
                <a:gd name="T38" fmla="*/ 464 w 734"/>
                <a:gd name="T39" fmla="*/ 544 h 564"/>
                <a:gd name="T40" fmla="*/ 292 w 734"/>
                <a:gd name="T41" fmla="*/ 492 h 564"/>
                <a:gd name="T42" fmla="*/ 0 w 734"/>
                <a:gd name="T43" fmla="*/ 0 h 564"/>
                <a:gd name="T44" fmla="*/ 598 w 734"/>
                <a:gd name="T45" fmla="*/ 66 h 564"/>
                <a:gd name="T46" fmla="*/ 580 w 734"/>
                <a:gd name="T47" fmla="*/ 372 h 564"/>
                <a:gd name="T48" fmla="*/ 590 w 734"/>
                <a:gd name="T49" fmla="*/ 388 h 564"/>
                <a:gd name="T50" fmla="*/ 594 w 734"/>
                <a:gd name="T51" fmla="*/ 406 h 564"/>
                <a:gd name="T52" fmla="*/ 586 w 734"/>
                <a:gd name="T53" fmla="*/ 432 h 564"/>
                <a:gd name="T54" fmla="*/ 574 w 734"/>
                <a:gd name="T55" fmla="*/ 444 h 564"/>
                <a:gd name="T56" fmla="*/ 548 w 734"/>
                <a:gd name="T57" fmla="*/ 452 h 564"/>
                <a:gd name="T58" fmla="*/ 528 w 734"/>
                <a:gd name="T59" fmla="*/ 448 h 564"/>
                <a:gd name="T60" fmla="*/ 514 w 734"/>
                <a:gd name="T61" fmla="*/ 438 h 564"/>
                <a:gd name="T62" fmla="*/ 502 w 734"/>
                <a:gd name="T63" fmla="*/ 414 h 564"/>
                <a:gd name="T64" fmla="*/ 502 w 734"/>
                <a:gd name="T65" fmla="*/ 396 h 564"/>
                <a:gd name="T66" fmla="*/ 514 w 734"/>
                <a:gd name="T67" fmla="*/ 372 h 564"/>
                <a:gd name="T68" fmla="*/ 528 w 734"/>
                <a:gd name="T69" fmla="*/ 362 h 564"/>
                <a:gd name="T70" fmla="*/ 548 w 734"/>
                <a:gd name="T71" fmla="*/ 358 h 564"/>
                <a:gd name="T72" fmla="*/ 574 w 734"/>
                <a:gd name="T73" fmla="*/ 366 h 564"/>
                <a:gd name="T74" fmla="*/ 114 w 734"/>
                <a:gd name="T75" fmla="*/ 272 h 564"/>
                <a:gd name="T76" fmla="*/ 114 w 734"/>
                <a:gd name="T77" fmla="*/ 292 h 564"/>
                <a:gd name="T78" fmla="*/ 114 w 734"/>
                <a:gd name="T79" fmla="*/ 190 h 564"/>
                <a:gd name="T80" fmla="*/ 114 w 734"/>
                <a:gd name="T81" fmla="*/ 212 h 564"/>
                <a:gd name="T82" fmla="*/ 114 w 734"/>
                <a:gd name="T83" fmla="*/ 108 h 564"/>
                <a:gd name="T84" fmla="*/ 114 w 734"/>
                <a:gd name="T85" fmla="*/ 130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34" h="564">
                  <a:moveTo>
                    <a:pt x="56" y="436"/>
                  </a:moveTo>
                  <a:lnTo>
                    <a:pt x="292" y="436"/>
                  </a:lnTo>
                  <a:lnTo>
                    <a:pt x="464" y="436"/>
                  </a:lnTo>
                  <a:lnTo>
                    <a:pt x="464" y="436"/>
                  </a:lnTo>
                  <a:lnTo>
                    <a:pt x="460" y="422"/>
                  </a:lnTo>
                  <a:lnTo>
                    <a:pt x="458" y="406"/>
                  </a:lnTo>
                  <a:lnTo>
                    <a:pt x="458" y="406"/>
                  </a:lnTo>
                  <a:lnTo>
                    <a:pt x="460" y="388"/>
                  </a:lnTo>
                  <a:lnTo>
                    <a:pt x="464" y="370"/>
                  </a:lnTo>
                  <a:lnTo>
                    <a:pt x="474" y="356"/>
                  </a:lnTo>
                  <a:lnTo>
                    <a:pt x="484" y="342"/>
                  </a:lnTo>
                  <a:lnTo>
                    <a:pt x="484" y="342"/>
                  </a:lnTo>
                  <a:lnTo>
                    <a:pt x="498" y="332"/>
                  </a:lnTo>
                  <a:lnTo>
                    <a:pt x="512" y="324"/>
                  </a:lnTo>
                  <a:lnTo>
                    <a:pt x="530" y="318"/>
                  </a:lnTo>
                  <a:lnTo>
                    <a:pt x="548" y="316"/>
                  </a:lnTo>
                  <a:lnTo>
                    <a:pt x="548" y="316"/>
                  </a:lnTo>
                  <a:lnTo>
                    <a:pt x="566" y="318"/>
                  </a:lnTo>
                  <a:lnTo>
                    <a:pt x="582" y="324"/>
                  </a:lnTo>
                  <a:lnTo>
                    <a:pt x="598" y="332"/>
                  </a:lnTo>
                  <a:lnTo>
                    <a:pt x="610" y="342"/>
                  </a:lnTo>
                  <a:lnTo>
                    <a:pt x="610" y="342"/>
                  </a:lnTo>
                  <a:lnTo>
                    <a:pt x="622" y="356"/>
                  </a:lnTo>
                  <a:lnTo>
                    <a:pt x="630" y="370"/>
                  </a:lnTo>
                  <a:lnTo>
                    <a:pt x="634" y="388"/>
                  </a:lnTo>
                  <a:lnTo>
                    <a:pt x="636" y="406"/>
                  </a:lnTo>
                  <a:lnTo>
                    <a:pt x="636" y="406"/>
                  </a:lnTo>
                  <a:lnTo>
                    <a:pt x="636" y="422"/>
                  </a:lnTo>
                  <a:lnTo>
                    <a:pt x="632" y="436"/>
                  </a:lnTo>
                  <a:lnTo>
                    <a:pt x="676" y="436"/>
                  </a:lnTo>
                  <a:lnTo>
                    <a:pt x="676" y="156"/>
                  </a:lnTo>
                  <a:lnTo>
                    <a:pt x="578" y="160"/>
                  </a:lnTo>
                  <a:lnTo>
                    <a:pt x="562" y="160"/>
                  </a:lnTo>
                  <a:lnTo>
                    <a:pt x="564" y="144"/>
                  </a:lnTo>
                  <a:lnTo>
                    <a:pt x="572" y="56"/>
                  </a:lnTo>
                  <a:lnTo>
                    <a:pt x="572" y="56"/>
                  </a:lnTo>
                  <a:lnTo>
                    <a:pt x="56" y="56"/>
                  </a:lnTo>
                  <a:lnTo>
                    <a:pt x="56" y="436"/>
                  </a:lnTo>
                  <a:lnTo>
                    <a:pt x="56" y="436"/>
                  </a:lnTo>
                  <a:close/>
                  <a:moveTo>
                    <a:pt x="0" y="0"/>
                  </a:moveTo>
                  <a:lnTo>
                    <a:pt x="0" y="0"/>
                  </a:lnTo>
                  <a:lnTo>
                    <a:pt x="600" y="0"/>
                  </a:lnTo>
                  <a:lnTo>
                    <a:pt x="610" y="0"/>
                  </a:lnTo>
                  <a:lnTo>
                    <a:pt x="620" y="8"/>
                  </a:lnTo>
                  <a:lnTo>
                    <a:pt x="724" y="110"/>
                  </a:lnTo>
                  <a:lnTo>
                    <a:pt x="734" y="118"/>
                  </a:lnTo>
                  <a:lnTo>
                    <a:pt x="734" y="130"/>
                  </a:lnTo>
                  <a:lnTo>
                    <a:pt x="734" y="464"/>
                  </a:lnTo>
                  <a:lnTo>
                    <a:pt x="734" y="492"/>
                  </a:lnTo>
                  <a:lnTo>
                    <a:pt x="704" y="492"/>
                  </a:lnTo>
                  <a:lnTo>
                    <a:pt x="612" y="492"/>
                  </a:lnTo>
                  <a:lnTo>
                    <a:pt x="630" y="544"/>
                  </a:lnTo>
                  <a:lnTo>
                    <a:pt x="596" y="544"/>
                  </a:lnTo>
                  <a:lnTo>
                    <a:pt x="578" y="564"/>
                  </a:lnTo>
                  <a:lnTo>
                    <a:pt x="548" y="494"/>
                  </a:lnTo>
                  <a:lnTo>
                    <a:pt x="548" y="494"/>
                  </a:lnTo>
                  <a:lnTo>
                    <a:pt x="548" y="494"/>
                  </a:lnTo>
                  <a:lnTo>
                    <a:pt x="516" y="564"/>
                  </a:lnTo>
                  <a:lnTo>
                    <a:pt x="498" y="544"/>
                  </a:lnTo>
                  <a:lnTo>
                    <a:pt x="464" y="544"/>
                  </a:lnTo>
                  <a:lnTo>
                    <a:pt x="482" y="492"/>
                  </a:lnTo>
                  <a:lnTo>
                    <a:pt x="292" y="492"/>
                  </a:lnTo>
                  <a:lnTo>
                    <a:pt x="292" y="492"/>
                  </a:lnTo>
                  <a:lnTo>
                    <a:pt x="0" y="492"/>
                  </a:lnTo>
                  <a:lnTo>
                    <a:pt x="0" y="0"/>
                  </a:lnTo>
                  <a:lnTo>
                    <a:pt x="0" y="0"/>
                  </a:lnTo>
                  <a:close/>
                  <a:moveTo>
                    <a:pt x="662" y="128"/>
                  </a:moveTo>
                  <a:lnTo>
                    <a:pt x="592" y="130"/>
                  </a:lnTo>
                  <a:lnTo>
                    <a:pt x="598" y="66"/>
                  </a:lnTo>
                  <a:lnTo>
                    <a:pt x="662" y="128"/>
                  </a:lnTo>
                  <a:lnTo>
                    <a:pt x="662" y="128"/>
                  </a:lnTo>
                  <a:close/>
                  <a:moveTo>
                    <a:pt x="580" y="372"/>
                  </a:moveTo>
                  <a:lnTo>
                    <a:pt x="580" y="372"/>
                  </a:lnTo>
                  <a:lnTo>
                    <a:pt x="586" y="380"/>
                  </a:lnTo>
                  <a:lnTo>
                    <a:pt x="590" y="388"/>
                  </a:lnTo>
                  <a:lnTo>
                    <a:pt x="594" y="396"/>
                  </a:lnTo>
                  <a:lnTo>
                    <a:pt x="594" y="406"/>
                  </a:lnTo>
                  <a:lnTo>
                    <a:pt x="594" y="406"/>
                  </a:lnTo>
                  <a:lnTo>
                    <a:pt x="594" y="414"/>
                  </a:lnTo>
                  <a:lnTo>
                    <a:pt x="590" y="424"/>
                  </a:lnTo>
                  <a:lnTo>
                    <a:pt x="586" y="432"/>
                  </a:lnTo>
                  <a:lnTo>
                    <a:pt x="580" y="438"/>
                  </a:lnTo>
                  <a:lnTo>
                    <a:pt x="580" y="438"/>
                  </a:lnTo>
                  <a:lnTo>
                    <a:pt x="574" y="444"/>
                  </a:lnTo>
                  <a:lnTo>
                    <a:pt x="566" y="448"/>
                  </a:lnTo>
                  <a:lnTo>
                    <a:pt x="556" y="452"/>
                  </a:lnTo>
                  <a:lnTo>
                    <a:pt x="548" y="452"/>
                  </a:lnTo>
                  <a:lnTo>
                    <a:pt x="548" y="452"/>
                  </a:lnTo>
                  <a:lnTo>
                    <a:pt x="538" y="452"/>
                  </a:lnTo>
                  <a:lnTo>
                    <a:pt x="528" y="448"/>
                  </a:lnTo>
                  <a:lnTo>
                    <a:pt x="522" y="444"/>
                  </a:lnTo>
                  <a:lnTo>
                    <a:pt x="514" y="438"/>
                  </a:lnTo>
                  <a:lnTo>
                    <a:pt x="514" y="438"/>
                  </a:lnTo>
                  <a:lnTo>
                    <a:pt x="508" y="432"/>
                  </a:lnTo>
                  <a:lnTo>
                    <a:pt x="504" y="424"/>
                  </a:lnTo>
                  <a:lnTo>
                    <a:pt x="502" y="414"/>
                  </a:lnTo>
                  <a:lnTo>
                    <a:pt x="500" y="406"/>
                  </a:lnTo>
                  <a:lnTo>
                    <a:pt x="500" y="406"/>
                  </a:lnTo>
                  <a:lnTo>
                    <a:pt x="502" y="396"/>
                  </a:lnTo>
                  <a:lnTo>
                    <a:pt x="504" y="388"/>
                  </a:lnTo>
                  <a:lnTo>
                    <a:pt x="508" y="380"/>
                  </a:lnTo>
                  <a:lnTo>
                    <a:pt x="514" y="372"/>
                  </a:lnTo>
                  <a:lnTo>
                    <a:pt x="514" y="372"/>
                  </a:lnTo>
                  <a:lnTo>
                    <a:pt x="522" y="366"/>
                  </a:lnTo>
                  <a:lnTo>
                    <a:pt x="528" y="362"/>
                  </a:lnTo>
                  <a:lnTo>
                    <a:pt x="538" y="360"/>
                  </a:lnTo>
                  <a:lnTo>
                    <a:pt x="548" y="358"/>
                  </a:lnTo>
                  <a:lnTo>
                    <a:pt x="548" y="358"/>
                  </a:lnTo>
                  <a:lnTo>
                    <a:pt x="556" y="360"/>
                  </a:lnTo>
                  <a:lnTo>
                    <a:pt x="566" y="362"/>
                  </a:lnTo>
                  <a:lnTo>
                    <a:pt x="574" y="366"/>
                  </a:lnTo>
                  <a:lnTo>
                    <a:pt x="580" y="372"/>
                  </a:lnTo>
                  <a:lnTo>
                    <a:pt x="580" y="372"/>
                  </a:lnTo>
                  <a:close/>
                  <a:moveTo>
                    <a:pt x="114" y="272"/>
                  </a:moveTo>
                  <a:lnTo>
                    <a:pt x="420" y="272"/>
                  </a:lnTo>
                  <a:lnTo>
                    <a:pt x="420" y="292"/>
                  </a:lnTo>
                  <a:lnTo>
                    <a:pt x="114" y="292"/>
                  </a:lnTo>
                  <a:lnTo>
                    <a:pt x="114" y="272"/>
                  </a:lnTo>
                  <a:lnTo>
                    <a:pt x="114" y="272"/>
                  </a:lnTo>
                  <a:close/>
                  <a:moveTo>
                    <a:pt x="114" y="190"/>
                  </a:moveTo>
                  <a:lnTo>
                    <a:pt x="474" y="190"/>
                  </a:lnTo>
                  <a:lnTo>
                    <a:pt x="474" y="212"/>
                  </a:lnTo>
                  <a:lnTo>
                    <a:pt x="114" y="212"/>
                  </a:lnTo>
                  <a:lnTo>
                    <a:pt x="114" y="190"/>
                  </a:lnTo>
                  <a:lnTo>
                    <a:pt x="114" y="190"/>
                  </a:lnTo>
                  <a:close/>
                  <a:moveTo>
                    <a:pt x="114" y="108"/>
                  </a:moveTo>
                  <a:lnTo>
                    <a:pt x="474" y="108"/>
                  </a:lnTo>
                  <a:lnTo>
                    <a:pt x="474" y="130"/>
                  </a:lnTo>
                  <a:lnTo>
                    <a:pt x="114" y="130"/>
                  </a:lnTo>
                  <a:lnTo>
                    <a:pt x="114" y="108"/>
                  </a:lnTo>
                  <a:close/>
                </a:path>
              </a:pathLst>
            </a:custGeom>
            <a:solidFill>
              <a:srgbClr val="6395CE"/>
            </a:solidFill>
            <a:ln>
              <a:noFill/>
            </a:ln>
          </p:spPr>
          <p:txBody>
            <a:bodyPr vert="horz" wrap="square" lIns="121920" tIns="60960" rIns="121920" bIns="60960" numCol="1" anchor="t" anchorCtr="0" compatLnSpc="1">
              <a:prstTxWarp prst="textNoShape">
                <a:avLst/>
              </a:prstTxWarp>
            </a:bodyPr>
            <a:lstStyle/>
            <a:p>
              <a:endParaRPr lang="zh-CN" altLang="en-US" sz="32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65" name="TextBox 40"/>
            <p:cNvSpPr txBox="1"/>
            <p:nvPr/>
          </p:nvSpPr>
          <p:spPr>
            <a:xfrm>
              <a:off x="6208158" y="3368062"/>
              <a:ext cx="1497526" cy="318100"/>
            </a:xfrm>
            <a:prstGeom prst="rect">
              <a:avLst/>
            </a:prstGeom>
            <a:noFill/>
          </p:spPr>
          <p:txBody>
            <a:bodyPr wrap="none" rtlCol="0">
              <a:spAutoFit/>
            </a:bodyPr>
            <a:lstStyle/>
            <a:p>
              <a:r>
                <a:rPr lang="zh-CN" altLang="en-US" sz="1467"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专业：</a:t>
              </a:r>
              <a:r>
                <a:rPr lang="zh-CN" altLang="en-US" sz="146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商务管理</a:t>
              </a:r>
            </a:p>
          </p:txBody>
        </p:sp>
      </p:grpSp>
      <p:grpSp>
        <p:nvGrpSpPr>
          <p:cNvPr id="66" name="组合 65"/>
          <p:cNvGrpSpPr/>
          <p:nvPr/>
        </p:nvGrpSpPr>
        <p:grpSpPr>
          <a:xfrm>
            <a:off x="5836836" y="2891541"/>
            <a:ext cx="4982677" cy="403580"/>
            <a:chOff x="4940301" y="2875742"/>
            <a:chExt cx="5793846" cy="403580"/>
          </a:xfrm>
          <a:effectLst/>
        </p:grpSpPr>
        <p:sp>
          <p:nvSpPr>
            <p:cNvPr id="67" name="Freeform 5"/>
            <p:cNvSpPr>
              <a:spLocks/>
            </p:cNvSpPr>
            <p:nvPr/>
          </p:nvSpPr>
          <p:spPr bwMode="auto">
            <a:xfrm rot="5400000">
              <a:off x="7635434" y="180609"/>
              <a:ext cx="403580" cy="5793846"/>
            </a:xfrm>
            <a:prstGeom prst="roundRect">
              <a:avLst>
                <a:gd name="adj" fmla="val 50000"/>
              </a:avLst>
            </a:prstGeom>
            <a:solidFill>
              <a:srgbClr val="FAC3C5"/>
            </a:solid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68" name="TextBox 27"/>
            <p:cNvSpPr txBox="1"/>
            <p:nvPr/>
          </p:nvSpPr>
          <p:spPr>
            <a:xfrm>
              <a:off x="6389201" y="2918482"/>
              <a:ext cx="3049826" cy="318100"/>
            </a:xfrm>
            <a:prstGeom prst="rect">
              <a:avLst/>
            </a:prstGeom>
            <a:noFill/>
          </p:spPr>
          <p:txBody>
            <a:bodyPr wrap="none" rtlCol="0">
              <a:spAutoFit/>
            </a:bodyPr>
            <a:lstStyle/>
            <a:p>
              <a:r>
                <a:rPr lang="zh-CN" altLang="en-US" sz="1467" b="1" dirty="0">
                  <a:solidFill>
                    <a:schemeClr val="bg1"/>
                  </a:solidFill>
                  <a:latin typeface="微软雅黑" panose="020B0503020204020204" pitchFamily="34" charset="-122"/>
                  <a:ea typeface="微软雅黑" panose="020B0503020204020204" pitchFamily="34" charset="-122"/>
                  <a:cs typeface="+mn-ea"/>
                  <a:sym typeface="+mn-lt"/>
                </a:rPr>
                <a:t>毕业院校：</a:t>
              </a:r>
              <a:r>
                <a:rPr lang="zh-CN" altLang="en-US" sz="1467" dirty="0">
                  <a:solidFill>
                    <a:schemeClr val="bg1"/>
                  </a:solidFill>
                  <a:latin typeface="微软雅黑" panose="020B0503020204020204" pitchFamily="34" charset="-122"/>
                  <a:ea typeface="微软雅黑" panose="020B0503020204020204" pitchFamily="34" charset="-122"/>
                  <a:cs typeface="+mn-ea"/>
                  <a:sym typeface="+mn-lt"/>
                </a:rPr>
                <a:t>清华大学商务学院</a:t>
              </a:r>
            </a:p>
          </p:txBody>
        </p:sp>
        <p:sp>
          <p:nvSpPr>
            <p:cNvPr id="69" name="Freeform 6"/>
            <p:cNvSpPr>
              <a:spLocks noEditPoints="1"/>
            </p:cNvSpPr>
            <p:nvPr/>
          </p:nvSpPr>
          <p:spPr bwMode="auto">
            <a:xfrm>
              <a:off x="5228322" y="2959560"/>
              <a:ext cx="401276" cy="246567"/>
            </a:xfrm>
            <a:custGeom>
              <a:avLst/>
              <a:gdLst>
                <a:gd name="T0" fmla="*/ 2598 w 3479"/>
                <a:gd name="T1" fmla="*/ 1120 h 2140"/>
                <a:gd name="T2" fmla="*/ 2480 w 3479"/>
                <a:gd name="T3" fmla="*/ 1030 h 2140"/>
                <a:gd name="T4" fmla="*/ 2331 w 3479"/>
                <a:gd name="T5" fmla="*/ 957 h 2140"/>
                <a:gd name="T6" fmla="*/ 2153 w 3479"/>
                <a:gd name="T7" fmla="*/ 902 h 2140"/>
                <a:gd name="T8" fmla="*/ 1949 w 3479"/>
                <a:gd name="T9" fmla="*/ 868 h 2140"/>
                <a:gd name="T10" fmla="*/ 1720 w 3479"/>
                <a:gd name="T11" fmla="*/ 860 h 2140"/>
                <a:gd name="T12" fmla="*/ 1493 w 3479"/>
                <a:gd name="T13" fmla="*/ 883 h 2140"/>
                <a:gd name="T14" fmla="*/ 1286 w 3479"/>
                <a:gd name="T15" fmla="*/ 935 h 2140"/>
                <a:gd name="T16" fmla="*/ 1108 w 3479"/>
                <a:gd name="T17" fmla="*/ 1008 h 2140"/>
                <a:gd name="T18" fmla="*/ 963 w 3479"/>
                <a:gd name="T19" fmla="*/ 1095 h 2140"/>
                <a:gd name="T20" fmla="*/ 858 w 3479"/>
                <a:gd name="T21" fmla="*/ 1189 h 2140"/>
                <a:gd name="T22" fmla="*/ 516 w 3479"/>
                <a:gd name="T23" fmla="*/ 1367 h 2140"/>
                <a:gd name="T24" fmla="*/ 557 w 3479"/>
                <a:gd name="T25" fmla="*/ 1405 h 2140"/>
                <a:gd name="T26" fmla="*/ 577 w 3479"/>
                <a:gd name="T27" fmla="*/ 1457 h 2140"/>
                <a:gd name="T28" fmla="*/ 568 w 3479"/>
                <a:gd name="T29" fmla="*/ 1512 h 2140"/>
                <a:gd name="T30" fmla="*/ 536 w 3479"/>
                <a:gd name="T31" fmla="*/ 1554 h 2140"/>
                <a:gd name="T32" fmla="*/ 588 w 3479"/>
                <a:gd name="T33" fmla="*/ 2079 h 2140"/>
                <a:gd name="T34" fmla="*/ 377 w 3479"/>
                <a:gd name="T35" fmla="*/ 1560 h 2140"/>
                <a:gd name="T36" fmla="*/ 341 w 3479"/>
                <a:gd name="T37" fmla="*/ 1520 h 2140"/>
                <a:gd name="T38" fmla="*/ 329 w 3479"/>
                <a:gd name="T39" fmla="*/ 1467 h 2140"/>
                <a:gd name="T40" fmla="*/ 343 w 3479"/>
                <a:gd name="T41" fmla="*/ 1413 h 2140"/>
                <a:gd name="T42" fmla="*/ 382 w 3479"/>
                <a:gd name="T43" fmla="*/ 1371 h 2140"/>
                <a:gd name="T44" fmla="*/ 0 w 3479"/>
                <a:gd name="T45" fmla="*/ 800 h 2140"/>
                <a:gd name="T46" fmla="*/ 2602 w 3479"/>
                <a:gd name="T47" fmla="*/ 1886 h 2140"/>
                <a:gd name="T48" fmla="*/ 2517 w 3479"/>
                <a:gd name="T49" fmla="*/ 1963 h 2140"/>
                <a:gd name="T50" fmla="*/ 2394 w 3479"/>
                <a:gd name="T51" fmla="*/ 2031 h 2140"/>
                <a:gd name="T52" fmla="*/ 2239 w 3479"/>
                <a:gd name="T53" fmla="*/ 2084 h 2140"/>
                <a:gd name="T54" fmla="*/ 2057 w 3479"/>
                <a:gd name="T55" fmla="*/ 2121 h 2140"/>
                <a:gd name="T56" fmla="*/ 1855 w 3479"/>
                <a:gd name="T57" fmla="*/ 2139 h 2140"/>
                <a:gd name="T58" fmla="*/ 1646 w 3479"/>
                <a:gd name="T59" fmla="*/ 2135 h 2140"/>
                <a:gd name="T60" fmla="*/ 1450 w 3479"/>
                <a:gd name="T61" fmla="*/ 2111 h 2140"/>
                <a:gd name="T62" fmla="*/ 1277 w 3479"/>
                <a:gd name="T63" fmla="*/ 2068 h 2140"/>
                <a:gd name="T64" fmla="*/ 1131 w 3479"/>
                <a:gd name="T65" fmla="*/ 2010 h 2140"/>
                <a:gd name="T66" fmla="*/ 1021 w 3479"/>
                <a:gd name="T67" fmla="*/ 1939 h 2140"/>
                <a:gd name="T68" fmla="*/ 969 w 3479"/>
                <a:gd name="T69" fmla="*/ 1803 h 2140"/>
                <a:gd name="T70" fmla="*/ 969 w 3479"/>
                <a:gd name="T71" fmla="*/ 1310 h 2140"/>
                <a:gd name="T72" fmla="*/ 1021 w 3479"/>
                <a:gd name="T73" fmla="*/ 1172 h 2140"/>
                <a:gd name="T74" fmla="*/ 1131 w 3479"/>
                <a:gd name="T75" fmla="*/ 1101 h 2140"/>
                <a:gd name="T76" fmla="*/ 1277 w 3479"/>
                <a:gd name="T77" fmla="*/ 1044 h 2140"/>
                <a:gd name="T78" fmla="*/ 1450 w 3479"/>
                <a:gd name="T79" fmla="*/ 1001 h 2140"/>
                <a:gd name="T80" fmla="*/ 1646 w 3479"/>
                <a:gd name="T81" fmla="*/ 977 h 2140"/>
                <a:gd name="T82" fmla="*/ 1855 w 3479"/>
                <a:gd name="T83" fmla="*/ 973 h 2140"/>
                <a:gd name="T84" fmla="*/ 2057 w 3479"/>
                <a:gd name="T85" fmla="*/ 991 h 2140"/>
                <a:gd name="T86" fmla="*/ 2239 w 3479"/>
                <a:gd name="T87" fmla="*/ 1028 h 2140"/>
                <a:gd name="T88" fmla="*/ 2394 w 3479"/>
                <a:gd name="T89" fmla="*/ 1080 h 2140"/>
                <a:gd name="T90" fmla="*/ 2517 w 3479"/>
                <a:gd name="T91" fmla="*/ 1147 h 2140"/>
                <a:gd name="T92" fmla="*/ 2602 w 3479"/>
                <a:gd name="T93" fmla="*/ 1226 h 2140"/>
                <a:gd name="T94" fmla="*/ 2042 w 3479"/>
                <a:gd name="T95" fmla="*/ 1690 h 2140"/>
                <a:gd name="T96" fmla="*/ 2295 w 3479"/>
                <a:gd name="T97" fmla="*/ 1743 h 2140"/>
                <a:gd name="T98" fmla="*/ 2395 w 3479"/>
                <a:gd name="T99" fmla="*/ 1788 h 2140"/>
                <a:gd name="T100" fmla="*/ 2443 w 3479"/>
                <a:gd name="T101" fmla="*/ 1841 h 2140"/>
                <a:gd name="T102" fmla="*/ 2432 w 3479"/>
                <a:gd name="T103" fmla="*/ 1897 h 2140"/>
                <a:gd name="T104" fmla="*/ 2367 w 3479"/>
                <a:gd name="T105" fmla="*/ 1947 h 2140"/>
                <a:gd name="T106" fmla="*/ 2253 w 3479"/>
                <a:gd name="T107" fmla="*/ 1989 h 2140"/>
                <a:gd name="T108" fmla="*/ 1919 w 3479"/>
                <a:gd name="T109" fmla="*/ 2040 h 2140"/>
                <a:gd name="T110" fmla="*/ 1528 w 3479"/>
                <a:gd name="T111" fmla="*/ 2029 h 2140"/>
                <a:gd name="T112" fmla="*/ 1275 w 3479"/>
                <a:gd name="T113" fmla="*/ 1976 h 2140"/>
                <a:gd name="T114" fmla="*/ 1176 w 3479"/>
                <a:gd name="T115" fmla="*/ 1931 h 2140"/>
                <a:gd name="T116" fmla="*/ 1128 w 3479"/>
                <a:gd name="T117" fmla="*/ 1878 h 2140"/>
                <a:gd name="T118" fmla="*/ 1138 w 3479"/>
                <a:gd name="T119" fmla="*/ 1822 h 2140"/>
                <a:gd name="T120" fmla="*/ 1204 w 3479"/>
                <a:gd name="T121" fmla="*/ 1772 h 2140"/>
                <a:gd name="T122" fmla="*/ 1318 w 3479"/>
                <a:gd name="T123" fmla="*/ 1730 h 2140"/>
                <a:gd name="T124" fmla="*/ 1652 w 3479"/>
                <a:gd name="T125" fmla="*/ 1679 h 2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79" h="2140">
                  <a:moveTo>
                    <a:pt x="1814" y="0"/>
                  </a:moveTo>
                  <a:lnTo>
                    <a:pt x="3479" y="800"/>
                  </a:lnTo>
                  <a:lnTo>
                    <a:pt x="2645" y="1170"/>
                  </a:lnTo>
                  <a:lnTo>
                    <a:pt x="2630" y="1153"/>
                  </a:lnTo>
                  <a:lnTo>
                    <a:pt x="2615" y="1136"/>
                  </a:lnTo>
                  <a:lnTo>
                    <a:pt x="2598" y="1120"/>
                  </a:lnTo>
                  <a:lnTo>
                    <a:pt x="2581" y="1104"/>
                  </a:lnTo>
                  <a:lnTo>
                    <a:pt x="2562" y="1088"/>
                  </a:lnTo>
                  <a:lnTo>
                    <a:pt x="2543" y="1073"/>
                  </a:lnTo>
                  <a:lnTo>
                    <a:pt x="2523" y="1059"/>
                  </a:lnTo>
                  <a:lnTo>
                    <a:pt x="2502" y="1044"/>
                  </a:lnTo>
                  <a:lnTo>
                    <a:pt x="2480" y="1030"/>
                  </a:lnTo>
                  <a:lnTo>
                    <a:pt x="2457" y="1017"/>
                  </a:lnTo>
                  <a:lnTo>
                    <a:pt x="2434" y="1004"/>
                  </a:lnTo>
                  <a:lnTo>
                    <a:pt x="2410" y="991"/>
                  </a:lnTo>
                  <a:lnTo>
                    <a:pt x="2384" y="979"/>
                  </a:lnTo>
                  <a:lnTo>
                    <a:pt x="2358" y="967"/>
                  </a:lnTo>
                  <a:lnTo>
                    <a:pt x="2331" y="957"/>
                  </a:lnTo>
                  <a:lnTo>
                    <a:pt x="2303" y="946"/>
                  </a:lnTo>
                  <a:lnTo>
                    <a:pt x="2274" y="936"/>
                  </a:lnTo>
                  <a:lnTo>
                    <a:pt x="2245" y="926"/>
                  </a:lnTo>
                  <a:lnTo>
                    <a:pt x="2215" y="918"/>
                  </a:lnTo>
                  <a:lnTo>
                    <a:pt x="2185" y="909"/>
                  </a:lnTo>
                  <a:lnTo>
                    <a:pt x="2153" y="902"/>
                  </a:lnTo>
                  <a:lnTo>
                    <a:pt x="2121" y="894"/>
                  </a:lnTo>
                  <a:lnTo>
                    <a:pt x="2088" y="888"/>
                  </a:lnTo>
                  <a:lnTo>
                    <a:pt x="2054" y="882"/>
                  </a:lnTo>
                  <a:lnTo>
                    <a:pt x="2020" y="877"/>
                  </a:lnTo>
                  <a:lnTo>
                    <a:pt x="1984" y="873"/>
                  </a:lnTo>
                  <a:lnTo>
                    <a:pt x="1949" y="868"/>
                  </a:lnTo>
                  <a:lnTo>
                    <a:pt x="1912" y="865"/>
                  </a:lnTo>
                  <a:lnTo>
                    <a:pt x="1875" y="863"/>
                  </a:lnTo>
                  <a:lnTo>
                    <a:pt x="1837" y="861"/>
                  </a:lnTo>
                  <a:lnTo>
                    <a:pt x="1798" y="860"/>
                  </a:lnTo>
                  <a:lnTo>
                    <a:pt x="1759" y="860"/>
                  </a:lnTo>
                  <a:lnTo>
                    <a:pt x="1720" y="860"/>
                  </a:lnTo>
                  <a:lnTo>
                    <a:pt x="1681" y="862"/>
                  </a:lnTo>
                  <a:lnTo>
                    <a:pt x="1643" y="864"/>
                  </a:lnTo>
                  <a:lnTo>
                    <a:pt x="1604" y="867"/>
                  </a:lnTo>
                  <a:lnTo>
                    <a:pt x="1566" y="871"/>
                  </a:lnTo>
                  <a:lnTo>
                    <a:pt x="1530" y="877"/>
                  </a:lnTo>
                  <a:lnTo>
                    <a:pt x="1493" y="883"/>
                  </a:lnTo>
                  <a:lnTo>
                    <a:pt x="1457" y="890"/>
                  </a:lnTo>
                  <a:lnTo>
                    <a:pt x="1421" y="897"/>
                  </a:lnTo>
                  <a:lnTo>
                    <a:pt x="1387" y="906"/>
                  </a:lnTo>
                  <a:lnTo>
                    <a:pt x="1353" y="915"/>
                  </a:lnTo>
                  <a:lnTo>
                    <a:pt x="1319" y="924"/>
                  </a:lnTo>
                  <a:lnTo>
                    <a:pt x="1286" y="935"/>
                  </a:lnTo>
                  <a:lnTo>
                    <a:pt x="1255" y="946"/>
                  </a:lnTo>
                  <a:lnTo>
                    <a:pt x="1224" y="958"/>
                  </a:lnTo>
                  <a:lnTo>
                    <a:pt x="1192" y="969"/>
                  </a:lnTo>
                  <a:lnTo>
                    <a:pt x="1163" y="982"/>
                  </a:lnTo>
                  <a:lnTo>
                    <a:pt x="1134" y="995"/>
                  </a:lnTo>
                  <a:lnTo>
                    <a:pt x="1108" y="1008"/>
                  </a:lnTo>
                  <a:lnTo>
                    <a:pt x="1081" y="1022"/>
                  </a:lnTo>
                  <a:lnTo>
                    <a:pt x="1055" y="1036"/>
                  </a:lnTo>
                  <a:lnTo>
                    <a:pt x="1030" y="1050"/>
                  </a:lnTo>
                  <a:lnTo>
                    <a:pt x="1007" y="1065"/>
                  </a:lnTo>
                  <a:lnTo>
                    <a:pt x="984" y="1080"/>
                  </a:lnTo>
                  <a:lnTo>
                    <a:pt x="963" y="1095"/>
                  </a:lnTo>
                  <a:lnTo>
                    <a:pt x="942" y="1111"/>
                  </a:lnTo>
                  <a:lnTo>
                    <a:pt x="923" y="1127"/>
                  </a:lnTo>
                  <a:lnTo>
                    <a:pt x="904" y="1142"/>
                  </a:lnTo>
                  <a:lnTo>
                    <a:pt x="888" y="1158"/>
                  </a:lnTo>
                  <a:lnTo>
                    <a:pt x="873" y="1174"/>
                  </a:lnTo>
                  <a:lnTo>
                    <a:pt x="858" y="1189"/>
                  </a:lnTo>
                  <a:lnTo>
                    <a:pt x="845" y="1205"/>
                  </a:lnTo>
                  <a:lnTo>
                    <a:pt x="488" y="1034"/>
                  </a:lnTo>
                  <a:lnTo>
                    <a:pt x="488" y="1355"/>
                  </a:lnTo>
                  <a:lnTo>
                    <a:pt x="497" y="1358"/>
                  </a:lnTo>
                  <a:lnTo>
                    <a:pt x="507" y="1363"/>
                  </a:lnTo>
                  <a:lnTo>
                    <a:pt x="516" y="1367"/>
                  </a:lnTo>
                  <a:lnTo>
                    <a:pt x="524" y="1371"/>
                  </a:lnTo>
                  <a:lnTo>
                    <a:pt x="532" y="1378"/>
                  </a:lnTo>
                  <a:lnTo>
                    <a:pt x="539" y="1383"/>
                  </a:lnTo>
                  <a:lnTo>
                    <a:pt x="546" y="1391"/>
                  </a:lnTo>
                  <a:lnTo>
                    <a:pt x="552" y="1397"/>
                  </a:lnTo>
                  <a:lnTo>
                    <a:pt x="557" y="1405"/>
                  </a:lnTo>
                  <a:lnTo>
                    <a:pt x="563" y="1413"/>
                  </a:lnTo>
                  <a:lnTo>
                    <a:pt x="567" y="1422"/>
                  </a:lnTo>
                  <a:lnTo>
                    <a:pt x="570" y="1430"/>
                  </a:lnTo>
                  <a:lnTo>
                    <a:pt x="574" y="1439"/>
                  </a:lnTo>
                  <a:lnTo>
                    <a:pt x="576" y="1448"/>
                  </a:lnTo>
                  <a:lnTo>
                    <a:pt x="577" y="1457"/>
                  </a:lnTo>
                  <a:lnTo>
                    <a:pt x="577" y="1467"/>
                  </a:lnTo>
                  <a:lnTo>
                    <a:pt x="577" y="1477"/>
                  </a:lnTo>
                  <a:lnTo>
                    <a:pt x="576" y="1486"/>
                  </a:lnTo>
                  <a:lnTo>
                    <a:pt x="574" y="1495"/>
                  </a:lnTo>
                  <a:lnTo>
                    <a:pt x="571" y="1504"/>
                  </a:lnTo>
                  <a:lnTo>
                    <a:pt x="568" y="1512"/>
                  </a:lnTo>
                  <a:lnTo>
                    <a:pt x="564" y="1520"/>
                  </a:lnTo>
                  <a:lnTo>
                    <a:pt x="560" y="1527"/>
                  </a:lnTo>
                  <a:lnTo>
                    <a:pt x="554" y="1535"/>
                  </a:lnTo>
                  <a:lnTo>
                    <a:pt x="549" y="1541"/>
                  </a:lnTo>
                  <a:lnTo>
                    <a:pt x="542" y="1548"/>
                  </a:lnTo>
                  <a:lnTo>
                    <a:pt x="536" y="1554"/>
                  </a:lnTo>
                  <a:lnTo>
                    <a:pt x="528" y="1560"/>
                  </a:lnTo>
                  <a:lnTo>
                    <a:pt x="521" y="1565"/>
                  </a:lnTo>
                  <a:lnTo>
                    <a:pt x="512" y="1569"/>
                  </a:lnTo>
                  <a:lnTo>
                    <a:pt x="505" y="1573"/>
                  </a:lnTo>
                  <a:lnTo>
                    <a:pt x="495" y="1576"/>
                  </a:lnTo>
                  <a:lnTo>
                    <a:pt x="588" y="2079"/>
                  </a:lnTo>
                  <a:lnTo>
                    <a:pt x="318" y="2079"/>
                  </a:lnTo>
                  <a:lnTo>
                    <a:pt x="410" y="1576"/>
                  </a:lnTo>
                  <a:lnTo>
                    <a:pt x="401" y="1573"/>
                  </a:lnTo>
                  <a:lnTo>
                    <a:pt x="393" y="1569"/>
                  </a:lnTo>
                  <a:lnTo>
                    <a:pt x="384" y="1564"/>
                  </a:lnTo>
                  <a:lnTo>
                    <a:pt x="377" y="1560"/>
                  </a:lnTo>
                  <a:lnTo>
                    <a:pt x="369" y="1554"/>
                  </a:lnTo>
                  <a:lnTo>
                    <a:pt x="363" y="1548"/>
                  </a:lnTo>
                  <a:lnTo>
                    <a:pt x="357" y="1541"/>
                  </a:lnTo>
                  <a:lnTo>
                    <a:pt x="351" y="1535"/>
                  </a:lnTo>
                  <a:lnTo>
                    <a:pt x="346" y="1527"/>
                  </a:lnTo>
                  <a:lnTo>
                    <a:pt x="341" y="1520"/>
                  </a:lnTo>
                  <a:lnTo>
                    <a:pt x="338" y="1512"/>
                  </a:lnTo>
                  <a:lnTo>
                    <a:pt x="334" y="1504"/>
                  </a:lnTo>
                  <a:lnTo>
                    <a:pt x="332" y="1495"/>
                  </a:lnTo>
                  <a:lnTo>
                    <a:pt x="330" y="1486"/>
                  </a:lnTo>
                  <a:lnTo>
                    <a:pt x="329" y="1477"/>
                  </a:lnTo>
                  <a:lnTo>
                    <a:pt x="329" y="1467"/>
                  </a:lnTo>
                  <a:lnTo>
                    <a:pt x="329" y="1457"/>
                  </a:lnTo>
                  <a:lnTo>
                    <a:pt x="330" y="1448"/>
                  </a:lnTo>
                  <a:lnTo>
                    <a:pt x="332" y="1439"/>
                  </a:lnTo>
                  <a:lnTo>
                    <a:pt x="335" y="1430"/>
                  </a:lnTo>
                  <a:lnTo>
                    <a:pt x="338" y="1422"/>
                  </a:lnTo>
                  <a:lnTo>
                    <a:pt x="343" y="1413"/>
                  </a:lnTo>
                  <a:lnTo>
                    <a:pt x="348" y="1405"/>
                  </a:lnTo>
                  <a:lnTo>
                    <a:pt x="353" y="1397"/>
                  </a:lnTo>
                  <a:lnTo>
                    <a:pt x="360" y="1391"/>
                  </a:lnTo>
                  <a:lnTo>
                    <a:pt x="367" y="1383"/>
                  </a:lnTo>
                  <a:lnTo>
                    <a:pt x="374" y="1378"/>
                  </a:lnTo>
                  <a:lnTo>
                    <a:pt x="382" y="1371"/>
                  </a:lnTo>
                  <a:lnTo>
                    <a:pt x="390" y="1367"/>
                  </a:lnTo>
                  <a:lnTo>
                    <a:pt x="398" y="1363"/>
                  </a:lnTo>
                  <a:lnTo>
                    <a:pt x="408" y="1358"/>
                  </a:lnTo>
                  <a:lnTo>
                    <a:pt x="418" y="1355"/>
                  </a:lnTo>
                  <a:lnTo>
                    <a:pt x="418" y="1001"/>
                  </a:lnTo>
                  <a:lnTo>
                    <a:pt x="0" y="800"/>
                  </a:lnTo>
                  <a:lnTo>
                    <a:pt x="1814" y="0"/>
                  </a:lnTo>
                  <a:close/>
                  <a:moveTo>
                    <a:pt x="2602" y="1228"/>
                  </a:moveTo>
                  <a:lnTo>
                    <a:pt x="2602" y="1228"/>
                  </a:lnTo>
                  <a:lnTo>
                    <a:pt x="2602" y="1885"/>
                  </a:lnTo>
                  <a:lnTo>
                    <a:pt x="2602" y="1885"/>
                  </a:lnTo>
                  <a:lnTo>
                    <a:pt x="2602" y="1886"/>
                  </a:lnTo>
                  <a:lnTo>
                    <a:pt x="2590" y="1900"/>
                  </a:lnTo>
                  <a:lnTo>
                    <a:pt x="2579" y="1913"/>
                  </a:lnTo>
                  <a:lnTo>
                    <a:pt x="2565" y="1926"/>
                  </a:lnTo>
                  <a:lnTo>
                    <a:pt x="2550" y="1939"/>
                  </a:lnTo>
                  <a:lnTo>
                    <a:pt x="2533" y="1952"/>
                  </a:lnTo>
                  <a:lnTo>
                    <a:pt x="2517" y="1963"/>
                  </a:lnTo>
                  <a:lnTo>
                    <a:pt x="2499" y="1976"/>
                  </a:lnTo>
                  <a:lnTo>
                    <a:pt x="2480" y="1987"/>
                  </a:lnTo>
                  <a:lnTo>
                    <a:pt x="2460" y="1999"/>
                  </a:lnTo>
                  <a:lnTo>
                    <a:pt x="2439" y="2010"/>
                  </a:lnTo>
                  <a:lnTo>
                    <a:pt x="2417" y="2021"/>
                  </a:lnTo>
                  <a:lnTo>
                    <a:pt x="2394" y="2031"/>
                  </a:lnTo>
                  <a:lnTo>
                    <a:pt x="2370" y="2041"/>
                  </a:lnTo>
                  <a:lnTo>
                    <a:pt x="2345" y="2051"/>
                  </a:lnTo>
                  <a:lnTo>
                    <a:pt x="2320" y="2059"/>
                  </a:lnTo>
                  <a:lnTo>
                    <a:pt x="2294" y="2068"/>
                  </a:lnTo>
                  <a:lnTo>
                    <a:pt x="2267" y="2077"/>
                  </a:lnTo>
                  <a:lnTo>
                    <a:pt x="2239" y="2084"/>
                  </a:lnTo>
                  <a:lnTo>
                    <a:pt x="2210" y="2092"/>
                  </a:lnTo>
                  <a:lnTo>
                    <a:pt x="2181" y="2098"/>
                  </a:lnTo>
                  <a:lnTo>
                    <a:pt x="2151" y="2105"/>
                  </a:lnTo>
                  <a:lnTo>
                    <a:pt x="2121" y="2111"/>
                  </a:lnTo>
                  <a:lnTo>
                    <a:pt x="2090" y="2116"/>
                  </a:lnTo>
                  <a:lnTo>
                    <a:pt x="2057" y="2121"/>
                  </a:lnTo>
                  <a:lnTo>
                    <a:pt x="2025" y="2125"/>
                  </a:lnTo>
                  <a:lnTo>
                    <a:pt x="1992" y="2129"/>
                  </a:lnTo>
                  <a:lnTo>
                    <a:pt x="1959" y="2133"/>
                  </a:lnTo>
                  <a:lnTo>
                    <a:pt x="1925" y="2135"/>
                  </a:lnTo>
                  <a:lnTo>
                    <a:pt x="1891" y="2137"/>
                  </a:lnTo>
                  <a:lnTo>
                    <a:pt x="1855" y="2139"/>
                  </a:lnTo>
                  <a:lnTo>
                    <a:pt x="1821" y="2139"/>
                  </a:lnTo>
                  <a:lnTo>
                    <a:pt x="1786" y="2140"/>
                  </a:lnTo>
                  <a:lnTo>
                    <a:pt x="1750" y="2139"/>
                  </a:lnTo>
                  <a:lnTo>
                    <a:pt x="1715" y="2139"/>
                  </a:lnTo>
                  <a:lnTo>
                    <a:pt x="1680" y="2137"/>
                  </a:lnTo>
                  <a:lnTo>
                    <a:pt x="1646" y="2135"/>
                  </a:lnTo>
                  <a:lnTo>
                    <a:pt x="1612" y="2133"/>
                  </a:lnTo>
                  <a:lnTo>
                    <a:pt x="1578" y="2129"/>
                  </a:lnTo>
                  <a:lnTo>
                    <a:pt x="1546" y="2125"/>
                  </a:lnTo>
                  <a:lnTo>
                    <a:pt x="1513" y="2121"/>
                  </a:lnTo>
                  <a:lnTo>
                    <a:pt x="1482" y="2116"/>
                  </a:lnTo>
                  <a:lnTo>
                    <a:pt x="1450" y="2111"/>
                  </a:lnTo>
                  <a:lnTo>
                    <a:pt x="1419" y="2105"/>
                  </a:lnTo>
                  <a:lnTo>
                    <a:pt x="1390" y="2098"/>
                  </a:lnTo>
                  <a:lnTo>
                    <a:pt x="1360" y="2092"/>
                  </a:lnTo>
                  <a:lnTo>
                    <a:pt x="1332" y="2084"/>
                  </a:lnTo>
                  <a:lnTo>
                    <a:pt x="1304" y="2077"/>
                  </a:lnTo>
                  <a:lnTo>
                    <a:pt x="1277" y="2068"/>
                  </a:lnTo>
                  <a:lnTo>
                    <a:pt x="1250" y="2059"/>
                  </a:lnTo>
                  <a:lnTo>
                    <a:pt x="1225" y="2051"/>
                  </a:lnTo>
                  <a:lnTo>
                    <a:pt x="1200" y="2041"/>
                  </a:lnTo>
                  <a:lnTo>
                    <a:pt x="1176" y="2031"/>
                  </a:lnTo>
                  <a:lnTo>
                    <a:pt x="1154" y="2021"/>
                  </a:lnTo>
                  <a:lnTo>
                    <a:pt x="1131" y="2010"/>
                  </a:lnTo>
                  <a:lnTo>
                    <a:pt x="1111" y="1999"/>
                  </a:lnTo>
                  <a:lnTo>
                    <a:pt x="1090" y="1987"/>
                  </a:lnTo>
                  <a:lnTo>
                    <a:pt x="1072" y="1976"/>
                  </a:lnTo>
                  <a:lnTo>
                    <a:pt x="1054" y="1963"/>
                  </a:lnTo>
                  <a:lnTo>
                    <a:pt x="1037" y="1952"/>
                  </a:lnTo>
                  <a:lnTo>
                    <a:pt x="1021" y="1939"/>
                  </a:lnTo>
                  <a:lnTo>
                    <a:pt x="1007" y="1926"/>
                  </a:lnTo>
                  <a:lnTo>
                    <a:pt x="993" y="1913"/>
                  </a:lnTo>
                  <a:lnTo>
                    <a:pt x="980" y="1900"/>
                  </a:lnTo>
                  <a:lnTo>
                    <a:pt x="969" y="1886"/>
                  </a:lnTo>
                  <a:lnTo>
                    <a:pt x="969" y="1885"/>
                  </a:lnTo>
                  <a:lnTo>
                    <a:pt x="969" y="1803"/>
                  </a:lnTo>
                  <a:lnTo>
                    <a:pt x="969" y="1721"/>
                  </a:lnTo>
                  <a:lnTo>
                    <a:pt x="969" y="1638"/>
                  </a:lnTo>
                  <a:lnTo>
                    <a:pt x="969" y="1556"/>
                  </a:lnTo>
                  <a:lnTo>
                    <a:pt x="969" y="1475"/>
                  </a:lnTo>
                  <a:lnTo>
                    <a:pt x="969" y="1392"/>
                  </a:lnTo>
                  <a:lnTo>
                    <a:pt x="969" y="1310"/>
                  </a:lnTo>
                  <a:lnTo>
                    <a:pt x="969" y="1228"/>
                  </a:lnTo>
                  <a:lnTo>
                    <a:pt x="969" y="1226"/>
                  </a:lnTo>
                  <a:lnTo>
                    <a:pt x="980" y="1212"/>
                  </a:lnTo>
                  <a:lnTo>
                    <a:pt x="993" y="1199"/>
                  </a:lnTo>
                  <a:lnTo>
                    <a:pt x="1007" y="1185"/>
                  </a:lnTo>
                  <a:lnTo>
                    <a:pt x="1021" y="1172"/>
                  </a:lnTo>
                  <a:lnTo>
                    <a:pt x="1037" y="1160"/>
                  </a:lnTo>
                  <a:lnTo>
                    <a:pt x="1054" y="1147"/>
                  </a:lnTo>
                  <a:lnTo>
                    <a:pt x="1072" y="1135"/>
                  </a:lnTo>
                  <a:lnTo>
                    <a:pt x="1090" y="1123"/>
                  </a:lnTo>
                  <a:lnTo>
                    <a:pt x="1111" y="1113"/>
                  </a:lnTo>
                  <a:lnTo>
                    <a:pt x="1131" y="1101"/>
                  </a:lnTo>
                  <a:lnTo>
                    <a:pt x="1154" y="1091"/>
                  </a:lnTo>
                  <a:lnTo>
                    <a:pt x="1176" y="1080"/>
                  </a:lnTo>
                  <a:lnTo>
                    <a:pt x="1200" y="1071"/>
                  </a:lnTo>
                  <a:lnTo>
                    <a:pt x="1225" y="1061"/>
                  </a:lnTo>
                  <a:lnTo>
                    <a:pt x="1250" y="1052"/>
                  </a:lnTo>
                  <a:lnTo>
                    <a:pt x="1277" y="1044"/>
                  </a:lnTo>
                  <a:lnTo>
                    <a:pt x="1304" y="1035"/>
                  </a:lnTo>
                  <a:lnTo>
                    <a:pt x="1332" y="1028"/>
                  </a:lnTo>
                  <a:lnTo>
                    <a:pt x="1360" y="1020"/>
                  </a:lnTo>
                  <a:lnTo>
                    <a:pt x="1390" y="1013"/>
                  </a:lnTo>
                  <a:lnTo>
                    <a:pt x="1419" y="1007"/>
                  </a:lnTo>
                  <a:lnTo>
                    <a:pt x="1450" y="1001"/>
                  </a:lnTo>
                  <a:lnTo>
                    <a:pt x="1482" y="995"/>
                  </a:lnTo>
                  <a:lnTo>
                    <a:pt x="1513" y="991"/>
                  </a:lnTo>
                  <a:lnTo>
                    <a:pt x="1546" y="987"/>
                  </a:lnTo>
                  <a:lnTo>
                    <a:pt x="1578" y="982"/>
                  </a:lnTo>
                  <a:lnTo>
                    <a:pt x="1612" y="979"/>
                  </a:lnTo>
                  <a:lnTo>
                    <a:pt x="1646" y="977"/>
                  </a:lnTo>
                  <a:lnTo>
                    <a:pt x="1680" y="975"/>
                  </a:lnTo>
                  <a:lnTo>
                    <a:pt x="1715" y="973"/>
                  </a:lnTo>
                  <a:lnTo>
                    <a:pt x="1750" y="972"/>
                  </a:lnTo>
                  <a:lnTo>
                    <a:pt x="1786" y="972"/>
                  </a:lnTo>
                  <a:lnTo>
                    <a:pt x="1821" y="972"/>
                  </a:lnTo>
                  <a:lnTo>
                    <a:pt x="1855" y="973"/>
                  </a:lnTo>
                  <a:lnTo>
                    <a:pt x="1891" y="975"/>
                  </a:lnTo>
                  <a:lnTo>
                    <a:pt x="1925" y="977"/>
                  </a:lnTo>
                  <a:lnTo>
                    <a:pt x="1959" y="979"/>
                  </a:lnTo>
                  <a:lnTo>
                    <a:pt x="1992" y="982"/>
                  </a:lnTo>
                  <a:lnTo>
                    <a:pt x="2025" y="987"/>
                  </a:lnTo>
                  <a:lnTo>
                    <a:pt x="2057" y="991"/>
                  </a:lnTo>
                  <a:lnTo>
                    <a:pt x="2090" y="995"/>
                  </a:lnTo>
                  <a:lnTo>
                    <a:pt x="2121" y="1001"/>
                  </a:lnTo>
                  <a:lnTo>
                    <a:pt x="2151" y="1007"/>
                  </a:lnTo>
                  <a:lnTo>
                    <a:pt x="2181" y="1013"/>
                  </a:lnTo>
                  <a:lnTo>
                    <a:pt x="2210" y="1020"/>
                  </a:lnTo>
                  <a:lnTo>
                    <a:pt x="2239" y="1028"/>
                  </a:lnTo>
                  <a:lnTo>
                    <a:pt x="2267" y="1035"/>
                  </a:lnTo>
                  <a:lnTo>
                    <a:pt x="2294" y="1044"/>
                  </a:lnTo>
                  <a:lnTo>
                    <a:pt x="2320" y="1052"/>
                  </a:lnTo>
                  <a:lnTo>
                    <a:pt x="2345" y="1061"/>
                  </a:lnTo>
                  <a:lnTo>
                    <a:pt x="2370" y="1071"/>
                  </a:lnTo>
                  <a:lnTo>
                    <a:pt x="2394" y="1080"/>
                  </a:lnTo>
                  <a:lnTo>
                    <a:pt x="2417" y="1091"/>
                  </a:lnTo>
                  <a:lnTo>
                    <a:pt x="2439" y="1101"/>
                  </a:lnTo>
                  <a:lnTo>
                    <a:pt x="2460" y="1113"/>
                  </a:lnTo>
                  <a:lnTo>
                    <a:pt x="2480" y="1123"/>
                  </a:lnTo>
                  <a:lnTo>
                    <a:pt x="2499" y="1135"/>
                  </a:lnTo>
                  <a:lnTo>
                    <a:pt x="2517" y="1147"/>
                  </a:lnTo>
                  <a:lnTo>
                    <a:pt x="2533" y="1160"/>
                  </a:lnTo>
                  <a:lnTo>
                    <a:pt x="2550" y="1172"/>
                  </a:lnTo>
                  <a:lnTo>
                    <a:pt x="2565" y="1185"/>
                  </a:lnTo>
                  <a:lnTo>
                    <a:pt x="2579" y="1199"/>
                  </a:lnTo>
                  <a:lnTo>
                    <a:pt x="2590" y="1212"/>
                  </a:lnTo>
                  <a:lnTo>
                    <a:pt x="2602" y="1226"/>
                  </a:lnTo>
                  <a:lnTo>
                    <a:pt x="2602" y="1228"/>
                  </a:lnTo>
                  <a:close/>
                  <a:moveTo>
                    <a:pt x="1786" y="1676"/>
                  </a:moveTo>
                  <a:lnTo>
                    <a:pt x="1853" y="1677"/>
                  </a:lnTo>
                  <a:lnTo>
                    <a:pt x="1919" y="1679"/>
                  </a:lnTo>
                  <a:lnTo>
                    <a:pt x="1982" y="1685"/>
                  </a:lnTo>
                  <a:lnTo>
                    <a:pt x="2042" y="1690"/>
                  </a:lnTo>
                  <a:lnTo>
                    <a:pt x="2100" y="1697"/>
                  </a:lnTo>
                  <a:lnTo>
                    <a:pt x="2155" y="1707"/>
                  </a:lnTo>
                  <a:lnTo>
                    <a:pt x="2206" y="1718"/>
                  </a:lnTo>
                  <a:lnTo>
                    <a:pt x="2253" y="1730"/>
                  </a:lnTo>
                  <a:lnTo>
                    <a:pt x="2274" y="1736"/>
                  </a:lnTo>
                  <a:lnTo>
                    <a:pt x="2295" y="1743"/>
                  </a:lnTo>
                  <a:lnTo>
                    <a:pt x="2315" y="1749"/>
                  </a:lnTo>
                  <a:lnTo>
                    <a:pt x="2334" y="1757"/>
                  </a:lnTo>
                  <a:lnTo>
                    <a:pt x="2351" y="1764"/>
                  </a:lnTo>
                  <a:lnTo>
                    <a:pt x="2367" y="1772"/>
                  </a:lnTo>
                  <a:lnTo>
                    <a:pt x="2381" y="1780"/>
                  </a:lnTo>
                  <a:lnTo>
                    <a:pt x="2395" y="1788"/>
                  </a:lnTo>
                  <a:lnTo>
                    <a:pt x="2407" y="1797"/>
                  </a:lnTo>
                  <a:lnTo>
                    <a:pt x="2416" y="1805"/>
                  </a:lnTo>
                  <a:lnTo>
                    <a:pt x="2426" y="1814"/>
                  </a:lnTo>
                  <a:lnTo>
                    <a:pt x="2432" y="1822"/>
                  </a:lnTo>
                  <a:lnTo>
                    <a:pt x="2439" y="1832"/>
                  </a:lnTo>
                  <a:lnTo>
                    <a:pt x="2443" y="1841"/>
                  </a:lnTo>
                  <a:lnTo>
                    <a:pt x="2445" y="1850"/>
                  </a:lnTo>
                  <a:lnTo>
                    <a:pt x="2446" y="1860"/>
                  </a:lnTo>
                  <a:lnTo>
                    <a:pt x="2445" y="1869"/>
                  </a:lnTo>
                  <a:lnTo>
                    <a:pt x="2443" y="1878"/>
                  </a:lnTo>
                  <a:lnTo>
                    <a:pt x="2439" y="1888"/>
                  </a:lnTo>
                  <a:lnTo>
                    <a:pt x="2432" y="1897"/>
                  </a:lnTo>
                  <a:lnTo>
                    <a:pt x="2426" y="1905"/>
                  </a:lnTo>
                  <a:lnTo>
                    <a:pt x="2416" y="1914"/>
                  </a:lnTo>
                  <a:lnTo>
                    <a:pt x="2407" y="1923"/>
                  </a:lnTo>
                  <a:lnTo>
                    <a:pt x="2395" y="1931"/>
                  </a:lnTo>
                  <a:lnTo>
                    <a:pt x="2381" y="1940"/>
                  </a:lnTo>
                  <a:lnTo>
                    <a:pt x="2367" y="1947"/>
                  </a:lnTo>
                  <a:lnTo>
                    <a:pt x="2351" y="1955"/>
                  </a:lnTo>
                  <a:lnTo>
                    <a:pt x="2334" y="1962"/>
                  </a:lnTo>
                  <a:lnTo>
                    <a:pt x="2315" y="1970"/>
                  </a:lnTo>
                  <a:lnTo>
                    <a:pt x="2295" y="1976"/>
                  </a:lnTo>
                  <a:lnTo>
                    <a:pt x="2274" y="1983"/>
                  </a:lnTo>
                  <a:lnTo>
                    <a:pt x="2253" y="1989"/>
                  </a:lnTo>
                  <a:lnTo>
                    <a:pt x="2206" y="2001"/>
                  </a:lnTo>
                  <a:lnTo>
                    <a:pt x="2155" y="2012"/>
                  </a:lnTo>
                  <a:lnTo>
                    <a:pt x="2100" y="2022"/>
                  </a:lnTo>
                  <a:lnTo>
                    <a:pt x="2042" y="2029"/>
                  </a:lnTo>
                  <a:lnTo>
                    <a:pt x="1982" y="2036"/>
                  </a:lnTo>
                  <a:lnTo>
                    <a:pt x="1919" y="2040"/>
                  </a:lnTo>
                  <a:lnTo>
                    <a:pt x="1853" y="2042"/>
                  </a:lnTo>
                  <a:lnTo>
                    <a:pt x="1786" y="2043"/>
                  </a:lnTo>
                  <a:lnTo>
                    <a:pt x="1718" y="2042"/>
                  </a:lnTo>
                  <a:lnTo>
                    <a:pt x="1652" y="2040"/>
                  </a:lnTo>
                  <a:lnTo>
                    <a:pt x="1589" y="2036"/>
                  </a:lnTo>
                  <a:lnTo>
                    <a:pt x="1528" y="2029"/>
                  </a:lnTo>
                  <a:lnTo>
                    <a:pt x="1471" y="2022"/>
                  </a:lnTo>
                  <a:lnTo>
                    <a:pt x="1416" y="2012"/>
                  </a:lnTo>
                  <a:lnTo>
                    <a:pt x="1364" y="2001"/>
                  </a:lnTo>
                  <a:lnTo>
                    <a:pt x="1318" y="1989"/>
                  </a:lnTo>
                  <a:lnTo>
                    <a:pt x="1296" y="1983"/>
                  </a:lnTo>
                  <a:lnTo>
                    <a:pt x="1275" y="1976"/>
                  </a:lnTo>
                  <a:lnTo>
                    <a:pt x="1256" y="1970"/>
                  </a:lnTo>
                  <a:lnTo>
                    <a:pt x="1238" y="1962"/>
                  </a:lnTo>
                  <a:lnTo>
                    <a:pt x="1220" y="1955"/>
                  </a:lnTo>
                  <a:lnTo>
                    <a:pt x="1204" y="1947"/>
                  </a:lnTo>
                  <a:lnTo>
                    <a:pt x="1189" y="1940"/>
                  </a:lnTo>
                  <a:lnTo>
                    <a:pt x="1176" y="1931"/>
                  </a:lnTo>
                  <a:lnTo>
                    <a:pt x="1165" y="1923"/>
                  </a:lnTo>
                  <a:lnTo>
                    <a:pt x="1154" y="1914"/>
                  </a:lnTo>
                  <a:lnTo>
                    <a:pt x="1145" y="1905"/>
                  </a:lnTo>
                  <a:lnTo>
                    <a:pt x="1138" y="1897"/>
                  </a:lnTo>
                  <a:lnTo>
                    <a:pt x="1132" y="1888"/>
                  </a:lnTo>
                  <a:lnTo>
                    <a:pt x="1128" y="1878"/>
                  </a:lnTo>
                  <a:lnTo>
                    <a:pt x="1125" y="1869"/>
                  </a:lnTo>
                  <a:lnTo>
                    <a:pt x="1125" y="1860"/>
                  </a:lnTo>
                  <a:lnTo>
                    <a:pt x="1125" y="1850"/>
                  </a:lnTo>
                  <a:lnTo>
                    <a:pt x="1128" y="1841"/>
                  </a:lnTo>
                  <a:lnTo>
                    <a:pt x="1132" y="1832"/>
                  </a:lnTo>
                  <a:lnTo>
                    <a:pt x="1138" y="1822"/>
                  </a:lnTo>
                  <a:lnTo>
                    <a:pt x="1145" y="1814"/>
                  </a:lnTo>
                  <a:lnTo>
                    <a:pt x="1154" y="1805"/>
                  </a:lnTo>
                  <a:lnTo>
                    <a:pt x="1165" y="1797"/>
                  </a:lnTo>
                  <a:lnTo>
                    <a:pt x="1176" y="1788"/>
                  </a:lnTo>
                  <a:lnTo>
                    <a:pt x="1189" y="1780"/>
                  </a:lnTo>
                  <a:lnTo>
                    <a:pt x="1204" y="1772"/>
                  </a:lnTo>
                  <a:lnTo>
                    <a:pt x="1220" y="1764"/>
                  </a:lnTo>
                  <a:lnTo>
                    <a:pt x="1238" y="1757"/>
                  </a:lnTo>
                  <a:lnTo>
                    <a:pt x="1256" y="1749"/>
                  </a:lnTo>
                  <a:lnTo>
                    <a:pt x="1275" y="1743"/>
                  </a:lnTo>
                  <a:lnTo>
                    <a:pt x="1296" y="1736"/>
                  </a:lnTo>
                  <a:lnTo>
                    <a:pt x="1318" y="1730"/>
                  </a:lnTo>
                  <a:lnTo>
                    <a:pt x="1364" y="1718"/>
                  </a:lnTo>
                  <a:lnTo>
                    <a:pt x="1416" y="1707"/>
                  </a:lnTo>
                  <a:lnTo>
                    <a:pt x="1471" y="1697"/>
                  </a:lnTo>
                  <a:lnTo>
                    <a:pt x="1528" y="1690"/>
                  </a:lnTo>
                  <a:lnTo>
                    <a:pt x="1589" y="1685"/>
                  </a:lnTo>
                  <a:lnTo>
                    <a:pt x="1652" y="1679"/>
                  </a:lnTo>
                  <a:lnTo>
                    <a:pt x="1718" y="1677"/>
                  </a:lnTo>
                  <a:lnTo>
                    <a:pt x="1786" y="1676"/>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3200">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1503647566"/>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20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53" presetClass="entr" presetSubtype="16" fill="hold" grpId="0" nodeType="withEffect">
                                  <p:stCondLst>
                                    <p:cond delay="40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childTnLst>
                          </p:cTn>
                        </p:par>
                        <p:par>
                          <p:cTn id="20" fill="hold">
                            <p:stCondLst>
                              <p:cond delay="900"/>
                            </p:stCondLst>
                            <p:childTnLst>
                              <p:par>
                                <p:cTn id="21" presetID="16" presetClass="entr" presetSubtype="21"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barn(inVertical)">
                                      <p:cBhvr>
                                        <p:cTn id="23" dur="500"/>
                                        <p:tgtEl>
                                          <p:spTgt spid="18"/>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barn(inVertical)">
                                      <p:cBhvr>
                                        <p:cTn id="26" dur="500"/>
                                        <p:tgtEl>
                                          <p:spTgt spid="19"/>
                                        </p:tgtEl>
                                      </p:cBhvr>
                                    </p:animEffect>
                                  </p:childTnLst>
                                </p:cTn>
                              </p:par>
                              <p:par>
                                <p:cTn id="27" presetID="16" presetClass="entr" presetSubtype="21" fill="hold" grpId="0" nodeType="withEffect">
                                  <p:stCondLst>
                                    <p:cond delay="250"/>
                                  </p:stCondLst>
                                  <p:childTnLst>
                                    <p:set>
                                      <p:cBhvr>
                                        <p:cTn id="28" dur="1" fill="hold">
                                          <p:stCondLst>
                                            <p:cond delay="0"/>
                                          </p:stCondLst>
                                        </p:cTn>
                                        <p:tgtEl>
                                          <p:spTgt spid="20"/>
                                        </p:tgtEl>
                                        <p:attrNameLst>
                                          <p:attrName>style.visibility</p:attrName>
                                        </p:attrNameLst>
                                      </p:cBhvr>
                                      <p:to>
                                        <p:strVal val="visible"/>
                                      </p:to>
                                    </p:set>
                                    <p:animEffect transition="in" filter="barn(inVertical)">
                                      <p:cBhvr>
                                        <p:cTn id="29" dur="500"/>
                                        <p:tgtEl>
                                          <p:spTgt spid="20"/>
                                        </p:tgtEl>
                                      </p:cBhvr>
                                    </p:animEffect>
                                  </p:childTnLst>
                                </p:cTn>
                              </p:par>
                            </p:childTnLst>
                          </p:cTn>
                        </p:par>
                        <p:par>
                          <p:cTn id="30" fill="hold">
                            <p:stCondLst>
                              <p:cond delay="1650"/>
                            </p:stCondLst>
                            <p:childTnLst>
                              <p:par>
                                <p:cTn id="31" presetID="2" presetClass="entr" presetSubtype="4" fill="hold" nodeType="afterEffect">
                                  <p:stCondLst>
                                    <p:cond delay="0"/>
                                  </p:stCondLst>
                                  <p:childTnLst>
                                    <p:set>
                                      <p:cBhvr>
                                        <p:cTn id="32" dur="1" fill="hold">
                                          <p:stCondLst>
                                            <p:cond delay="0"/>
                                          </p:stCondLst>
                                        </p:cTn>
                                        <p:tgtEl>
                                          <p:spTgt spid="42"/>
                                        </p:tgtEl>
                                        <p:attrNameLst>
                                          <p:attrName>style.visibility</p:attrName>
                                        </p:attrNameLst>
                                      </p:cBhvr>
                                      <p:to>
                                        <p:strVal val="visible"/>
                                      </p:to>
                                    </p:set>
                                    <p:anim calcmode="lin" valueType="num">
                                      <p:cBhvr additive="base">
                                        <p:cTn id="33" dur="500" fill="hold"/>
                                        <p:tgtEl>
                                          <p:spTgt spid="42"/>
                                        </p:tgtEl>
                                        <p:attrNameLst>
                                          <p:attrName>ppt_x</p:attrName>
                                        </p:attrNameLst>
                                      </p:cBhvr>
                                      <p:tavLst>
                                        <p:tav tm="0">
                                          <p:val>
                                            <p:strVal val="#ppt_x"/>
                                          </p:val>
                                        </p:tav>
                                        <p:tav tm="100000">
                                          <p:val>
                                            <p:strVal val="#ppt_x"/>
                                          </p:val>
                                        </p:tav>
                                      </p:tavLst>
                                    </p:anim>
                                    <p:anim calcmode="lin" valueType="num">
                                      <p:cBhvr additive="base">
                                        <p:cTn id="34" dur="500" fill="hold"/>
                                        <p:tgtEl>
                                          <p:spTgt spid="42"/>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150"/>
                                  </p:stCondLst>
                                  <p:childTnLst>
                                    <p:set>
                                      <p:cBhvr>
                                        <p:cTn id="36" dur="1" fill="hold">
                                          <p:stCondLst>
                                            <p:cond delay="0"/>
                                          </p:stCondLst>
                                        </p:cTn>
                                        <p:tgtEl>
                                          <p:spTgt spid="45"/>
                                        </p:tgtEl>
                                        <p:attrNameLst>
                                          <p:attrName>style.visibility</p:attrName>
                                        </p:attrNameLst>
                                      </p:cBhvr>
                                      <p:to>
                                        <p:strVal val="visible"/>
                                      </p:to>
                                    </p:set>
                                    <p:anim calcmode="lin" valueType="num">
                                      <p:cBhvr additive="base">
                                        <p:cTn id="37" dur="500" fill="hold"/>
                                        <p:tgtEl>
                                          <p:spTgt spid="45"/>
                                        </p:tgtEl>
                                        <p:attrNameLst>
                                          <p:attrName>ppt_x</p:attrName>
                                        </p:attrNameLst>
                                      </p:cBhvr>
                                      <p:tavLst>
                                        <p:tav tm="0">
                                          <p:val>
                                            <p:strVal val="#ppt_x"/>
                                          </p:val>
                                        </p:tav>
                                        <p:tav tm="100000">
                                          <p:val>
                                            <p:strVal val="#ppt_x"/>
                                          </p:val>
                                        </p:tav>
                                      </p:tavLst>
                                    </p:anim>
                                    <p:anim calcmode="lin" valueType="num">
                                      <p:cBhvr additive="base">
                                        <p:cTn id="38" dur="500" fill="hold"/>
                                        <p:tgtEl>
                                          <p:spTgt spid="45"/>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300"/>
                                  </p:stCondLst>
                                  <p:childTnLst>
                                    <p:set>
                                      <p:cBhvr>
                                        <p:cTn id="40" dur="1" fill="hold">
                                          <p:stCondLst>
                                            <p:cond delay="0"/>
                                          </p:stCondLst>
                                        </p:cTn>
                                        <p:tgtEl>
                                          <p:spTgt spid="49"/>
                                        </p:tgtEl>
                                        <p:attrNameLst>
                                          <p:attrName>style.visibility</p:attrName>
                                        </p:attrNameLst>
                                      </p:cBhvr>
                                      <p:to>
                                        <p:strVal val="visible"/>
                                      </p:to>
                                    </p:set>
                                    <p:anim calcmode="lin" valueType="num">
                                      <p:cBhvr additive="base">
                                        <p:cTn id="41" dur="500" fill="hold"/>
                                        <p:tgtEl>
                                          <p:spTgt spid="49"/>
                                        </p:tgtEl>
                                        <p:attrNameLst>
                                          <p:attrName>ppt_x</p:attrName>
                                        </p:attrNameLst>
                                      </p:cBhvr>
                                      <p:tavLst>
                                        <p:tav tm="0">
                                          <p:val>
                                            <p:strVal val="#ppt_x"/>
                                          </p:val>
                                        </p:tav>
                                        <p:tav tm="100000">
                                          <p:val>
                                            <p:strVal val="#ppt_x"/>
                                          </p:val>
                                        </p:tav>
                                      </p:tavLst>
                                    </p:anim>
                                    <p:anim calcmode="lin" valueType="num">
                                      <p:cBhvr additive="base">
                                        <p:cTn id="42" dur="500" fill="hold"/>
                                        <p:tgtEl>
                                          <p:spTgt spid="49"/>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450"/>
                                  </p:stCondLst>
                                  <p:childTnLst>
                                    <p:set>
                                      <p:cBhvr>
                                        <p:cTn id="44" dur="1" fill="hold">
                                          <p:stCondLst>
                                            <p:cond delay="0"/>
                                          </p:stCondLst>
                                        </p:cTn>
                                        <p:tgtEl>
                                          <p:spTgt spid="66"/>
                                        </p:tgtEl>
                                        <p:attrNameLst>
                                          <p:attrName>style.visibility</p:attrName>
                                        </p:attrNameLst>
                                      </p:cBhvr>
                                      <p:to>
                                        <p:strVal val="visible"/>
                                      </p:to>
                                    </p:set>
                                    <p:anim calcmode="lin" valueType="num">
                                      <p:cBhvr additive="base">
                                        <p:cTn id="45" dur="500" fill="hold"/>
                                        <p:tgtEl>
                                          <p:spTgt spid="66"/>
                                        </p:tgtEl>
                                        <p:attrNameLst>
                                          <p:attrName>ppt_x</p:attrName>
                                        </p:attrNameLst>
                                      </p:cBhvr>
                                      <p:tavLst>
                                        <p:tav tm="0">
                                          <p:val>
                                            <p:strVal val="#ppt_x"/>
                                          </p:val>
                                        </p:tav>
                                        <p:tav tm="100000">
                                          <p:val>
                                            <p:strVal val="#ppt_x"/>
                                          </p:val>
                                        </p:tav>
                                      </p:tavLst>
                                    </p:anim>
                                    <p:anim calcmode="lin" valueType="num">
                                      <p:cBhvr additive="base">
                                        <p:cTn id="46" dur="500" fill="hold"/>
                                        <p:tgtEl>
                                          <p:spTgt spid="66"/>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600"/>
                                  </p:stCondLst>
                                  <p:childTnLst>
                                    <p:set>
                                      <p:cBhvr>
                                        <p:cTn id="48" dur="1" fill="hold">
                                          <p:stCondLst>
                                            <p:cond delay="0"/>
                                          </p:stCondLst>
                                        </p:cTn>
                                        <p:tgtEl>
                                          <p:spTgt spid="63"/>
                                        </p:tgtEl>
                                        <p:attrNameLst>
                                          <p:attrName>style.visibility</p:attrName>
                                        </p:attrNameLst>
                                      </p:cBhvr>
                                      <p:to>
                                        <p:strVal val="visible"/>
                                      </p:to>
                                    </p:set>
                                    <p:anim calcmode="lin" valueType="num">
                                      <p:cBhvr additive="base">
                                        <p:cTn id="49" dur="500" fill="hold"/>
                                        <p:tgtEl>
                                          <p:spTgt spid="63"/>
                                        </p:tgtEl>
                                        <p:attrNameLst>
                                          <p:attrName>ppt_x</p:attrName>
                                        </p:attrNameLst>
                                      </p:cBhvr>
                                      <p:tavLst>
                                        <p:tav tm="0">
                                          <p:val>
                                            <p:strVal val="#ppt_x"/>
                                          </p:val>
                                        </p:tav>
                                        <p:tav tm="100000">
                                          <p:val>
                                            <p:strVal val="#ppt_x"/>
                                          </p:val>
                                        </p:tav>
                                      </p:tavLst>
                                    </p:anim>
                                    <p:anim calcmode="lin" valueType="num">
                                      <p:cBhvr additive="base">
                                        <p:cTn id="50" dur="500" fill="hold"/>
                                        <p:tgtEl>
                                          <p:spTgt spid="63"/>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750"/>
                                  </p:stCondLst>
                                  <p:childTnLst>
                                    <p:set>
                                      <p:cBhvr>
                                        <p:cTn id="52" dur="1" fill="hold">
                                          <p:stCondLst>
                                            <p:cond delay="0"/>
                                          </p:stCondLst>
                                        </p:cTn>
                                        <p:tgtEl>
                                          <p:spTgt spid="55"/>
                                        </p:tgtEl>
                                        <p:attrNameLst>
                                          <p:attrName>style.visibility</p:attrName>
                                        </p:attrNameLst>
                                      </p:cBhvr>
                                      <p:to>
                                        <p:strVal val="visible"/>
                                      </p:to>
                                    </p:set>
                                    <p:anim calcmode="lin" valueType="num">
                                      <p:cBhvr additive="base">
                                        <p:cTn id="53" dur="500" fill="hold"/>
                                        <p:tgtEl>
                                          <p:spTgt spid="55"/>
                                        </p:tgtEl>
                                        <p:attrNameLst>
                                          <p:attrName>ppt_x</p:attrName>
                                        </p:attrNameLst>
                                      </p:cBhvr>
                                      <p:tavLst>
                                        <p:tav tm="0">
                                          <p:val>
                                            <p:strVal val="#ppt_x"/>
                                          </p:val>
                                        </p:tav>
                                        <p:tav tm="100000">
                                          <p:val>
                                            <p:strVal val="#ppt_x"/>
                                          </p:val>
                                        </p:tav>
                                      </p:tavLst>
                                    </p:anim>
                                    <p:anim calcmode="lin" valueType="num">
                                      <p:cBhvr additive="base">
                                        <p:cTn id="54" dur="500" fill="hold"/>
                                        <p:tgtEl>
                                          <p:spTgt spid="55"/>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900"/>
                                  </p:stCondLst>
                                  <p:childTnLst>
                                    <p:set>
                                      <p:cBhvr>
                                        <p:cTn id="56" dur="1" fill="hold">
                                          <p:stCondLst>
                                            <p:cond delay="0"/>
                                          </p:stCondLst>
                                        </p:cTn>
                                        <p:tgtEl>
                                          <p:spTgt spid="52"/>
                                        </p:tgtEl>
                                        <p:attrNameLst>
                                          <p:attrName>style.visibility</p:attrName>
                                        </p:attrNameLst>
                                      </p:cBhvr>
                                      <p:to>
                                        <p:strVal val="visible"/>
                                      </p:to>
                                    </p:set>
                                    <p:anim calcmode="lin" valueType="num">
                                      <p:cBhvr additive="base">
                                        <p:cTn id="57" dur="500" fill="hold"/>
                                        <p:tgtEl>
                                          <p:spTgt spid="52"/>
                                        </p:tgtEl>
                                        <p:attrNameLst>
                                          <p:attrName>ppt_x</p:attrName>
                                        </p:attrNameLst>
                                      </p:cBhvr>
                                      <p:tavLst>
                                        <p:tav tm="0">
                                          <p:val>
                                            <p:strVal val="#ppt_x"/>
                                          </p:val>
                                        </p:tav>
                                        <p:tav tm="100000">
                                          <p:val>
                                            <p:strVal val="#ppt_x"/>
                                          </p:val>
                                        </p:tav>
                                      </p:tavLst>
                                    </p:anim>
                                    <p:anim calcmode="lin" valueType="num">
                                      <p:cBhvr additive="base">
                                        <p:cTn id="58" dur="500" fill="hold"/>
                                        <p:tgtEl>
                                          <p:spTgt spid="52"/>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1050"/>
                                  </p:stCondLst>
                                  <p:childTnLst>
                                    <p:set>
                                      <p:cBhvr>
                                        <p:cTn id="60" dur="1" fill="hold">
                                          <p:stCondLst>
                                            <p:cond delay="0"/>
                                          </p:stCondLst>
                                        </p:cTn>
                                        <p:tgtEl>
                                          <p:spTgt spid="59"/>
                                        </p:tgtEl>
                                        <p:attrNameLst>
                                          <p:attrName>style.visibility</p:attrName>
                                        </p:attrNameLst>
                                      </p:cBhvr>
                                      <p:to>
                                        <p:strVal val="visible"/>
                                      </p:to>
                                    </p:set>
                                    <p:anim calcmode="lin" valueType="num">
                                      <p:cBhvr additive="base">
                                        <p:cTn id="61" dur="500" fill="hold"/>
                                        <p:tgtEl>
                                          <p:spTgt spid="59"/>
                                        </p:tgtEl>
                                        <p:attrNameLst>
                                          <p:attrName>ppt_x</p:attrName>
                                        </p:attrNameLst>
                                      </p:cBhvr>
                                      <p:tavLst>
                                        <p:tav tm="0">
                                          <p:val>
                                            <p:strVal val="#ppt_x"/>
                                          </p:val>
                                        </p:tav>
                                        <p:tav tm="100000">
                                          <p:val>
                                            <p:strVal val="#ppt_x"/>
                                          </p:val>
                                        </p:tav>
                                      </p:tavLst>
                                    </p:anim>
                                    <p:anim calcmode="lin" valueType="num">
                                      <p:cBhvr additive="base">
                                        <p:cTn id="62"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alpha val="35000"/>
          </a:schemeClr>
        </a:solidFill>
        <a:effectLst/>
      </p:bgPr>
    </p:bg>
    <p:spTree>
      <p:nvGrpSpPr>
        <p:cNvPr id="1" name=""/>
        <p:cNvGrpSpPr/>
        <p:nvPr/>
      </p:nvGrpSpPr>
      <p:grpSpPr>
        <a:xfrm>
          <a:off x="0" y="0"/>
          <a:ext cx="0" cy="0"/>
          <a:chOff x="0" y="0"/>
          <a:chExt cx="0" cy="0"/>
        </a:xfrm>
      </p:grpSpPr>
      <p:grpSp>
        <p:nvGrpSpPr>
          <p:cNvPr id="3" name="组合 2"/>
          <p:cNvGrpSpPr/>
          <p:nvPr/>
        </p:nvGrpSpPr>
        <p:grpSpPr>
          <a:xfrm>
            <a:off x="-1" y="0"/>
            <a:ext cx="12214407" cy="6858000"/>
            <a:chOff x="-1" y="0"/>
            <a:chExt cx="12214407" cy="6858000"/>
          </a:xfrm>
        </p:grpSpPr>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0"/>
              <a:ext cx="12193721" cy="6858000"/>
            </a:xfrm>
            <a:prstGeom prst="rect">
              <a:avLst/>
            </a:prstGeom>
          </p:spPr>
        </p:pic>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 y="0"/>
              <a:ext cx="12214407" cy="6858000"/>
            </a:xfrm>
            <a:prstGeom prst="rect">
              <a:avLst/>
            </a:prstGeom>
          </p:spPr>
        </p:pic>
      </p:grpSp>
      <p:sp>
        <p:nvSpPr>
          <p:cNvPr id="6" name="矩形 5"/>
          <p:cNvSpPr/>
          <p:nvPr/>
        </p:nvSpPr>
        <p:spPr>
          <a:xfrm>
            <a:off x="217714" y="239486"/>
            <a:ext cx="11675788" cy="6455228"/>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217714" y="403657"/>
            <a:ext cx="2318635" cy="707886"/>
          </a:xfrm>
          <a:prstGeom prst="rect">
            <a:avLst/>
          </a:prstGeom>
          <a:noFill/>
        </p:spPr>
        <p:txBody>
          <a:bodyPr wrap="square" rtlCol="0">
            <a:spAutoFit/>
          </a:bodyPr>
          <a:lstStyle/>
          <a:p>
            <a:pPr algn="ctr"/>
            <a:r>
              <a:rPr lang="zh-CN" altLang="en-US" sz="4000" dirty="0">
                <a:solidFill>
                  <a:srgbClr val="6395CE"/>
                </a:solidFill>
                <a:latin typeface="方正艺黑简体" panose="03000509000000000000" pitchFamily="65" charset="-122"/>
                <a:ea typeface="方正艺黑简体" panose="03000509000000000000" pitchFamily="65" charset="-122"/>
              </a:rPr>
              <a:t>工作履历</a:t>
            </a:r>
          </a:p>
        </p:txBody>
      </p:sp>
      <p:sp>
        <p:nvSpPr>
          <p:cNvPr id="42" name="Rectangle 7">
            <a:extLst>
              <a:ext uri="{FF2B5EF4-FFF2-40B4-BE49-F238E27FC236}">
                <a16:creationId xmlns:a16="http://schemas.microsoft.com/office/drawing/2014/main" xmlns="" id="{2AF4C4A6-AB99-4BED-8354-BA08C13F88EF}"/>
              </a:ext>
            </a:extLst>
          </p:cNvPr>
          <p:cNvSpPr>
            <a:spLocks noChangeArrowheads="1"/>
          </p:cNvSpPr>
          <p:nvPr/>
        </p:nvSpPr>
        <p:spPr bwMode="auto">
          <a:xfrm flipV="1">
            <a:off x="0" y="3816685"/>
            <a:ext cx="12192000" cy="45719"/>
          </a:xfrm>
          <a:prstGeom prst="rect">
            <a:avLst/>
          </a:prstGeom>
          <a:solidFill>
            <a:srgbClr val="6395CE"/>
          </a:solidFill>
          <a:ln w="28575" cap="flat">
            <a:solidFill>
              <a:srgbClr val="6395CE"/>
            </a:soli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zh-CN">
              <a:solidFill>
                <a:prstClr val="black"/>
              </a:solidFill>
              <a:cs typeface="+mn-ea"/>
              <a:sym typeface="+mn-lt"/>
            </a:endParaRPr>
          </a:p>
        </p:txBody>
      </p:sp>
      <p:grpSp>
        <p:nvGrpSpPr>
          <p:cNvPr id="43" name="组合 42">
            <a:extLst>
              <a:ext uri="{FF2B5EF4-FFF2-40B4-BE49-F238E27FC236}">
                <a16:creationId xmlns:a16="http://schemas.microsoft.com/office/drawing/2014/main" xmlns="" id="{FCE5CB35-99E7-479F-AFA1-8CD104A64521}"/>
              </a:ext>
            </a:extLst>
          </p:cNvPr>
          <p:cNvGrpSpPr/>
          <p:nvPr/>
        </p:nvGrpSpPr>
        <p:grpSpPr>
          <a:xfrm>
            <a:off x="2855424" y="2103439"/>
            <a:ext cx="945984" cy="1901625"/>
            <a:chOff x="1589534" y="1985937"/>
            <a:chExt cx="466725" cy="938213"/>
          </a:xfrm>
        </p:grpSpPr>
        <p:sp>
          <p:nvSpPr>
            <p:cNvPr id="44" name="Rectangle 6">
              <a:extLst>
                <a:ext uri="{FF2B5EF4-FFF2-40B4-BE49-F238E27FC236}">
                  <a16:creationId xmlns:a16="http://schemas.microsoft.com/office/drawing/2014/main" xmlns="" id="{37704FD7-0955-4277-B063-26686D0FC9A9}"/>
                </a:ext>
              </a:extLst>
            </p:cNvPr>
            <p:cNvSpPr>
              <a:spLocks noChangeArrowheads="1"/>
            </p:cNvSpPr>
            <p:nvPr/>
          </p:nvSpPr>
          <p:spPr bwMode="auto">
            <a:xfrm>
              <a:off x="1814562" y="2220491"/>
              <a:ext cx="16669" cy="626269"/>
            </a:xfrm>
            <a:prstGeom prst="rect">
              <a:avLst/>
            </a:prstGeom>
            <a:solidFill>
              <a:srgbClr val="6395CE"/>
            </a:solidFill>
            <a:ln>
              <a:solidFill>
                <a:srgbClr val="6395CE"/>
              </a:solidFill>
            </a:ln>
          </p:spPr>
          <p:txBody>
            <a:bodyPr/>
            <a:lstStyle/>
            <a:p>
              <a:pPr eaLnBrk="1" hangingPunct="1"/>
              <a:endParaRPr lang="zh-CN" altLang="zh-CN" sz="1400">
                <a:solidFill>
                  <a:schemeClr val="bg1"/>
                </a:solidFill>
                <a:cs typeface="+mn-ea"/>
                <a:sym typeface="+mn-lt"/>
              </a:endParaRPr>
            </a:p>
          </p:txBody>
        </p:sp>
        <p:sp>
          <p:nvSpPr>
            <p:cNvPr id="45" name="Oval 8">
              <a:extLst>
                <a:ext uri="{FF2B5EF4-FFF2-40B4-BE49-F238E27FC236}">
                  <a16:creationId xmlns:a16="http://schemas.microsoft.com/office/drawing/2014/main" xmlns="" id="{BE9E4680-427C-4F39-A6F4-A6FBC780954C}"/>
                </a:ext>
              </a:extLst>
            </p:cNvPr>
            <p:cNvSpPr>
              <a:spLocks noChangeArrowheads="1"/>
            </p:cNvSpPr>
            <p:nvPr/>
          </p:nvSpPr>
          <p:spPr bwMode="auto">
            <a:xfrm>
              <a:off x="1745505" y="2768178"/>
              <a:ext cx="154781" cy="155972"/>
            </a:xfrm>
            <a:prstGeom prst="ellipse">
              <a:avLst/>
            </a:prstGeom>
            <a:solidFill>
              <a:srgbClr val="FAC3C5"/>
            </a:solidFill>
            <a:ln w="28575" cap="flat">
              <a:solidFill>
                <a:srgbClr val="6395CE"/>
              </a:soli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zh-CN" sz="1400">
                <a:solidFill>
                  <a:schemeClr val="bg1"/>
                </a:solidFill>
                <a:cs typeface="+mn-ea"/>
                <a:sym typeface="+mn-lt"/>
              </a:endParaRPr>
            </a:p>
          </p:txBody>
        </p:sp>
        <p:sp>
          <p:nvSpPr>
            <p:cNvPr id="46" name="Oval 13">
              <a:extLst>
                <a:ext uri="{FF2B5EF4-FFF2-40B4-BE49-F238E27FC236}">
                  <a16:creationId xmlns:a16="http://schemas.microsoft.com/office/drawing/2014/main" xmlns="" id="{BE2D6530-2501-4105-B501-6DBB5EBE1573}"/>
                </a:ext>
              </a:extLst>
            </p:cNvPr>
            <p:cNvSpPr>
              <a:spLocks noChangeArrowheads="1"/>
            </p:cNvSpPr>
            <p:nvPr/>
          </p:nvSpPr>
          <p:spPr bwMode="auto">
            <a:xfrm>
              <a:off x="1589534" y="1985937"/>
              <a:ext cx="466725" cy="469106"/>
            </a:xfrm>
            <a:prstGeom prst="ellipse">
              <a:avLst/>
            </a:prstGeom>
            <a:solidFill>
              <a:srgbClr val="FAC3C5"/>
            </a:solidFill>
            <a:ln w="28575" cap="flat">
              <a:solidFill>
                <a:srgbClr val="6395CE"/>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zh-CN" sz="1400">
                <a:solidFill>
                  <a:schemeClr val="bg1"/>
                </a:solidFill>
                <a:cs typeface="+mn-ea"/>
                <a:sym typeface="+mn-lt"/>
              </a:endParaRPr>
            </a:p>
          </p:txBody>
        </p:sp>
        <p:sp>
          <p:nvSpPr>
            <p:cNvPr id="47" name="Rectangle 33">
              <a:extLst>
                <a:ext uri="{FF2B5EF4-FFF2-40B4-BE49-F238E27FC236}">
                  <a16:creationId xmlns:a16="http://schemas.microsoft.com/office/drawing/2014/main" xmlns="" id="{285484BF-2F83-4FFE-863A-3BE563AD628C}"/>
                </a:ext>
              </a:extLst>
            </p:cNvPr>
            <p:cNvSpPr>
              <a:spLocks noChangeArrowheads="1"/>
            </p:cNvSpPr>
            <p:nvPr/>
          </p:nvSpPr>
          <p:spPr bwMode="auto">
            <a:xfrm>
              <a:off x="1631038" y="2096761"/>
              <a:ext cx="406830" cy="216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eaLnBrk="1" hangingPunct="1"/>
              <a:r>
                <a:rPr lang="en-US" sz="2400" b="1" dirty="0">
                  <a:solidFill>
                    <a:schemeClr val="bg1"/>
                  </a:solidFill>
                  <a:effectLst>
                    <a:outerShdw blurRad="38100" dist="38100" dir="2700000" algn="tl">
                      <a:srgbClr val="000000">
                        <a:alpha val="43137"/>
                      </a:srgbClr>
                    </a:outerShdw>
                  </a:effectLst>
                  <a:cs typeface="+mn-ea"/>
                  <a:sym typeface="+mn-lt"/>
                </a:rPr>
                <a:t>2010</a:t>
              </a:r>
              <a:endParaRPr lang="en-US" altLang="zh-CN" sz="2400" b="1" dirty="0">
                <a:solidFill>
                  <a:schemeClr val="bg1"/>
                </a:solidFill>
                <a:effectLst>
                  <a:outerShdw blurRad="38100" dist="38100" dir="2700000" algn="tl">
                    <a:srgbClr val="000000">
                      <a:alpha val="43137"/>
                    </a:srgbClr>
                  </a:outerShdw>
                </a:effectLst>
                <a:cs typeface="+mn-ea"/>
                <a:sym typeface="+mn-lt"/>
              </a:endParaRPr>
            </a:p>
          </p:txBody>
        </p:sp>
      </p:grpSp>
      <p:grpSp>
        <p:nvGrpSpPr>
          <p:cNvPr id="48" name="组合 47">
            <a:extLst>
              <a:ext uri="{FF2B5EF4-FFF2-40B4-BE49-F238E27FC236}">
                <a16:creationId xmlns:a16="http://schemas.microsoft.com/office/drawing/2014/main" xmlns="" id="{145B2ECA-5898-4A40-B400-40D6C9A95C98}"/>
              </a:ext>
            </a:extLst>
          </p:cNvPr>
          <p:cNvGrpSpPr/>
          <p:nvPr/>
        </p:nvGrpSpPr>
        <p:grpSpPr>
          <a:xfrm>
            <a:off x="6883352" y="2043905"/>
            <a:ext cx="945985" cy="1901624"/>
            <a:chOff x="3910061" y="1985937"/>
            <a:chExt cx="466725" cy="938213"/>
          </a:xfrm>
        </p:grpSpPr>
        <p:sp>
          <p:nvSpPr>
            <p:cNvPr id="49" name="Rectangle 17">
              <a:extLst>
                <a:ext uri="{FF2B5EF4-FFF2-40B4-BE49-F238E27FC236}">
                  <a16:creationId xmlns:a16="http://schemas.microsoft.com/office/drawing/2014/main" xmlns="" id="{4CC49A2F-2A00-428D-AA48-F786F554F4B3}"/>
                </a:ext>
              </a:extLst>
            </p:cNvPr>
            <p:cNvSpPr>
              <a:spLocks noChangeArrowheads="1"/>
            </p:cNvSpPr>
            <p:nvPr/>
          </p:nvSpPr>
          <p:spPr bwMode="auto">
            <a:xfrm>
              <a:off x="4135089" y="2220491"/>
              <a:ext cx="15478" cy="626269"/>
            </a:xfrm>
            <a:prstGeom prst="rect">
              <a:avLst/>
            </a:prstGeom>
            <a:solidFill>
              <a:srgbClr val="6395CE"/>
            </a:solidFill>
            <a:ln>
              <a:solidFill>
                <a:srgbClr val="6395CE"/>
              </a:solidFill>
            </a:ln>
          </p:spPr>
          <p:txBody>
            <a:bodyPr/>
            <a:lstStyle/>
            <a:p>
              <a:pPr eaLnBrk="1" hangingPunct="1"/>
              <a:endParaRPr lang="zh-CN" altLang="zh-CN" sz="1400">
                <a:solidFill>
                  <a:schemeClr val="bg1"/>
                </a:solidFill>
                <a:cs typeface="+mn-ea"/>
                <a:sym typeface="+mn-lt"/>
              </a:endParaRPr>
            </a:p>
          </p:txBody>
        </p:sp>
        <p:sp>
          <p:nvSpPr>
            <p:cNvPr id="50" name="Oval 18">
              <a:extLst>
                <a:ext uri="{FF2B5EF4-FFF2-40B4-BE49-F238E27FC236}">
                  <a16:creationId xmlns:a16="http://schemas.microsoft.com/office/drawing/2014/main" xmlns="" id="{A494AE59-DEFA-43F2-A891-4BD0E77A8F12}"/>
                </a:ext>
              </a:extLst>
            </p:cNvPr>
            <p:cNvSpPr>
              <a:spLocks noChangeArrowheads="1"/>
            </p:cNvSpPr>
            <p:nvPr/>
          </p:nvSpPr>
          <p:spPr bwMode="auto">
            <a:xfrm>
              <a:off x="4064842" y="2768178"/>
              <a:ext cx="155972" cy="155972"/>
            </a:xfrm>
            <a:prstGeom prst="ellipse">
              <a:avLst/>
            </a:prstGeom>
            <a:solidFill>
              <a:srgbClr val="FAC3C5"/>
            </a:solidFill>
            <a:ln w="28575" cap="flat">
              <a:solidFill>
                <a:srgbClr val="6395CE"/>
              </a:soli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zh-CN" sz="1400" dirty="0">
                <a:solidFill>
                  <a:schemeClr val="bg1"/>
                </a:solidFill>
                <a:cs typeface="+mn-ea"/>
                <a:sym typeface="+mn-lt"/>
              </a:endParaRPr>
            </a:p>
          </p:txBody>
        </p:sp>
        <p:sp>
          <p:nvSpPr>
            <p:cNvPr id="51" name="Oval 20">
              <a:extLst>
                <a:ext uri="{FF2B5EF4-FFF2-40B4-BE49-F238E27FC236}">
                  <a16:creationId xmlns:a16="http://schemas.microsoft.com/office/drawing/2014/main" xmlns="" id="{AA326F1B-9C65-46B6-801D-5FC5721F752A}"/>
                </a:ext>
              </a:extLst>
            </p:cNvPr>
            <p:cNvSpPr>
              <a:spLocks noChangeArrowheads="1"/>
            </p:cNvSpPr>
            <p:nvPr/>
          </p:nvSpPr>
          <p:spPr bwMode="auto">
            <a:xfrm>
              <a:off x="3910061" y="1985937"/>
              <a:ext cx="466725" cy="469106"/>
            </a:xfrm>
            <a:prstGeom prst="ellipse">
              <a:avLst/>
            </a:prstGeom>
            <a:solidFill>
              <a:srgbClr val="FAC3C5"/>
            </a:solidFill>
            <a:ln w="28575" cap="flat">
              <a:solidFill>
                <a:srgbClr val="6395CE"/>
              </a:solidFill>
              <a:prstDash val="solid"/>
              <a:miter lim="800000"/>
              <a:headEnd/>
              <a:tailEnd/>
            </a:ln>
            <a:effectLst/>
            <a:extLst/>
          </p:spPr>
          <p:txBody>
            <a:bodyPr vert="horz" wrap="square" lIns="91440" tIns="45720" rIns="91440" bIns="45720" numCol="1" anchor="t" anchorCtr="0" compatLnSpc="1">
              <a:prstTxWarp prst="textNoShape">
                <a:avLst/>
              </a:prstTxWarp>
            </a:bodyPr>
            <a:lstStyle/>
            <a:p>
              <a:endParaRPr lang="zh-CN" altLang="zh-CN" sz="1400">
                <a:solidFill>
                  <a:schemeClr val="bg1"/>
                </a:solidFill>
                <a:cs typeface="+mn-ea"/>
                <a:sym typeface="+mn-lt"/>
              </a:endParaRPr>
            </a:p>
          </p:txBody>
        </p:sp>
        <p:sp>
          <p:nvSpPr>
            <p:cNvPr id="52" name="Rectangle 34">
              <a:extLst>
                <a:ext uri="{FF2B5EF4-FFF2-40B4-BE49-F238E27FC236}">
                  <a16:creationId xmlns:a16="http://schemas.microsoft.com/office/drawing/2014/main" xmlns="" id="{6DDE74AA-B5CA-4E9C-BFEE-B25EADFC7FD4}"/>
                </a:ext>
              </a:extLst>
            </p:cNvPr>
            <p:cNvSpPr>
              <a:spLocks noChangeArrowheads="1"/>
            </p:cNvSpPr>
            <p:nvPr/>
          </p:nvSpPr>
          <p:spPr bwMode="auto">
            <a:xfrm>
              <a:off x="3948392" y="2097653"/>
              <a:ext cx="406829" cy="216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eaLnBrk="1" hangingPunct="1"/>
              <a:r>
                <a:rPr lang="en-US" sz="2400" b="1" dirty="0">
                  <a:solidFill>
                    <a:schemeClr val="bg1"/>
                  </a:solidFill>
                  <a:effectLst>
                    <a:outerShdw blurRad="38100" dist="38100" dir="2700000" algn="tl">
                      <a:srgbClr val="000000">
                        <a:alpha val="43137"/>
                      </a:srgbClr>
                    </a:outerShdw>
                  </a:effectLst>
                  <a:cs typeface="+mn-ea"/>
                  <a:sym typeface="+mn-lt"/>
                </a:rPr>
                <a:t>2015</a:t>
              </a:r>
              <a:endParaRPr lang="en-US" altLang="zh-CN" sz="2400" b="1" dirty="0">
                <a:solidFill>
                  <a:schemeClr val="bg1"/>
                </a:solidFill>
                <a:effectLst>
                  <a:outerShdw blurRad="38100" dist="38100" dir="2700000" algn="tl">
                    <a:srgbClr val="000000">
                      <a:alpha val="43137"/>
                    </a:srgbClr>
                  </a:outerShdw>
                </a:effectLst>
                <a:cs typeface="+mn-ea"/>
                <a:sym typeface="+mn-lt"/>
              </a:endParaRPr>
            </a:p>
          </p:txBody>
        </p:sp>
      </p:grpSp>
      <p:grpSp>
        <p:nvGrpSpPr>
          <p:cNvPr id="53" name="组合 52">
            <a:extLst>
              <a:ext uri="{FF2B5EF4-FFF2-40B4-BE49-F238E27FC236}">
                <a16:creationId xmlns:a16="http://schemas.microsoft.com/office/drawing/2014/main" xmlns="" id="{9E149A27-93A4-48DD-BDB5-640EFF9CAA5C}"/>
              </a:ext>
            </a:extLst>
          </p:cNvPr>
          <p:cNvGrpSpPr/>
          <p:nvPr/>
        </p:nvGrpSpPr>
        <p:grpSpPr>
          <a:xfrm>
            <a:off x="10723526" y="2057831"/>
            <a:ext cx="945985" cy="1901624"/>
            <a:chOff x="6114974" y="1985937"/>
            <a:chExt cx="466725" cy="938213"/>
          </a:xfrm>
        </p:grpSpPr>
        <p:sp>
          <p:nvSpPr>
            <p:cNvPr id="54" name="Rectangle 267">
              <a:extLst>
                <a:ext uri="{FF2B5EF4-FFF2-40B4-BE49-F238E27FC236}">
                  <a16:creationId xmlns:a16="http://schemas.microsoft.com/office/drawing/2014/main" xmlns="" id="{3ADDE709-CE24-4E1B-9B25-7C4D00F0F401}"/>
                </a:ext>
              </a:extLst>
            </p:cNvPr>
            <p:cNvSpPr>
              <a:spLocks noChangeArrowheads="1"/>
            </p:cNvSpPr>
            <p:nvPr/>
          </p:nvSpPr>
          <p:spPr bwMode="auto">
            <a:xfrm>
              <a:off x="6340002" y="2220491"/>
              <a:ext cx="15478" cy="626269"/>
            </a:xfrm>
            <a:prstGeom prst="rect">
              <a:avLst/>
            </a:prstGeom>
            <a:solidFill>
              <a:srgbClr val="6395CE"/>
            </a:solidFill>
            <a:ln>
              <a:solidFill>
                <a:srgbClr val="6395CE"/>
              </a:solidFill>
            </a:ln>
          </p:spPr>
          <p:txBody>
            <a:bodyPr/>
            <a:lstStyle/>
            <a:p>
              <a:pPr eaLnBrk="1" hangingPunct="1"/>
              <a:endParaRPr lang="zh-CN" altLang="zh-CN" sz="1400">
                <a:solidFill>
                  <a:schemeClr val="bg1"/>
                </a:solidFill>
                <a:cs typeface="+mn-ea"/>
                <a:sym typeface="+mn-lt"/>
              </a:endParaRPr>
            </a:p>
          </p:txBody>
        </p:sp>
        <p:sp>
          <p:nvSpPr>
            <p:cNvPr id="55" name="Oval 268">
              <a:extLst>
                <a:ext uri="{FF2B5EF4-FFF2-40B4-BE49-F238E27FC236}">
                  <a16:creationId xmlns:a16="http://schemas.microsoft.com/office/drawing/2014/main" xmlns="" id="{5A43403C-DD24-49B8-9044-6D50E212D960}"/>
                </a:ext>
              </a:extLst>
            </p:cNvPr>
            <p:cNvSpPr>
              <a:spLocks noChangeArrowheads="1"/>
            </p:cNvSpPr>
            <p:nvPr/>
          </p:nvSpPr>
          <p:spPr bwMode="auto">
            <a:xfrm>
              <a:off x="6269755" y="2768178"/>
              <a:ext cx="155972" cy="155972"/>
            </a:xfrm>
            <a:prstGeom prst="ellipse">
              <a:avLst/>
            </a:prstGeom>
            <a:solidFill>
              <a:srgbClr val="FAC3C5"/>
            </a:solidFill>
            <a:ln w="28575" cap="flat">
              <a:solidFill>
                <a:srgbClr val="6395CE"/>
              </a:soli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zh-CN" sz="1400">
                <a:solidFill>
                  <a:schemeClr val="bg1"/>
                </a:solidFill>
                <a:cs typeface="+mn-ea"/>
                <a:sym typeface="+mn-lt"/>
              </a:endParaRPr>
            </a:p>
          </p:txBody>
        </p:sp>
        <p:sp>
          <p:nvSpPr>
            <p:cNvPr id="56" name="Oval 269">
              <a:extLst>
                <a:ext uri="{FF2B5EF4-FFF2-40B4-BE49-F238E27FC236}">
                  <a16:creationId xmlns:a16="http://schemas.microsoft.com/office/drawing/2014/main" xmlns="" id="{243DB594-DF43-4F57-93E1-A3A47FA0471F}"/>
                </a:ext>
              </a:extLst>
            </p:cNvPr>
            <p:cNvSpPr>
              <a:spLocks noChangeArrowheads="1"/>
            </p:cNvSpPr>
            <p:nvPr/>
          </p:nvSpPr>
          <p:spPr bwMode="auto">
            <a:xfrm>
              <a:off x="6114974" y="1985937"/>
              <a:ext cx="466725" cy="469106"/>
            </a:xfrm>
            <a:prstGeom prst="ellipse">
              <a:avLst/>
            </a:prstGeom>
            <a:solidFill>
              <a:srgbClr val="FAC3C5"/>
            </a:solidFill>
            <a:ln w="28575" cap="flat">
              <a:solidFill>
                <a:srgbClr val="6395CE"/>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zh-CN" sz="1400">
                <a:solidFill>
                  <a:schemeClr val="bg1"/>
                </a:solidFill>
                <a:cs typeface="+mn-ea"/>
                <a:sym typeface="+mn-lt"/>
              </a:endParaRPr>
            </a:p>
          </p:txBody>
        </p:sp>
        <p:sp>
          <p:nvSpPr>
            <p:cNvPr id="57" name="Rectangle 35">
              <a:extLst>
                <a:ext uri="{FF2B5EF4-FFF2-40B4-BE49-F238E27FC236}">
                  <a16:creationId xmlns:a16="http://schemas.microsoft.com/office/drawing/2014/main" xmlns="" id="{F71C0314-7DCD-4752-9F2E-7707BAA794AA}"/>
                </a:ext>
              </a:extLst>
            </p:cNvPr>
            <p:cNvSpPr>
              <a:spLocks noChangeArrowheads="1"/>
            </p:cNvSpPr>
            <p:nvPr/>
          </p:nvSpPr>
          <p:spPr bwMode="auto">
            <a:xfrm>
              <a:off x="6160214" y="2104530"/>
              <a:ext cx="406829" cy="216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eaLnBrk="1" hangingPunct="1"/>
              <a:r>
                <a:rPr lang="en-US" altLang="zh-CN" sz="2400" b="1" dirty="0" smtClean="0">
                  <a:solidFill>
                    <a:schemeClr val="bg1"/>
                  </a:solidFill>
                  <a:cs typeface="+mn-ea"/>
                  <a:sym typeface="+mn-lt"/>
                </a:rPr>
                <a:t>2018</a:t>
              </a:r>
              <a:endParaRPr lang="en-US" altLang="zh-CN" sz="2400" b="1" dirty="0">
                <a:solidFill>
                  <a:schemeClr val="bg1"/>
                </a:solidFill>
                <a:cs typeface="+mn-ea"/>
                <a:sym typeface="+mn-lt"/>
              </a:endParaRPr>
            </a:p>
          </p:txBody>
        </p:sp>
      </p:grpSp>
      <p:grpSp>
        <p:nvGrpSpPr>
          <p:cNvPr id="58" name="组合 57">
            <a:extLst>
              <a:ext uri="{FF2B5EF4-FFF2-40B4-BE49-F238E27FC236}">
                <a16:creationId xmlns:a16="http://schemas.microsoft.com/office/drawing/2014/main" xmlns="" id="{A034BB48-77E9-40DE-A86A-028C184E9A15}"/>
              </a:ext>
            </a:extLst>
          </p:cNvPr>
          <p:cNvGrpSpPr/>
          <p:nvPr/>
        </p:nvGrpSpPr>
        <p:grpSpPr>
          <a:xfrm>
            <a:off x="1139608" y="3700036"/>
            <a:ext cx="886745" cy="1793580"/>
            <a:chOff x="2837483" y="2762366"/>
            <a:chExt cx="466725" cy="944025"/>
          </a:xfrm>
        </p:grpSpPr>
        <p:sp>
          <p:nvSpPr>
            <p:cNvPr id="59" name="Rectangle 5">
              <a:extLst>
                <a:ext uri="{FF2B5EF4-FFF2-40B4-BE49-F238E27FC236}">
                  <a16:creationId xmlns:a16="http://schemas.microsoft.com/office/drawing/2014/main" xmlns="" id="{27E485F2-BA4F-49F2-8CB6-211F8A9AD469}"/>
                </a:ext>
              </a:extLst>
            </p:cNvPr>
            <p:cNvSpPr>
              <a:spLocks noChangeArrowheads="1"/>
            </p:cNvSpPr>
            <p:nvPr/>
          </p:nvSpPr>
          <p:spPr bwMode="auto">
            <a:xfrm>
              <a:off x="3062511" y="2924150"/>
              <a:ext cx="15478" cy="547688"/>
            </a:xfrm>
            <a:prstGeom prst="rect">
              <a:avLst/>
            </a:prstGeom>
            <a:solidFill>
              <a:srgbClr val="6395CE"/>
            </a:solidFill>
            <a:ln>
              <a:solidFill>
                <a:srgbClr val="6395CE"/>
              </a:solidFill>
            </a:ln>
          </p:spPr>
          <p:txBody>
            <a:bodyPr/>
            <a:lstStyle/>
            <a:p>
              <a:pPr eaLnBrk="1" hangingPunct="1"/>
              <a:endParaRPr lang="zh-CN" altLang="zh-CN">
                <a:solidFill>
                  <a:schemeClr val="bg1"/>
                </a:solidFill>
                <a:cs typeface="+mn-ea"/>
                <a:sym typeface="+mn-lt"/>
              </a:endParaRPr>
            </a:p>
          </p:txBody>
        </p:sp>
        <p:sp>
          <p:nvSpPr>
            <p:cNvPr id="60" name="Oval 14">
              <a:extLst>
                <a:ext uri="{FF2B5EF4-FFF2-40B4-BE49-F238E27FC236}">
                  <a16:creationId xmlns:a16="http://schemas.microsoft.com/office/drawing/2014/main" xmlns="" id="{4BCB619F-BA21-4800-ADB6-0EB02F89F660}"/>
                </a:ext>
              </a:extLst>
            </p:cNvPr>
            <p:cNvSpPr>
              <a:spLocks noChangeArrowheads="1"/>
            </p:cNvSpPr>
            <p:nvPr/>
          </p:nvSpPr>
          <p:spPr bwMode="auto">
            <a:xfrm>
              <a:off x="2998726" y="2762366"/>
              <a:ext cx="154781" cy="155972"/>
            </a:xfrm>
            <a:prstGeom prst="ellipse">
              <a:avLst/>
            </a:prstGeom>
            <a:solidFill>
              <a:srgbClr val="FAC3C5"/>
            </a:solidFill>
            <a:ln w="28575" cap="flat">
              <a:solidFill>
                <a:srgbClr val="6395CE"/>
              </a:soli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zh-CN">
                <a:solidFill>
                  <a:schemeClr val="bg1"/>
                </a:solidFill>
                <a:cs typeface="+mn-ea"/>
                <a:sym typeface="+mn-lt"/>
              </a:endParaRPr>
            </a:p>
          </p:txBody>
        </p:sp>
        <p:sp>
          <p:nvSpPr>
            <p:cNvPr id="61" name="Oval 15">
              <a:extLst>
                <a:ext uri="{FF2B5EF4-FFF2-40B4-BE49-F238E27FC236}">
                  <a16:creationId xmlns:a16="http://schemas.microsoft.com/office/drawing/2014/main" xmlns="" id="{C4E475FC-39E0-45D6-9DC0-7D04DE1D71A4}"/>
                </a:ext>
              </a:extLst>
            </p:cNvPr>
            <p:cNvSpPr>
              <a:spLocks noChangeArrowheads="1"/>
            </p:cNvSpPr>
            <p:nvPr/>
          </p:nvSpPr>
          <p:spPr bwMode="auto">
            <a:xfrm>
              <a:off x="2837483" y="3237285"/>
              <a:ext cx="466725" cy="469106"/>
            </a:xfrm>
            <a:prstGeom prst="ellipse">
              <a:avLst/>
            </a:prstGeom>
            <a:solidFill>
              <a:srgbClr val="FAC3C5"/>
            </a:solidFill>
            <a:ln w="28575" cap="flat">
              <a:solidFill>
                <a:srgbClr val="6395CE"/>
              </a:solidFill>
              <a:prstDash val="solid"/>
              <a:miter lim="800000"/>
              <a:headEnd/>
              <a:tailEnd/>
            </a:ln>
            <a:effectLst/>
            <a:extLst/>
          </p:spPr>
          <p:txBody>
            <a:bodyPr vert="horz" wrap="square" lIns="91440" tIns="45720" rIns="91440" bIns="45720" numCol="1" anchor="t" anchorCtr="0" compatLnSpc="1">
              <a:prstTxWarp prst="textNoShape">
                <a:avLst/>
              </a:prstTxWarp>
            </a:bodyPr>
            <a:lstStyle/>
            <a:p>
              <a:endParaRPr lang="zh-CN" altLang="zh-CN">
                <a:solidFill>
                  <a:schemeClr val="bg1"/>
                </a:solidFill>
                <a:cs typeface="+mn-ea"/>
                <a:sym typeface="+mn-lt"/>
              </a:endParaRPr>
            </a:p>
          </p:txBody>
        </p:sp>
        <p:sp>
          <p:nvSpPr>
            <p:cNvPr id="62" name="Rectangle 37">
              <a:extLst>
                <a:ext uri="{FF2B5EF4-FFF2-40B4-BE49-F238E27FC236}">
                  <a16:creationId xmlns:a16="http://schemas.microsoft.com/office/drawing/2014/main" xmlns="" id="{601086C2-36E5-4F63-A512-2FBD1C0AAEA9}"/>
                </a:ext>
              </a:extLst>
            </p:cNvPr>
            <p:cNvSpPr>
              <a:spLocks noChangeArrowheads="1"/>
            </p:cNvSpPr>
            <p:nvPr/>
          </p:nvSpPr>
          <p:spPr bwMode="auto">
            <a:xfrm>
              <a:off x="2858296" y="3356417"/>
              <a:ext cx="434008" cy="230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eaLnBrk="1" hangingPunct="1"/>
              <a:r>
                <a:rPr lang="en-US" sz="2400" b="1" dirty="0">
                  <a:solidFill>
                    <a:schemeClr val="bg1"/>
                  </a:solidFill>
                  <a:cs typeface="+mn-ea"/>
                  <a:sym typeface="+mn-lt"/>
                </a:rPr>
                <a:t>2008</a:t>
              </a:r>
              <a:endParaRPr lang="en-US" altLang="zh-CN" sz="2400" b="1" dirty="0">
                <a:solidFill>
                  <a:schemeClr val="bg1"/>
                </a:solidFill>
                <a:cs typeface="+mn-ea"/>
                <a:sym typeface="+mn-lt"/>
              </a:endParaRPr>
            </a:p>
          </p:txBody>
        </p:sp>
      </p:grpSp>
      <p:grpSp>
        <p:nvGrpSpPr>
          <p:cNvPr id="63" name="组合 62">
            <a:extLst>
              <a:ext uri="{FF2B5EF4-FFF2-40B4-BE49-F238E27FC236}">
                <a16:creationId xmlns:a16="http://schemas.microsoft.com/office/drawing/2014/main" xmlns="" id="{77D12A1A-F5B2-4623-87EA-E3F30C20A2E7}"/>
              </a:ext>
            </a:extLst>
          </p:cNvPr>
          <p:cNvGrpSpPr/>
          <p:nvPr/>
        </p:nvGrpSpPr>
        <p:grpSpPr>
          <a:xfrm>
            <a:off x="4500448" y="3716261"/>
            <a:ext cx="886746" cy="1782537"/>
            <a:chOff x="5037508" y="2768178"/>
            <a:chExt cx="466725" cy="938213"/>
          </a:xfrm>
        </p:grpSpPr>
        <p:sp>
          <p:nvSpPr>
            <p:cNvPr id="64" name="Rectangle 16">
              <a:extLst>
                <a:ext uri="{FF2B5EF4-FFF2-40B4-BE49-F238E27FC236}">
                  <a16:creationId xmlns:a16="http://schemas.microsoft.com/office/drawing/2014/main" xmlns="" id="{50D5B21E-71BD-463F-8037-356AA037B6C8}"/>
                </a:ext>
              </a:extLst>
            </p:cNvPr>
            <p:cNvSpPr>
              <a:spLocks noChangeArrowheads="1"/>
            </p:cNvSpPr>
            <p:nvPr/>
          </p:nvSpPr>
          <p:spPr bwMode="auto">
            <a:xfrm>
              <a:off x="5262536" y="2924150"/>
              <a:ext cx="15478" cy="547688"/>
            </a:xfrm>
            <a:prstGeom prst="rect">
              <a:avLst/>
            </a:prstGeom>
            <a:solidFill>
              <a:srgbClr val="6395CE"/>
            </a:solidFill>
            <a:ln>
              <a:solidFill>
                <a:srgbClr val="6395CE"/>
              </a:solidFill>
            </a:ln>
          </p:spPr>
          <p:txBody>
            <a:bodyPr/>
            <a:lstStyle/>
            <a:p>
              <a:pPr eaLnBrk="1" hangingPunct="1"/>
              <a:endParaRPr lang="zh-CN" altLang="zh-CN" sz="1400">
                <a:solidFill>
                  <a:schemeClr val="bg1"/>
                </a:solidFill>
                <a:cs typeface="+mn-ea"/>
                <a:sym typeface="+mn-lt"/>
              </a:endParaRPr>
            </a:p>
          </p:txBody>
        </p:sp>
        <p:sp>
          <p:nvSpPr>
            <p:cNvPr id="65" name="Oval 19">
              <a:extLst>
                <a:ext uri="{FF2B5EF4-FFF2-40B4-BE49-F238E27FC236}">
                  <a16:creationId xmlns:a16="http://schemas.microsoft.com/office/drawing/2014/main" xmlns="" id="{2141D948-EF85-4C45-A689-F8D6A8446AA5}"/>
                </a:ext>
              </a:extLst>
            </p:cNvPr>
            <p:cNvSpPr>
              <a:spLocks noChangeArrowheads="1"/>
            </p:cNvSpPr>
            <p:nvPr/>
          </p:nvSpPr>
          <p:spPr bwMode="auto">
            <a:xfrm>
              <a:off x="5192289" y="2768178"/>
              <a:ext cx="155972" cy="155972"/>
            </a:xfrm>
            <a:prstGeom prst="ellipse">
              <a:avLst/>
            </a:prstGeom>
            <a:solidFill>
              <a:srgbClr val="FAC3C5"/>
            </a:solidFill>
            <a:ln w="28575" cap="flat">
              <a:solidFill>
                <a:srgbClr val="6395CE"/>
              </a:solidFill>
              <a:prstDash val="solid"/>
              <a:miter lim="800000"/>
              <a:headEnd/>
              <a:tailEnd/>
            </a:ln>
            <a:effectLst>
              <a:outerShdw blurRad="203200" dist="139700" dir="2400000" algn="tl" rotWithShape="0">
                <a:prstClr val="black">
                  <a:alpha val="29000"/>
                </a:prstClr>
              </a:outerShdw>
            </a:effectLst>
          </p:spPr>
          <p:txBody>
            <a:bodyPr vert="horz" wrap="square" lIns="68580" tIns="34290" rIns="68580" bIns="34290" numCol="1" anchor="ctr" anchorCtr="1" compatLnSpc="1">
              <a:prstTxWarp prst="textNoShape">
                <a:avLst/>
              </a:prstTxWarp>
            </a:bodyPr>
            <a:lstStyle/>
            <a:p>
              <a:endParaRPr lang="zh-CN" altLang="zh-CN" sz="1400">
                <a:solidFill>
                  <a:schemeClr val="bg1"/>
                </a:solidFill>
                <a:cs typeface="+mn-ea"/>
                <a:sym typeface="+mn-lt"/>
              </a:endParaRPr>
            </a:p>
          </p:txBody>
        </p:sp>
        <p:sp>
          <p:nvSpPr>
            <p:cNvPr id="66" name="Oval 20">
              <a:extLst>
                <a:ext uri="{FF2B5EF4-FFF2-40B4-BE49-F238E27FC236}">
                  <a16:creationId xmlns:a16="http://schemas.microsoft.com/office/drawing/2014/main" xmlns="" id="{D1466084-CFA3-43A2-B5CB-A9FC26D07A91}"/>
                </a:ext>
              </a:extLst>
            </p:cNvPr>
            <p:cNvSpPr>
              <a:spLocks noChangeArrowheads="1"/>
            </p:cNvSpPr>
            <p:nvPr/>
          </p:nvSpPr>
          <p:spPr bwMode="auto">
            <a:xfrm>
              <a:off x="5037508" y="3237285"/>
              <a:ext cx="466725" cy="469106"/>
            </a:xfrm>
            <a:prstGeom prst="ellipse">
              <a:avLst/>
            </a:prstGeom>
            <a:solidFill>
              <a:srgbClr val="FAC3C5"/>
            </a:solidFill>
            <a:ln w="28575" cap="flat">
              <a:solidFill>
                <a:srgbClr val="6395CE"/>
              </a:solidFill>
              <a:prstDash val="solid"/>
              <a:miter lim="800000"/>
              <a:headEnd/>
              <a:tailEnd/>
            </a:ln>
            <a:effectLst/>
            <a:extLst/>
          </p:spPr>
          <p:txBody>
            <a:bodyPr vert="horz" wrap="square" lIns="68580" tIns="34290" rIns="68580" bIns="34290" numCol="1" anchor="ctr" anchorCtr="1" compatLnSpc="1">
              <a:prstTxWarp prst="textNoShape">
                <a:avLst/>
              </a:prstTxWarp>
            </a:bodyPr>
            <a:lstStyle/>
            <a:p>
              <a:endParaRPr lang="zh-CN" altLang="zh-CN" sz="1400">
                <a:solidFill>
                  <a:schemeClr val="bg1"/>
                </a:solidFill>
                <a:cs typeface="+mn-ea"/>
                <a:sym typeface="+mn-lt"/>
              </a:endParaRPr>
            </a:p>
          </p:txBody>
        </p:sp>
        <p:sp>
          <p:nvSpPr>
            <p:cNvPr id="67" name="Rectangle 38">
              <a:extLst>
                <a:ext uri="{FF2B5EF4-FFF2-40B4-BE49-F238E27FC236}">
                  <a16:creationId xmlns:a16="http://schemas.microsoft.com/office/drawing/2014/main" xmlns="" id="{2A1BC8AB-859D-4E77-B69A-976754055BD4}"/>
                </a:ext>
              </a:extLst>
            </p:cNvPr>
            <p:cNvSpPr>
              <a:spLocks noChangeArrowheads="1"/>
            </p:cNvSpPr>
            <p:nvPr/>
          </p:nvSpPr>
          <p:spPr bwMode="auto">
            <a:xfrm>
              <a:off x="5049467" y="3361884"/>
              <a:ext cx="434008" cy="230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eaLnBrk="1" hangingPunct="1"/>
              <a:r>
                <a:rPr lang="en-US" sz="2400" b="1" dirty="0">
                  <a:solidFill>
                    <a:schemeClr val="bg1"/>
                  </a:solidFill>
                  <a:cs typeface="+mn-ea"/>
                  <a:sym typeface="+mn-lt"/>
                </a:rPr>
                <a:t>2013</a:t>
              </a:r>
              <a:endParaRPr lang="en-US" altLang="zh-CN" sz="2400" b="1" dirty="0">
                <a:solidFill>
                  <a:schemeClr val="bg1"/>
                </a:solidFill>
                <a:cs typeface="+mn-ea"/>
                <a:sym typeface="+mn-lt"/>
              </a:endParaRPr>
            </a:p>
          </p:txBody>
        </p:sp>
      </p:grpSp>
      <p:grpSp>
        <p:nvGrpSpPr>
          <p:cNvPr id="68" name="组合 67">
            <a:extLst>
              <a:ext uri="{FF2B5EF4-FFF2-40B4-BE49-F238E27FC236}">
                <a16:creationId xmlns:a16="http://schemas.microsoft.com/office/drawing/2014/main" xmlns="" id="{40EBCA9D-30F8-4067-A05F-6BB667C2EBEC}"/>
              </a:ext>
            </a:extLst>
          </p:cNvPr>
          <p:cNvGrpSpPr/>
          <p:nvPr/>
        </p:nvGrpSpPr>
        <p:grpSpPr>
          <a:xfrm>
            <a:off x="8568344" y="3691465"/>
            <a:ext cx="884482" cy="1782538"/>
            <a:chOff x="7502499" y="2768178"/>
            <a:chExt cx="465534" cy="938213"/>
          </a:xfrm>
        </p:grpSpPr>
        <p:sp>
          <p:nvSpPr>
            <p:cNvPr id="69" name="Rectangle 266">
              <a:extLst>
                <a:ext uri="{FF2B5EF4-FFF2-40B4-BE49-F238E27FC236}">
                  <a16:creationId xmlns:a16="http://schemas.microsoft.com/office/drawing/2014/main" xmlns="" id="{0E0AB774-E6EB-47E1-972A-EC651992AC78}"/>
                </a:ext>
              </a:extLst>
            </p:cNvPr>
            <p:cNvSpPr>
              <a:spLocks noChangeArrowheads="1"/>
            </p:cNvSpPr>
            <p:nvPr/>
          </p:nvSpPr>
          <p:spPr bwMode="auto">
            <a:xfrm>
              <a:off x="7727527" y="2924150"/>
              <a:ext cx="15478" cy="547688"/>
            </a:xfrm>
            <a:prstGeom prst="rect">
              <a:avLst/>
            </a:prstGeom>
            <a:solidFill>
              <a:srgbClr val="6395CE"/>
            </a:solidFill>
            <a:ln>
              <a:solidFill>
                <a:srgbClr val="6395CE"/>
              </a:solidFill>
            </a:ln>
          </p:spPr>
          <p:txBody>
            <a:bodyPr/>
            <a:lstStyle/>
            <a:p>
              <a:pPr eaLnBrk="1" hangingPunct="1"/>
              <a:endParaRPr lang="zh-CN" altLang="zh-CN" sz="1400">
                <a:solidFill>
                  <a:schemeClr val="bg1"/>
                </a:solidFill>
                <a:cs typeface="+mn-ea"/>
                <a:sym typeface="+mn-lt"/>
              </a:endParaRPr>
            </a:p>
          </p:txBody>
        </p:sp>
        <p:sp>
          <p:nvSpPr>
            <p:cNvPr id="70" name="Oval 270">
              <a:extLst>
                <a:ext uri="{FF2B5EF4-FFF2-40B4-BE49-F238E27FC236}">
                  <a16:creationId xmlns:a16="http://schemas.microsoft.com/office/drawing/2014/main" xmlns="" id="{309FA107-4B57-48CF-9330-DA2BEC4963D8}"/>
                </a:ext>
              </a:extLst>
            </p:cNvPr>
            <p:cNvSpPr>
              <a:spLocks noChangeArrowheads="1"/>
            </p:cNvSpPr>
            <p:nvPr/>
          </p:nvSpPr>
          <p:spPr bwMode="auto">
            <a:xfrm>
              <a:off x="7657280" y="2768178"/>
              <a:ext cx="155972" cy="155972"/>
            </a:xfrm>
            <a:prstGeom prst="ellipse">
              <a:avLst/>
            </a:prstGeom>
            <a:solidFill>
              <a:srgbClr val="FAC3C5"/>
            </a:solidFill>
            <a:ln w="28575" cap="flat">
              <a:solidFill>
                <a:srgbClr val="6395CE"/>
              </a:soli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zh-CN" sz="1400">
                <a:solidFill>
                  <a:schemeClr val="bg1"/>
                </a:solidFill>
                <a:cs typeface="+mn-ea"/>
                <a:sym typeface="+mn-lt"/>
              </a:endParaRPr>
            </a:p>
          </p:txBody>
        </p:sp>
        <p:sp>
          <p:nvSpPr>
            <p:cNvPr id="71" name="Oval 271">
              <a:extLst>
                <a:ext uri="{FF2B5EF4-FFF2-40B4-BE49-F238E27FC236}">
                  <a16:creationId xmlns:a16="http://schemas.microsoft.com/office/drawing/2014/main" xmlns="" id="{2FEAA2D9-A296-455B-B0C3-FF5F66379DA4}"/>
                </a:ext>
              </a:extLst>
            </p:cNvPr>
            <p:cNvSpPr>
              <a:spLocks noChangeArrowheads="1"/>
            </p:cNvSpPr>
            <p:nvPr/>
          </p:nvSpPr>
          <p:spPr bwMode="auto">
            <a:xfrm>
              <a:off x="7502499" y="3237285"/>
              <a:ext cx="465534" cy="469106"/>
            </a:xfrm>
            <a:prstGeom prst="ellipse">
              <a:avLst/>
            </a:prstGeom>
            <a:solidFill>
              <a:srgbClr val="FAC3C5"/>
            </a:solidFill>
            <a:ln w="28575" cap="flat">
              <a:solidFill>
                <a:srgbClr val="6395CE"/>
              </a:solidFill>
              <a:prstDash val="solid"/>
              <a:miter lim="800000"/>
              <a:headEnd/>
              <a:tailEnd/>
            </a:ln>
            <a:effectLst/>
            <a:extLst/>
          </p:spPr>
          <p:txBody>
            <a:bodyPr vert="horz" wrap="square" lIns="91440" tIns="45720" rIns="91440" bIns="45720" numCol="1" anchor="t" anchorCtr="0" compatLnSpc="1">
              <a:prstTxWarp prst="textNoShape">
                <a:avLst/>
              </a:prstTxWarp>
            </a:bodyPr>
            <a:lstStyle/>
            <a:p>
              <a:endParaRPr lang="zh-CN" altLang="zh-CN" sz="1400" dirty="0">
                <a:solidFill>
                  <a:schemeClr val="bg1"/>
                </a:solidFill>
                <a:cs typeface="+mn-ea"/>
                <a:sym typeface="+mn-lt"/>
              </a:endParaRPr>
            </a:p>
          </p:txBody>
        </p:sp>
        <p:sp>
          <p:nvSpPr>
            <p:cNvPr id="72" name="Rectangle 39">
              <a:extLst>
                <a:ext uri="{FF2B5EF4-FFF2-40B4-BE49-F238E27FC236}">
                  <a16:creationId xmlns:a16="http://schemas.microsoft.com/office/drawing/2014/main" xmlns="" id="{F0E9A7E3-B4BF-43C6-8EE6-1FAA38DD827A}"/>
                </a:ext>
              </a:extLst>
            </p:cNvPr>
            <p:cNvSpPr>
              <a:spLocks noChangeArrowheads="1"/>
            </p:cNvSpPr>
            <p:nvPr/>
          </p:nvSpPr>
          <p:spPr bwMode="auto">
            <a:xfrm>
              <a:off x="7526001" y="3355772"/>
              <a:ext cx="434008" cy="230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eaLnBrk="1" hangingPunct="1"/>
              <a:r>
                <a:rPr lang="en-US" sz="2400" b="1" dirty="0">
                  <a:solidFill>
                    <a:schemeClr val="bg1"/>
                  </a:solidFill>
                  <a:cs typeface="+mn-ea"/>
                  <a:sym typeface="+mn-lt"/>
                </a:rPr>
                <a:t>2016</a:t>
              </a:r>
              <a:endParaRPr lang="en-US" altLang="zh-CN" sz="2400" b="1" dirty="0">
                <a:solidFill>
                  <a:schemeClr val="bg1"/>
                </a:solidFill>
                <a:cs typeface="+mn-ea"/>
                <a:sym typeface="+mn-lt"/>
              </a:endParaRPr>
            </a:p>
          </p:txBody>
        </p:sp>
      </p:grpSp>
      <p:sp>
        <p:nvSpPr>
          <p:cNvPr id="73" name="TextBox 33">
            <a:extLst>
              <a:ext uri="{FF2B5EF4-FFF2-40B4-BE49-F238E27FC236}">
                <a16:creationId xmlns:a16="http://schemas.microsoft.com/office/drawing/2014/main" xmlns="" id="{1CFC2E45-76E5-4950-A097-45F405913B55}"/>
              </a:ext>
            </a:extLst>
          </p:cNvPr>
          <p:cNvSpPr txBox="1"/>
          <p:nvPr/>
        </p:nvSpPr>
        <p:spPr>
          <a:xfrm>
            <a:off x="184222" y="1967810"/>
            <a:ext cx="2394593" cy="400110"/>
          </a:xfrm>
          <a:prstGeom prst="rect">
            <a:avLst/>
          </a:prstGeom>
          <a:noFill/>
        </p:spPr>
        <p:txBody>
          <a:bodyPr wrap="square" rtlCol="0">
            <a:spAutoFit/>
          </a:bodyPr>
          <a:lstStyle/>
          <a:p>
            <a:pPr algn="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点击添加文本</a:t>
            </a:r>
          </a:p>
        </p:txBody>
      </p:sp>
      <p:sp>
        <p:nvSpPr>
          <p:cNvPr id="74" name="TextBox 34">
            <a:extLst>
              <a:ext uri="{FF2B5EF4-FFF2-40B4-BE49-F238E27FC236}">
                <a16:creationId xmlns:a16="http://schemas.microsoft.com/office/drawing/2014/main" xmlns="" id="{3A29129C-7770-456C-8D3F-B223B76B9166}"/>
              </a:ext>
            </a:extLst>
          </p:cNvPr>
          <p:cNvSpPr txBox="1"/>
          <p:nvPr/>
        </p:nvSpPr>
        <p:spPr>
          <a:xfrm>
            <a:off x="657226" y="2370837"/>
            <a:ext cx="1938222" cy="819455"/>
          </a:xfrm>
          <a:prstGeom prst="rect">
            <a:avLst/>
          </a:prstGeom>
          <a:noFill/>
        </p:spPr>
        <p:txBody>
          <a:bodyPr wrap="square" rtlCol="0">
            <a:spAutoFit/>
          </a:bodyPr>
          <a:lstStyle/>
          <a:p>
            <a:pPr fontAlgn="base">
              <a:lnSpc>
                <a:spcPct val="150000"/>
              </a:lnSpc>
              <a:spcBef>
                <a:spcPct val="0"/>
              </a:spcBef>
              <a:spcAft>
                <a:spcPct val="0"/>
              </a:spcAft>
            </a:pP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a:t>
            </a:r>
            <a:endPar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75" name="TextBox 35">
            <a:extLst>
              <a:ext uri="{FF2B5EF4-FFF2-40B4-BE49-F238E27FC236}">
                <a16:creationId xmlns:a16="http://schemas.microsoft.com/office/drawing/2014/main" xmlns="" id="{2DF584BC-3B02-4456-8037-273FCAC4C946}"/>
              </a:ext>
            </a:extLst>
          </p:cNvPr>
          <p:cNvSpPr txBox="1"/>
          <p:nvPr/>
        </p:nvSpPr>
        <p:spPr>
          <a:xfrm>
            <a:off x="4226624" y="1962368"/>
            <a:ext cx="2394593" cy="400110"/>
          </a:xfrm>
          <a:prstGeom prst="rect">
            <a:avLst/>
          </a:prstGeom>
          <a:noFill/>
        </p:spPr>
        <p:txBody>
          <a:bodyPr wrap="square" rtlCol="0">
            <a:spAutoFit/>
          </a:bodyPr>
          <a:lstStyle/>
          <a:p>
            <a:pPr algn="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点击添加文本</a:t>
            </a:r>
          </a:p>
        </p:txBody>
      </p:sp>
      <p:sp>
        <p:nvSpPr>
          <p:cNvPr id="76" name="TextBox 36">
            <a:extLst>
              <a:ext uri="{FF2B5EF4-FFF2-40B4-BE49-F238E27FC236}">
                <a16:creationId xmlns:a16="http://schemas.microsoft.com/office/drawing/2014/main" xmlns="" id="{59E02A08-1E1C-4CDD-8C57-7FB318830B75}"/>
              </a:ext>
            </a:extLst>
          </p:cNvPr>
          <p:cNvSpPr txBox="1"/>
          <p:nvPr/>
        </p:nvSpPr>
        <p:spPr>
          <a:xfrm>
            <a:off x="4699628" y="2365395"/>
            <a:ext cx="1938222" cy="819455"/>
          </a:xfrm>
          <a:prstGeom prst="rect">
            <a:avLst/>
          </a:prstGeom>
          <a:noFill/>
        </p:spPr>
        <p:txBody>
          <a:bodyPr wrap="square" rtlCol="0">
            <a:spAutoFit/>
          </a:bodyPr>
          <a:lstStyle/>
          <a:p>
            <a:pPr fontAlgn="base">
              <a:lnSpc>
                <a:spcPct val="150000"/>
              </a:lnSpc>
              <a:spcBef>
                <a:spcPct val="0"/>
              </a:spcBef>
              <a:spcAft>
                <a:spcPct val="0"/>
              </a:spcAft>
            </a:pP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a:t>
            </a:r>
            <a:endPar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77" name="TextBox 37">
            <a:extLst>
              <a:ext uri="{FF2B5EF4-FFF2-40B4-BE49-F238E27FC236}">
                <a16:creationId xmlns:a16="http://schemas.microsoft.com/office/drawing/2014/main" xmlns="" id="{61609E9A-28EB-4F95-A85C-C4C400853C88}"/>
              </a:ext>
            </a:extLst>
          </p:cNvPr>
          <p:cNvSpPr txBox="1"/>
          <p:nvPr/>
        </p:nvSpPr>
        <p:spPr>
          <a:xfrm>
            <a:off x="8001582" y="1962368"/>
            <a:ext cx="2394593" cy="400110"/>
          </a:xfrm>
          <a:prstGeom prst="rect">
            <a:avLst/>
          </a:prstGeom>
          <a:noFill/>
        </p:spPr>
        <p:txBody>
          <a:bodyPr wrap="square" rtlCol="0">
            <a:spAutoFit/>
          </a:bodyPr>
          <a:lstStyle/>
          <a:p>
            <a:pPr algn="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点击添加文本</a:t>
            </a:r>
          </a:p>
        </p:txBody>
      </p:sp>
      <p:sp>
        <p:nvSpPr>
          <p:cNvPr id="78" name="TextBox 38">
            <a:extLst>
              <a:ext uri="{FF2B5EF4-FFF2-40B4-BE49-F238E27FC236}">
                <a16:creationId xmlns:a16="http://schemas.microsoft.com/office/drawing/2014/main" xmlns="" id="{F1AED0F5-28D5-461F-8FB9-F8CD52E40E5B}"/>
              </a:ext>
            </a:extLst>
          </p:cNvPr>
          <p:cNvSpPr txBox="1"/>
          <p:nvPr/>
        </p:nvSpPr>
        <p:spPr>
          <a:xfrm>
            <a:off x="8474586" y="2365395"/>
            <a:ext cx="1938222" cy="819455"/>
          </a:xfrm>
          <a:prstGeom prst="rect">
            <a:avLst/>
          </a:prstGeom>
          <a:noFill/>
        </p:spPr>
        <p:txBody>
          <a:bodyPr wrap="square" rtlCol="0">
            <a:spAutoFit/>
          </a:bodyPr>
          <a:lstStyle/>
          <a:p>
            <a:pPr fontAlgn="base">
              <a:lnSpc>
                <a:spcPct val="150000"/>
              </a:lnSpc>
              <a:spcBef>
                <a:spcPct val="0"/>
              </a:spcBef>
              <a:spcAft>
                <a:spcPct val="0"/>
              </a:spcAft>
            </a:pP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a:t>
            </a:r>
            <a:endPar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79" name="TextBox 39">
            <a:extLst>
              <a:ext uri="{FF2B5EF4-FFF2-40B4-BE49-F238E27FC236}">
                <a16:creationId xmlns:a16="http://schemas.microsoft.com/office/drawing/2014/main" xmlns="" id="{FAE4B856-4DF6-4EC4-99A3-76871501951A}"/>
              </a:ext>
            </a:extLst>
          </p:cNvPr>
          <p:cNvSpPr txBox="1"/>
          <p:nvPr/>
        </p:nvSpPr>
        <p:spPr>
          <a:xfrm>
            <a:off x="2153039" y="4649937"/>
            <a:ext cx="2046549" cy="400110"/>
          </a:xfrm>
          <a:prstGeom prst="rect">
            <a:avLst/>
          </a:prstGeom>
          <a:noFill/>
        </p:spPr>
        <p:txBody>
          <a:bodyPr wrap="square" rtlCol="0">
            <a:spAutoFit/>
          </a:bodyPr>
          <a:lstStyle/>
          <a:p>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点击添加文本</a:t>
            </a:r>
          </a:p>
        </p:txBody>
      </p:sp>
      <p:sp>
        <p:nvSpPr>
          <p:cNvPr id="80" name="TextBox 40">
            <a:extLst>
              <a:ext uri="{FF2B5EF4-FFF2-40B4-BE49-F238E27FC236}">
                <a16:creationId xmlns:a16="http://schemas.microsoft.com/office/drawing/2014/main" xmlns="" id="{887238B1-B66F-4BC0-BACF-F214F6CEEFAF}"/>
              </a:ext>
            </a:extLst>
          </p:cNvPr>
          <p:cNvSpPr txBox="1"/>
          <p:nvPr/>
        </p:nvSpPr>
        <p:spPr>
          <a:xfrm>
            <a:off x="2118779" y="5081539"/>
            <a:ext cx="2180160" cy="819455"/>
          </a:xfrm>
          <a:prstGeom prst="rect">
            <a:avLst/>
          </a:prstGeom>
          <a:noFill/>
        </p:spPr>
        <p:txBody>
          <a:bodyPr wrap="square" rtlCol="0">
            <a:spAutoFit/>
          </a:bodyPr>
          <a:lstStyle/>
          <a:p>
            <a:pPr fontAlgn="base">
              <a:lnSpc>
                <a:spcPct val="150000"/>
              </a:lnSpc>
              <a:spcBef>
                <a:spcPct val="0"/>
              </a:spcBef>
              <a:spcAft>
                <a:spcPct val="0"/>
              </a:spcAft>
            </a:pP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a:t>
            </a:r>
            <a:endPar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81" name="TextBox 41">
            <a:extLst>
              <a:ext uri="{FF2B5EF4-FFF2-40B4-BE49-F238E27FC236}">
                <a16:creationId xmlns:a16="http://schemas.microsoft.com/office/drawing/2014/main" xmlns="" id="{9C47E132-520D-48BF-83BC-26B0BCA9DF37}"/>
              </a:ext>
            </a:extLst>
          </p:cNvPr>
          <p:cNvSpPr txBox="1"/>
          <p:nvPr/>
        </p:nvSpPr>
        <p:spPr>
          <a:xfrm>
            <a:off x="5560547" y="4653509"/>
            <a:ext cx="2832159" cy="400110"/>
          </a:xfrm>
          <a:prstGeom prst="rect">
            <a:avLst/>
          </a:prstGeom>
          <a:noFill/>
        </p:spPr>
        <p:txBody>
          <a:bodyPr wrap="square" rtlCol="0">
            <a:spAutoFit/>
          </a:bodyPr>
          <a:lstStyle/>
          <a:p>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点击添加文本</a:t>
            </a:r>
          </a:p>
        </p:txBody>
      </p:sp>
      <p:sp>
        <p:nvSpPr>
          <p:cNvPr id="82" name="TextBox 42">
            <a:extLst>
              <a:ext uri="{FF2B5EF4-FFF2-40B4-BE49-F238E27FC236}">
                <a16:creationId xmlns:a16="http://schemas.microsoft.com/office/drawing/2014/main" xmlns="" id="{D616E225-F515-4E9C-8D5E-6DEC45D1F56C}"/>
              </a:ext>
            </a:extLst>
          </p:cNvPr>
          <p:cNvSpPr txBox="1"/>
          <p:nvPr/>
        </p:nvSpPr>
        <p:spPr>
          <a:xfrm>
            <a:off x="5526287" y="5085111"/>
            <a:ext cx="2180160" cy="819455"/>
          </a:xfrm>
          <a:prstGeom prst="rect">
            <a:avLst/>
          </a:prstGeom>
          <a:noFill/>
        </p:spPr>
        <p:txBody>
          <a:bodyPr wrap="square" rtlCol="0">
            <a:spAutoFit/>
          </a:bodyPr>
          <a:lstStyle/>
          <a:p>
            <a:pPr fontAlgn="base">
              <a:lnSpc>
                <a:spcPct val="150000"/>
              </a:lnSpc>
              <a:spcBef>
                <a:spcPct val="0"/>
              </a:spcBef>
              <a:spcAft>
                <a:spcPct val="0"/>
              </a:spcAft>
            </a:pP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a:t>
            </a:r>
            <a:endPar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83" name="TextBox 43">
            <a:extLst>
              <a:ext uri="{FF2B5EF4-FFF2-40B4-BE49-F238E27FC236}">
                <a16:creationId xmlns:a16="http://schemas.microsoft.com/office/drawing/2014/main" xmlns="" id="{2E2845CA-39CA-4D2F-8C73-852006BBEB5B}"/>
              </a:ext>
            </a:extLst>
          </p:cNvPr>
          <p:cNvSpPr txBox="1"/>
          <p:nvPr/>
        </p:nvSpPr>
        <p:spPr>
          <a:xfrm>
            <a:off x="9611187" y="4632951"/>
            <a:ext cx="2832159" cy="400110"/>
          </a:xfrm>
          <a:prstGeom prst="rect">
            <a:avLst/>
          </a:prstGeom>
          <a:noFill/>
        </p:spPr>
        <p:txBody>
          <a:bodyPr wrap="square" rtlCol="0">
            <a:spAutoFit/>
          </a:bodyPr>
          <a:lstStyle/>
          <a:p>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点击添加文本</a:t>
            </a:r>
          </a:p>
        </p:txBody>
      </p:sp>
      <p:sp>
        <p:nvSpPr>
          <p:cNvPr id="84" name="TextBox 44">
            <a:extLst>
              <a:ext uri="{FF2B5EF4-FFF2-40B4-BE49-F238E27FC236}">
                <a16:creationId xmlns:a16="http://schemas.microsoft.com/office/drawing/2014/main" xmlns="" id="{DFADBCEB-E5BE-4A69-9C30-5408921B40FB}"/>
              </a:ext>
            </a:extLst>
          </p:cNvPr>
          <p:cNvSpPr txBox="1"/>
          <p:nvPr/>
        </p:nvSpPr>
        <p:spPr>
          <a:xfrm>
            <a:off x="9576927" y="5064553"/>
            <a:ext cx="2180160" cy="819455"/>
          </a:xfrm>
          <a:prstGeom prst="rect">
            <a:avLst/>
          </a:prstGeom>
          <a:noFill/>
        </p:spPr>
        <p:txBody>
          <a:bodyPr wrap="square" rtlCol="0">
            <a:spAutoFit/>
          </a:bodyPr>
          <a:lstStyle/>
          <a:p>
            <a:pPr fontAlgn="base">
              <a:lnSpc>
                <a:spcPct val="150000"/>
              </a:lnSpc>
              <a:spcBef>
                <a:spcPct val="0"/>
              </a:spcBef>
              <a:spcAft>
                <a:spcPct val="0"/>
              </a:spcAft>
            </a:pP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a:t>
            </a:r>
            <a:endPar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6000"/>
                                        <p:tgtEl>
                                          <p:spTgt spid="42"/>
                                        </p:tgtEl>
                                      </p:cBhvr>
                                    </p:animEffect>
                                  </p:childTnLst>
                                </p:cTn>
                              </p:par>
                              <p:par>
                                <p:cTn id="8" presetID="22" presetClass="entr" presetSubtype="4" fill="hold" nodeType="withEffect">
                                  <p:stCondLst>
                                    <p:cond delay="1000"/>
                                  </p:stCondLst>
                                  <p:childTnLst>
                                    <p:set>
                                      <p:cBhvr>
                                        <p:cTn id="9" dur="1" fill="hold">
                                          <p:stCondLst>
                                            <p:cond delay="0"/>
                                          </p:stCondLst>
                                        </p:cTn>
                                        <p:tgtEl>
                                          <p:spTgt spid="43"/>
                                        </p:tgtEl>
                                        <p:attrNameLst>
                                          <p:attrName>style.visibility</p:attrName>
                                        </p:attrNameLst>
                                      </p:cBhvr>
                                      <p:to>
                                        <p:strVal val="visible"/>
                                      </p:to>
                                    </p:set>
                                    <p:animEffect transition="in" filter="wipe(down)">
                                      <p:cBhvr>
                                        <p:cTn id="10" dur="500"/>
                                        <p:tgtEl>
                                          <p:spTgt spid="43"/>
                                        </p:tgtEl>
                                      </p:cBhvr>
                                    </p:animEffect>
                                  </p:childTnLst>
                                </p:cTn>
                              </p:par>
                              <p:par>
                                <p:cTn id="11" presetID="10" presetClass="entr" presetSubtype="0" fill="hold" grpId="0" nodeType="withEffect">
                                  <p:stCondLst>
                                    <p:cond delay="1500"/>
                                  </p:stCondLst>
                                  <p:childTnLst>
                                    <p:set>
                                      <p:cBhvr>
                                        <p:cTn id="12" dur="1" fill="hold">
                                          <p:stCondLst>
                                            <p:cond delay="0"/>
                                          </p:stCondLst>
                                        </p:cTn>
                                        <p:tgtEl>
                                          <p:spTgt spid="73"/>
                                        </p:tgtEl>
                                        <p:attrNameLst>
                                          <p:attrName>style.visibility</p:attrName>
                                        </p:attrNameLst>
                                      </p:cBhvr>
                                      <p:to>
                                        <p:strVal val="visible"/>
                                      </p:to>
                                    </p:set>
                                    <p:animEffect transition="in" filter="fade">
                                      <p:cBhvr>
                                        <p:cTn id="13" dur="500"/>
                                        <p:tgtEl>
                                          <p:spTgt spid="73"/>
                                        </p:tgtEl>
                                      </p:cBhvr>
                                    </p:animEffect>
                                  </p:childTnLst>
                                </p:cTn>
                              </p:par>
                              <p:par>
                                <p:cTn id="14" presetID="10" presetClass="entr" presetSubtype="0" fill="hold" grpId="0" nodeType="withEffect">
                                  <p:stCondLst>
                                    <p:cond delay="1500"/>
                                  </p:stCondLst>
                                  <p:childTnLst>
                                    <p:set>
                                      <p:cBhvr>
                                        <p:cTn id="15" dur="1" fill="hold">
                                          <p:stCondLst>
                                            <p:cond delay="0"/>
                                          </p:stCondLst>
                                        </p:cTn>
                                        <p:tgtEl>
                                          <p:spTgt spid="74"/>
                                        </p:tgtEl>
                                        <p:attrNameLst>
                                          <p:attrName>style.visibility</p:attrName>
                                        </p:attrNameLst>
                                      </p:cBhvr>
                                      <p:to>
                                        <p:strVal val="visible"/>
                                      </p:to>
                                    </p:set>
                                    <p:animEffect transition="in" filter="fade">
                                      <p:cBhvr>
                                        <p:cTn id="16" dur="500"/>
                                        <p:tgtEl>
                                          <p:spTgt spid="74"/>
                                        </p:tgtEl>
                                      </p:cBhvr>
                                    </p:animEffect>
                                  </p:childTnLst>
                                </p:cTn>
                              </p:par>
                              <p:par>
                                <p:cTn id="17" presetID="22" presetClass="entr" presetSubtype="1" fill="hold" nodeType="withEffect">
                                  <p:stCondLst>
                                    <p:cond delay="2000"/>
                                  </p:stCondLst>
                                  <p:childTnLst>
                                    <p:set>
                                      <p:cBhvr>
                                        <p:cTn id="18" dur="1" fill="hold">
                                          <p:stCondLst>
                                            <p:cond delay="0"/>
                                          </p:stCondLst>
                                        </p:cTn>
                                        <p:tgtEl>
                                          <p:spTgt spid="58"/>
                                        </p:tgtEl>
                                        <p:attrNameLst>
                                          <p:attrName>style.visibility</p:attrName>
                                        </p:attrNameLst>
                                      </p:cBhvr>
                                      <p:to>
                                        <p:strVal val="visible"/>
                                      </p:to>
                                    </p:set>
                                    <p:animEffect transition="in" filter="wipe(up)">
                                      <p:cBhvr>
                                        <p:cTn id="19" dur="500"/>
                                        <p:tgtEl>
                                          <p:spTgt spid="58"/>
                                        </p:tgtEl>
                                      </p:cBhvr>
                                    </p:animEffect>
                                  </p:childTnLst>
                                </p:cTn>
                              </p:par>
                              <p:par>
                                <p:cTn id="20" presetID="10" presetClass="entr" presetSubtype="0" fill="hold" grpId="0" nodeType="withEffect">
                                  <p:stCondLst>
                                    <p:cond delay="2500"/>
                                  </p:stCondLst>
                                  <p:childTnLst>
                                    <p:set>
                                      <p:cBhvr>
                                        <p:cTn id="21" dur="1" fill="hold">
                                          <p:stCondLst>
                                            <p:cond delay="0"/>
                                          </p:stCondLst>
                                        </p:cTn>
                                        <p:tgtEl>
                                          <p:spTgt spid="79"/>
                                        </p:tgtEl>
                                        <p:attrNameLst>
                                          <p:attrName>style.visibility</p:attrName>
                                        </p:attrNameLst>
                                      </p:cBhvr>
                                      <p:to>
                                        <p:strVal val="visible"/>
                                      </p:to>
                                    </p:set>
                                    <p:animEffect transition="in" filter="fade">
                                      <p:cBhvr>
                                        <p:cTn id="22" dur="500"/>
                                        <p:tgtEl>
                                          <p:spTgt spid="79"/>
                                        </p:tgtEl>
                                      </p:cBhvr>
                                    </p:animEffect>
                                  </p:childTnLst>
                                </p:cTn>
                              </p:par>
                              <p:par>
                                <p:cTn id="23" presetID="10" presetClass="entr" presetSubtype="0" fill="hold" grpId="0" nodeType="withEffect">
                                  <p:stCondLst>
                                    <p:cond delay="2500"/>
                                  </p:stCondLst>
                                  <p:childTnLst>
                                    <p:set>
                                      <p:cBhvr>
                                        <p:cTn id="24" dur="1" fill="hold">
                                          <p:stCondLst>
                                            <p:cond delay="0"/>
                                          </p:stCondLst>
                                        </p:cTn>
                                        <p:tgtEl>
                                          <p:spTgt spid="80"/>
                                        </p:tgtEl>
                                        <p:attrNameLst>
                                          <p:attrName>style.visibility</p:attrName>
                                        </p:attrNameLst>
                                      </p:cBhvr>
                                      <p:to>
                                        <p:strVal val="visible"/>
                                      </p:to>
                                    </p:set>
                                    <p:animEffect transition="in" filter="fade">
                                      <p:cBhvr>
                                        <p:cTn id="25" dur="500"/>
                                        <p:tgtEl>
                                          <p:spTgt spid="80"/>
                                        </p:tgtEl>
                                      </p:cBhvr>
                                    </p:animEffect>
                                  </p:childTnLst>
                                </p:cTn>
                              </p:par>
                              <p:par>
                                <p:cTn id="26" presetID="22" presetClass="entr" presetSubtype="4" fill="hold" nodeType="withEffect">
                                  <p:stCondLst>
                                    <p:cond delay="2500"/>
                                  </p:stCondLst>
                                  <p:childTnLst>
                                    <p:set>
                                      <p:cBhvr>
                                        <p:cTn id="27" dur="1" fill="hold">
                                          <p:stCondLst>
                                            <p:cond delay="0"/>
                                          </p:stCondLst>
                                        </p:cTn>
                                        <p:tgtEl>
                                          <p:spTgt spid="48"/>
                                        </p:tgtEl>
                                        <p:attrNameLst>
                                          <p:attrName>style.visibility</p:attrName>
                                        </p:attrNameLst>
                                      </p:cBhvr>
                                      <p:to>
                                        <p:strVal val="visible"/>
                                      </p:to>
                                    </p:set>
                                    <p:animEffect transition="in" filter="wipe(down)">
                                      <p:cBhvr>
                                        <p:cTn id="28" dur="500"/>
                                        <p:tgtEl>
                                          <p:spTgt spid="48"/>
                                        </p:tgtEl>
                                      </p:cBhvr>
                                    </p:animEffect>
                                  </p:childTnLst>
                                </p:cTn>
                              </p:par>
                              <p:par>
                                <p:cTn id="29" presetID="10" presetClass="entr" presetSubtype="0" fill="hold" grpId="0" nodeType="withEffect">
                                  <p:stCondLst>
                                    <p:cond delay="3000"/>
                                  </p:stCondLst>
                                  <p:childTnLst>
                                    <p:set>
                                      <p:cBhvr>
                                        <p:cTn id="30" dur="1" fill="hold">
                                          <p:stCondLst>
                                            <p:cond delay="0"/>
                                          </p:stCondLst>
                                        </p:cTn>
                                        <p:tgtEl>
                                          <p:spTgt spid="75"/>
                                        </p:tgtEl>
                                        <p:attrNameLst>
                                          <p:attrName>style.visibility</p:attrName>
                                        </p:attrNameLst>
                                      </p:cBhvr>
                                      <p:to>
                                        <p:strVal val="visible"/>
                                      </p:to>
                                    </p:set>
                                    <p:animEffect transition="in" filter="fade">
                                      <p:cBhvr>
                                        <p:cTn id="31" dur="500"/>
                                        <p:tgtEl>
                                          <p:spTgt spid="75"/>
                                        </p:tgtEl>
                                      </p:cBhvr>
                                    </p:animEffect>
                                  </p:childTnLst>
                                </p:cTn>
                              </p:par>
                              <p:par>
                                <p:cTn id="32" presetID="10" presetClass="entr" presetSubtype="0" fill="hold" grpId="0" nodeType="withEffect">
                                  <p:stCondLst>
                                    <p:cond delay="3000"/>
                                  </p:stCondLst>
                                  <p:childTnLst>
                                    <p:set>
                                      <p:cBhvr>
                                        <p:cTn id="33" dur="1" fill="hold">
                                          <p:stCondLst>
                                            <p:cond delay="0"/>
                                          </p:stCondLst>
                                        </p:cTn>
                                        <p:tgtEl>
                                          <p:spTgt spid="76"/>
                                        </p:tgtEl>
                                        <p:attrNameLst>
                                          <p:attrName>style.visibility</p:attrName>
                                        </p:attrNameLst>
                                      </p:cBhvr>
                                      <p:to>
                                        <p:strVal val="visible"/>
                                      </p:to>
                                    </p:set>
                                    <p:animEffect transition="in" filter="fade">
                                      <p:cBhvr>
                                        <p:cTn id="34" dur="500"/>
                                        <p:tgtEl>
                                          <p:spTgt spid="76"/>
                                        </p:tgtEl>
                                      </p:cBhvr>
                                    </p:animEffect>
                                  </p:childTnLst>
                                </p:cTn>
                              </p:par>
                              <p:par>
                                <p:cTn id="35" presetID="22" presetClass="entr" presetSubtype="1" fill="hold" nodeType="withEffect">
                                  <p:stCondLst>
                                    <p:cond delay="3500"/>
                                  </p:stCondLst>
                                  <p:childTnLst>
                                    <p:set>
                                      <p:cBhvr>
                                        <p:cTn id="36" dur="1" fill="hold">
                                          <p:stCondLst>
                                            <p:cond delay="0"/>
                                          </p:stCondLst>
                                        </p:cTn>
                                        <p:tgtEl>
                                          <p:spTgt spid="63"/>
                                        </p:tgtEl>
                                        <p:attrNameLst>
                                          <p:attrName>style.visibility</p:attrName>
                                        </p:attrNameLst>
                                      </p:cBhvr>
                                      <p:to>
                                        <p:strVal val="visible"/>
                                      </p:to>
                                    </p:set>
                                    <p:animEffect transition="in" filter="wipe(up)">
                                      <p:cBhvr>
                                        <p:cTn id="37" dur="500"/>
                                        <p:tgtEl>
                                          <p:spTgt spid="63"/>
                                        </p:tgtEl>
                                      </p:cBhvr>
                                    </p:animEffect>
                                  </p:childTnLst>
                                </p:cTn>
                              </p:par>
                              <p:par>
                                <p:cTn id="38" presetID="10" presetClass="entr" presetSubtype="0" fill="hold" grpId="0" nodeType="withEffect">
                                  <p:stCondLst>
                                    <p:cond delay="4000"/>
                                  </p:stCondLst>
                                  <p:childTnLst>
                                    <p:set>
                                      <p:cBhvr>
                                        <p:cTn id="39" dur="1" fill="hold">
                                          <p:stCondLst>
                                            <p:cond delay="0"/>
                                          </p:stCondLst>
                                        </p:cTn>
                                        <p:tgtEl>
                                          <p:spTgt spid="81"/>
                                        </p:tgtEl>
                                        <p:attrNameLst>
                                          <p:attrName>style.visibility</p:attrName>
                                        </p:attrNameLst>
                                      </p:cBhvr>
                                      <p:to>
                                        <p:strVal val="visible"/>
                                      </p:to>
                                    </p:set>
                                    <p:animEffect transition="in" filter="fade">
                                      <p:cBhvr>
                                        <p:cTn id="40" dur="500"/>
                                        <p:tgtEl>
                                          <p:spTgt spid="81"/>
                                        </p:tgtEl>
                                      </p:cBhvr>
                                    </p:animEffect>
                                  </p:childTnLst>
                                </p:cTn>
                              </p:par>
                              <p:par>
                                <p:cTn id="41" presetID="10" presetClass="entr" presetSubtype="0" fill="hold" grpId="0" nodeType="withEffect">
                                  <p:stCondLst>
                                    <p:cond delay="4000"/>
                                  </p:stCondLst>
                                  <p:childTnLst>
                                    <p:set>
                                      <p:cBhvr>
                                        <p:cTn id="42" dur="1" fill="hold">
                                          <p:stCondLst>
                                            <p:cond delay="0"/>
                                          </p:stCondLst>
                                        </p:cTn>
                                        <p:tgtEl>
                                          <p:spTgt spid="82"/>
                                        </p:tgtEl>
                                        <p:attrNameLst>
                                          <p:attrName>style.visibility</p:attrName>
                                        </p:attrNameLst>
                                      </p:cBhvr>
                                      <p:to>
                                        <p:strVal val="visible"/>
                                      </p:to>
                                    </p:set>
                                    <p:animEffect transition="in" filter="fade">
                                      <p:cBhvr>
                                        <p:cTn id="43" dur="500"/>
                                        <p:tgtEl>
                                          <p:spTgt spid="82"/>
                                        </p:tgtEl>
                                      </p:cBhvr>
                                    </p:animEffect>
                                  </p:childTnLst>
                                </p:cTn>
                              </p:par>
                              <p:par>
                                <p:cTn id="44" presetID="22" presetClass="entr" presetSubtype="4" fill="hold" nodeType="withEffect">
                                  <p:stCondLst>
                                    <p:cond delay="4500"/>
                                  </p:stCondLst>
                                  <p:childTnLst>
                                    <p:set>
                                      <p:cBhvr>
                                        <p:cTn id="45" dur="1" fill="hold">
                                          <p:stCondLst>
                                            <p:cond delay="0"/>
                                          </p:stCondLst>
                                        </p:cTn>
                                        <p:tgtEl>
                                          <p:spTgt spid="53"/>
                                        </p:tgtEl>
                                        <p:attrNameLst>
                                          <p:attrName>style.visibility</p:attrName>
                                        </p:attrNameLst>
                                      </p:cBhvr>
                                      <p:to>
                                        <p:strVal val="visible"/>
                                      </p:to>
                                    </p:set>
                                    <p:animEffect transition="in" filter="wipe(down)">
                                      <p:cBhvr>
                                        <p:cTn id="46" dur="500"/>
                                        <p:tgtEl>
                                          <p:spTgt spid="53"/>
                                        </p:tgtEl>
                                      </p:cBhvr>
                                    </p:animEffect>
                                  </p:childTnLst>
                                </p:cTn>
                              </p:par>
                              <p:par>
                                <p:cTn id="47" presetID="10" presetClass="entr" presetSubtype="0" fill="hold" grpId="0" nodeType="withEffect">
                                  <p:stCondLst>
                                    <p:cond delay="5000"/>
                                  </p:stCondLst>
                                  <p:childTnLst>
                                    <p:set>
                                      <p:cBhvr>
                                        <p:cTn id="48" dur="1" fill="hold">
                                          <p:stCondLst>
                                            <p:cond delay="0"/>
                                          </p:stCondLst>
                                        </p:cTn>
                                        <p:tgtEl>
                                          <p:spTgt spid="77"/>
                                        </p:tgtEl>
                                        <p:attrNameLst>
                                          <p:attrName>style.visibility</p:attrName>
                                        </p:attrNameLst>
                                      </p:cBhvr>
                                      <p:to>
                                        <p:strVal val="visible"/>
                                      </p:to>
                                    </p:set>
                                    <p:animEffect transition="in" filter="fade">
                                      <p:cBhvr>
                                        <p:cTn id="49" dur="500"/>
                                        <p:tgtEl>
                                          <p:spTgt spid="77"/>
                                        </p:tgtEl>
                                      </p:cBhvr>
                                    </p:animEffect>
                                  </p:childTnLst>
                                </p:cTn>
                              </p:par>
                              <p:par>
                                <p:cTn id="50" presetID="10" presetClass="entr" presetSubtype="0" fill="hold" grpId="0" nodeType="withEffect">
                                  <p:stCondLst>
                                    <p:cond delay="5000"/>
                                  </p:stCondLst>
                                  <p:childTnLst>
                                    <p:set>
                                      <p:cBhvr>
                                        <p:cTn id="51" dur="1" fill="hold">
                                          <p:stCondLst>
                                            <p:cond delay="0"/>
                                          </p:stCondLst>
                                        </p:cTn>
                                        <p:tgtEl>
                                          <p:spTgt spid="78"/>
                                        </p:tgtEl>
                                        <p:attrNameLst>
                                          <p:attrName>style.visibility</p:attrName>
                                        </p:attrNameLst>
                                      </p:cBhvr>
                                      <p:to>
                                        <p:strVal val="visible"/>
                                      </p:to>
                                    </p:set>
                                    <p:animEffect transition="in" filter="fade">
                                      <p:cBhvr>
                                        <p:cTn id="52" dur="500"/>
                                        <p:tgtEl>
                                          <p:spTgt spid="78"/>
                                        </p:tgtEl>
                                      </p:cBhvr>
                                    </p:animEffect>
                                  </p:childTnLst>
                                </p:cTn>
                              </p:par>
                              <p:par>
                                <p:cTn id="53" presetID="22" presetClass="entr" presetSubtype="1" fill="hold" nodeType="withEffect">
                                  <p:stCondLst>
                                    <p:cond delay="5500"/>
                                  </p:stCondLst>
                                  <p:childTnLst>
                                    <p:set>
                                      <p:cBhvr>
                                        <p:cTn id="54" dur="1" fill="hold">
                                          <p:stCondLst>
                                            <p:cond delay="0"/>
                                          </p:stCondLst>
                                        </p:cTn>
                                        <p:tgtEl>
                                          <p:spTgt spid="68"/>
                                        </p:tgtEl>
                                        <p:attrNameLst>
                                          <p:attrName>style.visibility</p:attrName>
                                        </p:attrNameLst>
                                      </p:cBhvr>
                                      <p:to>
                                        <p:strVal val="visible"/>
                                      </p:to>
                                    </p:set>
                                    <p:animEffect transition="in" filter="wipe(up)">
                                      <p:cBhvr>
                                        <p:cTn id="55" dur="500"/>
                                        <p:tgtEl>
                                          <p:spTgt spid="68"/>
                                        </p:tgtEl>
                                      </p:cBhvr>
                                    </p:animEffect>
                                  </p:childTnLst>
                                </p:cTn>
                              </p:par>
                              <p:par>
                                <p:cTn id="56" presetID="10" presetClass="entr" presetSubtype="0" fill="hold" grpId="0" nodeType="withEffect">
                                  <p:stCondLst>
                                    <p:cond delay="6000"/>
                                  </p:stCondLst>
                                  <p:childTnLst>
                                    <p:set>
                                      <p:cBhvr>
                                        <p:cTn id="57" dur="1" fill="hold">
                                          <p:stCondLst>
                                            <p:cond delay="0"/>
                                          </p:stCondLst>
                                        </p:cTn>
                                        <p:tgtEl>
                                          <p:spTgt spid="83"/>
                                        </p:tgtEl>
                                        <p:attrNameLst>
                                          <p:attrName>style.visibility</p:attrName>
                                        </p:attrNameLst>
                                      </p:cBhvr>
                                      <p:to>
                                        <p:strVal val="visible"/>
                                      </p:to>
                                    </p:set>
                                    <p:animEffect transition="in" filter="fade">
                                      <p:cBhvr>
                                        <p:cTn id="58" dur="500"/>
                                        <p:tgtEl>
                                          <p:spTgt spid="83"/>
                                        </p:tgtEl>
                                      </p:cBhvr>
                                    </p:animEffect>
                                  </p:childTnLst>
                                </p:cTn>
                              </p:par>
                              <p:par>
                                <p:cTn id="59" presetID="10" presetClass="entr" presetSubtype="0" fill="hold" grpId="0" nodeType="withEffect">
                                  <p:stCondLst>
                                    <p:cond delay="6000"/>
                                  </p:stCondLst>
                                  <p:childTnLst>
                                    <p:set>
                                      <p:cBhvr>
                                        <p:cTn id="60" dur="1" fill="hold">
                                          <p:stCondLst>
                                            <p:cond delay="0"/>
                                          </p:stCondLst>
                                        </p:cTn>
                                        <p:tgtEl>
                                          <p:spTgt spid="84"/>
                                        </p:tgtEl>
                                        <p:attrNameLst>
                                          <p:attrName>style.visibility</p:attrName>
                                        </p:attrNameLst>
                                      </p:cBhvr>
                                      <p:to>
                                        <p:strVal val="visible"/>
                                      </p:to>
                                    </p:set>
                                    <p:animEffect transition="in" filter="fade">
                                      <p:cBhvr>
                                        <p:cTn id="61"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73" grpId="0"/>
      <p:bldP spid="74" grpId="0"/>
      <p:bldP spid="75" grpId="0"/>
      <p:bldP spid="76" grpId="0"/>
      <p:bldP spid="77" grpId="0"/>
      <p:bldP spid="78" grpId="0"/>
      <p:bldP spid="79" grpId="0"/>
      <p:bldP spid="80" grpId="0"/>
      <p:bldP spid="81" grpId="0"/>
      <p:bldP spid="82" grpId="0"/>
      <p:bldP spid="83" grpId="0"/>
      <p:bldP spid="8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 y="0"/>
            <a:ext cx="12214407" cy="6858000"/>
            <a:chOff x="-1" y="0"/>
            <a:chExt cx="12214407" cy="6858000"/>
          </a:xfrm>
        </p:grpSpPr>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0"/>
              <a:ext cx="12193721" cy="6858000"/>
            </a:xfrm>
            <a:prstGeom prst="rect">
              <a:avLst/>
            </a:prstGeom>
          </p:spPr>
        </p:pic>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 y="0"/>
              <a:ext cx="12214407" cy="6858000"/>
            </a:xfrm>
            <a:prstGeom prst="rect">
              <a:avLst/>
            </a:prstGeom>
          </p:spPr>
        </p:pic>
      </p:grpSp>
      <p:sp>
        <p:nvSpPr>
          <p:cNvPr id="6" name="矩形 5"/>
          <p:cNvSpPr/>
          <p:nvPr/>
        </p:nvSpPr>
        <p:spPr>
          <a:xfrm>
            <a:off x="217714" y="239486"/>
            <a:ext cx="11675788" cy="6455228"/>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217714" y="403657"/>
            <a:ext cx="2318635" cy="707886"/>
          </a:xfrm>
          <a:prstGeom prst="rect">
            <a:avLst/>
          </a:prstGeom>
          <a:noFill/>
        </p:spPr>
        <p:txBody>
          <a:bodyPr wrap="square" rtlCol="0">
            <a:spAutoFit/>
          </a:bodyPr>
          <a:lstStyle/>
          <a:p>
            <a:pPr algn="ctr"/>
            <a:r>
              <a:rPr lang="zh-CN" altLang="en-US" sz="4000" dirty="0">
                <a:solidFill>
                  <a:srgbClr val="6395CE"/>
                </a:solidFill>
                <a:latin typeface="方正艺黑简体" panose="03000509000000000000" pitchFamily="65" charset="-122"/>
                <a:ea typeface="方正艺黑简体" panose="03000509000000000000" pitchFamily="65" charset="-122"/>
              </a:rPr>
              <a:t>所获荣誉</a:t>
            </a:r>
          </a:p>
        </p:txBody>
      </p:sp>
      <p:pic>
        <p:nvPicPr>
          <p:cNvPr id="7" name="Picture 2" descr="C:\Users\Administrator\Documents\证书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10868" y="1275714"/>
            <a:ext cx="3056500" cy="2184222"/>
          </a:xfrm>
          <a:prstGeom prst="rect">
            <a:avLst/>
          </a:prstGeom>
          <a:ln w="38100" cap="sq" cmpd="thickThin">
            <a:solidFill>
              <a:srgbClr val="6395CE"/>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8" name="Text Box 18"/>
          <p:cNvSpPr txBox="1">
            <a:spLocks noChangeArrowheads="1"/>
          </p:cNvSpPr>
          <p:nvPr/>
        </p:nvSpPr>
        <p:spPr bwMode="auto">
          <a:xfrm>
            <a:off x="1344691" y="3685838"/>
            <a:ext cx="6281109" cy="458908"/>
          </a:xfrm>
          <a:prstGeom prst="rect">
            <a:avLst/>
          </a:prstGeom>
          <a:extLst/>
        </p:spPr>
        <p:txBody>
          <a:bodyPr wrap="square">
            <a:spAutoFit/>
          </a:bodyPr>
          <a:lstStyle>
            <a:defPPr>
              <a:defRPr lang="zh-CN"/>
            </a:defPPr>
            <a:lvl1pPr algn="just">
              <a:defRPr>
                <a:solidFill>
                  <a:schemeClr val="bg2"/>
                </a:solidFill>
                <a:latin typeface="+mj-ea"/>
                <a:ea typeface="+mj-ea"/>
              </a:defRPr>
            </a:lvl1pPr>
          </a:lstStyle>
          <a:p>
            <a:pPr>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2009</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年</a:t>
            </a:r>
            <a:r>
              <a:rPr lang="zh-CN" altLang="de-DE" dirty="0">
                <a:solidFill>
                  <a:schemeClr val="tx1">
                    <a:lumMod val="65000"/>
                    <a:lumOff val="35000"/>
                  </a:schemeClr>
                </a:solidFill>
                <a:latin typeface="微软雅黑" panose="020B0503020204020204" pitchFamily="34" charset="-122"/>
                <a:ea typeface="微软雅黑" panose="020B0503020204020204" pitchFamily="34" charset="-122"/>
              </a:rPr>
              <a:t>荣获</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公司</a:t>
            </a:r>
            <a:r>
              <a:rPr lang="zh-CN" altLang="de-DE"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年度杰出贡献员工</a:t>
            </a:r>
            <a:r>
              <a:rPr lang="zh-CN" altLang="de-DE"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称号</a:t>
            </a:r>
            <a:endParaRPr lang="zh-CN" altLang="de-DE"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 name="Oval 7"/>
          <p:cNvSpPr>
            <a:spLocks noChangeArrowheads="1"/>
          </p:cNvSpPr>
          <p:nvPr/>
        </p:nvSpPr>
        <p:spPr bwMode="auto">
          <a:xfrm>
            <a:off x="810868" y="3730254"/>
            <a:ext cx="409517" cy="410793"/>
          </a:xfrm>
          <a:prstGeom prst="ellipse">
            <a:avLst/>
          </a:prstGeom>
          <a:solidFill>
            <a:srgbClr val="FAC3C5"/>
          </a:solidFill>
          <a:ln>
            <a:noFill/>
          </a:ln>
          <a:extLst/>
        </p:spPr>
        <p:txBody>
          <a:bodyPr/>
          <a:lstStyle/>
          <a:p>
            <a:pPr algn="ctr">
              <a:buFont typeface="Arial" charset="0"/>
              <a:buNone/>
            </a:pPr>
            <a:r>
              <a:rPr lang="en-US" altLang="zh-CN" sz="1600" b="1" dirty="0">
                <a:solidFill>
                  <a:schemeClr val="bg1"/>
                </a:solidFill>
                <a:latin typeface="微软雅黑" pitchFamily="34" charset="-122"/>
                <a:ea typeface="微软雅黑" pitchFamily="34" charset="-122"/>
              </a:rPr>
              <a:t>1</a:t>
            </a:r>
            <a:endParaRPr lang="zh-CN" altLang="en-US" sz="1600" b="1" dirty="0">
              <a:solidFill>
                <a:schemeClr val="bg1"/>
              </a:solidFill>
              <a:latin typeface="微软雅黑" pitchFamily="34" charset="-122"/>
              <a:ea typeface="微软雅黑" pitchFamily="34" charset="-122"/>
            </a:endParaRPr>
          </a:p>
        </p:txBody>
      </p:sp>
      <p:sp>
        <p:nvSpPr>
          <p:cNvPr id="10" name="Text Box 18"/>
          <p:cNvSpPr txBox="1">
            <a:spLocks noChangeArrowheads="1"/>
          </p:cNvSpPr>
          <p:nvPr/>
        </p:nvSpPr>
        <p:spPr bwMode="auto">
          <a:xfrm>
            <a:off x="1344691" y="4272692"/>
            <a:ext cx="6281109" cy="458908"/>
          </a:xfrm>
          <a:prstGeom prst="rect">
            <a:avLst/>
          </a:prstGeom>
          <a:extLst/>
        </p:spPr>
        <p:txBody>
          <a:bodyPr wrap="square">
            <a:spAutoFit/>
          </a:bodyPr>
          <a:lstStyle>
            <a:defPPr>
              <a:defRPr lang="zh-CN"/>
            </a:defPPr>
            <a:lvl1pPr algn="just">
              <a:defRPr>
                <a:solidFill>
                  <a:schemeClr val="bg2"/>
                </a:solidFill>
                <a:latin typeface="+mj-ea"/>
                <a:ea typeface="+mj-ea"/>
              </a:defRPr>
            </a:lvl1pPr>
          </a:lstStyle>
          <a:p>
            <a:pPr>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2010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年</a:t>
            </a:r>
            <a:r>
              <a:rPr lang="zh-CN" altLang="de-DE" dirty="0">
                <a:solidFill>
                  <a:schemeClr val="tx1">
                    <a:lumMod val="65000"/>
                    <a:lumOff val="35000"/>
                  </a:schemeClr>
                </a:solidFill>
                <a:latin typeface="微软雅黑" panose="020B0503020204020204" pitchFamily="34" charset="-122"/>
                <a:ea typeface="微软雅黑" panose="020B0503020204020204" pitchFamily="34" charset="-122"/>
              </a:rPr>
              <a:t>荣获</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公司</a:t>
            </a:r>
            <a:r>
              <a:rPr lang="zh-CN" altLang="de-DE"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卓越贡献奖</a:t>
            </a:r>
            <a:r>
              <a:rPr lang="zh-CN" altLang="de-DE"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11" name="Oval 7"/>
          <p:cNvSpPr>
            <a:spLocks noChangeArrowheads="1"/>
          </p:cNvSpPr>
          <p:nvPr/>
        </p:nvSpPr>
        <p:spPr bwMode="auto">
          <a:xfrm>
            <a:off x="810868" y="4317108"/>
            <a:ext cx="409517" cy="410793"/>
          </a:xfrm>
          <a:prstGeom prst="ellipse">
            <a:avLst/>
          </a:prstGeom>
          <a:solidFill>
            <a:srgbClr val="6395CE"/>
          </a:solidFill>
          <a:ln>
            <a:noFill/>
          </a:ln>
          <a:extLst/>
        </p:spPr>
        <p:txBody>
          <a:bodyPr/>
          <a:lstStyle/>
          <a:p>
            <a:pPr algn="ctr">
              <a:buFont typeface="Arial" charset="0"/>
              <a:buNone/>
            </a:pPr>
            <a:r>
              <a:rPr lang="en-US" altLang="zh-CN" sz="1600" b="1" dirty="0">
                <a:solidFill>
                  <a:schemeClr val="bg1"/>
                </a:solidFill>
                <a:latin typeface="微软雅黑" pitchFamily="34" charset="-122"/>
                <a:ea typeface="微软雅黑" pitchFamily="34" charset="-122"/>
              </a:rPr>
              <a:t>2</a:t>
            </a:r>
            <a:endParaRPr lang="zh-CN" altLang="en-US" sz="1600" b="1" dirty="0">
              <a:solidFill>
                <a:schemeClr val="bg1"/>
              </a:solidFill>
              <a:latin typeface="微软雅黑" pitchFamily="34" charset="-122"/>
              <a:ea typeface="微软雅黑" pitchFamily="34" charset="-122"/>
            </a:endParaRPr>
          </a:p>
        </p:txBody>
      </p:sp>
      <p:sp>
        <p:nvSpPr>
          <p:cNvPr id="14" name="Text Box 18"/>
          <p:cNvSpPr txBox="1">
            <a:spLocks noChangeArrowheads="1"/>
          </p:cNvSpPr>
          <p:nvPr/>
        </p:nvSpPr>
        <p:spPr bwMode="auto">
          <a:xfrm>
            <a:off x="1344691" y="4832250"/>
            <a:ext cx="6281109" cy="458908"/>
          </a:xfrm>
          <a:prstGeom prst="rect">
            <a:avLst/>
          </a:prstGeom>
          <a:extLst/>
        </p:spPr>
        <p:txBody>
          <a:bodyPr wrap="square">
            <a:spAutoFit/>
          </a:bodyPr>
          <a:lstStyle>
            <a:defPPr>
              <a:defRPr lang="zh-CN"/>
            </a:defPPr>
            <a:lvl1pPr algn="just">
              <a:defRPr>
                <a:solidFill>
                  <a:schemeClr val="bg2"/>
                </a:solidFill>
                <a:latin typeface="+mj-ea"/>
                <a:ea typeface="+mj-ea"/>
              </a:defRPr>
            </a:lvl1pPr>
          </a:lstStyle>
          <a:p>
            <a:pPr>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2011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年参与的“某某项目”获得公司明星项目奖</a:t>
            </a:r>
            <a:endParaRPr lang="zh-CN" altLang="de-DE"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 name="Oval 7"/>
          <p:cNvSpPr>
            <a:spLocks noChangeArrowheads="1"/>
          </p:cNvSpPr>
          <p:nvPr/>
        </p:nvSpPr>
        <p:spPr bwMode="auto">
          <a:xfrm>
            <a:off x="810868" y="4876666"/>
            <a:ext cx="409517" cy="410793"/>
          </a:xfrm>
          <a:prstGeom prst="ellipse">
            <a:avLst/>
          </a:prstGeom>
          <a:solidFill>
            <a:srgbClr val="FAC3C5"/>
          </a:solidFill>
          <a:ln>
            <a:noFill/>
          </a:ln>
          <a:extLst/>
        </p:spPr>
        <p:txBody>
          <a:bodyPr/>
          <a:lstStyle/>
          <a:p>
            <a:pPr algn="ctr">
              <a:buFont typeface="Arial" charset="0"/>
              <a:buNone/>
            </a:pPr>
            <a:r>
              <a:rPr lang="en-US" altLang="zh-CN" sz="1600" b="1" dirty="0">
                <a:solidFill>
                  <a:schemeClr val="bg1"/>
                </a:solidFill>
                <a:latin typeface="微软雅黑" pitchFamily="34" charset="-122"/>
                <a:ea typeface="微软雅黑" pitchFamily="34" charset="-122"/>
              </a:rPr>
              <a:t>3</a:t>
            </a:r>
            <a:endParaRPr lang="zh-CN" altLang="en-US" sz="1600" b="1" dirty="0">
              <a:solidFill>
                <a:schemeClr val="bg1"/>
              </a:solidFill>
              <a:latin typeface="微软雅黑" pitchFamily="34" charset="-122"/>
              <a:ea typeface="微软雅黑" pitchFamily="34" charset="-122"/>
            </a:endParaRPr>
          </a:p>
        </p:txBody>
      </p:sp>
      <p:sp>
        <p:nvSpPr>
          <p:cNvPr id="16" name="Text Box 18"/>
          <p:cNvSpPr txBox="1">
            <a:spLocks noChangeArrowheads="1"/>
          </p:cNvSpPr>
          <p:nvPr/>
        </p:nvSpPr>
        <p:spPr bwMode="auto">
          <a:xfrm>
            <a:off x="1344691" y="5378160"/>
            <a:ext cx="6281109" cy="458908"/>
          </a:xfrm>
          <a:prstGeom prst="rect">
            <a:avLst/>
          </a:prstGeom>
          <a:extLst/>
        </p:spPr>
        <p:txBody>
          <a:bodyPr wrap="square">
            <a:spAutoFit/>
          </a:bodyPr>
          <a:lstStyle>
            <a:defPPr>
              <a:defRPr lang="zh-CN"/>
            </a:defPPr>
            <a:lvl1pPr algn="just">
              <a:defRPr>
                <a:solidFill>
                  <a:schemeClr val="bg2"/>
                </a:solidFill>
                <a:latin typeface="+mj-ea"/>
                <a:ea typeface="+mj-ea"/>
              </a:defRPr>
            </a:lvl1pPr>
          </a:lstStyle>
          <a:p>
            <a:pPr>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2012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年获得</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B</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公司“个人业绩突出奖”</a:t>
            </a:r>
            <a:endParaRPr lang="zh-CN" altLang="de-DE"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Oval 7"/>
          <p:cNvSpPr>
            <a:spLocks noChangeArrowheads="1"/>
          </p:cNvSpPr>
          <p:nvPr/>
        </p:nvSpPr>
        <p:spPr bwMode="auto">
          <a:xfrm>
            <a:off x="810868" y="5422576"/>
            <a:ext cx="409517" cy="410793"/>
          </a:xfrm>
          <a:prstGeom prst="ellipse">
            <a:avLst/>
          </a:prstGeom>
          <a:solidFill>
            <a:srgbClr val="6395CE"/>
          </a:solidFill>
          <a:ln>
            <a:noFill/>
          </a:ln>
          <a:extLst/>
        </p:spPr>
        <p:txBody>
          <a:bodyPr/>
          <a:lstStyle/>
          <a:p>
            <a:pPr algn="ctr">
              <a:buFont typeface="Arial" charset="0"/>
              <a:buNone/>
            </a:pPr>
            <a:r>
              <a:rPr lang="en-US" altLang="zh-CN" sz="1600" b="1" dirty="0">
                <a:solidFill>
                  <a:schemeClr val="bg1"/>
                </a:solidFill>
                <a:latin typeface="微软雅黑" pitchFamily="34" charset="-122"/>
                <a:ea typeface="微软雅黑" pitchFamily="34" charset="-122"/>
              </a:rPr>
              <a:t>4</a:t>
            </a:r>
            <a:endParaRPr lang="zh-CN" altLang="en-US" sz="1600" b="1" dirty="0">
              <a:solidFill>
                <a:schemeClr val="bg1"/>
              </a:solidFill>
              <a:latin typeface="微软雅黑" pitchFamily="34" charset="-122"/>
              <a:ea typeface="微软雅黑" pitchFamily="34" charset="-122"/>
            </a:endParaRPr>
          </a:p>
        </p:txBody>
      </p:sp>
      <p:sp>
        <p:nvSpPr>
          <p:cNvPr id="18" name="Text Box 18"/>
          <p:cNvSpPr txBox="1">
            <a:spLocks noChangeArrowheads="1"/>
          </p:cNvSpPr>
          <p:nvPr/>
        </p:nvSpPr>
        <p:spPr bwMode="auto">
          <a:xfrm>
            <a:off x="1344691" y="5951366"/>
            <a:ext cx="6281109" cy="458908"/>
          </a:xfrm>
          <a:prstGeom prst="rect">
            <a:avLst/>
          </a:prstGeom>
          <a:extLst/>
        </p:spPr>
        <p:txBody>
          <a:bodyPr wrap="square">
            <a:spAutoFit/>
          </a:bodyPr>
          <a:lstStyle>
            <a:defPPr>
              <a:defRPr lang="zh-CN"/>
            </a:defPPr>
            <a:lvl1pPr algn="just">
              <a:defRPr>
                <a:solidFill>
                  <a:schemeClr val="bg2"/>
                </a:solidFill>
                <a:latin typeface="+mj-ea"/>
                <a:ea typeface="+mj-ea"/>
              </a:defRPr>
            </a:lvl1pPr>
          </a:lstStyle>
          <a:p>
            <a:pPr>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2013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年获得</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B</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公司“最佳策划师”称号</a:t>
            </a:r>
            <a:endParaRPr lang="zh-CN" altLang="de-DE"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Oval 7"/>
          <p:cNvSpPr>
            <a:spLocks noChangeArrowheads="1"/>
          </p:cNvSpPr>
          <p:nvPr/>
        </p:nvSpPr>
        <p:spPr bwMode="auto">
          <a:xfrm>
            <a:off x="810868" y="5995782"/>
            <a:ext cx="409517" cy="410793"/>
          </a:xfrm>
          <a:prstGeom prst="ellipse">
            <a:avLst/>
          </a:prstGeom>
          <a:solidFill>
            <a:srgbClr val="FAC3C5"/>
          </a:solidFill>
          <a:ln>
            <a:noFill/>
          </a:ln>
          <a:extLst/>
        </p:spPr>
        <p:txBody>
          <a:bodyPr/>
          <a:lstStyle/>
          <a:p>
            <a:pPr algn="ctr">
              <a:buFont typeface="Arial" charset="0"/>
              <a:buNone/>
            </a:pPr>
            <a:r>
              <a:rPr lang="en-US" altLang="zh-CN" sz="1600" b="1" dirty="0">
                <a:solidFill>
                  <a:schemeClr val="bg1"/>
                </a:solidFill>
                <a:latin typeface="微软雅黑" pitchFamily="34" charset="-122"/>
                <a:ea typeface="微软雅黑" pitchFamily="34" charset="-122"/>
              </a:rPr>
              <a:t>5</a:t>
            </a:r>
            <a:endParaRPr lang="zh-CN" altLang="en-US" sz="1600" b="1" dirty="0">
              <a:solidFill>
                <a:schemeClr val="bg1"/>
              </a:solidFill>
              <a:latin typeface="微软雅黑" pitchFamily="34" charset="-122"/>
              <a:ea typeface="微软雅黑" pitchFamily="34" charset="-122"/>
            </a:endParaRPr>
          </a:p>
        </p:txBody>
      </p:sp>
      <p:pic>
        <p:nvPicPr>
          <p:cNvPr id="20" name="Picture 2" descr="C:\Users\Administrator\Documents\证书1.png">
            <a:extLst>
              <a:ext uri="{FF2B5EF4-FFF2-40B4-BE49-F238E27FC236}">
                <a16:creationId xmlns:a16="http://schemas.microsoft.com/office/drawing/2014/main" xmlns="" id="{D9E1BCF8-323D-4CF8-8E33-A37CF84485F4}"/>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236740" y="1267861"/>
            <a:ext cx="3056500" cy="2184222"/>
          </a:xfrm>
          <a:prstGeom prst="rect">
            <a:avLst/>
          </a:prstGeom>
          <a:ln w="38100" cap="sq" cmpd="thickThin">
            <a:solidFill>
              <a:srgbClr val="6395CE"/>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21" name="图片 20">
            <a:extLst>
              <a:ext uri="{FF2B5EF4-FFF2-40B4-BE49-F238E27FC236}">
                <a16:creationId xmlns:a16="http://schemas.microsoft.com/office/drawing/2014/main" xmlns="" id="{89F2574D-A30B-4D40-B230-591CDD656AC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563721" y="1620408"/>
            <a:ext cx="3329781" cy="5238855"/>
          </a:xfrm>
          <a:prstGeom prst="rect">
            <a:avLst/>
          </a:prstGeom>
        </p:spPr>
      </p:pic>
    </p:spTree>
    <p:extLst>
      <p:ext uri="{BB962C8B-B14F-4D97-AF65-F5344CB8AC3E}">
        <p14:creationId xmlns:p14="http://schemas.microsoft.com/office/powerpoint/2010/main" val="3606134335"/>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6"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1+#ppt_h/2"/>
                                          </p:val>
                                        </p:tav>
                                        <p:tav tm="100000">
                                          <p:val>
                                            <p:strVal val="#ppt_y"/>
                                          </p:val>
                                        </p:tav>
                                      </p:tavLst>
                                    </p:anim>
                                  </p:childTnLst>
                                </p:cTn>
                              </p:par>
                              <p:par>
                                <p:cTn id="20" presetID="2" presetClass="entr" presetSubtype="6" fill="hold" grpId="0" nodeType="withEffect">
                                  <p:stCondLst>
                                    <p:cond delay="10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1+#ppt_w/2"/>
                                          </p:val>
                                        </p:tav>
                                        <p:tav tm="100000">
                                          <p:val>
                                            <p:strVal val="#ppt_x"/>
                                          </p:val>
                                        </p:tav>
                                      </p:tavLst>
                                    </p:anim>
                                    <p:anim calcmode="lin" valueType="num">
                                      <p:cBhvr additive="base">
                                        <p:cTn id="23" dur="500" fill="hold"/>
                                        <p:tgtEl>
                                          <p:spTgt spid="11"/>
                                        </p:tgtEl>
                                        <p:attrNameLst>
                                          <p:attrName>ppt_y</p:attrName>
                                        </p:attrNameLst>
                                      </p:cBhvr>
                                      <p:tavLst>
                                        <p:tav tm="0">
                                          <p:val>
                                            <p:strVal val="1+#ppt_h/2"/>
                                          </p:val>
                                        </p:tav>
                                        <p:tav tm="100000">
                                          <p:val>
                                            <p:strVal val="#ppt_y"/>
                                          </p:val>
                                        </p:tav>
                                      </p:tavLst>
                                    </p:anim>
                                  </p:childTnLst>
                                </p:cTn>
                              </p:par>
                              <p:par>
                                <p:cTn id="24" presetID="2" presetClass="entr" presetSubtype="6" fill="hold" grpId="0" nodeType="withEffect">
                                  <p:stCondLst>
                                    <p:cond delay="20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500" fill="hold"/>
                                        <p:tgtEl>
                                          <p:spTgt spid="15"/>
                                        </p:tgtEl>
                                        <p:attrNameLst>
                                          <p:attrName>ppt_x</p:attrName>
                                        </p:attrNameLst>
                                      </p:cBhvr>
                                      <p:tavLst>
                                        <p:tav tm="0">
                                          <p:val>
                                            <p:strVal val="1+#ppt_w/2"/>
                                          </p:val>
                                        </p:tav>
                                        <p:tav tm="100000">
                                          <p:val>
                                            <p:strVal val="#ppt_x"/>
                                          </p:val>
                                        </p:tav>
                                      </p:tavLst>
                                    </p:anim>
                                    <p:anim calcmode="lin" valueType="num">
                                      <p:cBhvr additive="base">
                                        <p:cTn id="27" dur="500" fill="hold"/>
                                        <p:tgtEl>
                                          <p:spTgt spid="15"/>
                                        </p:tgtEl>
                                        <p:attrNameLst>
                                          <p:attrName>ppt_y</p:attrName>
                                        </p:attrNameLst>
                                      </p:cBhvr>
                                      <p:tavLst>
                                        <p:tav tm="0">
                                          <p:val>
                                            <p:strVal val="1+#ppt_h/2"/>
                                          </p:val>
                                        </p:tav>
                                        <p:tav tm="100000">
                                          <p:val>
                                            <p:strVal val="#ppt_y"/>
                                          </p:val>
                                        </p:tav>
                                      </p:tavLst>
                                    </p:anim>
                                  </p:childTnLst>
                                </p:cTn>
                              </p:par>
                              <p:par>
                                <p:cTn id="28" presetID="2" presetClass="entr" presetSubtype="6" fill="hold" grpId="0" nodeType="withEffect">
                                  <p:stCondLst>
                                    <p:cond delay="30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fill="hold"/>
                                        <p:tgtEl>
                                          <p:spTgt spid="17"/>
                                        </p:tgtEl>
                                        <p:attrNameLst>
                                          <p:attrName>ppt_x</p:attrName>
                                        </p:attrNameLst>
                                      </p:cBhvr>
                                      <p:tavLst>
                                        <p:tav tm="0">
                                          <p:val>
                                            <p:strVal val="1+#ppt_w/2"/>
                                          </p:val>
                                        </p:tav>
                                        <p:tav tm="100000">
                                          <p:val>
                                            <p:strVal val="#ppt_x"/>
                                          </p:val>
                                        </p:tav>
                                      </p:tavLst>
                                    </p:anim>
                                    <p:anim calcmode="lin" valueType="num">
                                      <p:cBhvr additive="base">
                                        <p:cTn id="31" dur="500" fill="hold"/>
                                        <p:tgtEl>
                                          <p:spTgt spid="17"/>
                                        </p:tgtEl>
                                        <p:attrNameLst>
                                          <p:attrName>ppt_y</p:attrName>
                                        </p:attrNameLst>
                                      </p:cBhvr>
                                      <p:tavLst>
                                        <p:tav tm="0">
                                          <p:val>
                                            <p:strVal val="1+#ppt_h/2"/>
                                          </p:val>
                                        </p:tav>
                                        <p:tav tm="100000">
                                          <p:val>
                                            <p:strVal val="#ppt_y"/>
                                          </p:val>
                                        </p:tav>
                                      </p:tavLst>
                                    </p:anim>
                                  </p:childTnLst>
                                </p:cTn>
                              </p:par>
                              <p:par>
                                <p:cTn id="32" presetID="2" presetClass="entr" presetSubtype="6" fill="hold" grpId="0" nodeType="withEffect">
                                  <p:stCondLst>
                                    <p:cond delay="40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500" fill="hold"/>
                                        <p:tgtEl>
                                          <p:spTgt spid="19"/>
                                        </p:tgtEl>
                                        <p:attrNameLst>
                                          <p:attrName>ppt_x</p:attrName>
                                        </p:attrNameLst>
                                      </p:cBhvr>
                                      <p:tavLst>
                                        <p:tav tm="0">
                                          <p:val>
                                            <p:strVal val="1+#ppt_w/2"/>
                                          </p:val>
                                        </p:tav>
                                        <p:tav tm="100000">
                                          <p:val>
                                            <p:strVal val="#ppt_x"/>
                                          </p:val>
                                        </p:tav>
                                      </p:tavLst>
                                    </p:anim>
                                    <p:anim calcmode="lin" valueType="num">
                                      <p:cBhvr additive="base">
                                        <p:cTn id="35" dur="500" fill="hold"/>
                                        <p:tgtEl>
                                          <p:spTgt spid="19"/>
                                        </p:tgtEl>
                                        <p:attrNameLst>
                                          <p:attrName>ppt_y</p:attrName>
                                        </p:attrNameLst>
                                      </p:cBhvr>
                                      <p:tavLst>
                                        <p:tav tm="0">
                                          <p:val>
                                            <p:strVal val="1+#ppt_h/2"/>
                                          </p:val>
                                        </p:tav>
                                        <p:tav tm="100000">
                                          <p:val>
                                            <p:strVal val="#ppt_y"/>
                                          </p:val>
                                        </p:tav>
                                      </p:tavLst>
                                    </p:anim>
                                  </p:childTnLst>
                                </p:cTn>
                              </p:par>
                            </p:childTnLst>
                          </p:cTn>
                        </p:par>
                        <p:par>
                          <p:cTn id="36" fill="hold">
                            <p:stCondLst>
                              <p:cond delay="1900"/>
                            </p:stCondLst>
                            <p:childTnLst>
                              <p:par>
                                <p:cTn id="37" presetID="22" presetClass="entr" presetSubtype="8"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left)">
                                      <p:cBhvr>
                                        <p:cTn id="39" dur="500"/>
                                        <p:tgtEl>
                                          <p:spTgt spid="8"/>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left)">
                                      <p:cBhvr>
                                        <p:cTn id="42" dur="500"/>
                                        <p:tgtEl>
                                          <p:spTgt spid="10"/>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left)">
                                      <p:cBhvr>
                                        <p:cTn id="45" dur="500"/>
                                        <p:tgtEl>
                                          <p:spTgt spid="14"/>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500"/>
                                        <p:tgtEl>
                                          <p:spTgt spid="16"/>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left)">
                                      <p:cBhvr>
                                        <p:cTn id="51" dur="500"/>
                                        <p:tgtEl>
                                          <p:spTgt spid="18"/>
                                        </p:tgtEl>
                                      </p:cBhvr>
                                    </p:animEffect>
                                  </p:childTnLst>
                                </p:cTn>
                              </p:par>
                              <p:par>
                                <p:cTn id="52" presetID="2" presetClass="entr" presetSubtype="4" fill="hold" nodeType="withEffect">
                                  <p:stCondLst>
                                    <p:cond delay="0"/>
                                  </p:stCondLst>
                                  <p:childTnLst>
                                    <p:set>
                                      <p:cBhvr>
                                        <p:cTn id="53" dur="1" fill="hold">
                                          <p:stCondLst>
                                            <p:cond delay="0"/>
                                          </p:stCondLst>
                                        </p:cTn>
                                        <p:tgtEl>
                                          <p:spTgt spid="21"/>
                                        </p:tgtEl>
                                        <p:attrNameLst>
                                          <p:attrName>style.visibility</p:attrName>
                                        </p:attrNameLst>
                                      </p:cBhvr>
                                      <p:to>
                                        <p:strVal val="visible"/>
                                      </p:to>
                                    </p:set>
                                    <p:anim calcmode="lin" valueType="num">
                                      <p:cBhvr additive="base">
                                        <p:cTn id="54" dur="1000" fill="hold"/>
                                        <p:tgtEl>
                                          <p:spTgt spid="21"/>
                                        </p:tgtEl>
                                        <p:attrNameLst>
                                          <p:attrName>ppt_x</p:attrName>
                                        </p:attrNameLst>
                                      </p:cBhvr>
                                      <p:tavLst>
                                        <p:tav tm="0">
                                          <p:val>
                                            <p:strVal val="#ppt_x"/>
                                          </p:val>
                                        </p:tav>
                                        <p:tav tm="100000">
                                          <p:val>
                                            <p:strVal val="#ppt_x"/>
                                          </p:val>
                                        </p:tav>
                                      </p:tavLst>
                                    </p:anim>
                                    <p:anim calcmode="lin" valueType="num">
                                      <p:cBhvr additive="base">
                                        <p:cTn id="55" dur="1000" fill="hold"/>
                                        <p:tgtEl>
                                          <p:spTgt spid="21"/>
                                        </p:tgtEl>
                                        <p:attrNameLst>
                                          <p:attrName>ppt_y</p:attrName>
                                        </p:attrNameLst>
                                      </p:cBhvr>
                                      <p:tavLst>
                                        <p:tav tm="0">
                                          <p:val>
                                            <p:strVal val="1+#ppt_h/2"/>
                                          </p:val>
                                        </p:tav>
                                        <p:tav tm="100000">
                                          <p:val>
                                            <p:strVal val="#ppt_y"/>
                                          </p:val>
                                        </p:tav>
                                      </p:tavLst>
                                    </p:anim>
                                  </p:childTnLst>
                                </p:cTn>
                              </p:par>
                              <p:par>
                                <p:cTn id="56" presetID="53" presetClass="entr" presetSubtype="16" fill="hold" nodeType="withEffect">
                                  <p:stCondLst>
                                    <p:cond delay="0"/>
                                  </p:stCondLst>
                                  <p:childTnLst>
                                    <p:set>
                                      <p:cBhvr>
                                        <p:cTn id="57" dur="1" fill="hold">
                                          <p:stCondLst>
                                            <p:cond delay="0"/>
                                          </p:stCondLst>
                                        </p:cTn>
                                        <p:tgtEl>
                                          <p:spTgt spid="21"/>
                                        </p:tgtEl>
                                        <p:attrNameLst>
                                          <p:attrName>style.visibility</p:attrName>
                                        </p:attrNameLst>
                                      </p:cBhvr>
                                      <p:to>
                                        <p:strVal val="visible"/>
                                      </p:to>
                                    </p:set>
                                    <p:anim calcmode="lin" valueType="num">
                                      <p:cBhvr>
                                        <p:cTn id="58" dur="1000" fill="hold"/>
                                        <p:tgtEl>
                                          <p:spTgt spid="21"/>
                                        </p:tgtEl>
                                        <p:attrNameLst>
                                          <p:attrName>ppt_w</p:attrName>
                                        </p:attrNameLst>
                                      </p:cBhvr>
                                      <p:tavLst>
                                        <p:tav tm="0">
                                          <p:val>
                                            <p:fltVal val="0"/>
                                          </p:val>
                                        </p:tav>
                                        <p:tav tm="100000">
                                          <p:val>
                                            <p:strVal val="#ppt_w"/>
                                          </p:val>
                                        </p:tav>
                                      </p:tavLst>
                                    </p:anim>
                                    <p:anim calcmode="lin" valueType="num">
                                      <p:cBhvr>
                                        <p:cTn id="59" dur="1000" fill="hold"/>
                                        <p:tgtEl>
                                          <p:spTgt spid="21"/>
                                        </p:tgtEl>
                                        <p:attrNameLst>
                                          <p:attrName>ppt_h</p:attrName>
                                        </p:attrNameLst>
                                      </p:cBhvr>
                                      <p:tavLst>
                                        <p:tav tm="0">
                                          <p:val>
                                            <p:fltVal val="0"/>
                                          </p:val>
                                        </p:tav>
                                        <p:tav tm="100000">
                                          <p:val>
                                            <p:strVal val="#ppt_h"/>
                                          </p:val>
                                        </p:tav>
                                      </p:tavLst>
                                    </p:anim>
                                    <p:animEffect transition="in" filter="fade">
                                      <p:cBhvr>
                                        <p:cTn id="60"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p:bldP spid="11" grpId="0" animBg="1"/>
      <p:bldP spid="14" grpId="0"/>
      <p:bldP spid="15" grpId="0" animBg="1"/>
      <p:bldP spid="16" grpId="0"/>
      <p:bldP spid="17" grpId="0" animBg="1"/>
      <p:bldP spid="18" grpId="0"/>
      <p:bldP spid="1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 y="0"/>
            <a:ext cx="12214407" cy="6858000"/>
            <a:chOff x="-1" y="0"/>
            <a:chExt cx="12214407" cy="6858000"/>
          </a:xfrm>
        </p:grpSpPr>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0"/>
              <a:ext cx="12193721" cy="6858000"/>
            </a:xfrm>
            <a:prstGeom prst="rect">
              <a:avLst/>
            </a:prstGeom>
          </p:spPr>
        </p:pic>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 y="0"/>
              <a:ext cx="12214407" cy="6858000"/>
            </a:xfrm>
            <a:prstGeom prst="rect">
              <a:avLst/>
            </a:prstGeom>
          </p:spPr>
        </p:pic>
      </p:grpSp>
      <p:sp>
        <p:nvSpPr>
          <p:cNvPr id="6" name="矩形 5"/>
          <p:cNvSpPr/>
          <p:nvPr/>
        </p:nvSpPr>
        <p:spPr>
          <a:xfrm>
            <a:off x="217714" y="239486"/>
            <a:ext cx="11675788" cy="6455228"/>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217714" y="403657"/>
            <a:ext cx="2318635" cy="707886"/>
          </a:xfrm>
          <a:prstGeom prst="rect">
            <a:avLst/>
          </a:prstGeom>
          <a:noFill/>
        </p:spPr>
        <p:txBody>
          <a:bodyPr wrap="square" rtlCol="0">
            <a:spAutoFit/>
          </a:bodyPr>
          <a:lstStyle/>
          <a:p>
            <a:pPr algn="ctr"/>
            <a:r>
              <a:rPr lang="zh-CN" altLang="en-US" sz="4000" dirty="0">
                <a:solidFill>
                  <a:srgbClr val="6395CE"/>
                </a:solidFill>
                <a:latin typeface="方正艺黑简体" panose="03000509000000000000" pitchFamily="65" charset="-122"/>
                <a:ea typeface="方正艺黑简体" panose="03000509000000000000" pitchFamily="65" charset="-122"/>
              </a:rPr>
              <a:t>语言能力</a:t>
            </a:r>
          </a:p>
        </p:txBody>
      </p:sp>
      <p:sp>
        <p:nvSpPr>
          <p:cNvPr id="43" name="Freeform 2049">
            <a:extLst>
              <a:ext uri="{FF2B5EF4-FFF2-40B4-BE49-F238E27FC236}">
                <a16:creationId xmlns:a16="http://schemas.microsoft.com/office/drawing/2014/main" xmlns="" id="{2F9221D4-9BF0-434A-86C5-69CA54F0F10E}"/>
              </a:ext>
            </a:extLst>
          </p:cNvPr>
          <p:cNvSpPr/>
          <p:nvPr/>
        </p:nvSpPr>
        <p:spPr bwMode="auto">
          <a:xfrm>
            <a:off x="2710931" y="4260472"/>
            <a:ext cx="910266" cy="731126"/>
          </a:xfrm>
          <a:custGeom>
            <a:avLst/>
            <a:gdLst>
              <a:gd name="T0" fmla="*/ 174 w 174"/>
              <a:gd name="T1" fmla="*/ 60 h 340"/>
              <a:gd name="T2" fmla="*/ 130 w 174"/>
              <a:gd name="T3" fmla="*/ 30 h 340"/>
              <a:gd name="T4" fmla="*/ 86 w 174"/>
              <a:gd name="T5" fmla="*/ 0 h 340"/>
              <a:gd name="T6" fmla="*/ 44 w 174"/>
              <a:gd name="T7" fmla="*/ 30 h 340"/>
              <a:gd name="T8" fmla="*/ 0 w 174"/>
              <a:gd name="T9" fmla="*/ 60 h 340"/>
              <a:gd name="T10" fmla="*/ 0 w 174"/>
              <a:gd name="T11" fmla="*/ 60 h 340"/>
              <a:gd name="T12" fmla="*/ 0 w 174"/>
              <a:gd name="T13" fmla="*/ 340 h 340"/>
              <a:gd name="T14" fmla="*/ 174 w 174"/>
              <a:gd name="T15" fmla="*/ 340 h 340"/>
              <a:gd name="T16" fmla="*/ 174 w 174"/>
              <a:gd name="T17" fmla="*/ 60 h 340"/>
              <a:gd name="T18" fmla="*/ 174 w 174"/>
              <a:gd name="T19" fmla="*/ 6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4" h="340">
                <a:moveTo>
                  <a:pt x="174" y="60"/>
                </a:moveTo>
                <a:lnTo>
                  <a:pt x="130" y="30"/>
                </a:lnTo>
                <a:lnTo>
                  <a:pt x="86" y="0"/>
                </a:lnTo>
                <a:lnTo>
                  <a:pt x="44" y="30"/>
                </a:lnTo>
                <a:lnTo>
                  <a:pt x="0" y="60"/>
                </a:lnTo>
                <a:lnTo>
                  <a:pt x="0" y="60"/>
                </a:lnTo>
                <a:lnTo>
                  <a:pt x="0" y="340"/>
                </a:lnTo>
                <a:lnTo>
                  <a:pt x="174" y="340"/>
                </a:lnTo>
                <a:lnTo>
                  <a:pt x="174" y="60"/>
                </a:lnTo>
                <a:lnTo>
                  <a:pt x="174" y="60"/>
                </a:lnTo>
                <a:close/>
              </a:path>
            </a:pathLst>
          </a:custGeom>
          <a:solidFill>
            <a:srgbClr val="6395C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35685" tIns="67840" rIns="135685" bIns="67840" rtlCol="0" anchor="ctr"/>
          <a:lstStyle/>
          <a:p>
            <a:pPr algn="ctr"/>
            <a:endParaRPr lang="zh-CN" altLang="en-US" sz="2400">
              <a:solidFill>
                <a:schemeClr val="lt1"/>
              </a:solidFill>
              <a:latin typeface="微软雅黑" panose="020B0503020204020204" pitchFamily="34" charset="-122"/>
              <a:ea typeface="微软雅黑" panose="020B0503020204020204" pitchFamily="34" charset="-122"/>
              <a:cs typeface="+mn-ea"/>
              <a:sym typeface="+mn-lt"/>
            </a:endParaRPr>
          </a:p>
        </p:txBody>
      </p:sp>
      <p:sp>
        <p:nvSpPr>
          <p:cNvPr id="44" name="Freeform 2050">
            <a:extLst>
              <a:ext uri="{FF2B5EF4-FFF2-40B4-BE49-F238E27FC236}">
                <a16:creationId xmlns:a16="http://schemas.microsoft.com/office/drawing/2014/main" xmlns="" id="{4EA2B333-A440-4875-9D64-1F2933E199DE}"/>
              </a:ext>
            </a:extLst>
          </p:cNvPr>
          <p:cNvSpPr/>
          <p:nvPr/>
        </p:nvSpPr>
        <p:spPr bwMode="auto">
          <a:xfrm>
            <a:off x="4258437" y="3756417"/>
            <a:ext cx="910266" cy="1235182"/>
          </a:xfrm>
          <a:custGeom>
            <a:avLst/>
            <a:gdLst>
              <a:gd name="T0" fmla="*/ 174 w 174"/>
              <a:gd name="T1" fmla="*/ 60 h 216"/>
              <a:gd name="T2" fmla="*/ 132 w 174"/>
              <a:gd name="T3" fmla="*/ 30 h 216"/>
              <a:gd name="T4" fmla="*/ 88 w 174"/>
              <a:gd name="T5" fmla="*/ 0 h 216"/>
              <a:gd name="T6" fmla="*/ 44 w 174"/>
              <a:gd name="T7" fmla="*/ 30 h 216"/>
              <a:gd name="T8" fmla="*/ 0 w 174"/>
              <a:gd name="T9" fmla="*/ 60 h 216"/>
              <a:gd name="T10" fmla="*/ 0 w 174"/>
              <a:gd name="T11" fmla="*/ 60 h 216"/>
              <a:gd name="T12" fmla="*/ 0 w 174"/>
              <a:gd name="T13" fmla="*/ 216 h 216"/>
              <a:gd name="T14" fmla="*/ 174 w 174"/>
              <a:gd name="T15" fmla="*/ 216 h 216"/>
              <a:gd name="T16" fmla="*/ 174 w 174"/>
              <a:gd name="T17" fmla="*/ 60 h 216"/>
              <a:gd name="T18" fmla="*/ 174 w 174"/>
              <a:gd name="T19" fmla="*/ 6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4" h="216">
                <a:moveTo>
                  <a:pt x="174" y="60"/>
                </a:moveTo>
                <a:lnTo>
                  <a:pt x="132" y="30"/>
                </a:lnTo>
                <a:lnTo>
                  <a:pt x="88" y="0"/>
                </a:lnTo>
                <a:lnTo>
                  <a:pt x="44" y="30"/>
                </a:lnTo>
                <a:lnTo>
                  <a:pt x="0" y="60"/>
                </a:lnTo>
                <a:lnTo>
                  <a:pt x="0" y="60"/>
                </a:lnTo>
                <a:lnTo>
                  <a:pt x="0" y="216"/>
                </a:lnTo>
                <a:lnTo>
                  <a:pt x="174" y="216"/>
                </a:lnTo>
                <a:lnTo>
                  <a:pt x="174" y="60"/>
                </a:lnTo>
                <a:lnTo>
                  <a:pt x="174" y="60"/>
                </a:lnTo>
                <a:close/>
              </a:path>
            </a:pathLst>
          </a:custGeom>
          <a:solidFill>
            <a:srgbClr val="FAC3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35685" tIns="67840" rIns="135685" bIns="67840" rtlCol="0" anchor="ctr"/>
          <a:lstStyle/>
          <a:p>
            <a:pPr algn="ctr"/>
            <a:endParaRPr lang="zh-CN" altLang="en-US" sz="2400">
              <a:solidFill>
                <a:schemeClr val="accent3">
                  <a:lumMod val="75000"/>
                </a:schemeClr>
              </a:solidFill>
              <a:latin typeface="微软雅黑" panose="020B0503020204020204" pitchFamily="34" charset="-122"/>
              <a:ea typeface="微软雅黑" panose="020B0503020204020204" pitchFamily="34" charset="-122"/>
              <a:cs typeface="+mn-ea"/>
              <a:sym typeface="+mn-lt"/>
            </a:endParaRPr>
          </a:p>
        </p:txBody>
      </p:sp>
      <p:sp>
        <p:nvSpPr>
          <p:cNvPr id="45" name="Freeform 2179">
            <a:extLst>
              <a:ext uri="{FF2B5EF4-FFF2-40B4-BE49-F238E27FC236}">
                <a16:creationId xmlns:a16="http://schemas.microsoft.com/office/drawing/2014/main" xmlns="" id="{92925B4B-FFF0-4187-ADFF-7403591F566E}"/>
              </a:ext>
            </a:extLst>
          </p:cNvPr>
          <p:cNvSpPr/>
          <p:nvPr/>
        </p:nvSpPr>
        <p:spPr bwMode="auto">
          <a:xfrm>
            <a:off x="7429649" y="2624869"/>
            <a:ext cx="920729" cy="2387656"/>
          </a:xfrm>
          <a:custGeom>
            <a:avLst/>
            <a:gdLst>
              <a:gd name="T0" fmla="*/ 0 w 176"/>
              <a:gd name="T1" fmla="*/ 60 h 404"/>
              <a:gd name="T2" fmla="*/ 44 w 176"/>
              <a:gd name="T3" fmla="*/ 30 h 404"/>
              <a:gd name="T4" fmla="*/ 88 w 176"/>
              <a:gd name="T5" fmla="*/ 0 h 404"/>
              <a:gd name="T6" fmla="*/ 132 w 176"/>
              <a:gd name="T7" fmla="*/ 30 h 404"/>
              <a:gd name="T8" fmla="*/ 176 w 176"/>
              <a:gd name="T9" fmla="*/ 60 h 404"/>
              <a:gd name="T10" fmla="*/ 174 w 176"/>
              <a:gd name="T11" fmla="*/ 60 h 404"/>
              <a:gd name="T12" fmla="*/ 174 w 176"/>
              <a:gd name="T13" fmla="*/ 404 h 404"/>
              <a:gd name="T14" fmla="*/ 0 w 176"/>
              <a:gd name="T15" fmla="*/ 404 h 404"/>
              <a:gd name="T16" fmla="*/ 0 w 176"/>
              <a:gd name="T17" fmla="*/ 60 h 404"/>
              <a:gd name="T18" fmla="*/ 0 w 176"/>
              <a:gd name="T19" fmla="*/ 60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404">
                <a:moveTo>
                  <a:pt x="0" y="60"/>
                </a:moveTo>
                <a:lnTo>
                  <a:pt x="44" y="30"/>
                </a:lnTo>
                <a:lnTo>
                  <a:pt x="88" y="0"/>
                </a:lnTo>
                <a:lnTo>
                  <a:pt x="132" y="30"/>
                </a:lnTo>
                <a:lnTo>
                  <a:pt x="176" y="60"/>
                </a:lnTo>
                <a:lnTo>
                  <a:pt x="174" y="60"/>
                </a:lnTo>
                <a:lnTo>
                  <a:pt x="174" y="404"/>
                </a:lnTo>
                <a:lnTo>
                  <a:pt x="0" y="404"/>
                </a:lnTo>
                <a:lnTo>
                  <a:pt x="0" y="60"/>
                </a:lnTo>
                <a:lnTo>
                  <a:pt x="0" y="60"/>
                </a:lnTo>
                <a:close/>
              </a:path>
            </a:pathLst>
          </a:custGeom>
          <a:solidFill>
            <a:srgbClr val="FAC3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35685" tIns="67840" rIns="135685" bIns="67840" rtlCol="0" anchor="ctr"/>
          <a:lstStyle/>
          <a:p>
            <a:pPr algn="ctr"/>
            <a:endParaRPr lang="zh-CN" altLang="en-US" sz="2400">
              <a:solidFill>
                <a:schemeClr val="accent3">
                  <a:lumMod val="75000"/>
                </a:schemeClr>
              </a:solidFill>
              <a:latin typeface="微软雅黑" panose="020B0503020204020204" pitchFamily="34" charset="-122"/>
              <a:ea typeface="微软雅黑" panose="020B0503020204020204" pitchFamily="34" charset="-122"/>
              <a:cs typeface="+mn-ea"/>
              <a:sym typeface="+mn-lt"/>
            </a:endParaRPr>
          </a:p>
        </p:txBody>
      </p:sp>
      <p:sp>
        <p:nvSpPr>
          <p:cNvPr id="46" name="Freeform 2180">
            <a:extLst>
              <a:ext uri="{FF2B5EF4-FFF2-40B4-BE49-F238E27FC236}">
                <a16:creationId xmlns:a16="http://schemas.microsoft.com/office/drawing/2014/main" xmlns="" id="{F37AEAE7-CEAE-4931-A855-82EF21FB8E3B}"/>
              </a:ext>
            </a:extLst>
          </p:cNvPr>
          <p:cNvSpPr/>
          <p:nvPr/>
        </p:nvSpPr>
        <p:spPr bwMode="auto">
          <a:xfrm>
            <a:off x="5844043" y="3180377"/>
            <a:ext cx="910266" cy="1832147"/>
          </a:xfrm>
          <a:custGeom>
            <a:avLst/>
            <a:gdLst>
              <a:gd name="T0" fmla="*/ 0 w 174"/>
              <a:gd name="T1" fmla="*/ 62 h 286"/>
              <a:gd name="T2" fmla="*/ 44 w 174"/>
              <a:gd name="T3" fmla="*/ 30 h 286"/>
              <a:gd name="T4" fmla="*/ 88 w 174"/>
              <a:gd name="T5" fmla="*/ 0 h 286"/>
              <a:gd name="T6" fmla="*/ 130 w 174"/>
              <a:gd name="T7" fmla="*/ 30 h 286"/>
              <a:gd name="T8" fmla="*/ 174 w 174"/>
              <a:gd name="T9" fmla="*/ 62 h 286"/>
              <a:gd name="T10" fmla="*/ 174 w 174"/>
              <a:gd name="T11" fmla="*/ 62 h 286"/>
              <a:gd name="T12" fmla="*/ 174 w 174"/>
              <a:gd name="T13" fmla="*/ 286 h 286"/>
              <a:gd name="T14" fmla="*/ 0 w 174"/>
              <a:gd name="T15" fmla="*/ 286 h 286"/>
              <a:gd name="T16" fmla="*/ 0 w 174"/>
              <a:gd name="T17" fmla="*/ 62 h 286"/>
              <a:gd name="T18" fmla="*/ 0 w 174"/>
              <a:gd name="T19" fmla="*/ 62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4" h="286">
                <a:moveTo>
                  <a:pt x="0" y="62"/>
                </a:moveTo>
                <a:lnTo>
                  <a:pt x="44" y="30"/>
                </a:lnTo>
                <a:lnTo>
                  <a:pt x="88" y="0"/>
                </a:lnTo>
                <a:lnTo>
                  <a:pt x="130" y="30"/>
                </a:lnTo>
                <a:lnTo>
                  <a:pt x="174" y="62"/>
                </a:lnTo>
                <a:lnTo>
                  <a:pt x="174" y="62"/>
                </a:lnTo>
                <a:lnTo>
                  <a:pt x="174" y="286"/>
                </a:lnTo>
                <a:lnTo>
                  <a:pt x="0" y="286"/>
                </a:lnTo>
                <a:lnTo>
                  <a:pt x="0" y="62"/>
                </a:lnTo>
                <a:lnTo>
                  <a:pt x="0" y="62"/>
                </a:lnTo>
                <a:close/>
              </a:path>
            </a:pathLst>
          </a:custGeom>
          <a:solidFill>
            <a:srgbClr val="6395C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35685" tIns="67840" rIns="135685" bIns="67840" rtlCol="0" anchor="ctr"/>
          <a:lstStyle/>
          <a:p>
            <a:pPr algn="ctr"/>
            <a:endParaRPr lang="zh-CN" altLang="en-US" sz="2400">
              <a:solidFill>
                <a:schemeClr val="lt1"/>
              </a:solidFill>
              <a:latin typeface="微软雅黑" panose="020B0503020204020204" pitchFamily="34" charset="-122"/>
              <a:ea typeface="微软雅黑" panose="020B0503020204020204" pitchFamily="34" charset="-122"/>
              <a:cs typeface="+mn-ea"/>
              <a:sym typeface="+mn-lt"/>
            </a:endParaRPr>
          </a:p>
        </p:txBody>
      </p:sp>
      <p:sp>
        <p:nvSpPr>
          <p:cNvPr id="47" name="TextBox 9">
            <a:extLst>
              <a:ext uri="{FF2B5EF4-FFF2-40B4-BE49-F238E27FC236}">
                <a16:creationId xmlns:a16="http://schemas.microsoft.com/office/drawing/2014/main" xmlns="" id="{8AE0CDBF-CB25-4459-A571-9EA617762BE9}"/>
              </a:ext>
            </a:extLst>
          </p:cNvPr>
          <p:cNvSpPr txBox="1"/>
          <p:nvPr/>
        </p:nvSpPr>
        <p:spPr>
          <a:xfrm>
            <a:off x="2817250" y="5179724"/>
            <a:ext cx="697627" cy="400110"/>
          </a:xfrm>
          <a:prstGeom prst="rect">
            <a:avLst/>
          </a:prstGeom>
          <a:noFill/>
        </p:spPr>
        <p:txBody>
          <a:bodyPr wrap="none" rtlCol="0">
            <a:spAutoFit/>
          </a:bodyPr>
          <a:lstStyle/>
          <a:p>
            <a:pPr algn="ctr"/>
            <a:r>
              <a:rPr lang="zh-CN" altLang="en-US" sz="2000" b="1" dirty="0">
                <a:solidFill>
                  <a:schemeClr val="accent3">
                    <a:lumMod val="50000"/>
                  </a:schemeClr>
                </a:solidFill>
                <a:latin typeface="微软雅黑" panose="020B0503020204020204" pitchFamily="34" charset="-122"/>
                <a:ea typeface="微软雅黑" panose="020B0503020204020204" pitchFamily="34" charset="-122"/>
                <a:cs typeface="+mn-ea"/>
                <a:sym typeface="+mn-lt"/>
              </a:rPr>
              <a:t>法语</a:t>
            </a:r>
          </a:p>
        </p:txBody>
      </p:sp>
      <p:sp>
        <p:nvSpPr>
          <p:cNvPr id="48" name="TextBox 10">
            <a:extLst>
              <a:ext uri="{FF2B5EF4-FFF2-40B4-BE49-F238E27FC236}">
                <a16:creationId xmlns:a16="http://schemas.microsoft.com/office/drawing/2014/main" xmlns="" id="{17EA18BA-FF50-4AA0-8686-E6F2BC07CDD4}"/>
              </a:ext>
            </a:extLst>
          </p:cNvPr>
          <p:cNvSpPr txBox="1"/>
          <p:nvPr/>
        </p:nvSpPr>
        <p:spPr>
          <a:xfrm>
            <a:off x="4364759" y="5179724"/>
            <a:ext cx="697627" cy="400110"/>
          </a:xfrm>
          <a:prstGeom prst="rect">
            <a:avLst/>
          </a:prstGeom>
          <a:noFill/>
        </p:spPr>
        <p:txBody>
          <a:bodyPr wrap="none" rtlCol="0">
            <a:spAutoFit/>
          </a:bodyPr>
          <a:lstStyle/>
          <a:p>
            <a:pPr algn="ctr"/>
            <a:r>
              <a:rPr lang="zh-CN" altLang="en-US" sz="2000" b="1" dirty="0" smtClean="0">
                <a:solidFill>
                  <a:schemeClr val="accent3">
                    <a:lumMod val="50000"/>
                  </a:schemeClr>
                </a:solidFill>
                <a:latin typeface="微软雅黑" panose="020B0503020204020204" pitchFamily="34" charset="-122"/>
                <a:ea typeface="微软雅黑" panose="020B0503020204020204" pitchFamily="34" charset="-122"/>
                <a:cs typeface="+mn-ea"/>
                <a:sym typeface="+mn-lt"/>
              </a:rPr>
              <a:t>韩语</a:t>
            </a:r>
            <a:endParaRPr lang="zh-CN" altLang="en-US" sz="2000" b="1" dirty="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49" name="TextBox 11">
            <a:extLst>
              <a:ext uri="{FF2B5EF4-FFF2-40B4-BE49-F238E27FC236}">
                <a16:creationId xmlns:a16="http://schemas.microsoft.com/office/drawing/2014/main" xmlns="" id="{7E2288F0-9399-42A2-87D2-B0C26E64162B}"/>
              </a:ext>
            </a:extLst>
          </p:cNvPr>
          <p:cNvSpPr txBox="1"/>
          <p:nvPr/>
        </p:nvSpPr>
        <p:spPr>
          <a:xfrm>
            <a:off x="5948496" y="5179724"/>
            <a:ext cx="697627" cy="400110"/>
          </a:xfrm>
          <a:prstGeom prst="rect">
            <a:avLst/>
          </a:prstGeom>
          <a:noFill/>
        </p:spPr>
        <p:txBody>
          <a:bodyPr wrap="none" rtlCol="0">
            <a:spAutoFit/>
          </a:bodyPr>
          <a:lstStyle/>
          <a:p>
            <a:pPr algn="ctr"/>
            <a:r>
              <a:rPr lang="zh-CN" altLang="en-US" sz="2000" b="1" dirty="0">
                <a:solidFill>
                  <a:schemeClr val="accent3">
                    <a:lumMod val="50000"/>
                  </a:schemeClr>
                </a:solidFill>
                <a:latin typeface="微软雅黑" panose="020B0503020204020204" pitchFamily="34" charset="-122"/>
                <a:ea typeface="微软雅黑" panose="020B0503020204020204" pitchFamily="34" charset="-122"/>
                <a:cs typeface="+mn-ea"/>
                <a:sym typeface="+mn-lt"/>
              </a:rPr>
              <a:t>日语</a:t>
            </a:r>
          </a:p>
        </p:txBody>
      </p:sp>
      <p:sp>
        <p:nvSpPr>
          <p:cNvPr id="50" name="TextBox 12">
            <a:extLst>
              <a:ext uri="{FF2B5EF4-FFF2-40B4-BE49-F238E27FC236}">
                <a16:creationId xmlns:a16="http://schemas.microsoft.com/office/drawing/2014/main" xmlns="" id="{63186C54-0735-475C-BE2D-8D74663806BE}"/>
              </a:ext>
            </a:extLst>
          </p:cNvPr>
          <p:cNvSpPr txBox="1"/>
          <p:nvPr/>
        </p:nvSpPr>
        <p:spPr>
          <a:xfrm>
            <a:off x="7541200" y="5179724"/>
            <a:ext cx="697627" cy="400110"/>
          </a:xfrm>
          <a:prstGeom prst="rect">
            <a:avLst/>
          </a:prstGeom>
          <a:noFill/>
        </p:spPr>
        <p:txBody>
          <a:bodyPr wrap="none" rtlCol="0">
            <a:spAutoFit/>
          </a:bodyPr>
          <a:lstStyle/>
          <a:p>
            <a:pPr algn="ctr"/>
            <a:r>
              <a:rPr lang="zh-CN" altLang="en-US" sz="2000" b="1" dirty="0" smtClean="0">
                <a:solidFill>
                  <a:schemeClr val="accent3">
                    <a:lumMod val="50000"/>
                  </a:schemeClr>
                </a:solidFill>
                <a:latin typeface="微软雅黑" panose="020B0503020204020204" pitchFamily="34" charset="-122"/>
                <a:ea typeface="微软雅黑" panose="020B0503020204020204" pitchFamily="34" charset="-122"/>
                <a:cs typeface="+mn-ea"/>
                <a:sym typeface="+mn-lt"/>
              </a:rPr>
              <a:t>英语</a:t>
            </a:r>
            <a:endParaRPr lang="zh-CN" altLang="en-US" sz="2000" b="1" dirty="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51" name="TextBox 13">
            <a:extLst>
              <a:ext uri="{FF2B5EF4-FFF2-40B4-BE49-F238E27FC236}">
                <a16:creationId xmlns:a16="http://schemas.microsoft.com/office/drawing/2014/main" xmlns="" id="{29F13FDE-8705-45A5-84E5-79120D684F8B}"/>
              </a:ext>
            </a:extLst>
          </p:cNvPr>
          <p:cNvSpPr txBox="1"/>
          <p:nvPr/>
        </p:nvSpPr>
        <p:spPr>
          <a:xfrm>
            <a:off x="2802547" y="3818697"/>
            <a:ext cx="692818" cy="387798"/>
          </a:xfrm>
          <a:prstGeom prst="rect">
            <a:avLst/>
          </a:prstGeom>
          <a:noFill/>
        </p:spPr>
        <p:txBody>
          <a:bodyPr wrap="none" rtlCol="0">
            <a:spAutoFit/>
          </a:bodyPr>
          <a:lstStyle/>
          <a:p>
            <a:pPr algn="ctr"/>
            <a:r>
              <a:rPr lang="en-US" altLang="zh-CN" sz="192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18%</a:t>
            </a:r>
            <a:endParaRPr lang="zh-CN" altLang="en-US" sz="192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52" name="TextBox 14">
            <a:extLst>
              <a:ext uri="{FF2B5EF4-FFF2-40B4-BE49-F238E27FC236}">
                <a16:creationId xmlns:a16="http://schemas.microsoft.com/office/drawing/2014/main" xmlns="" id="{EBDEE1D9-01CD-44C6-A2F2-9AC38CCA99F8}"/>
              </a:ext>
            </a:extLst>
          </p:cNvPr>
          <p:cNvSpPr txBox="1"/>
          <p:nvPr/>
        </p:nvSpPr>
        <p:spPr>
          <a:xfrm>
            <a:off x="4367161" y="3252360"/>
            <a:ext cx="692818" cy="387798"/>
          </a:xfrm>
          <a:prstGeom prst="rect">
            <a:avLst/>
          </a:prstGeom>
          <a:noFill/>
        </p:spPr>
        <p:txBody>
          <a:bodyPr wrap="none" rtlCol="0">
            <a:spAutoFit/>
          </a:bodyPr>
          <a:lstStyle/>
          <a:p>
            <a:pPr algn="ctr"/>
            <a:r>
              <a:rPr lang="en-US" altLang="zh-CN" sz="192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23%</a:t>
            </a:r>
            <a:endParaRPr lang="zh-CN" altLang="en-US" sz="192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53" name="TextBox 15">
            <a:extLst>
              <a:ext uri="{FF2B5EF4-FFF2-40B4-BE49-F238E27FC236}">
                <a16:creationId xmlns:a16="http://schemas.microsoft.com/office/drawing/2014/main" xmlns="" id="{37ACE62D-3F43-404F-B303-6CA61A678144}"/>
              </a:ext>
            </a:extLst>
          </p:cNvPr>
          <p:cNvSpPr txBox="1"/>
          <p:nvPr/>
        </p:nvSpPr>
        <p:spPr>
          <a:xfrm>
            <a:off x="5934260" y="2557697"/>
            <a:ext cx="692818" cy="387798"/>
          </a:xfrm>
          <a:prstGeom prst="rect">
            <a:avLst/>
          </a:prstGeom>
          <a:noFill/>
        </p:spPr>
        <p:txBody>
          <a:bodyPr wrap="none" rtlCol="0">
            <a:spAutoFit/>
          </a:bodyPr>
          <a:lstStyle/>
          <a:p>
            <a:pPr algn="ctr"/>
            <a:r>
              <a:rPr lang="en-US" altLang="zh-CN" sz="192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32%</a:t>
            </a:r>
            <a:endParaRPr lang="zh-CN" altLang="en-US" sz="192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54" name="TextBox 16">
            <a:extLst>
              <a:ext uri="{FF2B5EF4-FFF2-40B4-BE49-F238E27FC236}">
                <a16:creationId xmlns:a16="http://schemas.microsoft.com/office/drawing/2014/main" xmlns="" id="{9FD3E886-C7D8-4855-8816-A0B2FF91B6C5}"/>
              </a:ext>
            </a:extLst>
          </p:cNvPr>
          <p:cNvSpPr txBox="1"/>
          <p:nvPr/>
        </p:nvSpPr>
        <p:spPr>
          <a:xfrm>
            <a:off x="7543605" y="2170244"/>
            <a:ext cx="692818" cy="387798"/>
          </a:xfrm>
          <a:prstGeom prst="rect">
            <a:avLst/>
          </a:prstGeom>
          <a:noFill/>
        </p:spPr>
        <p:txBody>
          <a:bodyPr wrap="none" rtlCol="0">
            <a:spAutoFit/>
          </a:bodyPr>
          <a:lstStyle/>
          <a:p>
            <a:pPr algn="ctr"/>
            <a:r>
              <a:rPr lang="en-US" altLang="zh-CN" sz="192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42%</a:t>
            </a:r>
            <a:endParaRPr lang="zh-CN" altLang="en-US" sz="192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55" name="TextBox 19">
            <a:extLst>
              <a:ext uri="{FF2B5EF4-FFF2-40B4-BE49-F238E27FC236}">
                <a16:creationId xmlns:a16="http://schemas.microsoft.com/office/drawing/2014/main" xmlns="" id="{5AC4EB49-BDCC-45BB-9462-C759A417D6AE}"/>
              </a:ext>
            </a:extLst>
          </p:cNvPr>
          <p:cNvSpPr txBox="1"/>
          <p:nvPr/>
        </p:nvSpPr>
        <p:spPr>
          <a:xfrm>
            <a:off x="1948929" y="5644531"/>
            <a:ext cx="8591163" cy="700576"/>
          </a:xfrm>
          <a:prstGeom prst="rect">
            <a:avLst/>
          </a:prstGeom>
          <a:noFill/>
        </p:spPr>
        <p:txBody>
          <a:bodyPr wrap="square" rtlCol="0">
            <a:spAutoFit/>
          </a:bodyPr>
          <a:lstStyle/>
          <a:p>
            <a:pPr algn="ctr">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p:txBody>
      </p:sp>
      <p:pic>
        <p:nvPicPr>
          <p:cNvPr id="56" name="Picture 2">
            <a:extLst>
              <a:ext uri="{FF2B5EF4-FFF2-40B4-BE49-F238E27FC236}">
                <a16:creationId xmlns:a16="http://schemas.microsoft.com/office/drawing/2014/main" xmlns="" id="{8C66368D-B608-43BE-984C-0D48FB67DFA1}"/>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bwMode="auto">
          <a:xfrm rot="185921">
            <a:off x="3517194" y="522740"/>
            <a:ext cx="4470529" cy="2388891"/>
          </a:xfrm>
          <a:prstGeom prst="rect">
            <a:avLst/>
          </a:prstGeom>
          <a:noFill/>
          <a:extLst>
            <a:ext uri="{909E8E84-426E-40DD-AFC4-6F175D3DCCD1}">
              <a14:hiddenFill xmlns:a14="http://schemas.microsoft.com/office/drawing/2010/main">
                <a:solidFill>
                  <a:srgbClr val="FFFFFF"/>
                </a:solidFill>
              </a14:hiddenFill>
            </a:ext>
          </a:extLst>
        </p:spPr>
      </p:pic>
      <p:sp>
        <p:nvSpPr>
          <p:cNvPr id="57" name="Freeform 2179">
            <a:extLst>
              <a:ext uri="{FF2B5EF4-FFF2-40B4-BE49-F238E27FC236}">
                <a16:creationId xmlns:a16="http://schemas.microsoft.com/office/drawing/2014/main" xmlns="" id="{93C14118-A3FC-4A87-B67B-D465B5825561}"/>
              </a:ext>
            </a:extLst>
          </p:cNvPr>
          <p:cNvSpPr/>
          <p:nvPr/>
        </p:nvSpPr>
        <p:spPr bwMode="auto">
          <a:xfrm>
            <a:off x="8968569" y="1845476"/>
            <a:ext cx="920729" cy="3167048"/>
          </a:xfrm>
          <a:custGeom>
            <a:avLst/>
            <a:gdLst>
              <a:gd name="T0" fmla="*/ 0 w 176"/>
              <a:gd name="T1" fmla="*/ 60 h 404"/>
              <a:gd name="T2" fmla="*/ 44 w 176"/>
              <a:gd name="T3" fmla="*/ 30 h 404"/>
              <a:gd name="T4" fmla="*/ 88 w 176"/>
              <a:gd name="T5" fmla="*/ 0 h 404"/>
              <a:gd name="T6" fmla="*/ 132 w 176"/>
              <a:gd name="T7" fmla="*/ 30 h 404"/>
              <a:gd name="T8" fmla="*/ 176 w 176"/>
              <a:gd name="T9" fmla="*/ 60 h 404"/>
              <a:gd name="T10" fmla="*/ 174 w 176"/>
              <a:gd name="T11" fmla="*/ 60 h 404"/>
              <a:gd name="T12" fmla="*/ 174 w 176"/>
              <a:gd name="T13" fmla="*/ 404 h 404"/>
              <a:gd name="T14" fmla="*/ 0 w 176"/>
              <a:gd name="T15" fmla="*/ 404 h 404"/>
              <a:gd name="T16" fmla="*/ 0 w 176"/>
              <a:gd name="T17" fmla="*/ 60 h 404"/>
              <a:gd name="T18" fmla="*/ 0 w 176"/>
              <a:gd name="T19" fmla="*/ 60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404">
                <a:moveTo>
                  <a:pt x="0" y="60"/>
                </a:moveTo>
                <a:lnTo>
                  <a:pt x="44" y="30"/>
                </a:lnTo>
                <a:lnTo>
                  <a:pt x="88" y="0"/>
                </a:lnTo>
                <a:lnTo>
                  <a:pt x="132" y="30"/>
                </a:lnTo>
                <a:lnTo>
                  <a:pt x="176" y="60"/>
                </a:lnTo>
                <a:lnTo>
                  <a:pt x="174" y="60"/>
                </a:lnTo>
                <a:lnTo>
                  <a:pt x="174" y="404"/>
                </a:lnTo>
                <a:lnTo>
                  <a:pt x="0" y="404"/>
                </a:lnTo>
                <a:lnTo>
                  <a:pt x="0" y="60"/>
                </a:lnTo>
                <a:lnTo>
                  <a:pt x="0" y="60"/>
                </a:lnTo>
                <a:close/>
              </a:path>
            </a:pathLst>
          </a:custGeom>
          <a:solidFill>
            <a:srgbClr val="6395C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35685" tIns="67840" rIns="135685" bIns="67840" rtlCol="0" anchor="ctr"/>
          <a:lstStyle/>
          <a:p>
            <a:pPr algn="ctr"/>
            <a:endParaRPr lang="zh-CN" altLang="en-US" sz="2400">
              <a:solidFill>
                <a:schemeClr val="lt1"/>
              </a:solidFill>
              <a:latin typeface="微软雅黑" panose="020B0503020204020204" pitchFamily="34" charset="-122"/>
              <a:ea typeface="微软雅黑" panose="020B0503020204020204" pitchFamily="34" charset="-122"/>
              <a:cs typeface="+mn-ea"/>
              <a:sym typeface="+mn-lt"/>
            </a:endParaRPr>
          </a:p>
        </p:txBody>
      </p:sp>
      <p:sp>
        <p:nvSpPr>
          <p:cNvPr id="58" name="TextBox 27">
            <a:extLst>
              <a:ext uri="{FF2B5EF4-FFF2-40B4-BE49-F238E27FC236}">
                <a16:creationId xmlns:a16="http://schemas.microsoft.com/office/drawing/2014/main" xmlns="" id="{099FA5EF-29CD-4D93-BCD0-B92F692FAAE7}"/>
              </a:ext>
            </a:extLst>
          </p:cNvPr>
          <p:cNvSpPr txBox="1"/>
          <p:nvPr/>
        </p:nvSpPr>
        <p:spPr>
          <a:xfrm>
            <a:off x="9080123" y="5179724"/>
            <a:ext cx="697627" cy="400110"/>
          </a:xfrm>
          <a:prstGeom prst="rect">
            <a:avLst/>
          </a:prstGeom>
          <a:noFill/>
        </p:spPr>
        <p:txBody>
          <a:bodyPr wrap="none" rtlCol="0">
            <a:spAutoFit/>
          </a:bodyPr>
          <a:lstStyle/>
          <a:p>
            <a:pPr algn="ctr"/>
            <a:r>
              <a:rPr lang="zh-CN" altLang="en-US" sz="2000" b="1" dirty="0">
                <a:solidFill>
                  <a:schemeClr val="accent3">
                    <a:lumMod val="50000"/>
                  </a:schemeClr>
                </a:solidFill>
                <a:latin typeface="微软雅黑" panose="020B0503020204020204" pitchFamily="34" charset="-122"/>
                <a:ea typeface="微软雅黑" panose="020B0503020204020204" pitchFamily="34" charset="-122"/>
                <a:cs typeface="+mn-ea"/>
                <a:sym typeface="+mn-lt"/>
              </a:rPr>
              <a:t>汉语</a:t>
            </a:r>
          </a:p>
        </p:txBody>
      </p:sp>
      <p:sp>
        <p:nvSpPr>
          <p:cNvPr id="59" name="TextBox 28">
            <a:extLst>
              <a:ext uri="{FF2B5EF4-FFF2-40B4-BE49-F238E27FC236}">
                <a16:creationId xmlns:a16="http://schemas.microsoft.com/office/drawing/2014/main" xmlns="" id="{AF5326C0-59AA-46D0-BF57-CBBC766D14AB}"/>
              </a:ext>
            </a:extLst>
          </p:cNvPr>
          <p:cNvSpPr txBox="1"/>
          <p:nvPr/>
        </p:nvSpPr>
        <p:spPr>
          <a:xfrm>
            <a:off x="9052069" y="1416627"/>
            <a:ext cx="692818" cy="387798"/>
          </a:xfrm>
          <a:prstGeom prst="rect">
            <a:avLst/>
          </a:prstGeom>
          <a:noFill/>
        </p:spPr>
        <p:txBody>
          <a:bodyPr wrap="none" rtlCol="0">
            <a:spAutoFit/>
          </a:bodyPr>
          <a:lstStyle/>
          <a:p>
            <a:pPr algn="ctr"/>
            <a:r>
              <a:rPr lang="en-US" altLang="zh-CN" sz="192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55%</a:t>
            </a:r>
            <a:endParaRPr lang="zh-CN" altLang="en-US" sz="192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32701179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250" fill="hold"/>
                                        <p:tgtEl>
                                          <p:spTgt spid="47"/>
                                        </p:tgtEl>
                                        <p:attrNameLst>
                                          <p:attrName>ppt_w</p:attrName>
                                        </p:attrNameLst>
                                      </p:cBhvr>
                                      <p:tavLst>
                                        <p:tav tm="0">
                                          <p:val>
                                            <p:fltVal val="0"/>
                                          </p:val>
                                        </p:tav>
                                        <p:tav tm="100000">
                                          <p:val>
                                            <p:strVal val="#ppt_w"/>
                                          </p:val>
                                        </p:tav>
                                      </p:tavLst>
                                    </p:anim>
                                    <p:anim calcmode="lin" valueType="num">
                                      <p:cBhvr>
                                        <p:cTn id="8" dur="250" fill="hold"/>
                                        <p:tgtEl>
                                          <p:spTgt spid="47"/>
                                        </p:tgtEl>
                                        <p:attrNameLst>
                                          <p:attrName>ppt_h</p:attrName>
                                        </p:attrNameLst>
                                      </p:cBhvr>
                                      <p:tavLst>
                                        <p:tav tm="0">
                                          <p:val>
                                            <p:fltVal val="0"/>
                                          </p:val>
                                        </p:tav>
                                        <p:tav tm="100000">
                                          <p:val>
                                            <p:strVal val="#ppt_h"/>
                                          </p:val>
                                        </p:tav>
                                      </p:tavLst>
                                    </p:anim>
                                    <p:animEffect transition="in" filter="fade">
                                      <p:cBhvr>
                                        <p:cTn id="9" dur="250"/>
                                        <p:tgtEl>
                                          <p:spTgt spid="47"/>
                                        </p:tgtEl>
                                      </p:cBhvr>
                                    </p:animEffect>
                                  </p:childTnLst>
                                </p:cTn>
                              </p:par>
                            </p:childTnLst>
                          </p:cTn>
                        </p:par>
                        <p:par>
                          <p:cTn id="10" fill="hold">
                            <p:stCondLst>
                              <p:cond delay="250"/>
                            </p:stCondLst>
                            <p:childTnLst>
                              <p:par>
                                <p:cTn id="11" presetID="22" presetClass="entr" presetSubtype="4" fill="hold" grpId="0"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wipe(down)">
                                      <p:cBhvr>
                                        <p:cTn id="13" dur="250"/>
                                        <p:tgtEl>
                                          <p:spTgt spid="43"/>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51"/>
                                        </p:tgtEl>
                                        <p:attrNameLst>
                                          <p:attrName>style.visibility</p:attrName>
                                        </p:attrNameLst>
                                      </p:cBhvr>
                                      <p:to>
                                        <p:strVal val="visible"/>
                                      </p:to>
                                    </p:set>
                                    <p:animEffect transition="in" filter="fade">
                                      <p:cBhvr>
                                        <p:cTn id="17" dur="500"/>
                                        <p:tgtEl>
                                          <p:spTgt spid="51"/>
                                        </p:tgtEl>
                                      </p:cBhvr>
                                    </p:animEffect>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48"/>
                                        </p:tgtEl>
                                        <p:attrNameLst>
                                          <p:attrName>style.visibility</p:attrName>
                                        </p:attrNameLst>
                                      </p:cBhvr>
                                      <p:to>
                                        <p:strVal val="visible"/>
                                      </p:to>
                                    </p:set>
                                    <p:anim calcmode="lin" valueType="num">
                                      <p:cBhvr>
                                        <p:cTn id="21" dur="250" fill="hold"/>
                                        <p:tgtEl>
                                          <p:spTgt spid="48"/>
                                        </p:tgtEl>
                                        <p:attrNameLst>
                                          <p:attrName>ppt_w</p:attrName>
                                        </p:attrNameLst>
                                      </p:cBhvr>
                                      <p:tavLst>
                                        <p:tav tm="0">
                                          <p:val>
                                            <p:fltVal val="0"/>
                                          </p:val>
                                        </p:tav>
                                        <p:tav tm="100000">
                                          <p:val>
                                            <p:strVal val="#ppt_w"/>
                                          </p:val>
                                        </p:tav>
                                      </p:tavLst>
                                    </p:anim>
                                    <p:anim calcmode="lin" valueType="num">
                                      <p:cBhvr>
                                        <p:cTn id="22" dur="250" fill="hold"/>
                                        <p:tgtEl>
                                          <p:spTgt spid="48"/>
                                        </p:tgtEl>
                                        <p:attrNameLst>
                                          <p:attrName>ppt_h</p:attrName>
                                        </p:attrNameLst>
                                      </p:cBhvr>
                                      <p:tavLst>
                                        <p:tav tm="0">
                                          <p:val>
                                            <p:fltVal val="0"/>
                                          </p:val>
                                        </p:tav>
                                        <p:tav tm="100000">
                                          <p:val>
                                            <p:strVal val="#ppt_h"/>
                                          </p:val>
                                        </p:tav>
                                      </p:tavLst>
                                    </p:anim>
                                    <p:animEffect transition="in" filter="fade">
                                      <p:cBhvr>
                                        <p:cTn id="23" dur="250"/>
                                        <p:tgtEl>
                                          <p:spTgt spid="48"/>
                                        </p:tgtEl>
                                      </p:cBhvr>
                                    </p:animEffect>
                                  </p:childTnLst>
                                </p:cTn>
                              </p:par>
                            </p:childTnLst>
                          </p:cTn>
                        </p:par>
                        <p:par>
                          <p:cTn id="24" fill="hold">
                            <p:stCondLst>
                              <p:cond delay="1250"/>
                            </p:stCondLst>
                            <p:childTnLst>
                              <p:par>
                                <p:cTn id="25" presetID="22" presetClass="entr" presetSubtype="4" fill="hold" grpId="0" nodeType="after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wipe(down)">
                                      <p:cBhvr>
                                        <p:cTn id="27" dur="250"/>
                                        <p:tgtEl>
                                          <p:spTgt spid="44"/>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fade">
                                      <p:cBhvr>
                                        <p:cTn id="31" dur="500"/>
                                        <p:tgtEl>
                                          <p:spTgt spid="52"/>
                                        </p:tgtEl>
                                      </p:cBhvr>
                                    </p:animEffect>
                                  </p:childTnLst>
                                </p:cTn>
                              </p:par>
                            </p:childTnLst>
                          </p:cTn>
                        </p:par>
                        <p:par>
                          <p:cTn id="32" fill="hold">
                            <p:stCondLst>
                              <p:cond delay="2000"/>
                            </p:stCondLst>
                            <p:childTnLst>
                              <p:par>
                                <p:cTn id="33" presetID="53" presetClass="entr" presetSubtype="16" fill="hold" grpId="0" nodeType="afterEffect">
                                  <p:stCondLst>
                                    <p:cond delay="0"/>
                                  </p:stCondLst>
                                  <p:childTnLst>
                                    <p:set>
                                      <p:cBhvr>
                                        <p:cTn id="34" dur="1" fill="hold">
                                          <p:stCondLst>
                                            <p:cond delay="0"/>
                                          </p:stCondLst>
                                        </p:cTn>
                                        <p:tgtEl>
                                          <p:spTgt spid="49"/>
                                        </p:tgtEl>
                                        <p:attrNameLst>
                                          <p:attrName>style.visibility</p:attrName>
                                        </p:attrNameLst>
                                      </p:cBhvr>
                                      <p:to>
                                        <p:strVal val="visible"/>
                                      </p:to>
                                    </p:set>
                                    <p:anim calcmode="lin" valueType="num">
                                      <p:cBhvr>
                                        <p:cTn id="35" dur="250" fill="hold"/>
                                        <p:tgtEl>
                                          <p:spTgt spid="49"/>
                                        </p:tgtEl>
                                        <p:attrNameLst>
                                          <p:attrName>ppt_w</p:attrName>
                                        </p:attrNameLst>
                                      </p:cBhvr>
                                      <p:tavLst>
                                        <p:tav tm="0">
                                          <p:val>
                                            <p:fltVal val="0"/>
                                          </p:val>
                                        </p:tav>
                                        <p:tav tm="100000">
                                          <p:val>
                                            <p:strVal val="#ppt_w"/>
                                          </p:val>
                                        </p:tav>
                                      </p:tavLst>
                                    </p:anim>
                                    <p:anim calcmode="lin" valueType="num">
                                      <p:cBhvr>
                                        <p:cTn id="36" dur="250" fill="hold"/>
                                        <p:tgtEl>
                                          <p:spTgt spid="49"/>
                                        </p:tgtEl>
                                        <p:attrNameLst>
                                          <p:attrName>ppt_h</p:attrName>
                                        </p:attrNameLst>
                                      </p:cBhvr>
                                      <p:tavLst>
                                        <p:tav tm="0">
                                          <p:val>
                                            <p:fltVal val="0"/>
                                          </p:val>
                                        </p:tav>
                                        <p:tav tm="100000">
                                          <p:val>
                                            <p:strVal val="#ppt_h"/>
                                          </p:val>
                                        </p:tav>
                                      </p:tavLst>
                                    </p:anim>
                                    <p:animEffect transition="in" filter="fade">
                                      <p:cBhvr>
                                        <p:cTn id="37" dur="250"/>
                                        <p:tgtEl>
                                          <p:spTgt spid="49"/>
                                        </p:tgtEl>
                                      </p:cBhvr>
                                    </p:animEffect>
                                  </p:childTnLst>
                                </p:cTn>
                              </p:par>
                            </p:childTnLst>
                          </p:cTn>
                        </p:par>
                        <p:par>
                          <p:cTn id="38" fill="hold">
                            <p:stCondLst>
                              <p:cond delay="2250"/>
                            </p:stCondLst>
                            <p:childTnLst>
                              <p:par>
                                <p:cTn id="39" presetID="22" presetClass="entr" presetSubtype="4" fill="hold" grpId="0" nodeType="afterEffect">
                                  <p:stCondLst>
                                    <p:cond delay="0"/>
                                  </p:stCondLst>
                                  <p:childTnLst>
                                    <p:set>
                                      <p:cBhvr>
                                        <p:cTn id="40" dur="1" fill="hold">
                                          <p:stCondLst>
                                            <p:cond delay="0"/>
                                          </p:stCondLst>
                                        </p:cTn>
                                        <p:tgtEl>
                                          <p:spTgt spid="46"/>
                                        </p:tgtEl>
                                        <p:attrNameLst>
                                          <p:attrName>style.visibility</p:attrName>
                                        </p:attrNameLst>
                                      </p:cBhvr>
                                      <p:to>
                                        <p:strVal val="visible"/>
                                      </p:to>
                                    </p:set>
                                    <p:animEffect transition="in" filter="wipe(down)">
                                      <p:cBhvr>
                                        <p:cTn id="41" dur="250"/>
                                        <p:tgtEl>
                                          <p:spTgt spid="46"/>
                                        </p:tgtEl>
                                      </p:cBhvr>
                                    </p:animEffect>
                                  </p:childTnLst>
                                </p:cTn>
                              </p:par>
                            </p:childTnLst>
                          </p:cTn>
                        </p:par>
                        <p:par>
                          <p:cTn id="42" fill="hold">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53"/>
                                        </p:tgtEl>
                                        <p:attrNameLst>
                                          <p:attrName>style.visibility</p:attrName>
                                        </p:attrNameLst>
                                      </p:cBhvr>
                                      <p:to>
                                        <p:strVal val="visible"/>
                                      </p:to>
                                    </p:set>
                                    <p:animEffect transition="in" filter="fade">
                                      <p:cBhvr>
                                        <p:cTn id="45" dur="500"/>
                                        <p:tgtEl>
                                          <p:spTgt spid="53"/>
                                        </p:tgtEl>
                                      </p:cBhvr>
                                    </p:animEffect>
                                  </p:childTnLst>
                                </p:cTn>
                              </p:par>
                            </p:childTnLst>
                          </p:cTn>
                        </p:par>
                        <p:par>
                          <p:cTn id="46" fill="hold">
                            <p:stCondLst>
                              <p:cond delay="3000"/>
                            </p:stCondLst>
                            <p:childTnLst>
                              <p:par>
                                <p:cTn id="47" presetID="53" presetClass="entr" presetSubtype="16" fill="hold" grpId="0" nodeType="afterEffect">
                                  <p:stCondLst>
                                    <p:cond delay="0"/>
                                  </p:stCondLst>
                                  <p:childTnLst>
                                    <p:set>
                                      <p:cBhvr>
                                        <p:cTn id="48" dur="1" fill="hold">
                                          <p:stCondLst>
                                            <p:cond delay="0"/>
                                          </p:stCondLst>
                                        </p:cTn>
                                        <p:tgtEl>
                                          <p:spTgt spid="50"/>
                                        </p:tgtEl>
                                        <p:attrNameLst>
                                          <p:attrName>style.visibility</p:attrName>
                                        </p:attrNameLst>
                                      </p:cBhvr>
                                      <p:to>
                                        <p:strVal val="visible"/>
                                      </p:to>
                                    </p:set>
                                    <p:anim calcmode="lin" valueType="num">
                                      <p:cBhvr>
                                        <p:cTn id="49" dur="250" fill="hold"/>
                                        <p:tgtEl>
                                          <p:spTgt spid="50"/>
                                        </p:tgtEl>
                                        <p:attrNameLst>
                                          <p:attrName>ppt_w</p:attrName>
                                        </p:attrNameLst>
                                      </p:cBhvr>
                                      <p:tavLst>
                                        <p:tav tm="0">
                                          <p:val>
                                            <p:fltVal val="0"/>
                                          </p:val>
                                        </p:tav>
                                        <p:tav tm="100000">
                                          <p:val>
                                            <p:strVal val="#ppt_w"/>
                                          </p:val>
                                        </p:tav>
                                      </p:tavLst>
                                    </p:anim>
                                    <p:anim calcmode="lin" valueType="num">
                                      <p:cBhvr>
                                        <p:cTn id="50" dur="250" fill="hold"/>
                                        <p:tgtEl>
                                          <p:spTgt spid="50"/>
                                        </p:tgtEl>
                                        <p:attrNameLst>
                                          <p:attrName>ppt_h</p:attrName>
                                        </p:attrNameLst>
                                      </p:cBhvr>
                                      <p:tavLst>
                                        <p:tav tm="0">
                                          <p:val>
                                            <p:fltVal val="0"/>
                                          </p:val>
                                        </p:tav>
                                        <p:tav tm="100000">
                                          <p:val>
                                            <p:strVal val="#ppt_h"/>
                                          </p:val>
                                        </p:tav>
                                      </p:tavLst>
                                    </p:anim>
                                    <p:animEffect transition="in" filter="fade">
                                      <p:cBhvr>
                                        <p:cTn id="51" dur="250"/>
                                        <p:tgtEl>
                                          <p:spTgt spid="50"/>
                                        </p:tgtEl>
                                      </p:cBhvr>
                                    </p:animEffect>
                                  </p:childTnLst>
                                </p:cTn>
                              </p:par>
                            </p:childTnLst>
                          </p:cTn>
                        </p:par>
                        <p:par>
                          <p:cTn id="52" fill="hold">
                            <p:stCondLst>
                              <p:cond delay="3250"/>
                            </p:stCondLst>
                            <p:childTnLst>
                              <p:par>
                                <p:cTn id="53" presetID="22" presetClass="entr" presetSubtype="4" fill="hold" grpId="0" nodeType="after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wipe(down)">
                                      <p:cBhvr>
                                        <p:cTn id="55" dur="250"/>
                                        <p:tgtEl>
                                          <p:spTgt spid="45"/>
                                        </p:tgtEl>
                                      </p:cBhvr>
                                    </p:animEffect>
                                  </p:childTnLst>
                                </p:cTn>
                              </p:par>
                            </p:childTnLst>
                          </p:cTn>
                        </p:par>
                        <p:par>
                          <p:cTn id="56" fill="hold">
                            <p:stCondLst>
                              <p:cond delay="3500"/>
                            </p:stCondLst>
                            <p:childTnLst>
                              <p:par>
                                <p:cTn id="57" presetID="10" presetClass="entr" presetSubtype="0" fill="hold" grpId="0" nodeType="afterEffect">
                                  <p:stCondLst>
                                    <p:cond delay="0"/>
                                  </p:stCondLst>
                                  <p:childTnLst>
                                    <p:set>
                                      <p:cBhvr>
                                        <p:cTn id="58" dur="1" fill="hold">
                                          <p:stCondLst>
                                            <p:cond delay="0"/>
                                          </p:stCondLst>
                                        </p:cTn>
                                        <p:tgtEl>
                                          <p:spTgt spid="54"/>
                                        </p:tgtEl>
                                        <p:attrNameLst>
                                          <p:attrName>style.visibility</p:attrName>
                                        </p:attrNameLst>
                                      </p:cBhvr>
                                      <p:to>
                                        <p:strVal val="visible"/>
                                      </p:to>
                                    </p:set>
                                    <p:animEffect transition="in" filter="fade">
                                      <p:cBhvr>
                                        <p:cTn id="59" dur="500"/>
                                        <p:tgtEl>
                                          <p:spTgt spid="54"/>
                                        </p:tgtEl>
                                      </p:cBhvr>
                                    </p:animEffect>
                                  </p:childTnLst>
                                </p:cTn>
                              </p:par>
                            </p:childTnLst>
                          </p:cTn>
                        </p:par>
                        <p:par>
                          <p:cTn id="60" fill="hold">
                            <p:stCondLst>
                              <p:cond delay="4000"/>
                            </p:stCondLst>
                            <p:childTnLst>
                              <p:par>
                                <p:cTn id="61" presetID="53" presetClass="entr" presetSubtype="16" fill="hold" grpId="0" nodeType="afterEffect">
                                  <p:stCondLst>
                                    <p:cond delay="0"/>
                                  </p:stCondLst>
                                  <p:childTnLst>
                                    <p:set>
                                      <p:cBhvr>
                                        <p:cTn id="62" dur="1" fill="hold">
                                          <p:stCondLst>
                                            <p:cond delay="0"/>
                                          </p:stCondLst>
                                        </p:cTn>
                                        <p:tgtEl>
                                          <p:spTgt spid="58"/>
                                        </p:tgtEl>
                                        <p:attrNameLst>
                                          <p:attrName>style.visibility</p:attrName>
                                        </p:attrNameLst>
                                      </p:cBhvr>
                                      <p:to>
                                        <p:strVal val="visible"/>
                                      </p:to>
                                    </p:set>
                                    <p:anim calcmode="lin" valueType="num">
                                      <p:cBhvr>
                                        <p:cTn id="63" dur="250" fill="hold"/>
                                        <p:tgtEl>
                                          <p:spTgt spid="58"/>
                                        </p:tgtEl>
                                        <p:attrNameLst>
                                          <p:attrName>ppt_w</p:attrName>
                                        </p:attrNameLst>
                                      </p:cBhvr>
                                      <p:tavLst>
                                        <p:tav tm="0">
                                          <p:val>
                                            <p:fltVal val="0"/>
                                          </p:val>
                                        </p:tav>
                                        <p:tav tm="100000">
                                          <p:val>
                                            <p:strVal val="#ppt_w"/>
                                          </p:val>
                                        </p:tav>
                                      </p:tavLst>
                                    </p:anim>
                                    <p:anim calcmode="lin" valueType="num">
                                      <p:cBhvr>
                                        <p:cTn id="64" dur="250" fill="hold"/>
                                        <p:tgtEl>
                                          <p:spTgt spid="58"/>
                                        </p:tgtEl>
                                        <p:attrNameLst>
                                          <p:attrName>ppt_h</p:attrName>
                                        </p:attrNameLst>
                                      </p:cBhvr>
                                      <p:tavLst>
                                        <p:tav tm="0">
                                          <p:val>
                                            <p:fltVal val="0"/>
                                          </p:val>
                                        </p:tav>
                                        <p:tav tm="100000">
                                          <p:val>
                                            <p:strVal val="#ppt_h"/>
                                          </p:val>
                                        </p:tav>
                                      </p:tavLst>
                                    </p:anim>
                                    <p:animEffect transition="in" filter="fade">
                                      <p:cBhvr>
                                        <p:cTn id="65" dur="250"/>
                                        <p:tgtEl>
                                          <p:spTgt spid="58"/>
                                        </p:tgtEl>
                                      </p:cBhvr>
                                    </p:animEffect>
                                  </p:childTnLst>
                                </p:cTn>
                              </p:par>
                            </p:childTnLst>
                          </p:cTn>
                        </p:par>
                        <p:par>
                          <p:cTn id="66" fill="hold">
                            <p:stCondLst>
                              <p:cond delay="4250"/>
                            </p:stCondLst>
                            <p:childTnLst>
                              <p:par>
                                <p:cTn id="67" presetID="22" presetClass="entr" presetSubtype="4" fill="hold" grpId="0" nodeType="afterEffect">
                                  <p:stCondLst>
                                    <p:cond delay="0"/>
                                  </p:stCondLst>
                                  <p:childTnLst>
                                    <p:set>
                                      <p:cBhvr>
                                        <p:cTn id="68" dur="1" fill="hold">
                                          <p:stCondLst>
                                            <p:cond delay="0"/>
                                          </p:stCondLst>
                                        </p:cTn>
                                        <p:tgtEl>
                                          <p:spTgt spid="57"/>
                                        </p:tgtEl>
                                        <p:attrNameLst>
                                          <p:attrName>style.visibility</p:attrName>
                                        </p:attrNameLst>
                                      </p:cBhvr>
                                      <p:to>
                                        <p:strVal val="visible"/>
                                      </p:to>
                                    </p:set>
                                    <p:animEffect transition="in" filter="wipe(down)">
                                      <p:cBhvr>
                                        <p:cTn id="69" dur="250"/>
                                        <p:tgtEl>
                                          <p:spTgt spid="57"/>
                                        </p:tgtEl>
                                      </p:cBhvr>
                                    </p:animEffect>
                                  </p:childTnLst>
                                </p:cTn>
                              </p:par>
                            </p:childTnLst>
                          </p:cTn>
                        </p:par>
                        <p:par>
                          <p:cTn id="70" fill="hold">
                            <p:stCondLst>
                              <p:cond delay="4500"/>
                            </p:stCondLst>
                            <p:childTnLst>
                              <p:par>
                                <p:cTn id="71" presetID="10" presetClass="entr" presetSubtype="0" fill="hold" grpId="0" nodeType="afterEffect">
                                  <p:stCondLst>
                                    <p:cond delay="0"/>
                                  </p:stCondLst>
                                  <p:childTnLst>
                                    <p:set>
                                      <p:cBhvr>
                                        <p:cTn id="72" dur="1" fill="hold">
                                          <p:stCondLst>
                                            <p:cond delay="0"/>
                                          </p:stCondLst>
                                        </p:cTn>
                                        <p:tgtEl>
                                          <p:spTgt spid="59"/>
                                        </p:tgtEl>
                                        <p:attrNameLst>
                                          <p:attrName>style.visibility</p:attrName>
                                        </p:attrNameLst>
                                      </p:cBhvr>
                                      <p:to>
                                        <p:strVal val="visible"/>
                                      </p:to>
                                    </p:set>
                                    <p:animEffect transition="in" filter="fade">
                                      <p:cBhvr>
                                        <p:cTn id="73" dur="500"/>
                                        <p:tgtEl>
                                          <p:spTgt spid="59"/>
                                        </p:tgtEl>
                                      </p:cBhvr>
                                    </p:animEffect>
                                  </p:childTnLst>
                                </p:cTn>
                              </p:par>
                            </p:childTnLst>
                          </p:cTn>
                        </p:par>
                        <p:par>
                          <p:cTn id="74" fill="hold">
                            <p:stCondLst>
                              <p:cond delay="5000"/>
                            </p:stCondLst>
                            <p:childTnLst>
                              <p:par>
                                <p:cTn id="75" presetID="22" presetClass="entr" presetSubtype="8" fill="hold" grpId="0" nodeType="afterEffect">
                                  <p:stCondLst>
                                    <p:cond delay="0"/>
                                  </p:stCondLst>
                                  <p:childTnLst>
                                    <p:set>
                                      <p:cBhvr>
                                        <p:cTn id="76" dur="1" fill="hold">
                                          <p:stCondLst>
                                            <p:cond delay="0"/>
                                          </p:stCondLst>
                                        </p:cTn>
                                        <p:tgtEl>
                                          <p:spTgt spid="55"/>
                                        </p:tgtEl>
                                        <p:attrNameLst>
                                          <p:attrName>style.visibility</p:attrName>
                                        </p:attrNameLst>
                                      </p:cBhvr>
                                      <p:to>
                                        <p:strVal val="visible"/>
                                      </p:to>
                                    </p:set>
                                    <p:animEffect transition="in" filter="wipe(left)">
                                      <p:cBhvr>
                                        <p:cTn id="77" dur="500"/>
                                        <p:tgtEl>
                                          <p:spTgt spid="55"/>
                                        </p:tgtEl>
                                      </p:cBhvr>
                                    </p:animEffect>
                                  </p:childTnLst>
                                </p:cTn>
                              </p:par>
                            </p:childTnLst>
                          </p:cTn>
                        </p:par>
                        <p:par>
                          <p:cTn id="78" fill="hold">
                            <p:stCondLst>
                              <p:cond delay="5500"/>
                            </p:stCondLst>
                            <p:childTnLst>
                              <p:par>
                                <p:cTn id="79" presetID="2" presetClass="entr" presetSubtype="12" fill="hold" nodeType="afterEffect">
                                  <p:stCondLst>
                                    <p:cond delay="0"/>
                                  </p:stCondLst>
                                  <p:childTnLst>
                                    <p:set>
                                      <p:cBhvr>
                                        <p:cTn id="80" dur="1" fill="hold">
                                          <p:stCondLst>
                                            <p:cond delay="0"/>
                                          </p:stCondLst>
                                        </p:cTn>
                                        <p:tgtEl>
                                          <p:spTgt spid="56"/>
                                        </p:tgtEl>
                                        <p:attrNameLst>
                                          <p:attrName>style.visibility</p:attrName>
                                        </p:attrNameLst>
                                      </p:cBhvr>
                                      <p:to>
                                        <p:strVal val="visible"/>
                                      </p:to>
                                    </p:set>
                                    <p:anim calcmode="lin" valueType="num">
                                      <p:cBhvr additive="base">
                                        <p:cTn id="81" dur="500" fill="hold"/>
                                        <p:tgtEl>
                                          <p:spTgt spid="56"/>
                                        </p:tgtEl>
                                        <p:attrNameLst>
                                          <p:attrName>ppt_x</p:attrName>
                                        </p:attrNameLst>
                                      </p:cBhvr>
                                      <p:tavLst>
                                        <p:tav tm="0">
                                          <p:val>
                                            <p:strVal val="0-#ppt_w/2"/>
                                          </p:val>
                                        </p:tav>
                                        <p:tav tm="100000">
                                          <p:val>
                                            <p:strVal val="#ppt_x"/>
                                          </p:val>
                                        </p:tav>
                                      </p:tavLst>
                                    </p:anim>
                                    <p:anim calcmode="lin" valueType="num">
                                      <p:cBhvr additive="base">
                                        <p:cTn id="82"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46" grpId="0" animBg="1"/>
      <p:bldP spid="47" grpId="0"/>
      <p:bldP spid="48" grpId="0"/>
      <p:bldP spid="49" grpId="0"/>
      <p:bldP spid="50" grpId="0"/>
      <p:bldP spid="51" grpId="0"/>
      <p:bldP spid="52" grpId="0"/>
      <p:bldP spid="53" grpId="0"/>
      <p:bldP spid="54" grpId="0"/>
      <p:bldP spid="55" grpId="0"/>
      <p:bldP spid="57" grpId="0" animBg="1"/>
      <p:bldP spid="58" grpId="0"/>
      <p:bldP spid="5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0"/>
            <a:ext cx="12193721" cy="6858000"/>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 y="0"/>
            <a:ext cx="12214407" cy="6858000"/>
          </a:xfrm>
          <a:prstGeom prst="rect">
            <a:avLst/>
          </a:prstGeom>
        </p:spPr>
      </p:pic>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40426" y="2003649"/>
            <a:ext cx="2445714" cy="3079337"/>
          </a:xfrm>
          <a:prstGeom prst="rect">
            <a:avLst/>
          </a:prstGeom>
        </p:spPr>
      </p:pic>
      <p:sp>
        <p:nvSpPr>
          <p:cNvPr id="6" name="文本框 5"/>
          <p:cNvSpPr txBox="1"/>
          <p:nvPr/>
        </p:nvSpPr>
        <p:spPr>
          <a:xfrm>
            <a:off x="950930" y="2631842"/>
            <a:ext cx="2171289" cy="2308324"/>
          </a:xfrm>
          <a:prstGeom prst="rect">
            <a:avLst/>
          </a:prstGeom>
          <a:noFill/>
        </p:spPr>
        <p:txBody>
          <a:bodyPr wrap="square" rtlCol="0">
            <a:spAutoFit/>
          </a:bodyPr>
          <a:lstStyle/>
          <a:p>
            <a:pPr algn="ctr"/>
            <a:r>
              <a:rPr lang="en-US" altLang="zh-CN" sz="9600" spc="600" dirty="0" smtClean="0">
                <a:solidFill>
                  <a:srgbClr val="6395CE"/>
                </a:solidFill>
                <a:latin typeface="方正毡笔黑简体" panose="03000509000000000000" pitchFamily="65" charset="-122"/>
                <a:ea typeface="方正毡笔黑简体" panose="03000509000000000000" pitchFamily="65" charset="-122"/>
              </a:rPr>
              <a:t>02</a:t>
            </a:r>
          </a:p>
          <a:p>
            <a:pPr algn="ctr"/>
            <a:r>
              <a:rPr lang="en-US" altLang="zh-CN" sz="4800" spc="600" dirty="0" smtClean="0">
                <a:solidFill>
                  <a:srgbClr val="6395CE"/>
                </a:solidFill>
                <a:latin typeface="方正毡笔黑简体" panose="03000509000000000000" pitchFamily="65" charset="-122"/>
                <a:ea typeface="方正毡笔黑简体" panose="03000509000000000000" pitchFamily="65" charset="-122"/>
              </a:rPr>
              <a:t>PART</a:t>
            </a:r>
            <a:endParaRPr lang="zh-CN" altLang="en-US" sz="4800" spc="600" dirty="0">
              <a:solidFill>
                <a:srgbClr val="6395CE"/>
              </a:solidFill>
              <a:latin typeface="方正毡笔黑简体" panose="03000509000000000000" pitchFamily="65" charset="-122"/>
              <a:ea typeface="方正毡笔黑简体" panose="03000509000000000000" pitchFamily="65" charset="-122"/>
            </a:endParaRPr>
          </a:p>
        </p:txBody>
      </p:sp>
      <p:sp>
        <p:nvSpPr>
          <p:cNvPr id="31" name="文本框 9"/>
          <p:cNvSpPr txBox="1"/>
          <p:nvPr/>
        </p:nvSpPr>
        <p:spPr>
          <a:xfrm>
            <a:off x="5335145" y="1964961"/>
            <a:ext cx="623310" cy="2234341"/>
          </a:xfrm>
          <a:prstGeom prst="rect">
            <a:avLst/>
          </a:prstGeom>
          <a:noFill/>
        </p:spPr>
        <p:txBody>
          <a:bodyPr vert="eaVert" wrap="square" lIns="91440" tIns="45720" rIns="91440" bIns="45720" rtlCol="0" anchor="ctr">
            <a:noAutofit/>
          </a:bodyPr>
          <a:lstStyle/>
          <a:p>
            <a:pPr marL="0" lvl="1">
              <a:lnSpc>
                <a:spcPct val="150000"/>
              </a:lnSpc>
            </a:pPr>
            <a:r>
              <a:rPr lang="zh-CN" altLang="en-US" sz="3200" b="1" spc="300" dirty="0">
                <a:solidFill>
                  <a:schemeClr val="tx1">
                    <a:lumMod val="65000"/>
                    <a:lumOff val="35000"/>
                  </a:schemeClr>
                </a:solidFill>
                <a:latin typeface="方正毡笔黑简体" panose="03000509000000000000" pitchFamily="65" charset="-122"/>
                <a:ea typeface="方正毡笔黑简体" panose="03000509000000000000" pitchFamily="65" charset="-122"/>
                <a:cs typeface="+mn-ea"/>
                <a:sym typeface="+mn-lt"/>
              </a:rPr>
              <a:t>个人能力</a:t>
            </a:r>
          </a:p>
        </p:txBody>
      </p:sp>
      <p:sp>
        <p:nvSpPr>
          <p:cNvPr id="32" name="文本框 9"/>
          <p:cNvSpPr txBox="1"/>
          <p:nvPr/>
        </p:nvSpPr>
        <p:spPr>
          <a:xfrm>
            <a:off x="6461224" y="1938114"/>
            <a:ext cx="623310" cy="2234341"/>
          </a:xfrm>
          <a:prstGeom prst="rect">
            <a:avLst/>
          </a:prstGeom>
          <a:noFill/>
        </p:spPr>
        <p:txBody>
          <a:bodyPr vert="eaVert" wrap="square" lIns="91440" tIns="45720" rIns="91440" bIns="45720" rtlCol="0" anchor="ctr">
            <a:noAutofit/>
          </a:bodyPr>
          <a:lstStyle/>
          <a:p>
            <a:pPr marL="0" lvl="1">
              <a:lnSpc>
                <a:spcPct val="150000"/>
              </a:lnSpc>
            </a:pPr>
            <a:r>
              <a:rPr lang="zh-CN" altLang="en-US" sz="3200" b="1" spc="300" dirty="0">
                <a:solidFill>
                  <a:schemeClr val="tx1">
                    <a:lumMod val="65000"/>
                    <a:lumOff val="35000"/>
                  </a:schemeClr>
                </a:solidFill>
                <a:latin typeface="方正毡笔黑简体" panose="03000509000000000000" pitchFamily="65" charset="-122"/>
                <a:ea typeface="方正毡笔黑简体" panose="03000509000000000000" pitchFamily="65" charset="-122"/>
                <a:cs typeface="+mn-ea"/>
                <a:sym typeface="+mn-lt"/>
              </a:rPr>
              <a:t>问题应对</a:t>
            </a:r>
          </a:p>
        </p:txBody>
      </p:sp>
      <p:sp>
        <p:nvSpPr>
          <p:cNvPr id="33" name="文本框 9"/>
          <p:cNvSpPr txBox="1"/>
          <p:nvPr/>
        </p:nvSpPr>
        <p:spPr>
          <a:xfrm>
            <a:off x="7619761" y="1939852"/>
            <a:ext cx="623310" cy="2234341"/>
          </a:xfrm>
          <a:prstGeom prst="rect">
            <a:avLst/>
          </a:prstGeom>
          <a:noFill/>
        </p:spPr>
        <p:txBody>
          <a:bodyPr vert="eaVert" wrap="square" lIns="91440" tIns="45720" rIns="91440" bIns="45720" rtlCol="0" anchor="ctr">
            <a:noAutofit/>
          </a:bodyPr>
          <a:lstStyle/>
          <a:p>
            <a:pPr marL="0" lvl="1">
              <a:lnSpc>
                <a:spcPct val="150000"/>
              </a:lnSpc>
            </a:pPr>
            <a:r>
              <a:rPr lang="zh-CN" altLang="en-US" sz="3200" b="1" spc="300" dirty="0">
                <a:solidFill>
                  <a:schemeClr val="tx1">
                    <a:lumMod val="65000"/>
                    <a:lumOff val="35000"/>
                  </a:schemeClr>
                </a:solidFill>
                <a:latin typeface="方正毡笔黑简体" panose="03000509000000000000" pitchFamily="65" charset="-122"/>
                <a:ea typeface="方正毡笔黑简体" panose="03000509000000000000" pitchFamily="65" charset="-122"/>
                <a:cs typeface="+mn-ea"/>
                <a:sym typeface="+mn-lt"/>
              </a:rPr>
              <a:t>岗位职责</a:t>
            </a:r>
          </a:p>
        </p:txBody>
      </p:sp>
      <p:cxnSp>
        <p:nvCxnSpPr>
          <p:cNvPr id="34" name="直接连接符 33">
            <a:extLst>
              <a:ext uri="{FF2B5EF4-FFF2-40B4-BE49-F238E27FC236}">
                <a16:creationId xmlns:a16="http://schemas.microsoft.com/office/drawing/2014/main" xmlns="" id="{3AE68F0F-EF86-4985-8791-0955F4C19090}"/>
              </a:ext>
            </a:extLst>
          </p:cNvPr>
          <p:cNvCxnSpPr/>
          <p:nvPr/>
        </p:nvCxnSpPr>
        <p:spPr>
          <a:xfrm>
            <a:off x="6102230" y="1364145"/>
            <a:ext cx="0" cy="2736304"/>
          </a:xfrm>
          <a:prstGeom prst="line">
            <a:avLst/>
          </a:prstGeom>
          <a:ln w="57150">
            <a:solidFill>
              <a:srgbClr val="FAC3C5"/>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xmlns="" id="{8F3F479D-7C8D-421B-B7BC-D40817CEB3B9}"/>
              </a:ext>
            </a:extLst>
          </p:cNvPr>
          <p:cNvCxnSpPr/>
          <p:nvPr/>
        </p:nvCxnSpPr>
        <p:spPr>
          <a:xfrm>
            <a:off x="7254055" y="1364145"/>
            <a:ext cx="0" cy="2736304"/>
          </a:xfrm>
          <a:prstGeom prst="line">
            <a:avLst/>
          </a:prstGeom>
          <a:ln w="57150">
            <a:solidFill>
              <a:srgbClr val="6395CE"/>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4076672" y="4298156"/>
            <a:ext cx="5253724" cy="1569660"/>
          </a:xfrm>
          <a:prstGeom prst="rect">
            <a:avLst/>
          </a:prstGeom>
          <a:noFill/>
        </p:spPr>
        <p:txBody>
          <a:bodyPr wrap="square" rtlCol="0">
            <a:spAutoFit/>
          </a:bodyPr>
          <a:lstStyle/>
          <a:p>
            <a:r>
              <a:rPr lang="zh-CN" altLang="en-US" sz="9600" dirty="0">
                <a:solidFill>
                  <a:srgbClr val="FF9999"/>
                </a:solidFill>
                <a:latin typeface="方正艺黑简体" panose="03000509000000000000" pitchFamily="65" charset="-122"/>
                <a:ea typeface="方正艺黑简体" panose="03000509000000000000" pitchFamily="65" charset="-122"/>
              </a:rPr>
              <a:t>岗位认知</a:t>
            </a:r>
          </a:p>
        </p:txBody>
      </p:sp>
    </p:spTree>
    <p:extLst>
      <p:ext uri="{BB962C8B-B14F-4D97-AF65-F5344CB8AC3E}">
        <p14:creationId xmlns:p14="http://schemas.microsoft.com/office/powerpoint/2010/main" val="1238453073"/>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000"/>
                            </p:stCondLst>
                            <p:childTnLst>
                              <p:par>
                                <p:cTn id="15" presetID="17" presetClass="entr" presetSubtype="1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750" fill="hold"/>
                                        <p:tgtEl>
                                          <p:spTgt spid="6"/>
                                        </p:tgtEl>
                                        <p:attrNameLst>
                                          <p:attrName>ppt_w</p:attrName>
                                        </p:attrNameLst>
                                      </p:cBhvr>
                                      <p:tavLst>
                                        <p:tav tm="0">
                                          <p:val>
                                            <p:fltVal val="0"/>
                                          </p:val>
                                        </p:tav>
                                        <p:tav tm="100000">
                                          <p:val>
                                            <p:strVal val="#ppt_w"/>
                                          </p:val>
                                        </p:tav>
                                      </p:tavLst>
                                    </p:anim>
                                    <p:anim calcmode="lin" valueType="num">
                                      <p:cBhvr>
                                        <p:cTn id="18" dur="750" fill="hold"/>
                                        <p:tgtEl>
                                          <p:spTgt spid="6"/>
                                        </p:tgtEl>
                                        <p:attrNameLst>
                                          <p:attrName>ppt_h</p:attrName>
                                        </p:attrNameLst>
                                      </p:cBhvr>
                                      <p:tavLst>
                                        <p:tav tm="0">
                                          <p:val>
                                            <p:strVal val="#ppt_h"/>
                                          </p:val>
                                        </p:tav>
                                        <p:tav tm="100000">
                                          <p:val>
                                            <p:strVal val="#ppt_h"/>
                                          </p:val>
                                        </p:tav>
                                      </p:tavLst>
                                    </p:anim>
                                  </p:childTnLst>
                                </p:cTn>
                              </p:par>
                            </p:childTnLst>
                          </p:cTn>
                        </p:par>
                        <p:par>
                          <p:cTn id="19" fill="hold">
                            <p:stCondLst>
                              <p:cond delay="1750"/>
                            </p:stCondLst>
                            <p:childTnLst>
                              <p:par>
                                <p:cTn id="20" presetID="17" presetClass="entr" presetSubtype="10" fill="hold" grpId="0" nodeType="after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p:cTn id="22" dur="750" fill="hold"/>
                                        <p:tgtEl>
                                          <p:spTgt spid="37"/>
                                        </p:tgtEl>
                                        <p:attrNameLst>
                                          <p:attrName>ppt_w</p:attrName>
                                        </p:attrNameLst>
                                      </p:cBhvr>
                                      <p:tavLst>
                                        <p:tav tm="0">
                                          <p:val>
                                            <p:fltVal val="0"/>
                                          </p:val>
                                        </p:tav>
                                        <p:tav tm="100000">
                                          <p:val>
                                            <p:strVal val="#ppt_w"/>
                                          </p:val>
                                        </p:tav>
                                      </p:tavLst>
                                    </p:anim>
                                    <p:anim calcmode="lin" valueType="num">
                                      <p:cBhvr>
                                        <p:cTn id="23" dur="750" fill="hold"/>
                                        <p:tgtEl>
                                          <p:spTgt spid="37"/>
                                        </p:tgtEl>
                                        <p:attrNameLst>
                                          <p:attrName>ppt_h</p:attrName>
                                        </p:attrNameLst>
                                      </p:cBhvr>
                                      <p:tavLst>
                                        <p:tav tm="0">
                                          <p:val>
                                            <p:strVal val="#ppt_h"/>
                                          </p:val>
                                        </p:tav>
                                        <p:tav tm="100000">
                                          <p:val>
                                            <p:strVal val="#ppt_h"/>
                                          </p:val>
                                        </p:tav>
                                      </p:tavLst>
                                    </p:anim>
                                  </p:childTnLst>
                                </p:cTn>
                              </p:par>
                              <p:par>
                                <p:cTn id="24" presetID="42" presetClass="entr" presetSubtype="0" fill="hold" grpId="0" nodeType="withEffect">
                                  <p:stCondLst>
                                    <p:cond delay="200"/>
                                  </p:stCondLst>
                                  <p:childTnLst>
                                    <p:set>
                                      <p:cBhvr>
                                        <p:cTn id="25" dur="1" fill="hold">
                                          <p:stCondLst>
                                            <p:cond delay="0"/>
                                          </p:stCondLst>
                                        </p:cTn>
                                        <p:tgtEl>
                                          <p:spTgt spid="31">
                                            <p:txEl>
                                              <p:pRg st="0" end="0"/>
                                            </p:txEl>
                                          </p:spTgt>
                                        </p:tgtEl>
                                        <p:attrNameLst>
                                          <p:attrName>style.visibility</p:attrName>
                                        </p:attrNameLst>
                                      </p:cBhvr>
                                      <p:to>
                                        <p:strVal val="visible"/>
                                      </p:to>
                                    </p:set>
                                    <p:animEffect transition="in" filter="fade">
                                      <p:cBhvr>
                                        <p:cTn id="26" dur="700"/>
                                        <p:tgtEl>
                                          <p:spTgt spid="31">
                                            <p:txEl>
                                              <p:pRg st="0" end="0"/>
                                            </p:txEl>
                                          </p:spTgt>
                                        </p:tgtEl>
                                      </p:cBhvr>
                                    </p:animEffect>
                                    <p:anim calcmode="lin" valueType="num">
                                      <p:cBhvr>
                                        <p:cTn id="27" dur="700" fill="hold"/>
                                        <p:tgtEl>
                                          <p:spTgt spid="31">
                                            <p:txEl>
                                              <p:pRg st="0" end="0"/>
                                            </p:txEl>
                                          </p:spTgt>
                                        </p:tgtEl>
                                        <p:attrNameLst>
                                          <p:attrName>ppt_x</p:attrName>
                                        </p:attrNameLst>
                                      </p:cBhvr>
                                      <p:tavLst>
                                        <p:tav tm="0">
                                          <p:val>
                                            <p:strVal val="#ppt_x"/>
                                          </p:val>
                                        </p:tav>
                                        <p:tav tm="100000">
                                          <p:val>
                                            <p:strVal val="#ppt_x"/>
                                          </p:val>
                                        </p:tav>
                                      </p:tavLst>
                                    </p:anim>
                                    <p:anim calcmode="lin" valueType="num">
                                      <p:cBhvr>
                                        <p:cTn id="28" dur="700" fill="hold"/>
                                        <p:tgtEl>
                                          <p:spTgt spid="31">
                                            <p:txEl>
                                              <p:pRg st="0" end="0"/>
                                            </p:txEl>
                                          </p:spTgt>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20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1000"/>
                                        <p:tgtEl>
                                          <p:spTgt spid="35"/>
                                        </p:tgtEl>
                                      </p:cBhvr>
                                    </p:animEffect>
                                    <p:anim calcmode="lin" valueType="num">
                                      <p:cBhvr>
                                        <p:cTn id="32" dur="1000" fill="hold"/>
                                        <p:tgtEl>
                                          <p:spTgt spid="35"/>
                                        </p:tgtEl>
                                        <p:attrNameLst>
                                          <p:attrName>ppt_x</p:attrName>
                                        </p:attrNameLst>
                                      </p:cBhvr>
                                      <p:tavLst>
                                        <p:tav tm="0">
                                          <p:val>
                                            <p:strVal val="#ppt_x"/>
                                          </p:val>
                                        </p:tav>
                                        <p:tav tm="100000">
                                          <p:val>
                                            <p:strVal val="#ppt_x"/>
                                          </p:val>
                                        </p:tav>
                                      </p:tavLst>
                                    </p:anim>
                                    <p:anim calcmode="lin" valueType="num">
                                      <p:cBhvr>
                                        <p:cTn id="33" dur="1000" fill="hold"/>
                                        <p:tgtEl>
                                          <p:spTgt spid="35"/>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400"/>
                                  </p:stCondLst>
                                  <p:childTnLst>
                                    <p:set>
                                      <p:cBhvr>
                                        <p:cTn id="35" dur="1" fill="hold">
                                          <p:stCondLst>
                                            <p:cond delay="0"/>
                                          </p:stCondLst>
                                        </p:cTn>
                                        <p:tgtEl>
                                          <p:spTgt spid="32">
                                            <p:txEl>
                                              <p:pRg st="0" end="0"/>
                                            </p:txEl>
                                          </p:spTgt>
                                        </p:tgtEl>
                                        <p:attrNameLst>
                                          <p:attrName>style.visibility</p:attrName>
                                        </p:attrNameLst>
                                      </p:cBhvr>
                                      <p:to>
                                        <p:strVal val="visible"/>
                                      </p:to>
                                    </p:set>
                                    <p:animEffect transition="in" filter="fade">
                                      <p:cBhvr>
                                        <p:cTn id="36" dur="700"/>
                                        <p:tgtEl>
                                          <p:spTgt spid="32">
                                            <p:txEl>
                                              <p:pRg st="0" end="0"/>
                                            </p:txEl>
                                          </p:spTgt>
                                        </p:tgtEl>
                                      </p:cBhvr>
                                    </p:animEffect>
                                    <p:anim calcmode="lin" valueType="num">
                                      <p:cBhvr>
                                        <p:cTn id="37" dur="700" fill="hold"/>
                                        <p:tgtEl>
                                          <p:spTgt spid="32">
                                            <p:txEl>
                                              <p:pRg st="0" end="0"/>
                                            </p:txEl>
                                          </p:spTgt>
                                        </p:tgtEl>
                                        <p:attrNameLst>
                                          <p:attrName>ppt_x</p:attrName>
                                        </p:attrNameLst>
                                      </p:cBhvr>
                                      <p:tavLst>
                                        <p:tav tm="0">
                                          <p:val>
                                            <p:strVal val="#ppt_x"/>
                                          </p:val>
                                        </p:tav>
                                        <p:tav tm="100000">
                                          <p:val>
                                            <p:strVal val="#ppt_x"/>
                                          </p:val>
                                        </p:tav>
                                      </p:tavLst>
                                    </p:anim>
                                    <p:anim calcmode="lin" valueType="num">
                                      <p:cBhvr>
                                        <p:cTn id="38" dur="700" fill="hold"/>
                                        <p:tgtEl>
                                          <p:spTgt spid="32">
                                            <p:txEl>
                                              <p:pRg st="0" end="0"/>
                                            </p:txEl>
                                          </p:spTgt>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400"/>
                                  </p:stCondLst>
                                  <p:childTnLst>
                                    <p:set>
                                      <p:cBhvr>
                                        <p:cTn id="40" dur="1" fill="hold">
                                          <p:stCondLst>
                                            <p:cond delay="0"/>
                                          </p:stCondLst>
                                        </p:cTn>
                                        <p:tgtEl>
                                          <p:spTgt spid="34"/>
                                        </p:tgtEl>
                                        <p:attrNameLst>
                                          <p:attrName>style.visibility</p:attrName>
                                        </p:attrNameLst>
                                      </p:cBhvr>
                                      <p:to>
                                        <p:strVal val="visible"/>
                                      </p:to>
                                    </p:set>
                                    <p:animEffect transition="in" filter="fade">
                                      <p:cBhvr>
                                        <p:cTn id="41" dur="1000"/>
                                        <p:tgtEl>
                                          <p:spTgt spid="34"/>
                                        </p:tgtEl>
                                      </p:cBhvr>
                                    </p:animEffect>
                                    <p:anim calcmode="lin" valueType="num">
                                      <p:cBhvr>
                                        <p:cTn id="42" dur="1000" fill="hold"/>
                                        <p:tgtEl>
                                          <p:spTgt spid="34"/>
                                        </p:tgtEl>
                                        <p:attrNameLst>
                                          <p:attrName>ppt_x</p:attrName>
                                        </p:attrNameLst>
                                      </p:cBhvr>
                                      <p:tavLst>
                                        <p:tav tm="0">
                                          <p:val>
                                            <p:strVal val="#ppt_x"/>
                                          </p:val>
                                        </p:tav>
                                        <p:tav tm="100000">
                                          <p:val>
                                            <p:strVal val="#ppt_x"/>
                                          </p:val>
                                        </p:tav>
                                      </p:tavLst>
                                    </p:anim>
                                    <p:anim calcmode="lin" valueType="num">
                                      <p:cBhvr>
                                        <p:cTn id="43" dur="1000" fill="hold"/>
                                        <p:tgtEl>
                                          <p:spTgt spid="34"/>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600"/>
                                  </p:stCondLst>
                                  <p:childTnLst>
                                    <p:set>
                                      <p:cBhvr>
                                        <p:cTn id="45" dur="1" fill="hold">
                                          <p:stCondLst>
                                            <p:cond delay="0"/>
                                          </p:stCondLst>
                                        </p:cTn>
                                        <p:tgtEl>
                                          <p:spTgt spid="33">
                                            <p:txEl>
                                              <p:pRg st="0" end="0"/>
                                            </p:txEl>
                                          </p:spTgt>
                                        </p:tgtEl>
                                        <p:attrNameLst>
                                          <p:attrName>style.visibility</p:attrName>
                                        </p:attrNameLst>
                                      </p:cBhvr>
                                      <p:to>
                                        <p:strVal val="visible"/>
                                      </p:to>
                                    </p:set>
                                    <p:animEffect transition="in" filter="fade">
                                      <p:cBhvr>
                                        <p:cTn id="46" dur="700"/>
                                        <p:tgtEl>
                                          <p:spTgt spid="33">
                                            <p:txEl>
                                              <p:pRg st="0" end="0"/>
                                            </p:txEl>
                                          </p:spTgt>
                                        </p:tgtEl>
                                      </p:cBhvr>
                                    </p:animEffect>
                                    <p:anim calcmode="lin" valueType="num">
                                      <p:cBhvr>
                                        <p:cTn id="47" dur="700" fill="hold"/>
                                        <p:tgtEl>
                                          <p:spTgt spid="33">
                                            <p:txEl>
                                              <p:pRg st="0" end="0"/>
                                            </p:txEl>
                                          </p:spTgt>
                                        </p:tgtEl>
                                        <p:attrNameLst>
                                          <p:attrName>ppt_x</p:attrName>
                                        </p:attrNameLst>
                                      </p:cBhvr>
                                      <p:tavLst>
                                        <p:tav tm="0">
                                          <p:val>
                                            <p:strVal val="#ppt_x"/>
                                          </p:val>
                                        </p:tav>
                                        <p:tav tm="100000">
                                          <p:val>
                                            <p:strVal val="#ppt_x"/>
                                          </p:val>
                                        </p:tav>
                                      </p:tavLst>
                                    </p:anim>
                                    <p:anim calcmode="lin" valueType="num">
                                      <p:cBhvr>
                                        <p:cTn id="48" dur="700" fill="hold"/>
                                        <p:tgtEl>
                                          <p:spTgt spid="3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1" grpId="0" build="p"/>
      <p:bldP spid="32" grpId="0" build="p"/>
      <p:bldP spid="33" grpId="0" build="p"/>
      <p:bldP spid="3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 y="0"/>
            <a:ext cx="12214407" cy="6858000"/>
            <a:chOff x="-1" y="0"/>
            <a:chExt cx="12214407" cy="6858000"/>
          </a:xfrm>
        </p:grpSpPr>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0"/>
              <a:ext cx="12193721" cy="6858000"/>
            </a:xfrm>
            <a:prstGeom prst="rect">
              <a:avLst/>
            </a:prstGeom>
          </p:spPr>
        </p:pic>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 y="0"/>
              <a:ext cx="12214407" cy="6858000"/>
            </a:xfrm>
            <a:prstGeom prst="rect">
              <a:avLst/>
            </a:prstGeom>
          </p:spPr>
        </p:pic>
      </p:grpSp>
      <p:sp>
        <p:nvSpPr>
          <p:cNvPr id="6" name="矩形 5"/>
          <p:cNvSpPr/>
          <p:nvPr/>
        </p:nvSpPr>
        <p:spPr>
          <a:xfrm>
            <a:off x="217714" y="239486"/>
            <a:ext cx="11675788" cy="6455228"/>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217714" y="403657"/>
            <a:ext cx="2318635" cy="707886"/>
          </a:xfrm>
          <a:prstGeom prst="rect">
            <a:avLst/>
          </a:prstGeom>
          <a:noFill/>
        </p:spPr>
        <p:txBody>
          <a:bodyPr wrap="square" rtlCol="0">
            <a:spAutoFit/>
          </a:bodyPr>
          <a:lstStyle/>
          <a:p>
            <a:pPr algn="ctr"/>
            <a:r>
              <a:rPr lang="zh-CN" altLang="en-US" sz="4000" dirty="0">
                <a:solidFill>
                  <a:srgbClr val="6395CE"/>
                </a:solidFill>
                <a:latin typeface="方正艺黑简体" panose="03000509000000000000" pitchFamily="65" charset="-122"/>
                <a:ea typeface="方正艺黑简体" panose="03000509000000000000" pitchFamily="65" charset="-122"/>
              </a:rPr>
              <a:t>个人能力</a:t>
            </a:r>
          </a:p>
        </p:txBody>
      </p:sp>
      <p:sp>
        <p:nvSpPr>
          <p:cNvPr id="8" name="Arc 54">
            <a:extLst>
              <a:ext uri="{FF2B5EF4-FFF2-40B4-BE49-F238E27FC236}">
                <a16:creationId xmlns:a16="http://schemas.microsoft.com/office/drawing/2014/main" xmlns="" id="{CCEC4568-190D-467C-91BA-9A0CCC37A9B8}"/>
              </a:ext>
            </a:extLst>
          </p:cNvPr>
          <p:cNvSpPr/>
          <p:nvPr/>
        </p:nvSpPr>
        <p:spPr>
          <a:xfrm rot="10800000">
            <a:off x="3228410" y="2287762"/>
            <a:ext cx="2844536" cy="2844532"/>
          </a:xfrm>
          <a:prstGeom prst="arc">
            <a:avLst>
              <a:gd name="adj1" fmla="val 16200000"/>
              <a:gd name="adj2" fmla="val 16185280"/>
            </a:avLst>
          </a:prstGeom>
          <a:ln w="28575">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defTabSz="1031600"/>
            <a:endParaRPr lang="en-US" sz="2000" b="1" dirty="0">
              <a:solidFill>
                <a:schemeClr val="accent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sp>
        <p:nvSpPr>
          <p:cNvPr id="9" name="Freeform 31">
            <a:extLst>
              <a:ext uri="{FF2B5EF4-FFF2-40B4-BE49-F238E27FC236}">
                <a16:creationId xmlns:a16="http://schemas.microsoft.com/office/drawing/2014/main" xmlns="" id="{7466EFC0-B22A-4B03-A676-BAC811C3C801}"/>
              </a:ext>
            </a:extLst>
          </p:cNvPr>
          <p:cNvSpPr/>
          <p:nvPr/>
        </p:nvSpPr>
        <p:spPr>
          <a:xfrm>
            <a:off x="3563274" y="1963855"/>
            <a:ext cx="878923" cy="878919"/>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FAC3C5"/>
          </a:solidFill>
          <a:ln w="12700">
            <a:noFill/>
          </a:ln>
          <a:effectLst>
            <a:outerShdw blurRad="50800" dist="38100" dir="5400000" algn="t"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79" tIns="106379" rIns="106379" bIns="106379" numCol="1" spcCol="1270" anchor="ctr" anchorCtr="0">
            <a:noAutofit/>
          </a:bodyPr>
          <a:lstStyle/>
          <a:p>
            <a:pPr algn="ctr" defTabSz="666734">
              <a:lnSpc>
                <a:spcPct val="90000"/>
              </a:lnSpc>
              <a:spcBef>
                <a:spcPct val="0"/>
              </a:spcBef>
              <a:spcAft>
                <a:spcPct val="35000"/>
              </a:spcAft>
            </a:pPr>
            <a:r>
              <a:rPr lang="en-US" altLang="zh-CN" sz="32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01</a:t>
            </a:r>
            <a:endParaRPr lang="en-US" sz="32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sp>
        <p:nvSpPr>
          <p:cNvPr id="10" name="Freeform 32">
            <a:extLst>
              <a:ext uri="{FF2B5EF4-FFF2-40B4-BE49-F238E27FC236}">
                <a16:creationId xmlns:a16="http://schemas.microsoft.com/office/drawing/2014/main" xmlns="" id="{B891DC8D-B1BB-4285-9E07-E72FD111D142}"/>
              </a:ext>
            </a:extLst>
          </p:cNvPr>
          <p:cNvSpPr/>
          <p:nvPr/>
        </p:nvSpPr>
        <p:spPr>
          <a:xfrm>
            <a:off x="2808631" y="3295874"/>
            <a:ext cx="878923" cy="878919"/>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FAC3C5"/>
          </a:solidFill>
          <a:ln w="12700">
            <a:noFill/>
          </a:ln>
          <a:effectLst>
            <a:outerShdw blurRad="50800" dist="38100" dir="5400000" algn="t"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79" tIns="106379" rIns="106379" bIns="106379" numCol="1" spcCol="1270" anchor="ctr" anchorCtr="0">
            <a:noAutofit/>
          </a:bodyPr>
          <a:lstStyle/>
          <a:p>
            <a:pPr algn="ctr" defTabSz="666734">
              <a:lnSpc>
                <a:spcPct val="90000"/>
              </a:lnSpc>
              <a:spcBef>
                <a:spcPct val="0"/>
              </a:spcBef>
              <a:spcAft>
                <a:spcPct val="35000"/>
              </a:spcAft>
            </a:pPr>
            <a:r>
              <a:rPr lang="en-US" altLang="zh-CN" sz="32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02</a:t>
            </a:r>
            <a:endParaRPr lang="en-US" sz="32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sp>
        <p:nvSpPr>
          <p:cNvPr id="11" name="Freeform 33">
            <a:extLst>
              <a:ext uri="{FF2B5EF4-FFF2-40B4-BE49-F238E27FC236}">
                <a16:creationId xmlns:a16="http://schemas.microsoft.com/office/drawing/2014/main" xmlns="" id="{FFFC3EEF-9C7D-48B5-A1A3-EDF492BF2486}"/>
              </a:ext>
            </a:extLst>
          </p:cNvPr>
          <p:cNvSpPr/>
          <p:nvPr/>
        </p:nvSpPr>
        <p:spPr>
          <a:xfrm>
            <a:off x="3563274" y="4573865"/>
            <a:ext cx="878923" cy="878919"/>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FAC3C5"/>
          </a:solidFill>
          <a:ln w="12700">
            <a:noFill/>
          </a:ln>
          <a:effectLst>
            <a:outerShdw blurRad="50800" dist="38100" dir="5400000" algn="t"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79" tIns="106379" rIns="106379" bIns="106379" numCol="1" spcCol="1270" anchor="ctr" anchorCtr="0">
            <a:noAutofit/>
          </a:bodyPr>
          <a:lstStyle/>
          <a:p>
            <a:pPr algn="ctr" defTabSz="666734">
              <a:lnSpc>
                <a:spcPct val="90000"/>
              </a:lnSpc>
              <a:spcBef>
                <a:spcPct val="0"/>
              </a:spcBef>
              <a:spcAft>
                <a:spcPct val="35000"/>
              </a:spcAft>
            </a:pPr>
            <a:r>
              <a:rPr lang="en-US" altLang="zh-CN" sz="32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03</a:t>
            </a:r>
            <a:endParaRPr lang="en-US" sz="32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sp>
        <p:nvSpPr>
          <p:cNvPr id="14" name="Arc 61">
            <a:extLst>
              <a:ext uri="{FF2B5EF4-FFF2-40B4-BE49-F238E27FC236}">
                <a16:creationId xmlns:a16="http://schemas.microsoft.com/office/drawing/2014/main" xmlns="" id="{5BE21933-4CD6-48A8-93DE-65DCC91CC793}"/>
              </a:ext>
            </a:extLst>
          </p:cNvPr>
          <p:cNvSpPr/>
          <p:nvPr/>
        </p:nvSpPr>
        <p:spPr>
          <a:xfrm rot="10800000">
            <a:off x="6227560" y="2287762"/>
            <a:ext cx="2844536" cy="2844532"/>
          </a:xfrm>
          <a:prstGeom prst="arc">
            <a:avLst>
              <a:gd name="adj1" fmla="val 16200000"/>
              <a:gd name="adj2" fmla="val 16185280"/>
            </a:avLst>
          </a:prstGeom>
          <a:ln w="28575">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defTabSz="1031600"/>
            <a:endParaRPr lang="en-US" sz="2000" b="1" dirty="0">
              <a:solidFill>
                <a:schemeClr val="accent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sp>
        <p:nvSpPr>
          <p:cNvPr id="15" name="Freeform 85">
            <a:extLst>
              <a:ext uri="{FF2B5EF4-FFF2-40B4-BE49-F238E27FC236}">
                <a16:creationId xmlns:a16="http://schemas.microsoft.com/office/drawing/2014/main" xmlns="" id="{F1097896-0F67-4567-B745-3277BDBF3958}"/>
              </a:ext>
            </a:extLst>
          </p:cNvPr>
          <p:cNvSpPr/>
          <p:nvPr/>
        </p:nvSpPr>
        <p:spPr>
          <a:xfrm>
            <a:off x="7610549" y="1908643"/>
            <a:ext cx="878923" cy="878919"/>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6395CE"/>
          </a:solidFill>
          <a:ln w="12700">
            <a:noFill/>
          </a:ln>
          <a:effectLst>
            <a:outerShdw blurRad="50800" dist="38100" dir="5400000" algn="t"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79" tIns="106379" rIns="106379" bIns="106379" numCol="1" spcCol="1270" anchor="ctr" anchorCtr="0">
            <a:noAutofit/>
          </a:bodyPr>
          <a:lstStyle/>
          <a:p>
            <a:pPr algn="ctr" defTabSz="666734">
              <a:lnSpc>
                <a:spcPct val="90000"/>
              </a:lnSpc>
              <a:spcBef>
                <a:spcPct val="0"/>
              </a:spcBef>
              <a:spcAft>
                <a:spcPct val="35000"/>
              </a:spcAft>
            </a:pPr>
            <a:r>
              <a:rPr lang="en-US" altLang="zh-CN" sz="32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04</a:t>
            </a:r>
            <a:endParaRPr lang="en-US" sz="32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sp>
        <p:nvSpPr>
          <p:cNvPr id="16" name="Freeform 87">
            <a:extLst>
              <a:ext uri="{FF2B5EF4-FFF2-40B4-BE49-F238E27FC236}">
                <a16:creationId xmlns:a16="http://schemas.microsoft.com/office/drawing/2014/main" xmlns="" id="{D547400B-7C14-4AB6-9BD6-ABA9953BCAA8}"/>
              </a:ext>
            </a:extLst>
          </p:cNvPr>
          <p:cNvSpPr/>
          <p:nvPr/>
        </p:nvSpPr>
        <p:spPr>
          <a:xfrm>
            <a:off x="8541104" y="3240662"/>
            <a:ext cx="878923" cy="878919"/>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6395CE"/>
          </a:solidFill>
          <a:ln w="12700">
            <a:noFill/>
          </a:ln>
          <a:effectLst>
            <a:outerShdw blurRad="50800" dist="38100" dir="5400000" algn="t"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79" tIns="106379" rIns="106379" bIns="106379" numCol="1" spcCol="1270" anchor="ctr" anchorCtr="0">
            <a:noAutofit/>
          </a:bodyPr>
          <a:lstStyle/>
          <a:p>
            <a:pPr algn="ctr" defTabSz="666734">
              <a:lnSpc>
                <a:spcPct val="90000"/>
              </a:lnSpc>
              <a:spcBef>
                <a:spcPct val="0"/>
              </a:spcBef>
              <a:spcAft>
                <a:spcPct val="35000"/>
              </a:spcAft>
            </a:pPr>
            <a:r>
              <a:rPr lang="en-US" altLang="zh-CN" sz="32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05</a:t>
            </a:r>
            <a:endParaRPr lang="en-US" sz="32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sp>
        <p:nvSpPr>
          <p:cNvPr id="17" name="Freeform 89">
            <a:extLst>
              <a:ext uri="{FF2B5EF4-FFF2-40B4-BE49-F238E27FC236}">
                <a16:creationId xmlns:a16="http://schemas.microsoft.com/office/drawing/2014/main" xmlns="" id="{077DB857-7535-45F7-986E-D16DADF32DD2}"/>
              </a:ext>
            </a:extLst>
          </p:cNvPr>
          <p:cNvSpPr/>
          <p:nvPr/>
        </p:nvSpPr>
        <p:spPr>
          <a:xfrm>
            <a:off x="7610549" y="4518653"/>
            <a:ext cx="878923" cy="878919"/>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6395CE"/>
          </a:solidFill>
          <a:ln w="12700">
            <a:noFill/>
          </a:ln>
          <a:effectLst>
            <a:outerShdw blurRad="50800" dist="38100" dir="5400000" algn="t"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79" tIns="106379" rIns="106379" bIns="106379" numCol="1" spcCol="1270" anchor="ctr" anchorCtr="0">
            <a:noAutofit/>
          </a:bodyPr>
          <a:lstStyle/>
          <a:p>
            <a:pPr algn="ctr" defTabSz="666734">
              <a:lnSpc>
                <a:spcPct val="90000"/>
              </a:lnSpc>
              <a:spcBef>
                <a:spcPct val="0"/>
              </a:spcBef>
              <a:spcAft>
                <a:spcPct val="35000"/>
              </a:spcAft>
            </a:pPr>
            <a:r>
              <a:rPr lang="en-US" altLang="zh-CN" sz="32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06</a:t>
            </a:r>
            <a:endParaRPr lang="en-US" sz="32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grpSp>
        <p:nvGrpSpPr>
          <p:cNvPr id="18" name="Group 75">
            <a:extLst>
              <a:ext uri="{FF2B5EF4-FFF2-40B4-BE49-F238E27FC236}">
                <a16:creationId xmlns:a16="http://schemas.microsoft.com/office/drawing/2014/main" xmlns="" id="{E3815915-EB0F-4F20-9DE4-C45A98DEA8EB}"/>
              </a:ext>
            </a:extLst>
          </p:cNvPr>
          <p:cNvGrpSpPr/>
          <p:nvPr/>
        </p:nvGrpSpPr>
        <p:grpSpPr>
          <a:xfrm>
            <a:off x="481757" y="3451148"/>
            <a:ext cx="2121049" cy="777068"/>
            <a:chOff x="5965602" y="1694722"/>
            <a:chExt cx="1585787" cy="580971"/>
          </a:xfrm>
        </p:grpSpPr>
        <p:sp>
          <p:nvSpPr>
            <p:cNvPr id="19" name="Text Placeholder 3">
              <a:extLst>
                <a:ext uri="{FF2B5EF4-FFF2-40B4-BE49-F238E27FC236}">
                  <a16:creationId xmlns:a16="http://schemas.microsoft.com/office/drawing/2014/main" xmlns="" id="{CA0974FD-A720-43EE-A232-9C1D8A8EA4D0}"/>
                </a:ext>
              </a:extLst>
            </p:cNvPr>
            <p:cNvSpPr txBox="1">
              <a:spLocks/>
            </p:cNvSpPr>
            <p:nvPr/>
          </p:nvSpPr>
          <p:spPr>
            <a:xfrm>
              <a:off x="6400854" y="1694722"/>
              <a:ext cx="1150535" cy="230108"/>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031600"/>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在此添加标题</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20" name="Text Placeholder 3">
              <a:extLst>
                <a:ext uri="{FF2B5EF4-FFF2-40B4-BE49-F238E27FC236}">
                  <a16:creationId xmlns:a16="http://schemas.microsoft.com/office/drawing/2014/main" xmlns="" id="{39EAF98D-E279-4271-944F-071992E0D887}"/>
                </a:ext>
              </a:extLst>
            </p:cNvPr>
            <p:cNvSpPr txBox="1">
              <a:spLocks/>
            </p:cNvSpPr>
            <p:nvPr/>
          </p:nvSpPr>
          <p:spPr>
            <a:xfrm>
              <a:off x="5965602" y="1953543"/>
              <a:ext cx="1585776" cy="32215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单击此处添加文本单击此处添加文本</a:t>
              </a:r>
            </a:p>
          </p:txBody>
        </p:sp>
      </p:grpSp>
      <p:grpSp>
        <p:nvGrpSpPr>
          <p:cNvPr id="21" name="Group 75">
            <a:extLst>
              <a:ext uri="{FF2B5EF4-FFF2-40B4-BE49-F238E27FC236}">
                <a16:creationId xmlns:a16="http://schemas.microsoft.com/office/drawing/2014/main" xmlns="" id="{286C11BD-8F0E-4118-A983-F8FB72C647BF}"/>
              </a:ext>
            </a:extLst>
          </p:cNvPr>
          <p:cNvGrpSpPr/>
          <p:nvPr/>
        </p:nvGrpSpPr>
        <p:grpSpPr>
          <a:xfrm>
            <a:off x="1160460" y="1938627"/>
            <a:ext cx="2121042" cy="777072"/>
            <a:chOff x="5965602" y="1694721"/>
            <a:chExt cx="1585787" cy="580974"/>
          </a:xfrm>
        </p:grpSpPr>
        <p:sp>
          <p:nvSpPr>
            <p:cNvPr id="22" name="Text Placeholder 3">
              <a:extLst>
                <a:ext uri="{FF2B5EF4-FFF2-40B4-BE49-F238E27FC236}">
                  <a16:creationId xmlns:a16="http://schemas.microsoft.com/office/drawing/2014/main" xmlns="" id="{60E2CB78-DE88-46DB-BC24-4B2550848C4A}"/>
                </a:ext>
              </a:extLst>
            </p:cNvPr>
            <p:cNvSpPr txBox="1">
              <a:spLocks/>
            </p:cNvSpPr>
            <p:nvPr/>
          </p:nvSpPr>
          <p:spPr>
            <a:xfrm>
              <a:off x="6400850" y="1694721"/>
              <a:ext cx="1150539" cy="230108"/>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031600"/>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在此添加标题</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23" name="Text Placeholder 3">
              <a:extLst>
                <a:ext uri="{FF2B5EF4-FFF2-40B4-BE49-F238E27FC236}">
                  <a16:creationId xmlns:a16="http://schemas.microsoft.com/office/drawing/2014/main" xmlns="" id="{C77A32AC-C25B-4A33-9E62-5CB488C29EDD}"/>
                </a:ext>
              </a:extLst>
            </p:cNvPr>
            <p:cNvSpPr txBox="1">
              <a:spLocks/>
            </p:cNvSpPr>
            <p:nvPr/>
          </p:nvSpPr>
          <p:spPr>
            <a:xfrm>
              <a:off x="5965602" y="1953545"/>
              <a:ext cx="1585776" cy="32215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单击此处添加文本单击此处添加文本</a:t>
              </a:r>
            </a:p>
          </p:txBody>
        </p:sp>
      </p:grpSp>
      <p:grpSp>
        <p:nvGrpSpPr>
          <p:cNvPr id="24" name="Group 75">
            <a:extLst>
              <a:ext uri="{FF2B5EF4-FFF2-40B4-BE49-F238E27FC236}">
                <a16:creationId xmlns:a16="http://schemas.microsoft.com/office/drawing/2014/main" xmlns="" id="{CBC92054-A588-4F08-8F27-1D47E9BA62D9}"/>
              </a:ext>
            </a:extLst>
          </p:cNvPr>
          <p:cNvGrpSpPr/>
          <p:nvPr/>
        </p:nvGrpSpPr>
        <p:grpSpPr>
          <a:xfrm>
            <a:off x="1160457" y="4884180"/>
            <a:ext cx="2121049" cy="777068"/>
            <a:chOff x="5965602" y="1694722"/>
            <a:chExt cx="1585787" cy="580971"/>
          </a:xfrm>
        </p:grpSpPr>
        <p:sp>
          <p:nvSpPr>
            <p:cNvPr id="25" name="Text Placeholder 3">
              <a:extLst>
                <a:ext uri="{FF2B5EF4-FFF2-40B4-BE49-F238E27FC236}">
                  <a16:creationId xmlns:a16="http://schemas.microsoft.com/office/drawing/2014/main" xmlns="" id="{6C2DD548-DFC6-4C68-B772-D631750ED3C9}"/>
                </a:ext>
              </a:extLst>
            </p:cNvPr>
            <p:cNvSpPr txBox="1">
              <a:spLocks/>
            </p:cNvSpPr>
            <p:nvPr/>
          </p:nvSpPr>
          <p:spPr>
            <a:xfrm>
              <a:off x="6400854" y="1694722"/>
              <a:ext cx="1150535" cy="230108"/>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031600"/>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在此添加标题</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26" name="Text Placeholder 3">
              <a:extLst>
                <a:ext uri="{FF2B5EF4-FFF2-40B4-BE49-F238E27FC236}">
                  <a16:creationId xmlns:a16="http://schemas.microsoft.com/office/drawing/2014/main" xmlns="" id="{2D1100DB-B33B-4D6C-B781-C5E2365F3074}"/>
                </a:ext>
              </a:extLst>
            </p:cNvPr>
            <p:cNvSpPr txBox="1">
              <a:spLocks/>
            </p:cNvSpPr>
            <p:nvPr/>
          </p:nvSpPr>
          <p:spPr>
            <a:xfrm>
              <a:off x="5965602" y="1953543"/>
              <a:ext cx="1585776" cy="32215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单击此处添加文本单击此处添加文本</a:t>
              </a:r>
            </a:p>
          </p:txBody>
        </p:sp>
      </p:grpSp>
      <p:grpSp>
        <p:nvGrpSpPr>
          <p:cNvPr id="27" name="Group 75">
            <a:extLst>
              <a:ext uri="{FF2B5EF4-FFF2-40B4-BE49-F238E27FC236}">
                <a16:creationId xmlns:a16="http://schemas.microsoft.com/office/drawing/2014/main" xmlns="" id="{F6EC29ED-A14B-458E-9D2E-8387F018AE86}"/>
              </a:ext>
            </a:extLst>
          </p:cNvPr>
          <p:cNvGrpSpPr/>
          <p:nvPr/>
        </p:nvGrpSpPr>
        <p:grpSpPr>
          <a:xfrm>
            <a:off x="8778829" y="1722602"/>
            <a:ext cx="2121035" cy="777068"/>
            <a:chOff x="5965602" y="1694723"/>
            <a:chExt cx="1585776" cy="580971"/>
          </a:xfrm>
        </p:grpSpPr>
        <p:sp>
          <p:nvSpPr>
            <p:cNvPr id="28" name="Text Placeholder 3">
              <a:extLst>
                <a:ext uri="{FF2B5EF4-FFF2-40B4-BE49-F238E27FC236}">
                  <a16:creationId xmlns:a16="http://schemas.microsoft.com/office/drawing/2014/main" xmlns="" id="{4E1616CD-2D67-4B2F-847C-4E4186C3250F}"/>
                </a:ext>
              </a:extLst>
            </p:cNvPr>
            <p:cNvSpPr txBox="1">
              <a:spLocks/>
            </p:cNvSpPr>
            <p:nvPr/>
          </p:nvSpPr>
          <p:spPr>
            <a:xfrm>
              <a:off x="5965602" y="1694723"/>
              <a:ext cx="1150534" cy="230108"/>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031600"/>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在此添加标题</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29" name="Text Placeholder 3">
              <a:extLst>
                <a:ext uri="{FF2B5EF4-FFF2-40B4-BE49-F238E27FC236}">
                  <a16:creationId xmlns:a16="http://schemas.microsoft.com/office/drawing/2014/main" xmlns="" id="{2161B757-EFC5-43F4-B0E3-38D590308B25}"/>
                </a:ext>
              </a:extLst>
            </p:cNvPr>
            <p:cNvSpPr txBox="1">
              <a:spLocks/>
            </p:cNvSpPr>
            <p:nvPr/>
          </p:nvSpPr>
          <p:spPr>
            <a:xfrm>
              <a:off x="5965602" y="1953544"/>
              <a:ext cx="1585776" cy="32215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单击此处添加文本单击此处添加文本</a:t>
              </a:r>
            </a:p>
          </p:txBody>
        </p:sp>
      </p:grpSp>
      <p:grpSp>
        <p:nvGrpSpPr>
          <p:cNvPr id="30" name="Group 75">
            <a:extLst>
              <a:ext uri="{FF2B5EF4-FFF2-40B4-BE49-F238E27FC236}">
                <a16:creationId xmlns:a16="http://schemas.microsoft.com/office/drawing/2014/main" xmlns="" id="{B349D5B4-BB24-42A0-9513-4D9628A31E49}"/>
              </a:ext>
            </a:extLst>
          </p:cNvPr>
          <p:cNvGrpSpPr/>
          <p:nvPr/>
        </p:nvGrpSpPr>
        <p:grpSpPr>
          <a:xfrm>
            <a:off x="8882224" y="4668157"/>
            <a:ext cx="2121035" cy="777068"/>
            <a:chOff x="5965602" y="1694723"/>
            <a:chExt cx="1585776" cy="580971"/>
          </a:xfrm>
        </p:grpSpPr>
        <p:sp>
          <p:nvSpPr>
            <p:cNvPr id="31" name="Text Placeholder 3">
              <a:extLst>
                <a:ext uri="{FF2B5EF4-FFF2-40B4-BE49-F238E27FC236}">
                  <a16:creationId xmlns:a16="http://schemas.microsoft.com/office/drawing/2014/main" xmlns="" id="{2F98E2BD-2CEE-4A92-A367-352212FAE393}"/>
                </a:ext>
              </a:extLst>
            </p:cNvPr>
            <p:cNvSpPr txBox="1">
              <a:spLocks/>
            </p:cNvSpPr>
            <p:nvPr/>
          </p:nvSpPr>
          <p:spPr>
            <a:xfrm>
              <a:off x="5965602" y="1694723"/>
              <a:ext cx="1150534" cy="230108"/>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031600"/>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在此添加标题</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32" name="Text Placeholder 3">
              <a:extLst>
                <a:ext uri="{FF2B5EF4-FFF2-40B4-BE49-F238E27FC236}">
                  <a16:creationId xmlns:a16="http://schemas.microsoft.com/office/drawing/2014/main" xmlns="" id="{77C48615-AB04-459F-AC3E-D2E7F3A33DD6}"/>
                </a:ext>
              </a:extLst>
            </p:cNvPr>
            <p:cNvSpPr txBox="1">
              <a:spLocks/>
            </p:cNvSpPr>
            <p:nvPr/>
          </p:nvSpPr>
          <p:spPr>
            <a:xfrm>
              <a:off x="5965602" y="1953544"/>
              <a:ext cx="1585776" cy="32215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单击此处添加文本单击此处添加文本</a:t>
              </a:r>
            </a:p>
          </p:txBody>
        </p:sp>
      </p:grpSp>
      <p:grpSp>
        <p:nvGrpSpPr>
          <p:cNvPr id="33" name="Group 75">
            <a:extLst>
              <a:ext uri="{FF2B5EF4-FFF2-40B4-BE49-F238E27FC236}">
                <a16:creationId xmlns:a16="http://schemas.microsoft.com/office/drawing/2014/main" xmlns="" id="{CC157B86-B86C-4FC2-93A9-F973C94C555F}"/>
              </a:ext>
            </a:extLst>
          </p:cNvPr>
          <p:cNvGrpSpPr/>
          <p:nvPr/>
        </p:nvGrpSpPr>
        <p:grpSpPr>
          <a:xfrm>
            <a:off x="9629402" y="3235125"/>
            <a:ext cx="2121035" cy="777068"/>
            <a:chOff x="5965602" y="1694723"/>
            <a:chExt cx="1585776" cy="580971"/>
          </a:xfrm>
        </p:grpSpPr>
        <p:sp>
          <p:nvSpPr>
            <p:cNvPr id="34" name="Text Placeholder 3">
              <a:extLst>
                <a:ext uri="{FF2B5EF4-FFF2-40B4-BE49-F238E27FC236}">
                  <a16:creationId xmlns:a16="http://schemas.microsoft.com/office/drawing/2014/main" xmlns="" id="{A591E81D-2C4C-4770-AC9C-A20DB17C1638}"/>
                </a:ext>
              </a:extLst>
            </p:cNvPr>
            <p:cNvSpPr txBox="1">
              <a:spLocks/>
            </p:cNvSpPr>
            <p:nvPr/>
          </p:nvSpPr>
          <p:spPr>
            <a:xfrm>
              <a:off x="5965602" y="1694723"/>
              <a:ext cx="1150534" cy="230108"/>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031600"/>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在此添加标题</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35" name="Text Placeholder 3">
              <a:extLst>
                <a:ext uri="{FF2B5EF4-FFF2-40B4-BE49-F238E27FC236}">
                  <a16:creationId xmlns:a16="http://schemas.microsoft.com/office/drawing/2014/main" xmlns="" id="{96744A03-D721-4FDA-8279-D6997AC03AB7}"/>
                </a:ext>
              </a:extLst>
            </p:cNvPr>
            <p:cNvSpPr txBox="1">
              <a:spLocks/>
            </p:cNvSpPr>
            <p:nvPr/>
          </p:nvSpPr>
          <p:spPr>
            <a:xfrm>
              <a:off x="5965602" y="1953544"/>
              <a:ext cx="1585776" cy="32215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单击此处添加文本单击此处添加文本</a:t>
              </a:r>
            </a:p>
          </p:txBody>
        </p:sp>
      </p:grpSp>
      <p:sp>
        <p:nvSpPr>
          <p:cNvPr id="36" name="Pentagon 64">
            <a:extLst>
              <a:ext uri="{FF2B5EF4-FFF2-40B4-BE49-F238E27FC236}">
                <a16:creationId xmlns:a16="http://schemas.microsoft.com/office/drawing/2014/main" xmlns="" id="{43E6A311-6291-4710-B78B-5ED21DC76C3B}"/>
              </a:ext>
            </a:extLst>
          </p:cNvPr>
          <p:cNvSpPr/>
          <p:nvPr/>
        </p:nvSpPr>
        <p:spPr bwMode="auto">
          <a:xfrm flipH="1">
            <a:off x="4544330" y="2964306"/>
            <a:ext cx="1557347" cy="1364788"/>
          </a:xfrm>
          <a:prstGeom prst="homePlate">
            <a:avLst/>
          </a:prstGeom>
          <a:solidFill>
            <a:srgbClr val="6395CE"/>
          </a:solidFill>
          <a:ln w="9525">
            <a:noFill/>
            <a:round/>
            <a:headEnd/>
            <a:tailEnd/>
          </a:ln>
        </p:spPr>
        <p:txBody>
          <a:bodyPr vert="horz" wrap="square" lIns="91440" tIns="45720" rIns="91440" bIns="45720" numCol="1" rtlCol="0" anchor="ctr" anchorCtr="0" compatLnSpc="1">
            <a:prstTxWarp prst="textNoShape">
              <a:avLst/>
            </a:prstTxWarp>
          </a:bodyPr>
          <a:lstStyle/>
          <a:p>
            <a:pPr algn="ctr" defTabSz="1031600"/>
            <a:r>
              <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点击输入标题</a:t>
            </a:r>
            <a:endParaRPr 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sp>
        <p:nvSpPr>
          <p:cNvPr id="37" name="Pentagon 63">
            <a:extLst>
              <a:ext uri="{FF2B5EF4-FFF2-40B4-BE49-F238E27FC236}">
                <a16:creationId xmlns:a16="http://schemas.microsoft.com/office/drawing/2014/main" xmlns="" id="{399BC30C-61CB-48EE-84AF-CC80B77E2971}"/>
              </a:ext>
            </a:extLst>
          </p:cNvPr>
          <p:cNvSpPr/>
          <p:nvPr/>
        </p:nvSpPr>
        <p:spPr bwMode="auto">
          <a:xfrm>
            <a:off x="6197218" y="2964306"/>
            <a:ext cx="1557347" cy="1364788"/>
          </a:xfrm>
          <a:prstGeom prst="homePlate">
            <a:avLst/>
          </a:prstGeom>
          <a:solidFill>
            <a:srgbClr val="FAC3C5"/>
          </a:solidFill>
          <a:ln w="9525">
            <a:noFill/>
            <a:round/>
            <a:headEnd/>
            <a:tailEnd/>
          </a:ln>
        </p:spPr>
        <p:txBody>
          <a:bodyPr vert="horz" wrap="square" lIns="91440" tIns="45720" rIns="91440" bIns="45720" numCol="1" rtlCol="0" anchor="ctr" anchorCtr="0" compatLnSpc="1">
            <a:prstTxWarp prst="textNoShape">
              <a:avLst/>
            </a:prstTxWarp>
          </a:bodyPr>
          <a:lstStyle/>
          <a:p>
            <a:pPr algn="ctr" defTabSz="1031600"/>
            <a:r>
              <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点击输入标题</a:t>
            </a:r>
            <a:endParaRPr 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3745708403"/>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arn(inVertical)">
                                      <p:cBhvr>
                                        <p:cTn id="7" dur="500"/>
                                        <p:tgtEl>
                                          <p:spTgt spid="3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6" presetClass="entr" presetSubtype="21"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childTnLst>
                          </p:cTn>
                        </p:par>
                        <p:par>
                          <p:cTn id="18" fill="hold">
                            <p:stCondLst>
                              <p:cond delay="2000"/>
                            </p:stCondLst>
                            <p:childTnLst>
                              <p:par>
                                <p:cTn id="19" presetID="14" presetClass="entr" presetSubtype="10"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randombar(horizontal)">
                                      <p:cBhvr>
                                        <p:cTn id="21" dur="500"/>
                                        <p:tgtEl>
                                          <p:spTgt spid="21"/>
                                        </p:tgtEl>
                                      </p:cBhvr>
                                    </p:animEffect>
                                  </p:childTnLst>
                                </p:cTn>
                              </p:par>
                            </p:childTnLst>
                          </p:cTn>
                        </p:par>
                        <p:par>
                          <p:cTn id="22" fill="hold">
                            <p:stCondLst>
                              <p:cond delay="2500"/>
                            </p:stCondLst>
                            <p:childTnLst>
                              <p:par>
                                <p:cTn id="23" presetID="16" presetClass="entr" presetSubtype="21"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arn(inVertical)">
                                      <p:cBhvr>
                                        <p:cTn id="25" dur="500"/>
                                        <p:tgtEl>
                                          <p:spTgt spid="10"/>
                                        </p:tgtEl>
                                      </p:cBhvr>
                                    </p:animEffect>
                                  </p:childTnLst>
                                </p:cTn>
                              </p:par>
                            </p:childTnLst>
                          </p:cTn>
                        </p:par>
                        <p:par>
                          <p:cTn id="26" fill="hold">
                            <p:stCondLst>
                              <p:cond delay="3000"/>
                            </p:stCondLst>
                            <p:childTnLst>
                              <p:par>
                                <p:cTn id="27" presetID="14" presetClass="entr" presetSubtype="10"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randombar(horizontal)">
                                      <p:cBhvr>
                                        <p:cTn id="29" dur="500"/>
                                        <p:tgtEl>
                                          <p:spTgt spid="18"/>
                                        </p:tgtEl>
                                      </p:cBhvr>
                                    </p:animEffect>
                                  </p:childTnLst>
                                </p:cTn>
                              </p:par>
                            </p:childTnLst>
                          </p:cTn>
                        </p:par>
                        <p:par>
                          <p:cTn id="30" fill="hold">
                            <p:stCondLst>
                              <p:cond delay="3500"/>
                            </p:stCondLst>
                            <p:childTnLst>
                              <p:par>
                                <p:cTn id="31" presetID="16" presetClass="entr" presetSubtype="21"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barn(inVertical)">
                                      <p:cBhvr>
                                        <p:cTn id="33" dur="500"/>
                                        <p:tgtEl>
                                          <p:spTgt spid="11"/>
                                        </p:tgtEl>
                                      </p:cBhvr>
                                    </p:animEffect>
                                  </p:childTnLst>
                                </p:cTn>
                              </p:par>
                            </p:childTnLst>
                          </p:cTn>
                        </p:par>
                        <p:par>
                          <p:cTn id="34" fill="hold">
                            <p:stCondLst>
                              <p:cond delay="4000"/>
                            </p:stCondLst>
                            <p:childTnLst>
                              <p:par>
                                <p:cTn id="35" presetID="14" presetClass="entr" presetSubtype="10"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randombar(horizontal)">
                                      <p:cBhvr>
                                        <p:cTn id="37" dur="500"/>
                                        <p:tgtEl>
                                          <p:spTgt spid="24"/>
                                        </p:tgtEl>
                                      </p:cBhvr>
                                    </p:animEffect>
                                  </p:childTnLst>
                                </p:cTn>
                              </p:par>
                            </p:childTnLst>
                          </p:cTn>
                        </p:par>
                        <p:par>
                          <p:cTn id="38" fill="hold">
                            <p:stCondLst>
                              <p:cond delay="4500"/>
                            </p:stCondLst>
                            <p:childTnLst>
                              <p:par>
                                <p:cTn id="39" presetID="16" presetClass="entr" presetSubtype="21" fill="hold" grpId="0" nodeType="after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barn(inVertical)">
                                      <p:cBhvr>
                                        <p:cTn id="41" dur="500"/>
                                        <p:tgtEl>
                                          <p:spTgt spid="37"/>
                                        </p:tgtEl>
                                      </p:cBhvr>
                                    </p:animEffect>
                                  </p:childTnLst>
                                </p:cTn>
                              </p:par>
                            </p:childTnLst>
                          </p:cTn>
                        </p:par>
                        <p:par>
                          <p:cTn id="42" fill="hold">
                            <p:stCondLst>
                              <p:cond delay="5000"/>
                            </p:stCondLst>
                            <p:childTnLst>
                              <p:par>
                                <p:cTn id="43" presetID="42" presetClass="entr" presetSubtype="0"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1000"/>
                                        <p:tgtEl>
                                          <p:spTgt spid="14"/>
                                        </p:tgtEl>
                                      </p:cBhvr>
                                    </p:animEffect>
                                    <p:anim calcmode="lin" valueType="num">
                                      <p:cBhvr>
                                        <p:cTn id="46" dur="1000" fill="hold"/>
                                        <p:tgtEl>
                                          <p:spTgt spid="14"/>
                                        </p:tgtEl>
                                        <p:attrNameLst>
                                          <p:attrName>ppt_x</p:attrName>
                                        </p:attrNameLst>
                                      </p:cBhvr>
                                      <p:tavLst>
                                        <p:tav tm="0">
                                          <p:val>
                                            <p:strVal val="#ppt_x"/>
                                          </p:val>
                                        </p:tav>
                                        <p:tav tm="100000">
                                          <p:val>
                                            <p:strVal val="#ppt_x"/>
                                          </p:val>
                                        </p:tav>
                                      </p:tavLst>
                                    </p:anim>
                                    <p:anim calcmode="lin" valueType="num">
                                      <p:cBhvr>
                                        <p:cTn id="47" dur="1000" fill="hold"/>
                                        <p:tgtEl>
                                          <p:spTgt spid="14"/>
                                        </p:tgtEl>
                                        <p:attrNameLst>
                                          <p:attrName>ppt_y</p:attrName>
                                        </p:attrNameLst>
                                      </p:cBhvr>
                                      <p:tavLst>
                                        <p:tav tm="0">
                                          <p:val>
                                            <p:strVal val="#ppt_y+.1"/>
                                          </p:val>
                                        </p:tav>
                                        <p:tav tm="100000">
                                          <p:val>
                                            <p:strVal val="#ppt_y"/>
                                          </p:val>
                                        </p:tav>
                                      </p:tavLst>
                                    </p:anim>
                                  </p:childTnLst>
                                </p:cTn>
                              </p:par>
                            </p:childTnLst>
                          </p:cTn>
                        </p:par>
                        <p:par>
                          <p:cTn id="48" fill="hold">
                            <p:stCondLst>
                              <p:cond delay="6000"/>
                            </p:stCondLst>
                            <p:childTnLst>
                              <p:par>
                                <p:cTn id="49" presetID="16" presetClass="entr" presetSubtype="21"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barn(inVertical)">
                                      <p:cBhvr>
                                        <p:cTn id="51" dur="500"/>
                                        <p:tgtEl>
                                          <p:spTgt spid="15"/>
                                        </p:tgtEl>
                                      </p:cBhvr>
                                    </p:animEffect>
                                  </p:childTnLst>
                                </p:cTn>
                              </p:par>
                            </p:childTnLst>
                          </p:cTn>
                        </p:par>
                        <p:par>
                          <p:cTn id="52" fill="hold">
                            <p:stCondLst>
                              <p:cond delay="6500"/>
                            </p:stCondLst>
                            <p:childTnLst>
                              <p:par>
                                <p:cTn id="53" presetID="14" presetClass="entr" presetSubtype="10" fill="hold" nodeType="after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randombar(horizontal)">
                                      <p:cBhvr>
                                        <p:cTn id="55" dur="500"/>
                                        <p:tgtEl>
                                          <p:spTgt spid="27"/>
                                        </p:tgtEl>
                                      </p:cBhvr>
                                    </p:animEffect>
                                  </p:childTnLst>
                                </p:cTn>
                              </p:par>
                            </p:childTnLst>
                          </p:cTn>
                        </p:par>
                        <p:par>
                          <p:cTn id="56" fill="hold">
                            <p:stCondLst>
                              <p:cond delay="7000"/>
                            </p:stCondLst>
                            <p:childTnLst>
                              <p:par>
                                <p:cTn id="57" presetID="16" presetClass="entr" presetSubtype="21"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barn(inVertical)">
                                      <p:cBhvr>
                                        <p:cTn id="59" dur="500"/>
                                        <p:tgtEl>
                                          <p:spTgt spid="16"/>
                                        </p:tgtEl>
                                      </p:cBhvr>
                                    </p:animEffect>
                                  </p:childTnLst>
                                </p:cTn>
                              </p:par>
                            </p:childTnLst>
                          </p:cTn>
                        </p:par>
                        <p:par>
                          <p:cTn id="60" fill="hold">
                            <p:stCondLst>
                              <p:cond delay="7500"/>
                            </p:stCondLst>
                            <p:childTnLst>
                              <p:par>
                                <p:cTn id="61" presetID="14" presetClass="entr" presetSubtype="10" fill="hold" nodeType="afterEffect">
                                  <p:stCondLst>
                                    <p:cond delay="0"/>
                                  </p:stCondLst>
                                  <p:childTnLst>
                                    <p:set>
                                      <p:cBhvr>
                                        <p:cTn id="62" dur="1" fill="hold">
                                          <p:stCondLst>
                                            <p:cond delay="0"/>
                                          </p:stCondLst>
                                        </p:cTn>
                                        <p:tgtEl>
                                          <p:spTgt spid="33"/>
                                        </p:tgtEl>
                                        <p:attrNameLst>
                                          <p:attrName>style.visibility</p:attrName>
                                        </p:attrNameLst>
                                      </p:cBhvr>
                                      <p:to>
                                        <p:strVal val="visible"/>
                                      </p:to>
                                    </p:set>
                                    <p:animEffect transition="in" filter="randombar(horizontal)">
                                      <p:cBhvr>
                                        <p:cTn id="63" dur="500"/>
                                        <p:tgtEl>
                                          <p:spTgt spid="33"/>
                                        </p:tgtEl>
                                      </p:cBhvr>
                                    </p:animEffect>
                                  </p:childTnLst>
                                </p:cTn>
                              </p:par>
                            </p:childTnLst>
                          </p:cTn>
                        </p:par>
                        <p:par>
                          <p:cTn id="64" fill="hold">
                            <p:stCondLst>
                              <p:cond delay="8000"/>
                            </p:stCondLst>
                            <p:childTnLst>
                              <p:par>
                                <p:cTn id="65" presetID="16" presetClass="entr" presetSubtype="21" fill="hold" grpId="0" nodeType="after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barn(inVertical)">
                                      <p:cBhvr>
                                        <p:cTn id="67" dur="500"/>
                                        <p:tgtEl>
                                          <p:spTgt spid="17"/>
                                        </p:tgtEl>
                                      </p:cBhvr>
                                    </p:animEffect>
                                  </p:childTnLst>
                                </p:cTn>
                              </p:par>
                            </p:childTnLst>
                          </p:cTn>
                        </p:par>
                        <p:par>
                          <p:cTn id="68" fill="hold">
                            <p:stCondLst>
                              <p:cond delay="8500"/>
                            </p:stCondLst>
                            <p:childTnLst>
                              <p:par>
                                <p:cTn id="69" presetID="14" presetClass="entr" presetSubtype="10" fill="hold" nodeType="afterEffect">
                                  <p:stCondLst>
                                    <p:cond delay="0"/>
                                  </p:stCondLst>
                                  <p:childTnLst>
                                    <p:set>
                                      <p:cBhvr>
                                        <p:cTn id="70" dur="1" fill="hold">
                                          <p:stCondLst>
                                            <p:cond delay="0"/>
                                          </p:stCondLst>
                                        </p:cTn>
                                        <p:tgtEl>
                                          <p:spTgt spid="30"/>
                                        </p:tgtEl>
                                        <p:attrNameLst>
                                          <p:attrName>style.visibility</p:attrName>
                                        </p:attrNameLst>
                                      </p:cBhvr>
                                      <p:to>
                                        <p:strVal val="visible"/>
                                      </p:to>
                                    </p:set>
                                    <p:animEffect transition="in" filter="randombar(horizontal)">
                                      <p:cBhvr>
                                        <p:cTn id="7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4" grpId="0" animBg="1"/>
      <p:bldP spid="15" grpId="0" animBg="1"/>
      <p:bldP spid="16" grpId="0" animBg="1"/>
      <p:bldP spid="17" grpId="0" animBg="1"/>
      <p:bldP spid="36" grpId="0" animBg="1"/>
      <p:bldP spid="37"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344</TotalTime>
  <Words>1866</Words>
  <Application>Microsoft Office PowerPoint</Application>
  <PresentationFormat>宽屏</PresentationFormat>
  <Paragraphs>239</Paragraphs>
  <Slides>22</Slides>
  <Notes>22</Notes>
  <HiddenSlides>0</HiddenSlides>
  <MMClips>2</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22</vt:i4>
      </vt:variant>
    </vt:vector>
  </HeadingPairs>
  <TitlesOfParts>
    <vt:vector size="34" baseType="lpstr">
      <vt:lpstr>Bebas</vt:lpstr>
      <vt:lpstr>等线</vt:lpstr>
      <vt:lpstr>等线 Light</vt:lpstr>
      <vt:lpstr>方正艺黑简体</vt:lpstr>
      <vt:lpstr>方正毡笔黑简体</vt:lpstr>
      <vt:lpstr>华文黑体</vt:lpstr>
      <vt:lpstr>宋体</vt:lpstr>
      <vt:lpstr>微软雅黑</vt:lpstr>
      <vt:lpstr>Arial</vt:lpstr>
      <vt:lpstr>Calibri</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carrie xie</dc:creator>
  <cp:lastModifiedBy>User</cp:lastModifiedBy>
  <cp:revision>216</cp:revision>
  <dcterms:created xsi:type="dcterms:W3CDTF">2017-05-25T03:09:00Z</dcterms:created>
  <dcterms:modified xsi:type="dcterms:W3CDTF">2019-01-01T07:52:04Z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2052-10.1.0.6490</vt:lpwstr>
  </property>
</Properties>
</file>