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30" r:id="rId2"/>
    <p:sldId id="256" r:id="rId3"/>
    <p:sldId id="325" r:id="rId4"/>
    <p:sldId id="320" r:id="rId5"/>
    <p:sldId id="309" r:id="rId6"/>
    <p:sldId id="311" r:id="rId7"/>
    <p:sldId id="313" r:id="rId8"/>
    <p:sldId id="323" r:id="rId9"/>
    <p:sldId id="324" r:id="rId10"/>
    <p:sldId id="310" r:id="rId11"/>
    <p:sldId id="289" r:id="rId12"/>
    <p:sldId id="292" r:id="rId13"/>
    <p:sldId id="288" r:id="rId14"/>
    <p:sldId id="315" r:id="rId15"/>
    <p:sldId id="308" r:id="rId16"/>
    <p:sldId id="326" r:id="rId17"/>
    <p:sldId id="300" r:id="rId18"/>
    <p:sldId id="301" r:id="rId19"/>
    <p:sldId id="287" r:id="rId20"/>
    <p:sldId id="314" r:id="rId21"/>
    <p:sldId id="258" r:id="rId22"/>
    <p:sldId id="321" r:id="rId23"/>
    <p:sldId id="327" r:id="rId24"/>
    <p:sldId id="290" r:id="rId25"/>
    <p:sldId id="322" r:id="rId26"/>
    <p:sldId id="307" r:id="rId27"/>
    <p:sldId id="293" r:id="rId28"/>
    <p:sldId id="294" r:id="rId29"/>
    <p:sldId id="296" r:id="rId30"/>
    <p:sldId id="328" r:id="rId31"/>
    <p:sldId id="298" r:id="rId32"/>
    <p:sldId id="299" r:id="rId33"/>
    <p:sldId id="302" r:id="rId34"/>
    <p:sldId id="312" r:id="rId35"/>
    <p:sldId id="303" r:id="rId36"/>
    <p:sldId id="306" r:id="rId37"/>
  </p:sldIdLst>
  <p:sldSz cx="12198350" cy="6859588"/>
  <p:notesSz cx="6858000" cy="9144000"/>
  <p:embeddedFontLst>
    <p:embeddedFont>
      <p:font typeface="Arial Unicode MS" panose="02010600030101010101" charset="-122"/>
      <p:regular r:id="rId39"/>
    </p:embeddedFont>
    <p:embeddedFont>
      <p:font typeface="맑은 고딕" panose="020B0503020000020004" pitchFamily="34" charset="-127"/>
      <p:regular r:id="rId40"/>
      <p:bold r:id="rId41"/>
    </p:embeddedFont>
    <p:embeddedFont>
      <p:font typeface="华文黑体" panose="02010600030101010101" charset="-122"/>
      <p:regular r:id="rId42"/>
    </p:embeddedFont>
    <p:embeddedFont>
      <p:font typeface="Arial Black" panose="020B0A04020102020204" pitchFamily="34" charset="0"/>
      <p:bold r:id="rId43"/>
    </p:embeddedFont>
    <p:embeddedFont>
      <p:font typeface="Calibri" panose="020F0502020204030204" pitchFamily="34" charset="0"/>
      <p:regular r:id="rId44"/>
      <p:bold r:id="rId45"/>
      <p:italic r:id="rId46"/>
      <p:boldItalic r:id="rId47"/>
    </p:embeddedFont>
    <p:embeddedFont>
      <p:font typeface="Gulim" panose="020B0600000101010101" pitchFamily="34" charset="-127"/>
      <p:regular r:id="rId48"/>
    </p:embeddedFont>
    <p:embeddedFont>
      <p:font typeface="Gulim" panose="020B0600000101010101" pitchFamily="34" charset="-127"/>
      <p:regular r:id="rId48"/>
    </p:embeddedFont>
    <p:embeddedFont>
      <p:font typeface="Impact" panose="020B0806030902050204" pitchFamily="34" charset="0"/>
      <p:regular r:id="rId49"/>
    </p:embeddedFont>
    <p:embeddedFont>
      <p:font typeface="Roboto condensed" panose="02010600030101010101" charset="0"/>
      <p:regular r:id="rId50"/>
    </p:embeddedFont>
    <p:embeddedFont>
      <p:font typeface="微软雅黑" panose="020B0503020204020204" pitchFamily="34" charset="-122"/>
      <p:regular r:id="rId51"/>
      <p:bold r:id="rId52"/>
    </p:embeddedFont>
  </p:embeddedFontLst>
  <p:custDataLst>
    <p:tags r:id="rId53"/>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120"/>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rgbClr val="005DA2"/>
                </a:solidFill>
                <a:effectLst/>
                <a:latin typeface="Arial Black" pitchFamily="34" charset="0"/>
                <a:ea typeface="微软雅黑" pitchFamily="34" charset="-122"/>
              </a:rPr>
              <a:t>LOGO</a:t>
            </a:r>
            <a:endParaRPr lang="zh-CN" altLang="en-US" sz="3600" b="1" spc="-150" dirty="0">
              <a:solidFill>
                <a:srgbClr val="005DA2"/>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3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1774"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a:t>单击此处编辑母版标题样式</a:t>
            </a:r>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2018/7/23</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t="5435" b="19587"/>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a:solidFill>
                  <a:srgbClr val="0070C0"/>
                </a:solidFill>
                <a:latin typeface="微软雅黑" pitchFamily="34" charset="-122"/>
                <a:ea typeface="微软雅黑" pitchFamily="34" charset="-122"/>
              </a:rPr>
              <a:t>2020</a:t>
            </a:r>
            <a:endParaRPr lang="en-US" altLang="zh-CN" sz="9600" b="1" dirty="0">
              <a:solidFill>
                <a:srgbClr val="0070C0"/>
              </a:solidFill>
              <a:latin typeface="微软雅黑" pitchFamily="34" charset="-122"/>
              <a:ea typeface="微软雅黑" pitchFamily="34" charset="-122"/>
            </a:endParaRP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rPr>
              <a:t>工作汇报年终总结</a:t>
            </a:r>
            <a:r>
              <a:rPr lang="en-US" altLang="zh-CN" sz="4400" dirty="0">
                <a:solidFill>
                  <a:schemeClr val="tx1">
                    <a:lumMod val="85000"/>
                    <a:lumOff val="15000"/>
                  </a:schemeClr>
                </a:solidFill>
              </a:rPr>
              <a:t>PPT</a:t>
            </a:r>
            <a:r>
              <a:rPr lang="zh-CN" altLang="en-US" sz="4400" dirty="0">
                <a:solidFill>
                  <a:schemeClr val="tx1">
                    <a:lumMod val="85000"/>
                    <a:lumOff val="15000"/>
                  </a:schemeClr>
                </a:solidFill>
              </a:rPr>
              <a:t>模板</a:t>
            </a: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rPr>
              <a:t>年终总结 新年计划 述职报告 工作汇报通用</a:t>
            </a:r>
            <a:r>
              <a:rPr lang="en-US" altLang="zh-CN" sz="1800" b="1" dirty="0">
                <a:solidFill>
                  <a:schemeClr val="tx1">
                    <a:lumMod val="85000"/>
                    <a:lumOff val="15000"/>
                  </a:schemeClr>
                </a:solidFill>
              </a:rPr>
              <a:t>PPT</a:t>
            </a:r>
            <a:endParaRPr lang="zh-CN" altLang="en-US" sz="1800" b="1" dirty="0">
              <a:solidFill>
                <a:schemeClr val="tx1">
                  <a:lumMod val="85000"/>
                  <a:lumOff val="15000"/>
                </a:schemeClr>
              </a:solidFill>
            </a:endParaRP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1"/>
                                        </p:tgtEl>
                                        <p:attrNameLst>
                                          <p:attrName>ppt_y</p:attrName>
                                        </p:attrNameLst>
                                      </p:cBhvr>
                                      <p:tavLst>
                                        <p:tav tm="0">
                                          <p:val>
                                            <p:strVal val="#ppt_y"/>
                                          </p:val>
                                        </p:tav>
                                        <p:tav tm="100000">
                                          <p:val>
                                            <p:strVal val="#ppt_y"/>
                                          </p:val>
                                        </p:tav>
                                      </p:tavLst>
                                    </p:anim>
                                    <p:anim calcmode="lin" valueType="num">
                                      <p:cBhvr>
                                        <p:cTn id="1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1"/>
                                        </p:tgtEl>
                                      </p:cBhvr>
                                    </p:animEffect>
                                  </p:childTnLst>
                                </p:cTn>
                              </p:par>
                            </p:childTnLst>
                          </p:cTn>
                        </p:par>
                        <p:par>
                          <p:cTn id="20" fill="hold">
                            <p:stCondLst>
                              <p:cond delay="165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800"/>
                                        <p:tgtEl>
                                          <p:spTgt spid="13"/>
                                        </p:tgtEl>
                                      </p:cBhvr>
                                    </p:animEffect>
                                  </p:childTnLst>
                                </p:cTn>
                              </p:par>
                            </p:childTnLst>
                          </p:cTn>
                        </p:par>
                        <p:par>
                          <p:cTn id="24" fill="hold">
                            <p:stCondLst>
                              <p:cond delay="245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30" name="直接连接符 29"/>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40" name="直接连接符 39"/>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09" name="直接连接符 108"/>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6366" y="9971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36" name="直接连接符 35"/>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5DA2"/>
                </a:solidFill>
                <a:latin typeface="Arial" pitchFamily="34" charset="0"/>
                <a:ea typeface="微软雅黑" pitchFamily="34" charset="-122"/>
                <a:cs typeface="Arial" pitchFamily="34" charset="0"/>
              </a:rPr>
              <a:t>点击添加小标题</a:t>
            </a:r>
            <a:endParaRPr lang="en-US" altLang="zh-CN" sz="2400" b="1" dirty="0">
              <a:solidFill>
                <a:srgbClr val="005DA2"/>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altLang="zh-CN" sz="1800" dirty="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itchFamily="34" charset="-122"/>
                <a:ea typeface="微软雅黑" pitchFamily="34" charset="-122"/>
              </a:rPr>
              <a:t>点击添加内容</a:t>
            </a:r>
          </a:p>
        </p:txBody>
      </p:sp>
      <p:sp>
        <p:nvSpPr>
          <p:cNvPr id="41"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42" name="直接连接符 41"/>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itchFamily="34" charset="-122"/>
                <a:ea typeface="微软雅黑" pitchFamily="34" charset="-122"/>
              </a:rPr>
              <a:t>标题</a:t>
            </a: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6292"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38" name="直接连接符 37"/>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2092" y="9971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33" name="直接连接符 3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52" name="直接连接符 51"/>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9" name="直接连接符 8"/>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1419423" y="936054"/>
            <a:ext cx="2198141" cy="96124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sym typeface="方正大黑简体" pitchFamily="65" charset="-122"/>
              </a:rPr>
              <a:t>前 言</a:t>
            </a:r>
          </a:p>
        </p:txBody>
      </p:sp>
      <p:sp>
        <p:nvSpPr>
          <p:cNvPr id="11" name="TextBox 10"/>
          <p:cNvSpPr txBox="1"/>
          <p:nvPr/>
        </p:nvSpPr>
        <p:spPr>
          <a:xfrm>
            <a:off x="1596818" y="2520562"/>
            <a:ext cx="7238661" cy="2862354"/>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2000" dirty="0">
                <a:solidFill>
                  <a:srgbClr val="0C0C0C"/>
                </a:solidFill>
                <a:latin typeface="微软雅黑" pitchFamily="34" charset="-122"/>
                <a:ea typeface="微软雅黑" pitchFamily="34" charset="-122"/>
                <a:sym typeface="微软雅黑" pitchFamily="34" charset="-122"/>
              </a:rPr>
              <a:t>xx</a:t>
            </a:r>
            <a:r>
              <a:rPr lang="zh-CN" altLang="en-US" sz="2000" dirty="0">
                <a:solidFill>
                  <a:srgbClr val="0C0C0C"/>
                </a:solidFill>
                <a:latin typeface="微软雅黑" pitchFamily="34" charset="-122"/>
                <a:ea typeface="微软雅黑" pitchFamily="34" charset="-122"/>
                <a:sym typeface="微软雅黑" pitchFamily="34" charset="-122"/>
              </a:rPr>
              <a:t>及</a:t>
            </a:r>
            <a:r>
              <a:rPr lang="en-US" altLang="zh-CN" sz="2000" dirty="0">
                <a:solidFill>
                  <a:srgbClr val="0C0C0C"/>
                </a:solidFill>
                <a:latin typeface="微软雅黑" pitchFamily="34" charset="-122"/>
                <a:ea typeface="微软雅黑" pitchFamily="34" charset="-122"/>
                <a:sym typeface="微软雅黑" pitchFamily="34" charset="-122"/>
              </a:rPr>
              <a:t>xxx</a:t>
            </a:r>
            <a:r>
              <a:rPr lang="zh-CN" altLang="en-US" sz="20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2000" dirty="0" err="1">
                <a:solidFill>
                  <a:srgbClr val="0C0C0C"/>
                </a:solidFill>
                <a:latin typeface="微软雅黑" pitchFamily="34" charset="-122"/>
                <a:ea typeface="微软雅黑" pitchFamily="34" charset="-122"/>
                <a:sym typeface="微软雅黑" pitchFamily="34" charset="-122"/>
              </a:rPr>
              <a:t>xxxxx</a:t>
            </a:r>
            <a:r>
              <a:rPr lang="zh-CN" altLang="en-US" sz="20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2000" dirty="0">
                <a:latin typeface="微软雅黑" pitchFamily="34" charset="-122"/>
                <a:ea typeface="微软雅黑" pitchFamily="34" charset="-122"/>
              </a:rPr>
              <a:t>2016</a:t>
            </a:r>
            <a:r>
              <a:rPr lang="zh-CN" altLang="en-US" sz="2000" dirty="0">
                <a:latin typeface="微软雅黑" pitchFamily="34" charset="-122"/>
                <a:ea typeface="微软雅黑" pitchFamily="34" charset="-122"/>
              </a:rPr>
              <a:t>我们所向披靡，</a:t>
            </a:r>
            <a:r>
              <a:rPr lang="en-US" altLang="zh-CN" sz="2000" dirty="0">
                <a:latin typeface="微软雅黑" pitchFamily="34" charset="-122"/>
                <a:ea typeface="微软雅黑" pitchFamily="34" charset="-122"/>
              </a:rPr>
              <a:t>2016</a:t>
            </a:r>
            <a:r>
              <a:rPr lang="zh-CN" altLang="en-US" sz="2000" dirty="0">
                <a:latin typeface="微软雅黑" pitchFamily="34" charset="-122"/>
                <a:ea typeface="微软雅黑" pitchFamily="34" charset="-122"/>
              </a:rPr>
              <a:t>我们勇往直前！</a:t>
            </a:r>
            <a:endParaRPr lang="zh-CN" altLang="en-US" sz="20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endParaRPr lang="en-US" altLang="zh-CN" sz="1800" dirty="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6" name="文本框 2"/>
          <p:cNvSpPr txBox="1"/>
          <p:nvPr/>
        </p:nvSpPr>
        <p:spPr>
          <a:xfrm>
            <a:off x="0" y="108183"/>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7" name="直接连接符 16"/>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005DA2"/>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a:solidFill>
                  <a:prstClr val="white"/>
                </a:solidFill>
                <a:latin typeface="微软雅黑" pitchFamily="34" charset="-122"/>
                <a:ea typeface="微软雅黑" pitchFamily="34" charset="-122"/>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7924"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0" name="直接连接符 9"/>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8" name="直接连接符 17"/>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itchFamily="34" charset="0"/>
                  <a:ea typeface="微软雅黑" pitchFamily="34" charset="-122"/>
                </a:rPr>
                <a:t>存在不足</a:t>
              </a:r>
            </a:p>
          </p:txBody>
        </p:sp>
      </p:grpSp>
      <p:sp>
        <p:nvSpPr>
          <p:cNvPr id="17" name="Oval 19"/>
          <p:cNvSpPr>
            <a:spLocks noChangeArrowheads="1"/>
          </p:cNvSpPr>
          <p:nvPr/>
        </p:nvSpPr>
        <p:spPr bwMode="auto">
          <a:xfrm>
            <a:off x="3303328" y="1950453"/>
            <a:ext cx="969686" cy="973585"/>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2689"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29" name="直接连接符 28"/>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2010</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2016</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2020</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5586"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3" name="直接连接符 1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zh-CN" altLang="en-US" sz="1600" dirty="0">
                <a:solidFill>
                  <a:srgbClr val="4D4D4D"/>
                </a:solidFill>
                <a:latin typeface="微软雅黑" pitchFamily="34" charset="-122"/>
                <a:ea typeface="微软雅黑" pitchFamily="34" charset="-122"/>
              </a:rPr>
              <a:t>点击添加文字，点击添加文字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itchFamily="34" charset="-122"/>
                <a:ea typeface="微软雅黑" pitchFamily="34" charset="-122"/>
              </a:rPr>
              <a:t>    点击添加文字，点击添加文字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005DA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a:solidFill>
                  <a:srgbClr val="F9F9F9"/>
                </a:solidFill>
                <a:latin typeface="微软雅黑" pitchFamily="34" charset="-122"/>
                <a:ea typeface="微软雅黑" pitchFamily="34" charset="-122"/>
              </a:rPr>
              <a:t>添加内容</a:t>
            </a:r>
          </a:p>
        </p:txBody>
      </p:sp>
      <p:sp>
        <p:nvSpPr>
          <p:cNvPr id="14"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3" name="直接连接符 1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7" name="椭圆 6"/>
          <p:cNvSpPr>
            <a:spLocks noChangeArrowheads="1"/>
          </p:cNvSpPr>
          <p:nvPr/>
        </p:nvSpPr>
        <p:spPr bwMode="auto">
          <a:xfrm>
            <a:off x="8397819" y="1438053"/>
            <a:ext cx="2504390" cy="2538389"/>
          </a:xfrm>
          <a:prstGeom prst="ellipse">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3" name="直接连接符 1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5" name="直接连接符 14"/>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itchFamily="34" charset="-122"/>
                <a:ea typeface="微软雅黑" pitchFamily="34" charset="-122"/>
              </a:rPr>
              <a:t>添加文字</a:t>
            </a: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itchFamily="34" charset="-122"/>
                <a:ea typeface="微软雅黑" pitchFamily="34" charset="-122"/>
              </a:rPr>
              <a:t>添加文字</a:t>
            </a: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a:solidFill>
                  <a:schemeClr val="bg1"/>
                </a:solidFill>
                <a:latin typeface="微软雅黑" pitchFamily="34" charset="-122"/>
                <a:ea typeface="微软雅黑" pitchFamily="34" charset="-122"/>
              </a:rPr>
              <a:t>添加文字</a:t>
            </a: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itchFamily="34" charset="-122"/>
                <a:ea typeface="微软雅黑" pitchFamily="34" charset="-122"/>
              </a:rPr>
              <a:t>添加文字</a:t>
            </a:r>
          </a:p>
        </p:txBody>
      </p:sp>
      <p:sp>
        <p:nvSpPr>
          <p:cNvPr id="25" name="文本框 2"/>
          <p:cNvSpPr txBox="1"/>
          <p:nvPr/>
        </p:nvSpPr>
        <p:spPr>
          <a:xfrm>
            <a:off x="1486" y="12511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24" name="直接连接符 23"/>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itchFamily="34" charset="-122"/>
                <a:ea typeface="微软雅黑" pitchFamily="34" charset="-122"/>
              </a:rPr>
              <a:t>点击添加标题</a:t>
            </a:r>
          </a:p>
        </p:txBody>
      </p:sp>
      <p:sp>
        <p:nvSpPr>
          <p:cNvPr id="92"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91" name="直接连接符 90"/>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第一季度</a:t>
            </a:r>
          </a:p>
        </p:txBody>
      </p:sp>
      <p:sp>
        <p:nvSpPr>
          <p:cNvPr id="18" name="Oval 38"/>
          <p:cNvSpPr>
            <a:spLocks noChangeArrowheads="1"/>
          </p:cNvSpPr>
          <p:nvPr/>
        </p:nvSpPr>
        <p:spPr bwMode="auto">
          <a:xfrm>
            <a:off x="3113269" y="2808795"/>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第二季度</a:t>
            </a: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第三季度</a:t>
            </a:r>
          </a:p>
        </p:txBody>
      </p:sp>
      <p:sp>
        <p:nvSpPr>
          <p:cNvPr id="21" name="Oval 38"/>
          <p:cNvSpPr>
            <a:spLocks noChangeArrowheads="1"/>
          </p:cNvSpPr>
          <p:nvPr/>
        </p:nvSpPr>
        <p:spPr bwMode="auto">
          <a:xfrm>
            <a:off x="8468232" y="4663608"/>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第四季度</a:t>
            </a: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23" name="直接连接符 22"/>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48" name="直接连接符 47"/>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3" name="文本框 2"/>
          <p:cNvSpPr txBox="1"/>
          <p:nvPr/>
        </p:nvSpPr>
        <p:spPr>
          <a:xfrm>
            <a:off x="0"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4" name="直接连接符 13"/>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rgbClr val="005DA2"/>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6366"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6" name="直接连接符 15"/>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t="5435" b="19587"/>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3385" y="-675612"/>
            <a:ext cx="609996" cy="609741"/>
          </a:xfrm>
          <a:prstGeom prst="rect">
            <a:avLst/>
          </a:prstGeom>
        </p:spPr>
      </p:pic>
      <p:sp>
        <p:nvSpPr>
          <p:cNvPr id="23" name="TextBox 22"/>
          <p:cNvSpPr txBox="1"/>
          <p:nvPr/>
        </p:nvSpPr>
        <p:spPr>
          <a:xfrm>
            <a:off x="3526175" y="2061642"/>
            <a:ext cx="5165288" cy="1200361"/>
          </a:xfrm>
          <a:prstGeom prst="rect">
            <a:avLst/>
          </a:prstGeom>
          <a:noFill/>
        </p:spPr>
        <p:txBody>
          <a:bodyPr wrap="square" lIns="91472" tIns="45736" rIns="91472" bIns="45736" rtlCol="0" anchor="ctr">
            <a:spAutoFit/>
          </a:bodyPr>
          <a:lstStyle/>
          <a:p>
            <a:pPr algn="ctr"/>
            <a:r>
              <a:rPr lang="en-US" altLang="zh-CN" sz="7200" b="1" dirty="0">
                <a:solidFill>
                  <a:srgbClr val="0070C0"/>
                </a:solidFill>
                <a:latin typeface="Arial" pitchFamily="34" charset="0"/>
                <a:ea typeface="微软雅黑" pitchFamily="34" charset="-122"/>
                <a:cs typeface="Arial" pitchFamily="34" charset="0"/>
              </a:rPr>
              <a:t>THANKS</a:t>
            </a:r>
            <a:r>
              <a:rPr lang="zh-CN" altLang="en-US" sz="7200" b="1" dirty="0">
                <a:solidFill>
                  <a:srgbClr val="0070C0"/>
                </a:solidFill>
                <a:latin typeface="Arial" pitchFamily="34" charset="0"/>
                <a:ea typeface="微软雅黑" pitchFamily="34" charset="-122"/>
                <a:cs typeface="Arial" pitchFamily="34" charset="0"/>
              </a:rPr>
              <a:t>！</a:t>
            </a:r>
          </a:p>
        </p:txBody>
      </p:sp>
      <p:sp>
        <p:nvSpPr>
          <p:cNvPr id="3" name="TextBox 2"/>
          <p:cNvSpPr txBox="1"/>
          <p:nvPr/>
        </p:nvSpPr>
        <p:spPr>
          <a:xfrm>
            <a:off x="3506730" y="3388838"/>
            <a:ext cx="1829751" cy="40020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汇报人：</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6" name="TextBox 25"/>
          <p:cNvSpPr txBox="1"/>
          <p:nvPr/>
        </p:nvSpPr>
        <p:spPr>
          <a:xfrm>
            <a:off x="5424700" y="3388838"/>
            <a:ext cx="2017974" cy="40020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部门：</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7" name="TextBox 26"/>
          <p:cNvSpPr txBox="1"/>
          <p:nvPr/>
        </p:nvSpPr>
        <p:spPr>
          <a:xfrm>
            <a:off x="7060974" y="3388838"/>
            <a:ext cx="1630489" cy="40020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时间：</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5" name="六边形 4"/>
          <p:cNvSpPr/>
          <p:nvPr/>
        </p:nvSpPr>
        <p:spPr>
          <a:xfrm>
            <a:off x="1063010" y="2926154"/>
            <a:ext cx="1588089"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itchFamily="34" charset="-122"/>
                <a:ea typeface="微软雅黑" pitchFamily="34" charset="-122"/>
              </a:rPr>
              <a:t>工作进度</a:t>
            </a: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itchFamily="34" charset="-122"/>
                <a:ea typeface="微软雅黑" pitchFamily="34" charset="-122"/>
              </a:rPr>
              <a:t>点击添加标题</a:t>
            </a: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3084"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9" name="直接连接符 18"/>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8</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10</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9</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11</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sp>
        <p:nvSpPr>
          <p:cNvPr id="65" name="矩形 64"/>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66"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67" name="直接连接符 66"/>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0"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8" name="直接连接符 17"/>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itchFamily="34" charset="-122"/>
                <a:ea typeface="微软雅黑" pitchFamily="34" charset="-122"/>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
        <p:nvSpPr>
          <p:cNvPr id="101" name="文本框 2"/>
          <p:cNvSpPr txBox="1"/>
          <p:nvPr/>
        </p:nvSpPr>
        <p:spPr>
          <a:xfrm>
            <a:off x="7509" y="117426"/>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102" name="直接连接符 101"/>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a:solidFill>
                  <a:srgbClr val="005DA2"/>
                </a:solidFill>
                <a:latin typeface="微软雅黑" pitchFamily="34" charset="-122"/>
                <a:ea typeface="微软雅黑" pitchFamily="34" charset="-122"/>
              </a:rPr>
              <a:t>点击添加小标题</a:t>
            </a:r>
            <a:endParaRPr lang="en-US" altLang="zh-CN" sz="2000" b="1" dirty="0">
              <a:solidFill>
                <a:srgbClr val="005DA2"/>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3736" y="116649"/>
            <a:ext cx="3288952" cy="523220"/>
          </a:xfrm>
          <a:prstGeom prst="rect">
            <a:avLst/>
          </a:prstGeom>
          <a:noFill/>
        </p:spPr>
        <p:txBody>
          <a:bodyPr wrap="square" rtlCol="0">
            <a:spAutoFit/>
          </a:bodyPr>
          <a:lstStyle/>
          <a:p>
            <a:pPr algn="ctr"/>
            <a:r>
              <a:rPr lang="zh-CN" altLang="en-US" sz="2800" b="1" dirty="0">
                <a:solidFill>
                  <a:srgbClr val="005DA2"/>
                </a:solidFill>
                <a:latin typeface="微软雅黑" pitchFamily="34" charset="-122"/>
                <a:ea typeface="微软雅黑" pitchFamily="34" charset="-122"/>
              </a:rPr>
              <a:t>点击输入标题内容</a:t>
            </a:r>
          </a:p>
        </p:txBody>
      </p:sp>
      <p:cxnSp>
        <p:nvCxnSpPr>
          <p:cNvPr id="75" name="直接连接符 74"/>
          <p:cNvCxnSpPr/>
          <p:nvPr/>
        </p:nvCxnSpPr>
        <p:spPr>
          <a:xfrm>
            <a:off x="0" y="640646"/>
            <a:ext cx="12291863"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rgbClr val="0070C0"/>
                </a:solidFill>
                <a:latin typeface="微软雅黑" pitchFamily="34" charset="-122"/>
                <a:ea typeface="微软雅黑" pitchFamily="34" charset="-122"/>
              </a:rPr>
              <a:t>目录 </a:t>
            </a:r>
            <a:endParaRPr lang="en-US" altLang="zh-CN" sz="4800" b="1" spc="200" dirty="0">
              <a:solidFill>
                <a:srgbClr val="0070C0"/>
              </a:solidFill>
              <a:latin typeface="微软雅黑" pitchFamily="34" charset="-122"/>
              <a:ea typeface="微软雅黑" pitchFamily="34" charset="-122"/>
            </a:endParaRPr>
          </a:p>
          <a:p>
            <a:pPr algn="r">
              <a:defRPr/>
            </a:pPr>
            <a:r>
              <a:rPr lang="en-US" altLang="zh-CN" sz="3200" b="1" spc="200" dirty="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647</TotalTime>
  <Words>3257</Words>
  <Application>Microsoft Office PowerPoint</Application>
  <PresentationFormat>自定义</PresentationFormat>
  <Paragraphs>463</Paragraphs>
  <Slides>36</Slides>
  <Notes>36</Notes>
  <HiddenSlides>0</HiddenSlides>
  <MMClips>2</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36</vt:i4>
      </vt:variant>
    </vt:vector>
  </HeadingPairs>
  <TitlesOfParts>
    <vt:vector size="53" baseType="lpstr">
      <vt:lpstr>造字工房悦黑体验版常规体</vt:lpstr>
      <vt:lpstr>Gulim</vt:lpstr>
      <vt:lpstr>Arial Black</vt:lpstr>
      <vt:lpstr>Calibri</vt:lpstr>
      <vt:lpstr>Roboto condensed</vt:lpstr>
      <vt:lpstr>微软雅黑</vt:lpstr>
      <vt:lpstr>Times New Roman</vt:lpstr>
      <vt:lpstr>맑은 고딕</vt:lpstr>
      <vt:lpstr>Impact</vt:lpstr>
      <vt:lpstr>Wingdings</vt:lpstr>
      <vt:lpstr>宋体</vt:lpstr>
      <vt:lpstr>Arial Unicode MS</vt:lpstr>
      <vt:lpstr>华文黑体</vt:lpstr>
      <vt:lpstr>方正大黑简体</vt:lpstr>
      <vt:lpstr>Gulim</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74</cp:revision>
  <dcterms:created xsi:type="dcterms:W3CDTF">2014-08-23T07:50:08Z</dcterms:created>
  <dcterms:modified xsi:type="dcterms:W3CDTF">2018-07-23T09:28:12Z</dcterms:modified>
</cp:coreProperties>
</file>