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259" r:id="rId4"/>
    <p:sldId id="282" r:id="rId5"/>
    <p:sldId id="261" r:id="rId6"/>
    <p:sldId id="262" r:id="rId7"/>
    <p:sldId id="263" r:id="rId8"/>
    <p:sldId id="266" r:id="rId9"/>
    <p:sldId id="283" r:id="rId10"/>
    <p:sldId id="267" r:id="rId11"/>
    <p:sldId id="268" r:id="rId12"/>
    <p:sldId id="269" r:id="rId13"/>
    <p:sldId id="270" r:id="rId14"/>
    <p:sldId id="284" r:id="rId15"/>
    <p:sldId id="271" r:id="rId16"/>
    <p:sldId id="272" r:id="rId17"/>
    <p:sldId id="273" r:id="rId18"/>
    <p:sldId id="274" r:id="rId19"/>
    <p:sldId id="285" r:id="rId20"/>
    <p:sldId id="275" r:id="rId21"/>
    <p:sldId id="276" r:id="rId22"/>
    <p:sldId id="277" r:id="rId23"/>
    <p:sldId id="278" r:id="rId24"/>
    <p:sldId id="265" r:id="rId25"/>
  </p:sldIdLst>
  <p:sldSz cx="9144000" cy="5143500" type="screen16x9"/>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98" autoAdjust="0"/>
    <p:restoredTop sz="94660"/>
  </p:normalViewPr>
  <p:slideViewPr>
    <p:cSldViewPr>
      <p:cViewPr varScale="1">
        <p:scale>
          <a:sx n="145" d="100"/>
          <a:sy n="145" d="100"/>
        </p:scale>
        <p:origin x="74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smtClean="0"/>
            </a:lvl1pPr>
          </a:lstStyle>
          <a:p>
            <a:pPr>
              <a:defRPr/>
            </a:pPr>
            <a:fld id="{04263356-F94F-482D-BB35-9620607632A2}" type="datetimeFigureOut">
              <a:rPr lang="zh-CN" altLang="en-US"/>
              <a:pPr>
                <a:defRPr/>
              </a:pPr>
              <a:t>2018/4/3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smtClean="0"/>
            </a:lvl1pPr>
          </a:lstStyle>
          <a:p>
            <a:pPr>
              <a:defRPr/>
            </a:pPr>
            <a:fld id="{A06148A3-B2F4-474F-9965-928B11D8C261}" type="slidenum">
              <a:rPr lang="zh-CN" altLang="en-US"/>
              <a:pPr>
                <a:defRPr/>
              </a:pPr>
              <a:t>‹#›</a:t>
            </a:fld>
            <a:endParaRPr lang="zh-CN" altLang="en-US"/>
          </a:p>
        </p:txBody>
      </p:sp>
    </p:spTree>
    <p:extLst>
      <p:ext uri="{BB962C8B-B14F-4D97-AF65-F5344CB8AC3E}">
        <p14:creationId xmlns:p14="http://schemas.microsoft.com/office/powerpoint/2010/main" val="1048279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a:t>
            </a:fld>
            <a:endParaRPr lang="zh-CN" altLang="en-US"/>
          </a:p>
        </p:txBody>
      </p:sp>
    </p:spTree>
    <p:extLst>
      <p:ext uri="{BB962C8B-B14F-4D97-AF65-F5344CB8AC3E}">
        <p14:creationId xmlns:p14="http://schemas.microsoft.com/office/powerpoint/2010/main" val="1408490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10</a:t>
            </a:fld>
            <a:endParaRPr lang="zh-CN" altLang="en-US"/>
          </a:p>
        </p:txBody>
      </p:sp>
    </p:spTree>
    <p:extLst>
      <p:ext uri="{BB962C8B-B14F-4D97-AF65-F5344CB8AC3E}">
        <p14:creationId xmlns:p14="http://schemas.microsoft.com/office/powerpoint/2010/main" val="3905221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11</a:t>
            </a:fld>
            <a:endParaRPr lang="zh-CN" altLang="en-US"/>
          </a:p>
        </p:txBody>
      </p:sp>
    </p:spTree>
    <p:extLst>
      <p:ext uri="{BB962C8B-B14F-4D97-AF65-F5344CB8AC3E}">
        <p14:creationId xmlns:p14="http://schemas.microsoft.com/office/powerpoint/2010/main" val="1470784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12</a:t>
            </a:fld>
            <a:endParaRPr lang="zh-CN" altLang="en-US"/>
          </a:p>
        </p:txBody>
      </p:sp>
    </p:spTree>
    <p:extLst>
      <p:ext uri="{BB962C8B-B14F-4D97-AF65-F5344CB8AC3E}">
        <p14:creationId xmlns:p14="http://schemas.microsoft.com/office/powerpoint/2010/main" val="353573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13</a:t>
            </a:fld>
            <a:endParaRPr lang="zh-CN" altLang="en-US"/>
          </a:p>
        </p:txBody>
      </p:sp>
    </p:spTree>
    <p:extLst>
      <p:ext uri="{BB962C8B-B14F-4D97-AF65-F5344CB8AC3E}">
        <p14:creationId xmlns:p14="http://schemas.microsoft.com/office/powerpoint/2010/main" val="2309689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14</a:t>
            </a:fld>
            <a:endParaRPr lang="zh-CN" altLang="en-US"/>
          </a:p>
        </p:txBody>
      </p:sp>
    </p:spTree>
    <p:extLst>
      <p:ext uri="{BB962C8B-B14F-4D97-AF65-F5344CB8AC3E}">
        <p14:creationId xmlns:p14="http://schemas.microsoft.com/office/powerpoint/2010/main" val="3440534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15</a:t>
            </a:fld>
            <a:endParaRPr lang="zh-CN" altLang="en-US"/>
          </a:p>
        </p:txBody>
      </p:sp>
    </p:spTree>
    <p:extLst>
      <p:ext uri="{BB962C8B-B14F-4D97-AF65-F5344CB8AC3E}">
        <p14:creationId xmlns:p14="http://schemas.microsoft.com/office/powerpoint/2010/main" val="1940748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16</a:t>
            </a:fld>
            <a:endParaRPr lang="zh-CN" altLang="en-US"/>
          </a:p>
        </p:txBody>
      </p:sp>
    </p:spTree>
    <p:extLst>
      <p:ext uri="{BB962C8B-B14F-4D97-AF65-F5344CB8AC3E}">
        <p14:creationId xmlns:p14="http://schemas.microsoft.com/office/powerpoint/2010/main" val="2570920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17</a:t>
            </a:fld>
            <a:endParaRPr lang="zh-CN" altLang="en-US"/>
          </a:p>
        </p:txBody>
      </p:sp>
    </p:spTree>
    <p:extLst>
      <p:ext uri="{BB962C8B-B14F-4D97-AF65-F5344CB8AC3E}">
        <p14:creationId xmlns:p14="http://schemas.microsoft.com/office/powerpoint/2010/main" val="944832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18</a:t>
            </a:fld>
            <a:endParaRPr lang="zh-CN" altLang="en-US"/>
          </a:p>
        </p:txBody>
      </p:sp>
    </p:spTree>
    <p:extLst>
      <p:ext uri="{BB962C8B-B14F-4D97-AF65-F5344CB8AC3E}">
        <p14:creationId xmlns:p14="http://schemas.microsoft.com/office/powerpoint/2010/main" val="383545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19</a:t>
            </a:fld>
            <a:endParaRPr lang="zh-CN" altLang="en-US"/>
          </a:p>
        </p:txBody>
      </p:sp>
    </p:spTree>
    <p:extLst>
      <p:ext uri="{BB962C8B-B14F-4D97-AF65-F5344CB8AC3E}">
        <p14:creationId xmlns:p14="http://schemas.microsoft.com/office/powerpoint/2010/main" val="4204779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2</a:t>
            </a:fld>
            <a:endParaRPr lang="zh-CN" altLang="en-US"/>
          </a:p>
        </p:txBody>
      </p:sp>
    </p:spTree>
    <p:extLst>
      <p:ext uri="{BB962C8B-B14F-4D97-AF65-F5344CB8AC3E}">
        <p14:creationId xmlns:p14="http://schemas.microsoft.com/office/powerpoint/2010/main" val="401483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20</a:t>
            </a:fld>
            <a:endParaRPr lang="zh-CN" altLang="en-US"/>
          </a:p>
        </p:txBody>
      </p:sp>
    </p:spTree>
    <p:extLst>
      <p:ext uri="{BB962C8B-B14F-4D97-AF65-F5344CB8AC3E}">
        <p14:creationId xmlns:p14="http://schemas.microsoft.com/office/powerpoint/2010/main" val="1212274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21</a:t>
            </a:fld>
            <a:endParaRPr lang="zh-CN" altLang="en-US"/>
          </a:p>
        </p:txBody>
      </p:sp>
    </p:spTree>
    <p:extLst>
      <p:ext uri="{BB962C8B-B14F-4D97-AF65-F5344CB8AC3E}">
        <p14:creationId xmlns:p14="http://schemas.microsoft.com/office/powerpoint/2010/main" val="1565216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22</a:t>
            </a:fld>
            <a:endParaRPr lang="zh-CN" altLang="en-US"/>
          </a:p>
        </p:txBody>
      </p:sp>
    </p:spTree>
    <p:extLst>
      <p:ext uri="{BB962C8B-B14F-4D97-AF65-F5344CB8AC3E}">
        <p14:creationId xmlns:p14="http://schemas.microsoft.com/office/powerpoint/2010/main" val="1676748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23</a:t>
            </a:fld>
            <a:endParaRPr lang="zh-CN" altLang="en-US"/>
          </a:p>
        </p:txBody>
      </p:sp>
    </p:spTree>
    <p:extLst>
      <p:ext uri="{BB962C8B-B14F-4D97-AF65-F5344CB8AC3E}">
        <p14:creationId xmlns:p14="http://schemas.microsoft.com/office/powerpoint/2010/main" val="3901055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24</a:t>
            </a:fld>
            <a:endParaRPr lang="zh-CN" altLang="en-US"/>
          </a:p>
        </p:txBody>
      </p:sp>
    </p:spTree>
    <p:extLst>
      <p:ext uri="{BB962C8B-B14F-4D97-AF65-F5344CB8AC3E}">
        <p14:creationId xmlns:p14="http://schemas.microsoft.com/office/powerpoint/2010/main" val="1108555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3</a:t>
            </a:fld>
            <a:endParaRPr lang="zh-CN" altLang="en-US"/>
          </a:p>
        </p:txBody>
      </p:sp>
    </p:spTree>
    <p:extLst>
      <p:ext uri="{BB962C8B-B14F-4D97-AF65-F5344CB8AC3E}">
        <p14:creationId xmlns:p14="http://schemas.microsoft.com/office/powerpoint/2010/main" val="1788959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4</a:t>
            </a:fld>
            <a:endParaRPr lang="zh-CN" altLang="en-US"/>
          </a:p>
        </p:txBody>
      </p:sp>
    </p:spTree>
    <p:extLst>
      <p:ext uri="{BB962C8B-B14F-4D97-AF65-F5344CB8AC3E}">
        <p14:creationId xmlns:p14="http://schemas.microsoft.com/office/powerpoint/2010/main" val="479405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5</a:t>
            </a:fld>
            <a:endParaRPr lang="zh-CN" altLang="en-US"/>
          </a:p>
        </p:txBody>
      </p:sp>
    </p:spTree>
    <p:extLst>
      <p:ext uri="{BB962C8B-B14F-4D97-AF65-F5344CB8AC3E}">
        <p14:creationId xmlns:p14="http://schemas.microsoft.com/office/powerpoint/2010/main" val="3422753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6</a:t>
            </a:fld>
            <a:endParaRPr lang="zh-CN" altLang="en-US"/>
          </a:p>
        </p:txBody>
      </p:sp>
    </p:spTree>
    <p:extLst>
      <p:ext uri="{BB962C8B-B14F-4D97-AF65-F5344CB8AC3E}">
        <p14:creationId xmlns:p14="http://schemas.microsoft.com/office/powerpoint/2010/main" val="1687978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7</a:t>
            </a:fld>
            <a:endParaRPr lang="zh-CN" altLang="en-US"/>
          </a:p>
        </p:txBody>
      </p:sp>
    </p:spTree>
    <p:extLst>
      <p:ext uri="{BB962C8B-B14F-4D97-AF65-F5344CB8AC3E}">
        <p14:creationId xmlns:p14="http://schemas.microsoft.com/office/powerpoint/2010/main" val="2236020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8</a:t>
            </a:fld>
            <a:endParaRPr lang="zh-CN" altLang="en-US"/>
          </a:p>
        </p:txBody>
      </p:sp>
    </p:spTree>
    <p:extLst>
      <p:ext uri="{BB962C8B-B14F-4D97-AF65-F5344CB8AC3E}">
        <p14:creationId xmlns:p14="http://schemas.microsoft.com/office/powerpoint/2010/main" val="1174853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pPr>
                <a:defRPr/>
              </a:pPr>
              <a:t>9</a:t>
            </a:fld>
            <a:endParaRPr lang="zh-CN" altLang="en-US"/>
          </a:p>
        </p:txBody>
      </p:sp>
    </p:spTree>
    <p:extLst>
      <p:ext uri="{BB962C8B-B14F-4D97-AF65-F5344CB8AC3E}">
        <p14:creationId xmlns:p14="http://schemas.microsoft.com/office/powerpoint/2010/main" val="2083966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p:cNvPr>
          <p:cNvSpPr>
            <a:spLocks noGrp="1"/>
          </p:cNvSpPr>
          <p:nvPr>
            <p:ph type="dt" sz="half" idx="10"/>
          </p:nvPr>
        </p:nvSpPr>
        <p:spPr/>
        <p:txBody>
          <a:bodyPr/>
          <a:lstStyle>
            <a:lvl1pPr>
              <a:defRPr/>
            </a:lvl1pPr>
          </a:lstStyle>
          <a:p>
            <a:pPr>
              <a:defRPr/>
            </a:pPr>
            <a:fld id="{0A8A68A7-B70A-4D46-B4E2-C0C52E5684A5}" type="datetimeFigureOut">
              <a:rPr lang="zh-CN" altLang="en-US"/>
              <a:pPr>
                <a:defRPr/>
              </a:pPr>
              <a:t>2018/4/3</a:t>
            </a:fld>
            <a:endParaRPr lang="zh-CN" altLang="en-US"/>
          </a:p>
        </p:txBody>
      </p:sp>
      <p:sp>
        <p:nvSpPr>
          <p:cNvPr id="5" name="页脚占位符 4">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p:cNvPr>
          <p:cNvSpPr>
            <a:spLocks noGrp="1"/>
          </p:cNvSpPr>
          <p:nvPr>
            <p:ph type="sldNum" sz="quarter" idx="12"/>
          </p:nvPr>
        </p:nvSpPr>
        <p:spPr/>
        <p:txBody>
          <a:bodyPr/>
          <a:lstStyle>
            <a:lvl1pPr>
              <a:defRPr/>
            </a:lvl1pPr>
          </a:lstStyle>
          <a:p>
            <a:pPr>
              <a:defRPr/>
            </a:pPr>
            <a:fld id="{1A29B9F9-35C4-4D0C-92F4-09E24A038191}" type="slidenum">
              <a:rPr lang="zh-CN" altLang="en-US"/>
              <a:pPr>
                <a:defRPr/>
              </a:pPr>
              <a:t>‹#›</a:t>
            </a:fld>
            <a:endParaRPr lang="zh-CN" altLang="en-US"/>
          </a:p>
        </p:txBody>
      </p:sp>
    </p:spTree>
    <p:extLst>
      <p:ext uri="{BB962C8B-B14F-4D97-AF65-F5344CB8AC3E}">
        <p14:creationId xmlns:p14="http://schemas.microsoft.com/office/powerpoint/2010/main" val="205094562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p:cNvPr>
          <p:cNvSpPr>
            <a:spLocks noGrp="1"/>
          </p:cNvSpPr>
          <p:nvPr>
            <p:ph type="dt" sz="half" idx="10"/>
          </p:nvPr>
        </p:nvSpPr>
        <p:spPr/>
        <p:txBody>
          <a:bodyPr/>
          <a:lstStyle>
            <a:lvl1pPr>
              <a:defRPr/>
            </a:lvl1pPr>
          </a:lstStyle>
          <a:p>
            <a:pPr>
              <a:defRPr/>
            </a:pPr>
            <a:fld id="{BA119598-1B42-4907-8963-7CC05ED491E4}" type="datetimeFigureOut">
              <a:rPr lang="zh-CN" altLang="en-US"/>
              <a:pPr>
                <a:defRPr/>
              </a:pPr>
              <a:t>2018/4/3</a:t>
            </a:fld>
            <a:endParaRPr lang="zh-CN" altLang="en-US"/>
          </a:p>
        </p:txBody>
      </p:sp>
      <p:sp>
        <p:nvSpPr>
          <p:cNvPr id="5" name="页脚占位符 4">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p:cNvPr>
          <p:cNvSpPr>
            <a:spLocks noGrp="1"/>
          </p:cNvSpPr>
          <p:nvPr>
            <p:ph type="sldNum" sz="quarter" idx="12"/>
          </p:nvPr>
        </p:nvSpPr>
        <p:spPr/>
        <p:txBody>
          <a:bodyPr/>
          <a:lstStyle>
            <a:lvl1pPr>
              <a:defRPr/>
            </a:lvl1pPr>
          </a:lstStyle>
          <a:p>
            <a:pPr>
              <a:defRPr/>
            </a:pPr>
            <a:fld id="{7FCEA927-D0C8-4CEF-8AE8-085FA65105D8}" type="slidenum">
              <a:rPr lang="zh-CN" altLang="en-US"/>
              <a:pPr>
                <a:defRPr/>
              </a:pPr>
              <a:t>‹#›</a:t>
            </a:fld>
            <a:endParaRPr lang="zh-CN" altLang="en-US"/>
          </a:p>
        </p:txBody>
      </p:sp>
    </p:spTree>
    <p:extLst>
      <p:ext uri="{BB962C8B-B14F-4D97-AF65-F5344CB8AC3E}">
        <p14:creationId xmlns:p14="http://schemas.microsoft.com/office/powerpoint/2010/main" val="238966882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p:cNvPr>
          <p:cNvSpPr>
            <a:spLocks noGrp="1"/>
          </p:cNvSpPr>
          <p:nvPr>
            <p:ph type="dt" sz="half" idx="10"/>
          </p:nvPr>
        </p:nvSpPr>
        <p:spPr/>
        <p:txBody>
          <a:bodyPr/>
          <a:lstStyle>
            <a:lvl1pPr>
              <a:defRPr/>
            </a:lvl1pPr>
          </a:lstStyle>
          <a:p>
            <a:pPr>
              <a:defRPr/>
            </a:pPr>
            <a:fld id="{C61D3401-0AB2-4DD1-97DA-9C54C66BE48E}" type="datetimeFigureOut">
              <a:rPr lang="zh-CN" altLang="en-US"/>
              <a:pPr>
                <a:defRPr/>
              </a:pPr>
              <a:t>2018/4/3</a:t>
            </a:fld>
            <a:endParaRPr lang="zh-CN" altLang="en-US"/>
          </a:p>
        </p:txBody>
      </p:sp>
      <p:sp>
        <p:nvSpPr>
          <p:cNvPr id="5" name="页脚占位符 4">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p:cNvPr>
          <p:cNvSpPr>
            <a:spLocks noGrp="1"/>
          </p:cNvSpPr>
          <p:nvPr>
            <p:ph type="sldNum" sz="quarter" idx="12"/>
          </p:nvPr>
        </p:nvSpPr>
        <p:spPr/>
        <p:txBody>
          <a:bodyPr/>
          <a:lstStyle>
            <a:lvl1pPr>
              <a:defRPr/>
            </a:lvl1pPr>
          </a:lstStyle>
          <a:p>
            <a:pPr>
              <a:defRPr/>
            </a:pPr>
            <a:fld id="{7DE35016-54C4-4943-A40E-42902E6BC822}" type="slidenum">
              <a:rPr lang="zh-CN" altLang="en-US"/>
              <a:pPr>
                <a:defRPr/>
              </a:pPr>
              <a:t>‹#›</a:t>
            </a:fld>
            <a:endParaRPr lang="zh-CN" altLang="en-US"/>
          </a:p>
        </p:txBody>
      </p:sp>
    </p:spTree>
    <p:extLst>
      <p:ext uri="{BB962C8B-B14F-4D97-AF65-F5344CB8AC3E}">
        <p14:creationId xmlns:p14="http://schemas.microsoft.com/office/powerpoint/2010/main" val="210603360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p:cNvPr>
          <p:cNvSpPr>
            <a:spLocks noGrp="1"/>
          </p:cNvSpPr>
          <p:nvPr>
            <p:ph type="dt" sz="half" idx="10"/>
          </p:nvPr>
        </p:nvSpPr>
        <p:spPr/>
        <p:txBody>
          <a:bodyPr/>
          <a:lstStyle>
            <a:lvl1pPr>
              <a:defRPr/>
            </a:lvl1pPr>
          </a:lstStyle>
          <a:p>
            <a:pPr>
              <a:defRPr/>
            </a:pPr>
            <a:fld id="{7600FA73-E581-4DF0-86FA-E0FEA262D396}" type="datetimeFigureOut">
              <a:rPr lang="zh-CN" altLang="en-US"/>
              <a:pPr>
                <a:defRPr/>
              </a:pPr>
              <a:t>2018/4/3</a:t>
            </a:fld>
            <a:endParaRPr lang="zh-CN" altLang="en-US"/>
          </a:p>
        </p:txBody>
      </p:sp>
      <p:sp>
        <p:nvSpPr>
          <p:cNvPr id="5" name="页脚占位符 4">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p:cNvPr>
          <p:cNvSpPr>
            <a:spLocks noGrp="1"/>
          </p:cNvSpPr>
          <p:nvPr>
            <p:ph type="sldNum" sz="quarter" idx="12"/>
          </p:nvPr>
        </p:nvSpPr>
        <p:spPr/>
        <p:txBody>
          <a:bodyPr/>
          <a:lstStyle>
            <a:lvl1pPr>
              <a:defRPr/>
            </a:lvl1pPr>
          </a:lstStyle>
          <a:p>
            <a:pPr>
              <a:defRPr/>
            </a:pPr>
            <a:fld id="{1EA6EB5D-0B87-43B9-9FAF-D62D1C21D964}" type="slidenum">
              <a:rPr lang="zh-CN" altLang="en-US"/>
              <a:pPr>
                <a:defRPr/>
              </a:pPr>
              <a:t>‹#›</a:t>
            </a:fld>
            <a:endParaRPr lang="zh-CN" altLang="en-US"/>
          </a:p>
        </p:txBody>
      </p:sp>
    </p:spTree>
    <p:extLst>
      <p:ext uri="{BB962C8B-B14F-4D97-AF65-F5344CB8AC3E}">
        <p14:creationId xmlns:p14="http://schemas.microsoft.com/office/powerpoint/2010/main" val="266124327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p:cNvPr>
          <p:cNvSpPr>
            <a:spLocks noGrp="1"/>
          </p:cNvSpPr>
          <p:nvPr>
            <p:ph type="dt" sz="half" idx="10"/>
          </p:nvPr>
        </p:nvSpPr>
        <p:spPr/>
        <p:txBody>
          <a:bodyPr/>
          <a:lstStyle>
            <a:lvl1pPr>
              <a:defRPr/>
            </a:lvl1pPr>
          </a:lstStyle>
          <a:p>
            <a:pPr>
              <a:defRPr/>
            </a:pPr>
            <a:fld id="{B11585FB-1B77-4853-84E6-10983405167F}" type="datetimeFigureOut">
              <a:rPr lang="zh-CN" altLang="en-US"/>
              <a:pPr>
                <a:defRPr/>
              </a:pPr>
              <a:t>2018/4/3</a:t>
            </a:fld>
            <a:endParaRPr lang="zh-CN" altLang="en-US"/>
          </a:p>
        </p:txBody>
      </p:sp>
      <p:sp>
        <p:nvSpPr>
          <p:cNvPr id="5" name="页脚占位符 4">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p:cNvPr>
          <p:cNvSpPr>
            <a:spLocks noGrp="1"/>
          </p:cNvSpPr>
          <p:nvPr>
            <p:ph type="sldNum" sz="quarter" idx="12"/>
          </p:nvPr>
        </p:nvSpPr>
        <p:spPr/>
        <p:txBody>
          <a:bodyPr/>
          <a:lstStyle>
            <a:lvl1pPr>
              <a:defRPr/>
            </a:lvl1pPr>
          </a:lstStyle>
          <a:p>
            <a:pPr>
              <a:defRPr/>
            </a:pPr>
            <a:fld id="{2F2A57A9-65A3-441C-B9AA-9D3D0AFBA57A}" type="slidenum">
              <a:rPr lang="zh-CN" altLang="en-US"/>
              <a:pPr>
                <a:defRPr/>
              </a:pPr>
              <a:t>‹#›</a:t>
            </a:fld>
            <a:endParaRPr lang="zh-CN" altLang="en-US"/>
          </a:p>
        </p:txBody>
      </p:sp>
    </p:spTree>
    <p:extLst>
      <p:ext uri="{BB962C8B-B14F-4D97-AF65-F5344CB8AC3E}">
        <p14:creationId xmlns:p14="http://schemas.microsoft.com/office/powerpoint/2010/main" val="169653610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p:cNvPr>
          <p:cNvSpPr>
            <a:spLocks noGrp="1"/>
          </p:cNvSpPr>
          <p:nvPr>
            <p:ph type="dt" sz="half" idx="10"/>
          </p:nvPr>
        </p:nvSpPr>
        <p:spPr/>
        <p:txBody>
          <a:bodyPr/>
          <a:lstStyle>
            <a:lvl1pPr>
              <a:defRPr/>
            </a:lvl1pPr>
          </a:lstStyle>
          <a:p>
            <a:pPr>
              <a:defRPr/>
            </a:pPr>
            <a:fld id="{06C018AC-3882-4411-9BDC-72F1492AF6E7}" type="datetimeFigureOut">
              <a:rPr lang="zh-CN" altLang="en-US"/>
              <a:pPr>
                <a:defRPr/>
              </a:pPr>
              <a:t>2018/4/3</a:t>
            </a:fld>
            <a:endParaRPr lang="zh-CN" altLang="en-US"/>
          </a:p>
        </p:txBody>
      </p:sp>
      <p:sp>
        <p:nvSpPr>
          <p:cNvPr id="6" name="页脚占位符 4">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p:cNvPr>
          <p:cNvSpPr>
            <a:spLocks noGrp="1"/>
          </p:cNvSpPr>
          <p:nvPr>
            <p:ph type="sldNum" sz="quarter" idx="12"/>
          </p:nvPr>
        </p:nvSpPr>
        <p:spPr/>
        <p:txBody>
          <a:bodyPr/>
          <a:lstStyle>
            <a:lvl1pPr>
              <a:defRPr/>
            </a:lvl1pPr>
          </a:lstStyle>
          <a:p>
            <a:pPr>
              <a:defRPr/>
            </a:pPr>
            <a:fld id="{CA5F5F8B-F2AB-411B-9843-F447984948FF}" type="slidenum">
              <a:rPr lang="zh-CN" altLang="en-US"/>
              <a:pPr>
                <a:defRPr/>
              </a:pPr>
              <a:t>‹#›</a:t>
            </a:fld>
            <a:endParaRPr lang="zh-CN" altLang="en-US"/>
          </a:p>
        </p:txBody>
      </p:sp>
    </p:spTree>
    <p:extLst>
      <p:ext uri="{BB962C8B-B14F-4D97-AF65-F5344CB8AC3E}">
        <p14:creationId xmlns:p14="http://schemas.microsoft.com/office/powerpoint/2010/main" val="38309951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p:cNvPr>
          <p:cNvSpPr>
            <a:spLocks noGrp="1"/>
          </p:cNvSpPr>
          <p:nvPr>
            <p:ph type="dt" sz="half" idx="10"/>
          </p:nvPr>
        </p:nvSpPr>
        <p:spPr/>
        <p:txBody>
          <a:bodyPr/>
          <a:lstStyle>
            <a:lvl1pPr>
              <a:defRPr/>
            </a:lvl1pPr>
          </a:lstStyle>
          <a:p>
            <a:pPr>
              <a:defRPr/>
            </a:pPr>
            <a:fld id="{1A55F524-71C7-491E-B72D-2D60801E9448}" type="datetimeFigureOut">
              <a:rPr lang="zh-CN" altLang="en-US"/>
              <a:pPr>
                <a:defRPr/>
              </a:pPr>
              <a:t>2018/4/3</a:t>
            </a:fld>
            <a:endParaRPr lang="zh-CN" altLang="en-US"/>
          </a:p>
        </p:txBody>
      </p:sp>
      <p:sp>
        <p:nvSpPr>
          <p:cNvPr id="8" name="页脚占位符 4">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p:cNvPr>
          <p:cNvSpPr>
            <a:spLocks noGrp="1"/>
          </p:cNvSpPr>
          <p:nvPr>
            <p:ph type="sldNum" sz="quarter" idx="12"/>
          </p:nvPr>
        </p:nvSpPr>
        <p:spPr/>
        <p:txBody>
          <a:bodyPr/>
          <a:lstStyle>
            <a:lvl1pPr>
              <a:defRPr/>
            </a:lvl1pPr>
          </a:lstStyle>
          <a:p>
            <a:pPr>
              <a:defRPr/>
            </a:pPr>
            <a:fld id="{01F847C1-7065-4521-B9D8-1F8DC077FEE2}" type="slidenum">
              <a:rPr lang="zh-CN" altLang="en-US"/>
              <a:pPr>
                <a:defRPr/>
              </a:pPr>
              <a:t>‹#›</a:t>
            </a:fld>
            <a:endParaRPr lang="zh-CN" altLang="en-US"/>
          </a:p>
        </p:txBody>
      </p:sp>
    </p:spTree>
    <p:extLst>
      <p:ext uri="{BB962C8B-B14F-4D97-AF65-F5344CB8AC3E}">
        <p14:creationId xmlns:p14="http://schemas.microsoft.com/office/powerpoint/2010/main" val="423695539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p:cNvPr>
          <p:cNvSpPr>
            <a:spLocks noGrp="1"/>
          </p:cNvSpPr>
          <p:nvPr>
            <p:ph type="dt" sz="half" idx="10"/>
          </p:nvPr>
        </p:nvSpPr>
        <p:spPr/>
        <p:txBody>
          <a:bodyPr/>
          <a:lstStyle>
            <a:lvl1pPr>
              <a:defRPr/>
            </a:lvl1pPr>
          </a:lstStyle>
          <a:p>
            <a:pPr>
              <a:defRPr/>
            </a:pPr>
            <a:fld id="{3D3EAA4A-4FAE-452D-B1CE-218E95D9D9E3}" type="datetimeFigureOut">
              <a:rPr lang="zh-CN" altLang="en-US"/>
              <a:pPr>
                <a:defRPr/>
              </a:pPr>
              <a:t>2018/4/3</a:t>
            </a:fld>
            <a:endParaRPr lang="zh-CN" altLang="en-US"/>
          </a:p>
        </p:txBody>
      </p:sp>
      <p:sp>
        <p:nvSpPr>
          <p:cNvPr id="4" name="页脚占位符 4">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p:cNvPr>
          <p:cNvSpPr>
            <a:spLocks noGrp="1"/>
          </p:cNvSpPr>
          <p:nvPr>
            <p:ph type="sldNum" sz="quarter" idx="12"/>
          </p:nvPr>
        </p:nvSpPr>
        <p:spPr/>
        <p:txBody>
          <a:bodyPr/>
          <a:lstStyle>
            <a:lvl1pPr>
              <a:defRPr/>
            </a:lvl1pPr>
          </a:lstStyle>
          <a:p>
            <a:pPr>
              <a:defRPr/>
            </a:pPr>
            <a:fld id="{88DA78A1-F9F7-49AB-A0C1-2F6B35D128B8}" type="slidenum">
              <a:rPr lang="zh-CN" altLang="en-US"/>
              <a:pPr>
                <a:defRPr/>
              </a:pPr>
              <a:t>‹#›</a:t>
            </a:fld>
            <a:endParaRPr lang="zh-CN" altLang="en-US"/>
          </a:p>
        </p:txBody>
      </p:sp>
    </p:spTree>
    <p:extLst>
      <p:ext uri="{BB962C8B-B14F-4D97-AF65-F5344CB8AC3E}">
        <p14:creationId xmlns:p14="http://schemas.microsoft.com/office/powerpoint/2010/main" val="373763363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4" descr="C:\Documents and Settings\Administrator\桌面\neiy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p:cNvPr>
          <p:cNvSpPr/>
          <p:nvPr userDrawn="1"/>
        </p:nvSpPr>
        <p:spPr>
          <a:xfrm>
            <a:off x="467545" y="699542"/>
            <a:ext cx="8208912" cy="4032448"/>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4" name="组合 8"/>
          <p:cNvGrpSpPr>
            <a:grpSpLocks/>
          </p:cNvGrpSpPr>
          <p:nvPr userDrawn="1"/>
        </p:nvGrpSpPr>
        <p:grpSpPr bwMode="auto">
          <a:xfrm>
            <a:off x="153988" y="4156075"/>
            <a:ext cx="939800" cy="925513"/>
            <a:chOff x="3144044" y="1034918"/>
            <a:chExt cx="2855912" cy="2809875"/>
          </a:xfrm>
        </p:grpSpPr>
        <p:pic>
          <p:nvPicPr>
            <p:cNvPr id="5" name="Picture 3" descr="C:\Documents and Settings\Administrator\桌面\111.png">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reflection blurRad="6350" stA="49000" endPos="16000" dir="5400000" sy="-100000" algn="bl" rotWithShape="0"/>
            </a:effectLst>
            <a:extLst>
              <a:ext uri="{909E8E84-426E-40DD-AFC4-6F175D3DCCD1}">
                <a14:hiddenFill xmlns:a14="http://schemas.microsoft.com/office/drawing/2010/main">
                  <a:solidFill>
                    <a:srgbClr val="FFFFFF"/>
                  </a:solidFill>
                </a14:hiddenFill>
              </a:ext>
            </a:extLst>
          </p:spPr>
        </p:pic>
        <p:sp>
          <p:nvSpPr>
            <p:cNvPr id="6" name="TextBox 10">
              <a:extLst/>
            </p:cNvPr>
            <p:cNvSpPr txBox="1"/>
            <p:nvPr/>
          </p:nvSpPr>
          <p:spPr>
            <a:xfrm>
              <a:off x="3303107" y="1256180"/>
              <a:ext cx="2431746" cy="2522923"/>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48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48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grpSp>
        <p:nvGrpSpPr>
          <p:cNvPr id="7" name="组合 11"/>
          <p:cNvGrpSpPr>
            <a:grpSpLocks/>
          </p:cNvGrpSpPr>
          <p:nvPr userDrawn="1"/>
        </p:nvGrpSpPr>
        <p:grpSpPr bwMode="auto">
          <a:xfrm>
            <a:off x="8129588" y="3363913"/>
            <a:ext cx="1023937" cy="1779587"/>
            <a:chOff x="7266441" y="1861108"/>
            <a:chExt cx="1887607" cy="3282391"/>
          </a:xfrm>
        </p:grpSpPr>
        <p:pic>
          <p:nvPicPr>
            <p:cNvPr id="8" name="Picture 2" descr="C:\Documents and Settings\Administrator\桌面\素材\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7231" y="1861108"/>
              <a:ext cx="1416817" cy="322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Documents and Settings\Administrator\桌面\素材\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6441" y="3981406"/>
              <a:ext cx="1879129" cy="116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日期占位符 1">
            <a:extLst/>
          </p:cNvPr>
          <p:cNvSpPr>
            <a:spLocks noGrp="1"/>
          </p:cNvSpPr>
          <p:nvPr>
            <p:ph type="dt" sz="half" idx="10"/>
          </p:nvPr>
        </p:nvSpPr>
        <p:spPr/>
        <p:txBody>
          <a:bodyPr/>
          <a:lstStyle>
            <a:lvl1pPr>
              <a:defRPr/>
            </a:lvl1pPr>
          </a:lstStyle>
          <a:p>
            <a:pPr>
              <a:defRPr/>
            </a:pPr>
            <a:fld id="{9CAD347E-06C4-4CBA-B806-A680427BE702}" type="datetimeFigureOut">
              <a:rPr lang="zh-CN" altLang="en-US"/>
              <a:pPr>
                <a:defRPr/>
              </a:pPr>
              <a:t>2018/4/3</a:t>
            </a:fld>
            <a:endParaRPr lang="zh-CN" altLang="en-US"/>
          </a:p>
        </p:txBody>
      </p:sp>
      <p:sp>
        <p:nvSpPr>
          <p:cNvPr id="11" name="页脚占位符 2">
            <a:extLst/>
          </p:cNvPr>
          <p:cNvSpPr>
            <a:spLocks noGrp="1"/>
          </p:cNvSpPr>
          <p:nvPr>
            <p:ph type="ftr" sz="quarter" idx="11"/>
          </p:nvPr>
        </p:nvSpPr>
        <p:spPr/>
        <p:txBody>
          <a:bodyPr/>
          <a:lstStyle>
            <a:lvl1pPr>
              <a:defRPr/>
            </a:lvl1pPr>
          </a:lstStyle>
          <a:p>
            <a:pPr>
              <a:defRPr/>
            </a:pPr>
            <a:endParaRPr lang="zh-CN" altLang="en-US"/>
          </a:p>
        </p:txBody>
      </p:sp>
      <p:sp>
        <p:nvSpPr>
          <p:cNvPr id="12" name="灯片编号占位符 3">
            <a:extLst/>
          </p:cNvPr>
          <p:cNvSpPr>
            <a:spLocks noGrp="1"/>
          </p:cNvSpPr>
          <p:nvPr>
            <p:ph type="sldNum" sz="quarter" idx="12"/>
          </p:nvPr>
        </p:nvSpPr>
        <p:spPr/>
        <p:txBody>
          <a:bodyPr/>
          <a:lstStyle>
            <a:lvl1pPr>
              <a:defRPr smtClean="0"/>
            </a:lvl1pPr>
          </a:lstStyle>
          <a:p>
            <a:pPr>
              <a:defRPr/>
            </a:pPr>
            <a:fld id="{C9E93928-2FFD-4CE7-BB53-3D4BAB46D267}" type="slidenum">
              <a:rPr lang="zh-CN" altLang="en-US"/>
              <a:pPr>
                <a:defRPr/>
              </a:pPr>
              <a:t>‹#›</a:t>
            </a:fld>
            <a:endParaRPr lang="zh-CN" altLang="en-US"/>
          </a:p>
        </p:txBody>
      </p:sp>
    </p:spTree>
    <p:extLst>
      <p:ext uri="{BB962C8B-B14F-4D97-AF65-F5344CB8AC3E}">
        <p14:creationId xmlns:p14="http://schemas.microsoft.com/office/powerpoint/2010/main" val="56029888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p:cNvPr>
          <p:cNvSpPr>
            <a:spLocks noGrp="1"/>
          </p:cNvSpPr>
          <p:nvPr>
            <p:ph type="dt" sz="half" idx="10"/>
          </p:nvPr>
        </p:nvSpPr>
        <p:spPr/>
        <p:txBody>
          <a:bodyPr/>
          <a:lstStyle>
            <a:lvl1pPr>
              <a:defRPr/>
            </a:lvl1pPr>
          </a:lstStyle>
          <a:p>
            <a:pPr>
              <a:defRPr/>
            </a:pPr>
            <a:fld id="{98F28C4F-C825-419A-BF32-BA35552F833D}" type="datetimeFigureOut">
              <a:rPr lang="zh-CN" altLang="en-US"/>
              <a:pPr>
                <a:defRPr/>
              </a:pPr>
              <a:t>2018/4/3</a:t>
            </a:fld>
            <a:endParaRPr lang="zh-CN" altLang="en-US"/>
          </a:p>
        </p:txBody>
      </p:sp>
      <p:sp>
        <p:nvSpPr>
          <p:cNvPr id="6" name="页脚占位符 4">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p:cNvPr>
          <p:cNvSpPr>
            <a:spLocks noGrp="1"/>
          </p:cNvSpPr>
          <p:nvPr>
            <p:ph type="sldNum" sz="quarter" idx="12"/>
          </p:nvPr>
        </p:nvSpPr>
        <p:spPr/>
        <p:txBody>
          <a:bodyPr/>
          <a:lstStyle>
            <a:lvl1pPr>
              <a:defRPr/>
            </a:lvl1pPr>
          </a:lstStyle>
          <a:p>
            <a:pPr>
              <a:defRPr/>
            </a:pPr>
            <a:fld id="{68AC9346-93FF-4C5A-8769-069C70B31E88}" type="slidenum">
              <a:rPr lang="zh-CN" altLang="en-US"/>
              <a:pPr>
                <a:defRPr/>
              </a:pPr>
              <a:t>‹#›</a:t>
            </a:fld>
            <a:endParaRPr lang="zh-CN" altLang="en-US"/>
          </a:p>
        </p:txBody>
      </p:sp>
    </p:spTree>
    <p:extLst>
      <p:ext uri="{BB962C8B-B14F-4D97-AF65-F5344CB8AC3E}">
        <p14:creationId xmlns:p14="http://schemas.microsoft.com/office/powerpoint/2010/main" val="298133746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p:cNvPr>
          <p:cNvSpPr>
            <a:spLocks noGrp="1"/>
          </p:cNvSpPr>
          <p:nvPr>
            <p:ph type="dt" sz="half" idx="10"/>
          </p:nvPr>
        </p:nvSpPr>
        <p:spPr/>
        <p:txBody>
          <a:bodyPr/>
          <a:lstStyle>
            <a:lvl1pPr>
              <a:defRPr/>
            </a:lvl1pPr>
          </a:lstStyle>
          <a:p>
            <a:pPr>
              <a:defRPr/>
            </a:pPr>
            <a:fld id="{03C54151-567C-46C5-BB85-B34B2B9EF9A9}" type="datetimeFigureOut">
              <a:rPr lang="zh-CN" altLang="en-US"/>
              <a:pPr>
                <a:defRPr/>
              </a:pPr>
              <a:t>2018/4/3</a:t>
            </a:fld>
            <a:endParaRPr lang="zh-CN" altLang="en-US"/>
          </a:p>
        </p:txBody>
      </p:sp>
      <p:sp>
        <p:nvSpPr>
          <p:cNvPr id="6" name="页脚占位符 4">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p:cNvPr>
          <p:cNvSpPr>
            <a:spLocks noGrp="1"/>
          </p:cNvSpPr>
          <p:nvPr>
            <p:ph type="sldNum" sz="quarter" idx="12"/>
          </p:nvPr>
        </p:nvSpPr>
        <p:spPr/>
        <p:txBody>
          <a:bodyPr/>
          <a:lstStyle>
            <a:lvl1pPr>
              <a:defRPr/>
            </a:lvl1pPr>
          </a:lstStyle>
          <a:p>
            <a:pPr>
              <a:defRPr/>
            </a:pPr>
            <a:fld id="{99E45B82-1B35-44A1-8E56-697AC3ABAAF9}" type="slidenum">
              <a:rPr lang="zh-CN" altLang="en-US"/>
              <a:pPr>
                <a:defRPr/>
              </a:pPr>
              <a:t>‹#›</a:t>
            </a:fld>
            <a:endParaRPr lang="zh-CN" altLang="en-US"/>
          </a:p>
        </p:txBody>
      </p:sp>
    </p:spTree>
    <p:extLst>
      <p:ext uri="{BB962C8B-B14F-4D97-AF65-F5344CB8AC3E}">
        <p14:creationId xmlns:p14="http://schemas.microsoft.com/office/powerpoint/2010/main" val="148759751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827C3D5-1B0E-4939-9366-9CFEDF310BC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296B4940-4335-465A-B391-95D68E8CDBCE}" type="datetimeFigureOut">
              <a:rPr lang="zh-CN" altLang="en-US"/>
              <a:pPr>
                <a:defRPr/>
              </a:pPr>
              <a:t>2018/4/3</a:t>
            </a:fld>
            <a:endParaRPr lang="zh-CN" altLang="en-US"/>
          </a:p>
        </p:txBody>
      </p:sp>
      <p:sp>
        <p:nvSpPr>
          <p:cNvPr id="5" name="页脚占位符 4">
            <a:extLst>
              <a:ext uri="{FF2B5EF4-FFF2-40B4-BE49-F238E27FC236}">
                <a16:creationId xmlns="" xmlns:a16="http://schemas.microsoft.com/office/drawing/2014/main" id="{8ED2D70D-512A-4AFC-A0D1-CADB368A778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 xmlns:a16="http://schemas.microsoft.com/office/drawing/2014/main" id="{26BF43D0-67BB-4146-B0C1-AC77E5C23D8B}"/>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23B2394A-6A65-4D97-BC5D-25DDA8C51EB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83" r:id="rId7"/>
    <p:sldLayoutId id="2147483679" r:id="rId8"/>
    <p:sldLayoutId id="2147483680" r:id="rId9"/>
    <p:sldLayoutId id="2147483681" r:id="rId10"/>
    <p:sldLayoutId id="2147483682" r:id="rId11"/>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1.jpeg"/><Relationship Id="rId10" Type="http://schemas.openxmlformats.org/officeDocument/2006/relationships/image" Target="../media/image8.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notesSlide" Target="../notesSlides/notesSlide11.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23.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notesSlide" Target="../notesSlides/notesSlide15.xml"/><Relationship Id="rId5" Type="http://schemas.openxmlformats.org/officeDocument/2006/relationships/tags" Target="../tags/tag26.xml"/><Relationship Id="rId10" Type="http://schemas.openxmlformats.org/officeDocument/2006/relationships/slideLayout" Target="../slideLayouts/slideLayout7.xml"/><Relationship Id="rId4" Type="http://schemas.openxmlformats.org/officeDocument/2006/relationships/tags" Target="../tags/tag25.xml"/><Relationship Id="rId9" Type="http://schemas.openxmlformats.org/officeDocument/2006/relationships/tags" Target="../tags/tag30.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29.png"/><Relationship Id="rId4" Type="http://schemas.microsoft.com/office/2007/relationships/hdphoto" Target="../media/hdphoto4.wdp"/></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descr="C:\Documents and Settings\Administrator\桌面\neiy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a:extLst>
              <a:ext uri="{FF2B5EF4-FFF2-40B4-BE49-F238E27FC236}">
                <a16:creationId xmlns="" xmlns:a16="http://schemas.microsoft.com/office/drawing/2014/main" id="{46D2B269-10D1-4D59-BC92-DD541147FE12}"/>
              </a:ext>
            </a:extLst>
          </p:cNvPr>
          <p:cNvPicPr>
            <a:picLocks noChangeAspect="1" noChangeArrowheads="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3181772" y="1085281"/>
            <a:ext cx="2854325" cy="267462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 xmlns:a16="http://schemas.microsoft.com/office/drawing/2014/main" id="{D99BF8D1-7DBF-4A89-9243-746648CBFCE5}"/>
              </a:ext>
            </a:extLst>
          </p:cNvPr>
          <p:cNvPicPr>
            <a:picLocks noChangeAspect="1" noChangeArrowheads="1"/>
          </p:cNvPicPr>
          <p:nvPr/>
        </p:nvPicPr>
        <p:blipFill>
          <a:blip r:embed="rId7"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2989684" y="905287"/>
            <a:ext cx="3238500" cy="303461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3">
            <a:extLst>
              <a:ext uri="{FF2B5EF4-FFF2-40B4-BE49-F238E27FC236}">
                <a16:creationId xmlns="" xmlns:a16="http://schemas.microsoft.com/office/drawing/2014/main" id="{1DA7C89A-31E8-442D-9A37-6D09E6DE764B}"/>
              </a:ext>
            </a:extLst>
          </p:cNvPr>
          <p:cNvPicPr>
            <a:picLocks noChangeAspect="1" noChangeArrowheads="1"/>
          </p:cNvPicPr>
          <p:nvPr/>
        </p:nvPicPr>
        <p:blipFill>
          <a:blip r:embed="rId8" cstate="print">
            <a:duotone>
              <a:prstClr val="black"/>
              <a:schemeClr val="tx2">
                <a:tint val="45000"/>
                <a:satMod val="400000"/>
              </a:schemeClr>
            </a:duotone>
            <a:extLst>
              <a:ext uri="{BEBA8EAE-BF5A-486C-A8C5-ECC9F3942E4B}">
                <a14:imgProps xmlns:a14="http://schemas.microsoft.com/office/drawing/2010/main">
                  <a14:imgLayer r:embed="rId9">
                    <a14:imgEffect>
                      <a14:artisticBlur radius="20"/>
                    </a14:imgEffect>
                  </a14:imgLayer>
                </a14:imgProps>
              </a:ext>
              <a:ext uri="{28A0092B-C50C-407E-A947-70E740481C1C}">
                <a14:useLocalDpi xmlns:a14="http://schemas.microsoft.com/office/drawing/2010/main" val="0"/>
              </a:ext>
            </a:extLst>
          </a:blip>
          <a:stretch>
            <a:fillRect/>
          </a:stretch>
        </p:blipFill>
        <p:spPr bwMode="auto">
          <a:xfrm>
            <a:off x="2989684" y="905287"/>
            <a:ext cx="3238500" cy="303461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 name="组合 21"/>
          <p:cNvGrpSpPr>
            <a:grpSpLocks/>
          </p:cNvGrpSpPr>
          <p:nvPr/>
        </p:nvGrpSpPr>
        <p:grpSpPr bwMode="auto">
          <a:xfrm>
            <a:off x="3967584" y="1472471"/>
            <a:ext cx="1282700" cy="1816100"/>
            <a:chOff x="2909764" y="-1158858"/>
            <a:chExt cx="3384376" cy="7777026"/>
          </a:xfrm>
        </p:grpSpPr>
        <p:sp>
          <p:nvSpPr>
            <p:cNvPr id="23" name="矩形​​ 1">
              <a:extLst>
                <a:ext uri="{FF2B5EF4-FFF2-40B4-BE49-F238E27FC236}">
                  <a16:creationId xmlns="" xmlns:a16="http://schemas.microsoft.com/office/drawing/2014/main" id="{8E97F2C1-BD29-4485-8A33-FBB7F5DCE98F}"/>
                </a:ext>
              </a:extLst>
            </p:cNvPr>
            <p:cNvSpPr/>
            <p:nvPr/>
          </p:nvSpPr>
          <p:spPr>
            <a:xfrm rot="2302335">
              <a:off x="2909764" y="2369354"/>
              <a:ext cx="3384376" cy="863361"/>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
              <a:extLst>
                <a:ext uri="{FF2B5EF4-FFF2-40B4-BE49-F238E27FC236}">
                  <a16:creationId xmlns="" xmlns:a16="http://schemas.microsoft.com/office/drawing/2014/main" id="{53F41BC0-CA46-46D7-B354-03FAED6A5516}"/>
                </a:ext>
              </a:extLst>
            </p:cNvPr>
            <p:cNvSpPr/>
            <p:nvPr/>
          </p:nvSpPr>
          <p:spPr>
            <a:xfrm rot="7998744">
              <a:off x="2177025" y="2385642"/>
              <a:ext cx="4690689" cy="728814"/>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3">
              <a:extLst>
                <a:ext uri="{FF2B5EF4-FFF2-40B4-BE49-F238E27FC236}">
                  <a16:creationId xmlns="" xmlns:a16="http://schemas.microsoft.com/office/drawing/2014/main" id="{81D6418E-72A7-4594-8715-336DA28F6C0E}"/>
                </a:ext>
              </a:extLst>
            </p:cNvPr>
            <p:cNvSpPr/>
            <p:nvPr/>
          </p:nvSpPr>
          <p:spPr>
            <a:xfrm rot="10227885">
              <a:off x="3006100" y="2580097"/>
              <a:ext cx="3170760" cy="496259"/>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1">
              <a:extLst>
                <a:ext uri="{FF2B5EF4-FFF2-40B4-BE49-F238E27FC236}">
                  <a16:creationId xmlns="" xmlns:a16="http://schemas.microsoft.com/office/drawing/2014/main" id="{DE117D17-C853-4ADB-9A1F-0EA454972556}"/>
                </a:ext>
              </a:extLst>
            </p:cNvPr>
            <p:cNvSpPr/>
            <p:nvPr/>
          </p:nvSpPr>
          <p:spPr>
            <a:xfrm rot="4118462">
              <a:off x="1309270" y="2420871"/>
              <a:ext cx="6505779" cy="841904"/>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1">
              <a:extLst>
                <a:ext uri="{FF2B5EF4-FFF2-40B4-BE49-F238E27FC236}">
                  <a16:creationId xmlns="" xmlns:a16="http://schemas.microsoft.com/office/drawing/2014/main" id="{9FBC06FD-4529-472D-99DE-DCDB8B8C4588}"/>
                </a:ext>
              </a:extLst>
            </p:cNvPr>
            <p:cNvSpPr/>
            <p:nvPr/>
          </p:nvSpPr>
          <p:spPr>
            <a:xfrm rot="5879924">
              <a:off x="539613" y="2308701"/>
              <a:ext cx="7777026" cy="841904"/>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 name="TextBox 27">
            <a:extLst>
              <a:ext uri="{FF2B5EF4-FFF2-40B4-BE49-F238E27FC236}">
                <a16:creationId xmlns="" xmlns:a16="http://schemas.microsoft.com/office/drawing/2014/main" id="{D9720853-030D-4F8A-A510-500662161BBE}"/>
              </a:ext>
            </a:extLst>
          </p:cNvPr>
          <p:cNvSpPr txBox="1"/>
          <p:nvPr/>
        </p:nvSpPr>
        <p:spPr>
          <a:xfrm>
            <a:off x="3685700" y="1409343"/>
            <a:ext cx="2108269" cy="2400657"/>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150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150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nvGrpSpPr>
          <p:cNvPr id="29" name="组合 28"/>
          <p:cNvGrpSpPr>
            <a:grpSpLocks/>
          </p:cNvGrpSpPr>
          <p:nvPr/>
        </p:nvGrpSpPr>
        <p:grpSpPr bwMode="auto">
          <a:xfrm>
            <a:off x="-1123950" y="2211388"/>
            <a:ext cx="11391900" cy="4264025"/>
            <a:chOff x="-1408270" y="1448471"/>
            <a:chExt cx="11874438" cy="4445295"/>
          </a:xfrm>
        </p:grpSpPr>
        <p:sp>
          <p:nvSpPr>
            <p:cNvPr id="30" name="Freeform 8">
              <a:extLst>
                <a:ext uri="{FF2B5EF4-FFF2-40B4-BE49-F238E27FC236}">
                  <a16:creationId xmlns="" xmlns:a16="http://schemas.microsoft.com/office/drawing/2014/main" id="{512EDB7B-238C-4BCA-9498-DE229FB25C27}"/>
                </a:ext>
              </a:extLst>
            </p:cNvPr>
            <p:cNvSpPr>
              <a:spLocks noEditPoints="1"/>
            </p:cNvSpPr>
            <p:nvPr/>
          </p:nvSpPr>
          <p:spPr bwMode="auto">
            <a:xfrm rot="20800433">
              <a:off x="-1408270" y="1448471"/>
              <a:ext cx="4947757"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sp>
          <p:nvSpPr>
            <p:cNvPr id="31" name="Freeform 8">
              <a:extLst>
                <a:ext uri="{FF2B5EF4-FFF2-40B4-BE49-F238E27FC236}">
                  <a16:creationId xmlns="" xmlns:a16="http://schemas.microsoft.com/office/drawing/2014/main" id="{33539110-D0B0-4FF7-8602-19EE2FA15A9F}"/>
                </a:ext>
              </a:extLst>
            </p:cNvPr>
            <p:cNvSpPr>
              <a:spLocks noEditPoints="1"/>
            </p:cNvSpPr>
            <p:nvPr/>
          </p:nvSpPr>
          <p:spPr bwMode="auto">
            <a:xfrm rot="900000" flipH="1">
              <a:off x="5548158" y="1598172"/>
              <a:ext cx="4918010"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grpSp>
      <p:pic>
        <p:nvPicPr>
          <p:cNvPr id="32" name="Picture 2" descr="C:\Documents and Settings\Administrator\桌面\ying1-0-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7544" y="483518"/>
            <a:ext cx="2144712"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贾鹏芳 - 睡莲(すいれん)A Water Lil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092638" y="4160918"/>
            <a:ext cx="486598" cy="486598"/>
          </a:xfrm>
          <a:prstGeom prst="rect">
            <a:avLst/>
          </a:prstGeom>
        </p:spPr>
      </p:pic>
      <p:sp>
        <p:nvSpPr>
          <p:cNvPr id="33" name="TextBox 7">
            <a:extLst>
              <a:ext uri="{FF2B5EF4-FFF2-40B4-BE49-F238E27FC236}">
                <a16:creationId xmlns="" xmlns:a16="http://schemas.microsoft.com/office/drawing/2014/main" id="{E206C119-9901-4979-8C0B-D8C08D7A7D17}"/>
              </a:ext>
            </a:extLst>
          </p:cNvPr>
          <p:cNvSpPr txBox="1">
            <a:spLocks noChangeArrowheads="1"/>
          </p:cNvSpPr>
          <p:nvPr/>
        </p:nvSpPr>
        <p:spPr bwMode="auto">
          <a:xfrm>
            <a:off x="6876256" y="-47982"/>
            <a:ext cx="1415772" cy="4131900"/>
          </a:xfrm>
          <a:prstGeom prst="rect">
            <a:avLst/>
          </a:prstGeom>
          <a:noFill/>
          <a:ln>
            <a:noFill/>
          </a:ln>
          <a:effectLst>
            <a:glow rad="63500">
              <a:schemeClr val="bg1">
                <a:alpha val="0"/>
              </a:schemeClr>
            </a:glow>
            <a:outerShdw blurRad="50800" dist="38100" dir="2700000" algn="tl" rotWithShape="0">
              <a:schemeClr val="tx1">
                <a:alpha val="4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fontAlgn="auto" hangingPunct="1">
              <a:spcBef>
                <a:spcPts val="0"/>
              </a:spcBef>
              <a:spcAft>
                <a:spcPts val="0"/>
              </a:spcAft>
              <a:defRPr/>
            </a:pPr>
            <a:r>
              <a:rPr lang="zh-CN" altLang="en-US" sz="4000" b="1" dirty="0">
                <a:solidFill>
                  <a:schemeClr val="bg1"/>
                </a:solidFill>
                <a:latin typeface="迷你简黄草" panose="03000509000000000000" pitchFamily="65" charset="-122"/>
                <a:ea typeface="迷你简黄草" panose="03000509000000000000" pitchFamily="65" charset="-122"/>
              </a:rPr>
              <a:t>中国国学传统文化</a:t>
            </a:r>
            <a:endParaRPr lang="en-US" altLang="zh-CN" sz="4000" b="1" dirty="0">
              <a:solidFill>
                <a:schemeClr val="bg1"/>
              </a:solidFill>
              <a:latin typeface="迷你简黄草" panose="03000509000000000000" pitchFamily="65" charset="-122"/>
              <a:ea typeface="迷你简黄草" panose="03000509000000000000" pitchFamily="65" charset="-122"/>
            </a:endParaRPr>
          </a:p>
          <a:p>
            <a:pPr algn="r" eaLnBrk="1" fontAlgn="auto" hangingPunct="1">
              <a:spcBef>
                <a:spcPts val="0"/>
              </a:spcBef>
              <a:spcAft>
                <a:spcPts val="0"/>
              </a:spcAft>
              <a:defRPr/>
            </a:pPr>
            <a:r>
              <a:rPr lang="en-US" altLang="zh-CN" sz="4000" b="1" dirty="0">
                <a:solidFill>
                  <a:schemeClr val="bg1"/>
                </a:solidFill>
                <a:latin typeface="迷你简黄草" panose="03000509000000000000" pitchFamily="65" charset="-122"/>
                <a:ea typeface="迷你简黄草" panose="03000509000000000000" pitchFamily="65" charset="-122"/>
              </a:rPr>
              <a:t>PPT</a:t>
            </a:r>
            <a:r>
              <a:rPr lang="zh-CN" altLang="en-US" sz="4000" b="1" dirty="0">
                <a:solidFill>
                  <a:schemeClr val="bg1"/>
                </a:solidFill>
                <a:latin typeface="迷你简黄草" panose="03000509000000000000" pitchFamily="65" charset="-122"/>
                <a:ea typeface="迷你简黄草" panose="03000509000000000000" pitchFamily="65" charset="-122"/>
              </a:rPr>
              <a:t>模板</a:t>
            </a:r>
            <a:endParaRPr lang="en-US" altLang="zh-CN" sz="4000" b="1" dirty="0">
              <a:solidFill>
                <a:schemeClr val="bg1"/>
              </a:solidFill>
              <a:latin typeface="迷你简黄草" panose="03000509000000000000" pitchFamily="65" charset="-122"/>
              <a:ea typeface="迷你简黄草" panose="03000509000000000000" pitchFamily="65" charset="-122"/>
            </a:endParaRPr>
          </a:p>
        </p:txBody>
      </p:sp>
      <p:sp>
        <p:nvSpPr>
          <p:cNvPr id="34" name="矩形 33">
            <a:extLst>
              <a:ext uri="{FF2B5EF4-FFF2-40B4-BE49-F238E27FC236}">
                <a16:creationId xmlns="" xmlns:a16="http://schemas.microsoft.com/office/drawing/2014/main" id="{94CA5412-AAE1-45C2-B428-9C58AC119725}"/>
              </a:ext>
            </a:extLst>
          </p:cNvPr>
          <p:cNvSpPr/>
          <p:nvPr/>
        </p:nvSpPr>
        <p:spPr>
          <a:xfrm>
            <a:off x="6672264" y="2238838"/>
            <a:ext cx="353943" cy="1785104"/>
          </a:xfrm>
          <a:prstGeom prst="rect">
            <a:avLst/>
          </a:prstGeom>
          <a:effectLst>
            <a:glow rad="63500">
              <a:schemeClr val="bg1">
                <a:alpha val="40000"/>
              </a:schemeClr>
            </a:glow>
            <a:outerShdw blurRad="50800" dist="38100" dir="2700000" algn="tl" rotWithShape="0">
              <a:schemeClr val="tx1">
                <a:alpha val="40000"/>
              </a:schemeClr>
            </a:outerShdw>
          </a:effectLst>
        </p:spPr>
        <p:txBody>
          <a:bodyPr vert="eaVert" wrap="none">
            <a:spAutoFit/>
          </a:bodyPr>
          <a:lstStyle/>
          <a:p>
            <a:pPr eaLnBrk="1" fontAlgn="auto" hangingPunct="1">
              <a:spcBef>
                <a:spcPts val="0"/>
              </a:spcBef>
              <a:spcAft>
                <a:spcPts val="0"/>
              </a:spcAft>
              <a:defRPr/>
            </a:pPr>
            <a:r>
              <a:rPr lang="zh-CN" altLang="en-US" sz="1100" dirty="0">
                <a:solidFill>
                  <a:schemeClr val="bg1"/>
                </a:solidFill>
                <a:latin typeface="隶书" pitchFamily="49" charset="-122"/>
                <a:ea typeface="隶书" pitchFamily="49" charset="-122"/>
              </a:rPr>
              <a:t>适用于中国古典风类别演示</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randombar(horizontal)">
                                      <p:cBhvr>
                                        <p:cTn id="9" dur="1000"/>
                                        <p:tgtEl>
                                          <p:spTgt spid="18"/>
                                        </p:tgtEl>
                                      </p:cBhvr>
                                    </p:animEffect>
                                  </p:childTnLst>
                                </p:cTn>
                              </p:par>
                              <p:par>
                                <p:cTn id="10" presetID="10" presetClass="entr" presetSubtype="0" fill="hold" nodeType="withEffect">
                                  <p:stCondLst>
                                    <p:cond delay="10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
                                        <p:tgtEl>
                                          <p:spTgt spid="21"/>
                                        </p:tgtEl>
                                      </p:cBhvr>
                                    </p:animEffect>
                                  </p:childTnLst>
                                </p:cTn>
                              </p:par>
                              <p:par>
                                <p:cTn id="13" presetID="6" presetClass="emph" presetSubtype="0" fill="hold" nodeType="withEffect">
                                  <p:stCondLst>
                                    <p:cond delay="1000"/>
                                  </p:stCondLst>
                                  <p:childTnLst>
                                    <p:animScale>
                                      <p:cBhvr>
                                        <p:cTn id="14" dur="10" fill="hold"/>
                                        <p:tgtEl>
                                          <p:spTgt spid="21"/>
                                        </p:tgtEl>
                                      </p:cBhvr>
                                      <p:by x="125000" y="125000"/>
                                    </p:animScale>
                                  </p:childTnLst>
                                </p:cTn>
                              </p:par>
                              <p:par>
                                <p:cTn id="15" presetID="6" presetClass="emph" presetSubtype="0" fill="hold" nodeType="withEffect">
                                  <p:stCondLst>
                                    <p:cond delay="1000"/>
                                  </p:stCondLst>
                                  <p:childTnLst>
                                    <p:animScale>
                                      <p:cBhvr>
                                        <p:cTn id="16" dur="200" fill="hold"/>
                                        <p:tgtEl>
                                          <p:spTgt spid="21"/>
                                        </p:tgtEl>
                                      </p:cBhvr>
                                      <p:by x="80000" y="80000"/>
                                    </p:animScale>
                                  </p:childTnLst>
                                </p:cTn>
                              </p:par>
                              <p:par>
                                <p:cTn id="17" presetID="1" presetClass="exit" presetSubtype="0" fill="hold" nodeType="withEffect">
                                  <p:stCondLst>
                                    <p:cond delay="1200"/>
                                  </p:stCondLst>
                                  <p:childTnLst>
                                    <p:set>
                                      <p:cBhvr>
                                        <p:cTn id="18" dur="1" fill="hold">
                                          <p:stCondLst>
                                            <p:cond delay="0"/>
                                          </p:stCondLst>
                                        </p:cTn>
                                        <p:tgtEl>
                                          <p:spTgt spid="21"/>
                                        </p:tgtEl>
                                        <p:attrNameLst>
                                          <p:attrName>style.visibility</p:attrName>
                                        </p:attrNameLst>
                                      </p:cBhvr>
                                      <p:to>
                                        <p:strVal val="hidden"/>
                                      </p:to>
                                    </p:set>
                                  </p:childTnLst>
                                </p:cTn>
                              </p:par>
                              <p:par>
                                <p:cTn id="19" presetID="1" presetClass="entr" presetSubtype="0" fill="hold" nodeType="withEffect">
                                  <p:stCondLst>
                                    <p:cond delay="120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xit" presetSubtype="0" fill="hold" nodeType="withEffect">
                                  <p:stCondLst>
                                    <p:cond delay="1300"/>
                                  </p:stCondLst>
                                  <p:childTnLst>
                                    <p:set>
                                      <p:cBhvr>
                                        <p:cTn id="22" dur="1" fill="hold">
                                          <p:stCondLst>
                                            <p:cond delay="0"/>
                                          </p:stCondLst>
                                        </p:cTn>
                                        <p:tgtEl>
                                          <p:spTgt spid="20"/>
                                        </p:tgtEl>
                                        <p:attrNameLst>
                                          <p:attrName>style.visibility</p:attrName>
                                        </p:attrNameLst>
                                      </p:cBhvr>
                                      <p:to>
                                        <p:strVal val="hidden"/>
                                      </p:to>
                                    </p:set>
                                  </p:childTnLst>
                                </p:cTn>
                              </p:par>
                              <p:par>
                                <p:cTn id="23" presetID="1" presetClass="entr" presetSubtype="0" fill="hold" nodeType="withEffect">
                                  <p:stCondLst>
                                    <p:cond delay="1300"/>
                                  </p:stCondLst>
                                  <p:childTnLst>
                                    <p:set>
                                      <p:cBhvr>
                                        <p:cTn id="24" dur="1" fill="hold">
                                          <p:stCondLst>
                                            <p:cond delay="0"/>
                                          </p:stCondLst>
                                        </p:cTn>
                                        <p:tgtEl>
                                          <p:spTgt spid="19"/>
                                        </p:tgtEl>
                                        <p:attrNameLst>
                                          <p:attrName>style.visibility</p:attrName>
                                        </p:attrNameLst>
                                      </p:cBhvr>
                                      <p:to>
                                        <p:strVal val="visible"/>
                                      </p:to>
                                    </p:set>
                                  </p:childTnLst>
                                </p:cTn>
                              </p:par>
                              <p:par>
                                <p:cTn id="25" presetID="53" presetClass="entr" presetSubtype="16" fill="hold" nodeType="withEffect">
                                  <p:stCondLst>
                                    <p:cond delay="14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250" fill="hold"/>
                                        <p:tgtEl>
                                          <p:spTgt spid="22"/>
                                        </p:tgtEl>
                                        <p:attrNameLst>
                                          <p:attrName>ppt_w</p:attrName>
                                        </p:attrNameLst>
                                      </p:cBhvr>
                                      <p:tavLst>
                                        <p:tav tm="0">
                                          <p:val>
                                            <p:fltVal val="0"/>
                                          </p:val>
                                        </p:tav>
                                        <p:tav tm="100000">
                                          <p:val>
                                            <p:strVal val="#ppt_w"/>
                                          </p:val>
                                        </p:tav>
                                      </p:tavLst>
                                    </p:anim>
                                    <p:anim calcmode="lin" valueType="num">
                                      <p:cBhvr>
                                        <p:cTn id="28" dur="250" fill="hold"/>
                                        <p:tgtEl>
                                          <p:spTgt spid="22"/>
                                        </p:tgtEl>
                                        <p:attrNameLst>
                                          <p:attrName>ppt_h</p:attrName>
                                        </p:attrNameLst>
                                      </p:cBhvr>
                                      <p:tavLst>
                                        <p:tav tm="0">
                                          <p:val>
                                            <p:fltVal val="0"/>
                                          </p:val>
                                        </p:tav>
                                        <p:tav tm="100000">
                                          <p:val>
                                            <p:strVal val="#ppt_h"/>
                                          </p:val>
                                        </p:tav>
                                      </p:tavLst>
                                    </p:anim>
                                    <p:animEffect transition="in" filter="fade">
                                      <p:cBhvr>
                                        <p:cTn id="29" dur="250"/>
                                        <p:tgtEl>
                                          <p:spTgt spid="22"/>
                                        </p:tgtEl>
                                      </p:cBhvr>
                                    </p:animEffect>
                                  </p:childTnLst>
                                </p:cTn>
                              </p:par>
                              <p:par>
                                <p:cTn id="30" presetID="8" presetClass="emph" presetSubtype="0" fill="hold" nodeType="withEffect">
                                  <p:stCondLst>
                                    <p:cond delay="1400"/>
                                  </p:stCondLst>
                                  <p:childTnLst>
                                    <p:animRot by="1800000">
                                      <p:cBhvr>
                                        <p:cTn id="31" dur="1500" fill="hold"/>
                                        <p:tgtEl>
                                          <p:spTgt spid="22"/>
                                        </p:tgtEl>
                                        <p:attrNameLst>
                                          <p:attrName>r</p:attrName>
                                        </p:attrNameLst>
                                      </p:cBhvr>
                                    </p:animRot>
                                  </p:childTnLst>
                                </p:cTn>
                              </p:par>
                              <p:par>
                                <p:cTn id="32" presetID="6" presetClass="emph" presetSubtype="0" fill="hold" nodeType="withEffect">
                                  <p:stCondLst>
                                    <p:cond delay="1400"/>
                                  </p:stCondLst>
                                  <p:childTnLst>
                                    <p:animScale>
                                      <p:cBhvr>
                                        <p:cTn id="33" dur="1500" fill="hold"/>
                                        <p:tgtEl>
                                          <p:spTgt spid="22"/>
                                        </p:tgtEl>
                                      </p:cBhvr>
                                      <p:by x="800000" y="800000"/>
                                    </p:animScale>
                                  </p:childTnLst>
                                </p:cTn>
                              </p:par>
                              <p:par>
                                <p:cTn id="34" presetID="10" presetClass="exit" presetSubtype="0" fill="hold" nodeType="withEffect">
                                  <p:stCondLst>
                                    <p:cond delay="240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par>
                                <p:cTn id="37" presetID="10" presetClass="entr" presetSubtype="0" fill="hold" nodeType="withEffect">
                                  <p:stCondLst>
                                    <p:cond delay="163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6" presetClass="emph" presetSubtype="0" fill="hold" nodeType="withEffect">
                                  <p:stCondLst>
                                    <p:cond delay="1630"/>
                                  </p:stCondLst>
                                  <p:childTnLst>
                                    <p:animScale>
                                      <p:cBhvr>
                                        <p:cTn id="41" dur="10" fill="hold"/>
                                        <p:tgtEl>
                                          <p:spTgt spid="28"/>
                                        </p:tgtEl>
                                      </p:cBhvr>
                                      <p:by x="80000" y="80000"/>
                                    </p:animScale>
                                  </p:childTnLst>
                                </p:cTn>
                              </p:par>
                              <p:par>
                                <p:cTn id="42" presetID="6" presetClass="emph" presetSubtype="0" fill="hold" nodeType="withEffect">
                                  <p:stCondLst>
                                    <p:cond delay="1630"/>
                                  </p:stCondLst>
                                  <p:childTnLst>
                                    <p:animScale>
                                      <p:cBhvr>
                                        <p:cTn id="43" dur="1000" fill="hold"/>
                                        <p:tgtEl>
                                          <p:spTgt spid="28"/>
                                        </p:tgtEl>
                                      </p:cBhvr>
                                      <p:by x="125000" y="125000"/>
                                    </p:animScale>
                                  </p:childTnLst>
                                </p:cTn>
                              </p:par>
                              <p:par>
                                <p:cTn id="44" presetID="42" presetClass="entr" presetSubtype="0" fill="hold" nodeType="withEffect">
                                  <p:stCondLst>
                                    <p:cond delay="400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3250"/>
                                  </p:stCondLst>
                                  <p:childTnLst>
                                    <p:set>
                                      <p:cBhvr>
                                        <p:cTn id="50" dur="1" fill="hold">
                                          <p:stCondLst>
                                            <p:cond delay="0"/>
                                          </p:stCondLst>
                                        </p:cTn>
                                        <p:tgtEl>
                                          <p:spTgt spid="32"/>
                                        </p:tgtEl>
                                        <p:attrNameLst>
                                          <p:attrName>style.visibility</p:attrName>
                                        </p:attrNameLst>
                                      </p:cBhvr>
                                      <p:to>
                                        <p:strVal val="visible"/>
                                      </p:to>
                                    </p:set>
                                    <p:anim calcmode="lin" valueType="num">
                                      <p:cBhvr>
                                        <p:cTn id="51" dur="1000" fill="hold"/>
                                        <p:tgtEl>
                                          <p:spTgt spid="32"/>
                                        </p:tgtEl>
                                        <p:attrNameLst>
                                          <p:attrName>ppt_w</p:attrName>
                                        </p:attrNameLst>
                                      </p:cBhvr>
                                      <p:tavLst>
                                        <p:tav tm="0">
                                          <p:val>
                                            <p:fltVal val="0"/>
                                          </p:val>
                                        </p:tav>
                                        <p:tav tm="100000">
                                          <p:val>
                                            <p:strVal val="#ppt_w"/>
                                          </p:val>
                                        </p:tav>
                                      </p:tavLst>
                                    </p:anim>
                                    <p:anim calcmode="lin" valueType="num">
                                      <p:cBhvr>
                                        <p:cTn id="52" dur="1000" fill="hold"/>
                                        <p:tgtEl>
                                          <p:spTgt spid="32"/>
                                        </p:tgtEl>
                                        <p:attrNameLst>
                                          <p:attrName>ppt_h</p:attrName>
                                        </p:attrNameLst>
                                      </p:cBhvr>
                                      <p:tavLst>
                                        <p:tav tm="0">
                                          <p:val>
                                            <p:fltVal val="0"/>
                                          </p:val>
                                        </p:tav>
                                        <p:tav tm="100000">
                                          <p:val>
                                            <p:strVal val="#ppt_h"/>
                                          </p:val>
                                        </p:tav>
                                      </p:tavLst>
                                    </p:anim>
                                    <p:animEffect transition="in" filter="fade">
                                      <p:cBhvr>
                                        <p:cTn id="53" dur="1000"/>
                                        <p:tgtEl>
                                          <p:spTgt spid="32"/>
                                        </p:tgtEl>
                                      </p:cBhvr>
                                    </p:animEffect>
                                  </p:childTnLst>
                                </p:cTn>
                              </p:par>
                              <p:par>
                                <p:cTn id="54" presetID="37" presetClass="path" presetSubtype="0" fill="hold" nodeType="withEffect">
                                  <p:stCondLst>
                                    <p:cond delay="3250"/>
                                  </p:stCondLst>
                                  <p:childTnLst>
                                    <p:animMotion origin="layout" path="M -2.77778E-6 0.00061 L -0.04218 0.03981 C -0.05087 0.04907 -0.06406 0.05401 -0.07777 0.05401 C -0.09357 0.05401 -0.10607 0.04907 -0.11475 0.03981 L -0.15677 0.00061 " pathEditMode="relative" rAng="0" ptsTypes="AAAAA">
                                      <p:cBhvr>
                                        <p:cTn id="55" dur="1000" spd="-100000" fill="hold"/>
                                        <p:tgtEl>
                                          <p:spTgt spid="32"/>
                                        </p:tgtEl>
                                        <p:attrNameLst>
                                          <p:attrName>ppt_x</p:attrName>
                                          <p:attrName>ppt_y</p:attrName>
                                        </p:attrNameLst>
                                      </p:cBhvr>
                                      <p:rCtr x="-7847" y="2654"/>
                                    </p:animMotion>
                                  </p:childTnLst>
                                </p:cTn>
                              </p:par>
                              <p:par>
                                <p:cTn id="56" presetID="22" presetClass="entr" presetSubtype="1" fill="hold" nodeType="withEffect">
                                  <p:stCondLst>
                                    <p:cond delay="750"/>
                                  </p:stCondLst>
                                  <p:childTnLst>
                                    <p:set>
                                      <p:cBhvr>
                                        <p:cTn id="57" dur="1" fill="hold">
                                          <p:stCondLst>
                                            <p:cond delay="0"/>
                                          </p:stCondLst>
                                        </p:cTn>
                                        <p:tgtEl>
                                          <p:spTgt spid="33"/>
                                        </p:tgtEl>
                                        <p:attrNameLst>
                                          <p:attrName>style.visibility</p:attrName>
                                        </p:attrNameLst>
                                      </p:cBhvr>
                                      <p:to>
                                        <p:strVal val="visible"/>
                                      </p:to>
                                    </p:set>
                                    <p:animEffect transition="in" filter="wipe(up)">
                                      <p:cBhvr>
                                        <p:cTn id="58" dur="1000"/>
                                        <p:tgtEl>
                                          <p:spTgt spid="33"/>
                                        </p:tgtEl>
                                      </p:cBhvr>
                                    </p:animEffect>
                                  </p:childTnLst>
                                </p:cTn>
                              </p:par>
                              <p:par>
                                <p:cTn id="59" presetID="22" presetClass="entr" presetSubtype="1" fill="hold" nodeType="withEffect">
                                  <p:stCondLst>
                                    <p:cond delay="1500"/>
                                  </p:stCondLst>
                                  <p:childTnLst>
                                    <p:set>
                                      <p:cBhvr>
                                        <p:cTn id="60" dur="1" fill="hold">
                                          <p:stCondLst>
                                            <p:cond delay="0"/>
                                          </p:stCondLst>
                                        </p:cTn>
                                        <p:tgtEl>
                                          <p:spTgt spid="34"/>
                                        </p:tgtEl>
                                        <p:attrNameLst>
                                          <p:attrName>style.visibility</p:attrName>
                                        </p:attrNameLst>
                                      </p:cBhvr>
                                      <p:to>
                                        <p:strVal val="visible"/>
                                      </p:to>
                                    </p:set>
                                    <p:animEffect transition="in" filter="wipe(up)">
                                      <p:cBhvr>
                                        <p:cTn id="6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5576" y="1251034"/>
            <a:ext cx="1824772" cy="1824772"/>
            <a:chOff x="298956" y="1275606"/>
            <a:chExt cx="2476500" cy="2476500"/>
          </a:xfrm>
        </p:grpSpPr>
        <p:sp>
          <p:nvSpPr>
            <p:cNvPr id="2" name="不完整圆 1"/>
            <p:cNvSpPr/>
            <p:nvPr/>
          </p:nvSpPr>
          <p:spPr>
            <a:xfrm>
              <a:off x="298956" y="1275606"/>
              <a:ext cx="2476500" cy="2476500"/>
            </a:xfrm>
            <a:prstGeom prst="pie">
              <a:avLst>
                <a:gd name="adj1" fmla="val 0"/>
                <a:gd name="adj2" fmla="val 1375363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 name="圆: 空心 2"/>
            <p:cNvSpPr/>
            <p:nvPr/>
          </p:nvSpPr>
          <p:spPr>
            <a:xfrm>
              <a:off x="298956" y="1275606"/>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634552" y="1609888"/>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51990" y="2153437"/>
              <a:ext cx="1170432" cy="710091"/>
            </a:xfrm>
            <a:prstGeom prst="rect">
              <a:avLst/>
            </a:prstGeom>
            <a:noFill/>
          </p:spPr>
          <p:txBody>
            <a:bodyPr wrap="square" rtlCol="0">
              <a:spAutoFit/>
            </a:bodyPr>
            <a:lstStyle/>
            <a:p>
              <a:r>
                <a:rPr lang="en-US" altLang="zh-CN" sz="2800" dirty="0">
                  <a:ea typeface="长城行楷体" panose="02010609000101010101" pitchFamily="49" charset="-122"/>
                </a:rPr>
                <a:t>75%</a:t>
              </a:r>
              <a:endParaRPr lang="zh-CN" altLang="en-US" sz="2800" dirty="0">
                <a:ea typeface="长城行楷体" panose="02010609000101010101" pitchFamily="49" charset="-122"/>
              </a:endParaRPr>
            </a:p>
          </p:txBody>
        </p:sp>
      </p:grpSp>
      <p:grpSp>
        <p:nvGrpSpPr>
          <p:cNvPr id="19" name="组合 18"/>
          <p:cNvGrpSpPr/>
          <p:nvPr/>
        </p:nvGrpSpPr>
        <p:grpSpPr>
          <a:xfrm>
            <a:off x="3576174" y="1227316"/>
            <a:ext cx="1872208" cy="1872208"/>
            <a:chOff x="3707904" y="1275606"/>
            <a:chExt cx="2476500" cy="2476500"/>
          </a:xfrm>
        </p:grpSpPr>
        <p:sp>
          <p:nvSpPr>
            <p:cNvPr id="4" name="不完整圆 3"/>
            <p:cNvSpPr/>
            <p:nvPr/>
          </p:nvSpPr>
          <p:spPr>
            <a:xfrm>
              <a:off x="3707904" y="1275606"/>
              <a:ext cx="2476500" cy="2476500"/>
            </a:xfrm>
            <a:prstGeom prst="pie">
              <a:avLst>
                <a:gd name="adj1" fmla="val 4374040"/>
                <a:gd name="adj2" fmla="val 1165002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 name="圆: 空心 4"/>
            <p:cNvSpPr/>
            <p:nvPr/>
          </p:nvSpPr>
          <p:spPr>
            <a:xfrm>
              <a:off x="3707904" y="1275606"/>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048661" y="1612210"/>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463286" y="2153438"/>
              <a:ext cx="1170432" cy="692100"/>
            </a:xfrm>
            <a:prstGeom prst="rect">
              <a:avLst/>
            </a:prstGeom>
            <a:noFill/>
          </p:spPr>
          <p:txBody>
            <a:bodyPr wrap="square" rtlCol="0">
              <a:spAutoFit/>
            </a:bodyPr>
            <a:lstStyle/>
            <a:p>
              <a:r>
                <a:rPr lang="en-US" altLang="zh-CN" sz="2800" dirty="0">
                  <a:ea typeface="长城行楷体" panose="02010609000101010101" pitchFamily="49" charset="-122"/>
                </a:rPr>
                <a:t>60%</a:t>
              </a:r>
              <a:endParaRPr lang="zh-CN" altLang="en-US" sz="2800" dirty="0">
                <a:ea typeface="长城行楷体" panose="02010609000101010101" pitchFamily="49" charset="-122"/>
              </a:endParaRPr>
            </a:p>
          </p:txBody>
        </p:sp>
      </p:grpSp>
      <p:grpSp>
        <p:nvGrpSpPr>
          <p:cNvPr id="20" name="组合 19"/>
          <p:cNvGrpSpPr/>
          <p:nvPr/>
        </p:nvGrpSpPr>
        <p:grpSpPr>
          <a:xfrm>
            <a:off x="6444208" y="1203598"/>
            <a:ext cx="1919645" cy="1919645"/>
            <a:chOff x="7116851" y="1275606"/>
            <a:chExt cx="2476500" cy="2476500"/>
          </a:xfrm>
        </p:grpSpPr>
        <p:sp>
          <p:nvSpPr>
            <p:cNvPr id="6" name="不完整圆 5"/>
            <p:cNvSpPr/>
            <p:nvPr/>
          </p:nvSpPr>
          <p:spPr>
            <a:xfrm>
              <a:off x="7116851" y="1275606"/>
              <a:ext cx="2476500" cy="2476500"/>
            </a:xfrm>
            <a:prstGeom prst="pie">
              <a:avLst>
                <a:gd name="adj1" fmla="val 8771132"/>
                <a:gd name="adj2" fmla="val 1274577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 name="圆: 空心 6"/>
            <p:cNvSpPr/>
            <p:nvPr/>
          </p:nvSpPr>
          <p:spPr>
            <a:xfrm>
              <a:off x="7116851" y="1275606"/>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7457608" y="1609888"/>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818653" y="2153439"/>
              <a:ext cx="1170432" cy="674997"/>
            </a:xfrm>
            <a:prstGeom prst="rect">
              <a:avLst/>
            </a:prstGeom>
            <a:noFill/>
          </p:spPr>
          <p:txBody>
            <a:bodyPr wrap="square" rtlCol="0">
              <a:spAutoFit/>
            </a:bodyPr>
            <a:lstStyle/>
            <a:p>
              <a:r>
                <a:rPr lang="en-US" altLang="zh-CN" sz="2800" dirty="0">
                  <a:ea typeface="长城行楷体" panose="02010609000101010101" pitchFamily="49" charset="-122"/>
                </a:rPr>
                <a:t>30%</a:t>
              </a:r>
              <a:endParaRPr lang="zh-CN" altLang="en-US" sz="2800" dirty="0">
                <a:ea typeface="长城行楷体" panose="02010609000101010101" pitchFamily="49" charset="-122"/>
              </a:endParaRPr>
            </a:p>
          </p:txBody>
        </p:sp>
      </p:grpSp>
      <p:sp>
        <p:nvSpPr>
          <p:cNvPr id="14" name="文本框 13"/>
          <p:cNvSpPr txBox="1"/>
          <p:nvPr/>
        </p:nvSpPr>
        <p:spPr>
          <a:xfrm>
            <a:off x="683568" y="3507854"/>
            <a:ext cx="2227580" cy="1015663"/>
          </a:xfrm>
          <a:prstGeom prst="rect">
            <a:avLst/>
          </a:prstGeom>
          <a:noFill/>
        </p:spPr>
        <p:txBody>
          <a:bodyPr wrap="square" rtlCol="0">
            <a:spAutoFit/>
          </a:bodyPr>
          <a:lstStyle/>
          <a:p>
            <a:r>
              <a:rPr lang="zh-CN" altLang="en-US" sz="2000" dirty="0">
                <a:latin typeface="禹卫书法行书简体&#10;" panose="02000603000000000000" pitchFamily="2" charset="-122"/>
                <a:ea typeface="长城行楷体" panose="02010609000101010101" pitchFamily="49" charset="-122"/>
              </a:rPr>
              <a:t>点击此处添加文字点击此处添加文字</a:t>
            </a:r>
          </a:p>
          <a:p>
            <a:r>
              <a:rPr lang="zh-CN" altLang="en-US" sz="2000" dirty="0">
                <a:latin typeface="禹卫书法行书简体&#10;" panose="02000603000000000000" pitchFamily="2" charset="-122"/>
                <a:ea typeface="长城行楷体" panose="02010609000101010101" pitchFamily="49" charset="-122"/>
              </a:rPr>
              <a:t>点击此处添加文字</a:t>
            </a:r>
          </a:p>
        </p:txBody>
      </p:sp>
      <p:sp>
        <p:nvSpPr>
          <p:cNvPr id="15" name="文本框 14"/>
          <p:cNvSpPr txBox="1"/>
          <p:nvPr/>
        </p:nvSpPr>
        <p:spPr>
          <a:xfrm>
            <a:off x="3527884" y="3507854"/>
            <a:ext cx="2227580" cy="1015663"/>
          </a:xfrm>
          <a:prstGeom prst="rect">
            <a:avLst/>
          </a:prstGeom>
          <a:noFill/>
        </p:spPr>
        <p:txBody>
          <a:bodyPr wrap="square" rtlCol="0">
            <a:spAutoFit/>
          </a:bodyPr>
          <a:lstStyle/>
          <a:p>
            <a:r>
              <a:rPr lang="zh-CN" altLang="en-US" sz="2000" dirty="0">
                <a:latin typeface="禹卫书法行书简体&#10;" panose="02000603000000000000" pitchFamily="2" charset="-122"/>
                <a:ea typeface="长城行楷体" panose="02010609000101010101" pitchFamily="49" charset="-122"/>
              </a:rPr>
              <a:t>点击此处添加文字点击此处添加文字</a:t>
            </a:r>
          </a:p>
          <a:p>
            <a:r>
              <a:rPr lang="zh-CN" altLang="en-US" sz="2000" dirty="0">
                <a:latin typeface="禹卫书法行书简体&#10;" panose="02000603000000000000" pitchFamily="2" charset="-122"/>
                <a:ea typeface="长城行楷体" panose="02010609000101010101" pitchFamily="49" charset="-122"/>
              </a:rPr>
              <a:t>点击此处添加文字</a:t>
            </a:r>
          </a:p>
        </p:txBody>
      </p:sp>
      <p:sp>
        <p:nvSpPr>
          <p:cNvPr id="16" name="文本框 15"/>
          <p:cNvSpPr txBox="1"/>
          <p:nvPr/>
        </p:nvSpPr>
        <p:spPr>
          <a:xfrm>
            <a:off x="6372200" y="3507854"/>
            <a:ext cx="2227580" cy="1015663"/>
          </a:xfrm>
          <a:prstGeom prst="rect">
            <a:avLst/>
          </a:prstGeom>
          <a:noFill/>
        </p:spPr>
        <p:txBody>
          <a:bodyPr wrap="square" rtlCol="0">
            <a:spAutoFit/>
          </a:bodyPr>
          <a:lstStyle/>
          <a:p>
            <a:r>
              <a:rPr lang="zh-CN" altLang="en-US" sz="2000" dirty="0">
                <a:latin typeface="禹卫书法行书简体&#10;" panose="02000603000000000000" pitchFamily="2" charset="-122"/>
                <a:ea typeface="长城行楷体" panose="02010609000101010101" pitchFamily="49" charset="-122"/>
              </a:rPr>
              <a:t>点击此处添加文字点击此处添加文字</a:t>
            </a:r>
          </a:p>
          <a:p>
            <a:r>
              <a:rPr lang="zh-CN" altLang="en-US" sz="2000" dirty="0">
                <a:latin typeface="禹卫书法行书简体&#10;" panose="02000603000000000000" pitchFamily="2" charset="-122"/>
                <a:ea typeface="长城行楷体" panose="02010609000101010101" pitchFamily="49" charset="-122"/>
              </a:rPr>
              <a:t>点击此处添加文字</a:t>
            </a:r>
          </a:p>
        </p:txBody>
      </p:sp>
    </p:spTree>
    <p:extLst>
      <p:ext uri="{BB962C8B-B14F-4D97-AF65-F5344CB8AC3E}">
        <p14:creationId xmlns:p14="http://schemas.microsoft.com/office/powerpoint/2010/main" val="137160241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25474" y="3862300"/>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p>
        </p:txBody>
      </p:sp>
      <p:grpSp>
        <p:nvGrpSpPr>
          <p:cNvPr id="2" name="组合 1"/>
          <p:cNvGrpSpPr/>
          <p:nvPr/>
        </p:nvGrpSpPr>
        <p:grpSpPr>
          <a:xfrm>
            <a:off x="683567" y="1203598"/>
            <a:ext cx="7842729" cy="3304830"/>
            <a:chOff x="683567" y="1203598"/>
            <a:chExt cx="7842729" cy="3304830"/>
          </a:xfrm>
        </p:grpSpPr>
        <p:sp>
          <p:nvSpPr>
            <p:cNvPr id="3" name="椭圆 2"/>
            <p:cNvSpPr/>
            <p:nvPr/>
          </p:nvSpPr>
          <p:spPr>
            <a:xfrm>
              <a:off x="1847801" y="1681924"/>
              <a:ext cx="5034172" cy="1854688"/>
            </a:xfrm>
            <a:prstGeom prst="ellipse">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609901" y="1841729"/>
              <a:ext cx="1427636" cy="1401327"/>
              <a:chOff x="4920100" y="2673276"/>
              <a:chExt cx="2173296" cy="2133247"/>
            </a:xfrm>
          </p:grpSpPr>
          <p:grpSp>
            <p:nvGrpSpPr>
              <p:cNvPr id="47" name="组合 46"/>
              <p:cNvGrpSpPr/>
              <p:nvPr/>
            </p:nvGrpSpPr>
            <p:grpSpPr>
              <a:xfrm>
                <a:off x="4920100" y="2673276"/>
                <a:ext cx="2173296" cy="2133247"/>
                <a:chOff x="7389813" y="4141788"/>
                <a:chExt cx="1636712" cy="1606551"/>
              </a:xfrm>
              <a:solidFill>
                <a:srgbClr val="212121"/>
              </a:solidFill>
            </p:grpSpPr>
            <p:sp>
              <p:nvSpPr>
                <p:cNvPr id="49" name="MH_Other_10"/>
                <p:cNvSpPr>
                  <a:spLocks/>
                </p:cNvSpPr>
                <p:nvPr>
                  <p:custDataLst>
                    <p:tags r:id="rId19"/>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MH_Other_11"/>
                <p:cNvSpPr>
                  <a:spLocks noEditPoints="1"/>
                </p:cNvSpPr>
                <p:nvPr>
                  <p:custDataLst>
                    <p:tags r:id="rId20"/>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MH_Other_12"/>
                <p:cNvSpPr>
                  <a:spLocks noEditPoints="1"/>
                </p:cNvSpPr>
                <p:nvPr>
                  <p:custDataLst>
                    <p:tags r:id="rId21"/>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8" name="文本框 47"/>
              <p:cNvSpPr txBox="1"/>
              <p:nvPr/>
            </p:nvSpPr>
            <p:spPr>
              <a:xfrm>
                <a:off x="5194981" y="3047075"/>
                <a:ext cx="1680554" cy="1265031"/>
              </a:xfrm>
              <a:prstGeom prst="rect">
                <a:avLst/>
              </a:prstGeom>
              <a:noFill/>
            </p:spPr>
            <p:txBody>
              <a:bodyPr wrap="square" rtlCol="0">
                <a:spAutoFit/>
              </a:bodyPr>
              <a:lstStyle/>
              <a:p>
                <a:r>
                  <a:rPr lang="zh-CN" altLang="en-US" sz="2400" dirty="0">
                    <a:solidFill>
                      <a:schemeClr val="bg1"/>
                    </a:solidFill>
                    <a:ea typeface="长城行楷体" panose="02010609000101010101" pitchFamily="49" charset="-122"/>
                  </a:rPr>
                  <a:t>点击添加标题</a:t>
                </a:r>
              </a:p>
            </p:txBody>
          </p:sp>
        </p:grpSp>
        <p:sp>
          <p:nvSpPr>
            <p:cNvPr id="5" name="文本框 4"/>
            <p:cNvSpPr txBox="1"/>
            <p:nvPr/>
          </p:nvSpPr>
          <p:spPr>
            <a:xfrm>
              <a:off x="683567" y="2519545"/>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p>
          </p:txBody>
        </p:sp>
        <p:sp>
          <p:nvSpPr>
            <p:cNvPr id="6" name="文本框 5"/>
            <p:cNvSpPr txBox="1"/>
            <p:nvPr/>
          </p:nvSpPr>
          <p:spPr>
            <a:xfrm>
              <a:off x="2030198" y="1203598"/>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p>
          </p:txBody>
        </p:sp>
        <p:sp>
          <p:nvSpPr>
            <p:cNvPr id="7" name="文本框 6"/>
            <p:cNvSpPr txBox="1"/>
            <p:nvPr/>
          </p:nvSpPr>
          <p:spPr>
            <a:xfrm>
              <a:off x="5877531" y="1232134"/>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p>
          </p:txBody>
        </p:sp>
        <p:sp>
          <p:nvSpPr>
            <p:cNvPr id="8" name="文本框 7"/>
            <p:cNvSpPr txBox="1"/>
            <p:nvPr/>
          </p:nvSpPr>
          <p:spPr>
            <a:xfrm>
              <a:off x="7302296" y="2345779"/>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p>
          </p:txBody>
        </p:sp>
        <p:sp>
          <p:nvSpPr>
            <p:cNvPr id="9" name="文本框 8"/>
            <p:cNvSpPr txBox="1"/>
            <p:nvPr/>
          </p:nvSpPr>
          <p:spPr>
            <a:xfrm>
              <a:off x="5575417" y="3769764"/>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p>
          </p:txBody>
        </p:sp>
        <p:grpSp>
          <p:nvGrpSpPr>
            <p:cNvPr id="11" name="组合 10"/>
            <p:cNvGrpSpPr/>
            <p:nvPr/>
          </p:nvGrpSpPr>
          <p:grpSpPr>
            <a:xfrm>
              <a:off x="5011662" y="1439704"/>
              <a:ext cx="653809" cy="641761"/>
              <a:chOff x="7054008" y="2061271"/>
              <a:chExt cx="995296" cy="976955"/>
            </a:xfrm>
          </p:grpSpPr>
          <p:grpSp>
            <p:nvGrpSpPr>
              <p:cNvPr id="42" name="组合 41"/>
              <p:cNvGrpSpPr/>
              <p:nvPr/>
            </p:nvGrpSpPr>
            <p:grpSpPr>
              <a:xfrm rot="1800000">
                <a:off x="7054008" y="2061271"/>
                <a:ext cx="995296" cy="976955"/>
                <a:chOff x="7389813" y="4141788"/>
                <a:chExt cx="1636712" cy="1606551"/>
              </a:xfrm>
              <a:solidFill>
                <a:srgbClr val="212121"/>
              </a:solidFill>
            </p:grpSpPr>
            <p:sp>
              <p:nvSpPr>
                <p:cNvPr id="44" name="MH_Other_10"/>
                <p:cNvSpPr>
                  <a:spLocks/>
                </p:cNvSpPr>
                <p:nvPr>
                  <p:custDataLst>
                    <p:tags r:id="rId16"/>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45" name="MH_Other_11"/>
                <p:cNvSpPr>
                  <a:spLocks noEditPoints="1"/>
                </p:cNvSpPr>
                <p:nvPr>
                  <p:custDataLst>
                    <p:tags r:id="rId17"/>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46" name="MH_Other_12"/>
                <p:cNvSpPr>
                  <a:spLocks noEditPoints="1"/>
                </p:cNvSpPr>
                <p:nvPr>
                  <p:custDataLst>
                    <p:tags r:id="rId18"/>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sp>
            <p:nvSpPr>
              <p:cNvPr id="43" name="文本框 42"/>
              <p:cNvSpPr txBox="1"/>
              <p:nvPr/>
            </p:nvSpPr>
            <p:spPr>
              <a:xfrm>
                <a:off x="7302893" y="2285158"/>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01</a:t>
                </a:r>
                <a:endParaRPr lang="zh-CN" altLang="en-US" sz="1600" dirty="0">
                  <a:solidFill>
                    <a:schemeClr val="bg1"/>
                  </a:solidFill>
                  <a:ea typeface="长城行楷体" panose="02010609000101010101" pitchFamily="49" charset="-122"/>
                </a:endParaRPr>
              </a:p>
            </p:txBody>
          </p:sp>
        </p:grpSp>
        <p:grpSp>
          <p:nvGrpSpPr>
            <p:cNvPr id="12" name="组合 11"/>
            <p:cNvGrpSpPr/>
            <p:nvPr/>
          </p:nvGrpSpPr>
          <p:grpSpPr>
            <a:xfrm>
              <a:off x="6445521" y="2282364"/>
              <a:ext cx="641761" cy="653809"/>
              <a:chOff x="9236778" y="3344056"/>
              <a:chExt cx="976955" cy="995296"/>
            </a:xfrm>
          </p:grpSpPr>
          <p:grpSp>
            <p:nvGrpSpPr>
              <p:cNvPr id="37" name="组合 36"/>
              <p:cNvGrpSpPr/>
              <p:nvPr/>
            </p:nvGrpSpPr>
            <p:grpSpPr>
              <a:xfrm rot="5400000">
                <a:off x="9227608" y="3353226"/>
                <a:ext cx="995296" cy="976955"/>
                <a:chOff x="7389813" y="4141788"/>
                <a:chExt cx="1636712" cy="1606551"/>
              </a:xfrm>
              <a:solidFill>
                <a:srgbClr val="212121"/>
              </a:solidFill>
            </p:grpSpPr>
            <p:sp>
              <p:nvSpPr>
                <p:cNvPr id="39" name="MH_Other_10"/>
                <p:cNvSpPr>
                  <a:spLocks/>
                </p:cNvSpPr>
                <p:nvPr>
                  <p:custDataLst>
                    <p:tags r:id="rId13"/>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40" name="MH_Other_11"/>
                <p:cNvSpPr>
                  <a:spLocks noEditPoints="1"/>
                </p:cNvSpPr>
                <p:nvPr>
                  <p:custDataLst>
                    <p:tags r:id="rId14"/>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41" name="MH_Other_12"/>
                <p:cNvSpPr>
                  <a:spLocks noEditPoints="1"/>
                </p:cNvSpPr>
                <p:nvPr>
                  <p:custDataLst>
                    <p:tags r:id="rId15"/>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sp>
            <p:nvSpPr>
              <p:cNvPr id="38" name="文本框 37"/>
              <p:cNvSpPr txBox="1"/>
              <p:nvPr/>
            </p:nvSpPr>
            <p:spPr>
              <a:xfrm>
                <a:off x="9491231" y="3575883"/>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02</a:t>
                </a:r>
                <a:endParaRPr lang="zh-CN" altLang="en-US" sz="1600" dirty="0">
                  <a:solidFill>
                    <a:schemeClr val="bg1"/>
                  </a:solidFill>
                  <a:ea typeface="长城行楷体" panose="02010609000101010101" pitchFamily="49" charset="-122"/>
                </a:endParaRPr>
              </a:p>
            </p:txBody>
          </p:sp>
        </p:grpSp>
        <p:grpSp>
          <p:nvGrpSpPr>
            <p:cNvPr id="13" name="组合 12"/>
            <p:cNvGrpSpPr/>
            <p:nvPr/>
          </p:nvGrpSpPr>
          <p:grpSpPr>
            <a:xfrm>
              <a:off x="5050019" y="3171055"/>
              <a:ext cx="653809" cy="641761"/>
              <a:chOff x="7112399" y="4696915"/>
              <a:chExt cx="995296" cy="976955"/>
            </a:xfrm>
          </p:grpSpPr>
          <p:grpSp>
            <p:nvGrpSpPr>
              <p:cNvPr id="32" name="组合 31"/>
              <p:cNvGrpSpPr/>
              <p:nvPr/>
            </p:nvGrpSpPr>
            <p:grpSpPr>
              <a:xfrm rot="9000000">
                <a:off x="7112399" y="4696915"/>
                <a:ext cx="995296" cy="976955"/>
                <a:chOff x="7389813" y="4141788"/>
                <a:chExt cx="1636712" cy="1606551"/>
              </a:xfrm>
              <a:solidFill>
                <a:srgbClr val="212121"/>
              </a:solidFill>
            </p:grpSpPr>
            <p:sp>
              <p:nvSpPr>
                <p:cNvPr id="34" name="MH_Other_10"/>
                <p:cNvSpPr>
                  <a:spLocks/>
                </p:cNvSpPr>
                <p:nvPr>
                  <p:custDataLst>
                    <p:tags r:id="rId10"/>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35" name="MH_Other_11"/>
                <p:cNvSpPr>
                  <a:spLocks noEditPoints="1"/>
                </p:cNvSpPr>
                <p:nvPr>
                  <p:custDataLst>
                    <p:tags r:id="rId11"/>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36" name="MH_Other_12"/>
                <p:cNvSpPr>
                  <a:spLocks noEditPoints="1"/>
                </p:cNvSpPr>
                <p:nvPr>
                  <p:custDataLst>
                    <p:tags r:id="rId12"/>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sp>
            <p:nvSpPr>
              <p:cNvPr id="33" name="文本框 32"/>
              <p:cNvSpPr txBox="1"/>
              <p:nvPr/>
            </p:nvSpPr>
            <p:spPr>
              <a:xfrm>
                <a:off x="7344229" y="4926124"/>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03</a:t>
                </a:r>
                <a:endParaRPr lang="zh-CN" altLang="en-US" sz="1600" dirty="0">
                  <a:solidFill>
                    <a:schemeClr val="bg1"/>
                  </a:solidFill>
                  <a:ea typeface="长城行楷体" panose="02010609000101010101" pitchFamily="49" charset="-122"/>
                </a:endParaRPr>
              </a:p>
            </p:txBody>
          </p:sp>
        </p:grpSp>
        <p:grpSp>
          <p:nvGrpSpPr>
            <p:cNvPr id="14" name="组合 13"/>
            <p:cNvGrpSpPr/>
            <p:nvPr/>
          </p:nvGrpSpPr>
          <p:grpSpPr>
            <a:xfrm>
              <a:off x="3042908" y="3182801"/>
              <a:ext cx="653809" cy="641761"/>
              <a:chOff x="4056965" y="4714795"/>
              <a:chExt cx="995296" cy="976955"/>
            </a:xfrm>
          </p:grpSpPr>
          <p:grpSp>
            <p:nvGrpSpPr>
              <p:cNvPr id="27" name="组合 26"/>
              <p:cNvGrpSpPr/>
              <p:nvPr/>
            </p:nvGrpSpPr>
            <p:grpSpPr>
              <a:xfrm rot="12600000">
                <a:off x="4056965" y="4714795"/>
                <a:ext cx="995296" cy="976955"/>
                <a:chOff x="7389813" y="4141788"/>
                <a:chExt cx="1636712" cy="1606551"/>
              </a:xfrm>
              <a:solidFill>
                <a:srgbClr val="212121"/>
              </a:solidFill>
            </p:grpSpPr>
            <p:sp>
              <p:nvSpPr>
                <p:cNvPr id="29" name="MH_Other_10"/>
                <p:cNvSpPr>
                  <a:spLocks/>
                </p:cNvSpPr>
                <p:nvPr>
                  <p:custDataLst>
                    <p:tags r:id="rId7"/>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30" name="MH_Other_11"/>
                <p:cNvSpPr>
                  <a:spLocks noEditPoints="1"/>
                </p:cNvSpPr>
                <p:nvPr>
                  <p:custDataLst>
                    <p:tags r:id="rId8"/>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31" name="MH_Other_12"/>
                <p:cNvSpPr>
                  <a:spLocks noEditPoints="1"/>
                </p:cNvSpPr>
                <p:nvPr>
                  <p:custDataLst>
                    <p:tags r:id="rId9"/>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sp>
            <p:nvSpPr>
              <p:cNvPr id="28" name="文本框 27"/>
              <p:cNvSpPr txBox="1"/>
              <p:nvPr/>
            </p:nvSpPr>
            <p:spPr>
              <a:xfrm>
                <a:off x="4262022" y="4939307"/>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04</a:t>
                </a:r>
                <a:endParaRPr lang="zh-CN" altLang="en-US" sz="1600" dirty="0">
                  <a:solidFill>
                    <a:schemeClr val="bg1"/>
                  </a:solidFill>
                  <a:ea typeface="长城行楷体" panose="02010609000101010101" pitchFamily="49" charset="-122"/>
                </a:endParaRPr>
              </a:p>
            </p:txBody>
          </p:sp>
        </p:grpSp>
        <p:grpSp>
          <p:nvGrpSpPr>
            <p:cNvPr id="15" name="组合 14"/>
            <p:cNvGrpSpPr/>
            <p:nvPr/>
          </p:nvGrpSpPr>
          <p:grpSpPr>
            <a:xfrm>
              <a:off x="1652025" y="2412004"/>
              <a:ext cx="641761" cy="653809"/>
              <a:chOff x="1939618" y="3541408"/>
              <a:chExt cx="976955" cy="995296"/>
            </a:xfrm>
          </p:grpSpPr>
          <p:grpSp>
            <p:nvGrpSpPr>
              <p:cNvPr id="22" name="组合 21"/>
              <p:cNvGrpSpPr/>
              <p:nvPr/>
            </p:nvGrpSpPr>
            <p:grpSpPr>
              <a:xfrm rot="-5400000">
                <a:off x="1930448" y="3550578"/>
                <a:ext cx="995296" cy="976955"/>
                <a:chOff x="7389813" y="4141788"/>
                <a:chExt cx="1636712" cy="1606551"/>
              </a:xfrm>
              <a:solidFill>
                <a:srgbClr val="212121"/>
              </a:solidFill>
            </p:grpSpPr>
            <p:sp>
              <p:nvSpPr>
                <p:cNvPr id="24" name="MH_Other_10"/>
                <p:cNvSpPr>
                  <a:spLocks/>
                </p:cNvSpPr>
                <p:nvPr>
                  <p:custDataLst>
                    <p:tags r:id="rId4"/>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25" name="MH_Other_11"/>
                <p:cNvSpPr>
                  <a:spLocks noEditPoints="1"/>
                </p:cNvSpPr>
                <p:nvPr>
                  <p:custDataLst>
                    <p:tags r:id="rId5"/>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26" name="MH_Other_12"/>
                <p:cNvSpPr>
                  <a:spLocks noEditPoints="1"/>
                </p:cNvSpPr>
                <p:nvPr>
                  <p:custDataLst>
                    <p:tags r:id="rId6"/>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sp>
            <p:nvSpPr>
              <p:cNvPr id="23" name="文本框 22"/>
              <p:cNvSpPr txBox="1"/>
              <p:nvPr/>
            </p:nvSpPr>
            <p:spPr>
              <a:xfrm>
                <a:off x="2099796" y="3804436"/>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05</a:t>
                </a:r>
                <a:endParaRPr lang="zh-CN" altLang="en-US" sz="1600" dirty="0">
                  <a:solidFill>
                    <a:schemeClr val="bg1"/>
                  </a:solidFill>
                  <a:ea typeface="长城行楷体" panose="02010609000101010101" pitchFamily="49" charset="-122"/>
                </a:endParaRPr>
              </a:p>
            </p:txBody>
          </p:sp>
        </p:grpSp>
        <p:grpSp>
          <p:nvGrpSpPr>
            <p:cNvPr id="16" name="组合 15"/>
            <p:cNvGrpSpPr/>
            <p:nvPr/>
          </p:nvGrpSpPr>
          <p:grpSpPr>
            <a:xfrm>
              <a:off x="2995557" y="1469089"/>
              <a:ext cx="653809" cy="641761"/>
              <a:chOff x="3984882" y="2106004"/>
              <a:chExt cx="995296" cy="976955"/>
            </a:xfrm>
          </p:grpSpPr>
          <p:grpSp>
            <p:nvGrpSpPr>
              <p:cNvPr id="17" name="组合 16"/>
              <p:cNvGrpSpPr/>
              <p:nvPr/>
            </p:nvGrpSpPr>
            <p:grpSpPr>
              <a:xfrm rot="-1800000">
                <a:off x="3984882" y="2106004"/>
                <a:ext cx="995296" cy="976955"/>
                <a:chOff x="7389813" y="4141788"/>
                <a:chExt cx="1636712" cy="1606551"/>
              </a:xfrm>
              <a:solidFill>
                <a:srgbClr val="212121"/>
              </a:solidFill>
            </p:grpSpPr>
            <p:sp>
              <p:nvSpPr>
                <p:cNvPr id="19" name="MH_Other_10"/>
                <p:cNvSpPr>
                  <a:spLocks/>
                </p:cNvSpPr>
                <p:nvPr>
                  <p:custDataLst>
                    <p:tags r:id="rId1"/>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20"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sp>
              <p:nvSpPr>
                <p:cNvPr id="21"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p>
              </p:txBody>
            </p:sp>
          </p:grpSp>
          <p:sp>
            <p:nvSpPr>
              <p:cNvPr id="18" name="文本框 17"/>
              <p:cNvSpPr txBox="1"/>
              <p:nvPr/>
            </p:nvSpPr>
            <p:spPr>
              <a:xfrm>
                <a:off x="4204009" y="2305079"/>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06</a:t>
                </a:r>
                <a:endParaRPr lang="zh-CN" altLang="en-US" sz="1600" dirty="0">
                  <a:solidFill>
                    <a:schemeClr val="bg1"/>
                  </a:solidFill>
                  <a:ea typeface="长城行楷体" panose="02010609000101010101" pitchFamily="49" charset="-122"/>
                </a:endParaRPr>
              </a:p>
            </p:txBody>
          </p:sp>
        </p:grpSp>
      </p:grpSp>
    </p:spTree>
    <p:extLst>
      <p:ext uri="{BB962C8B-B14F-4D97-AF65-F5344CB8AC3E}">
        <p14:creationId xmlns:p14="http://schemas.microsoft.com/office/powerpoint/2010/main" val="35443956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74490" y="915566"/>
            <a:ext cx="6265862" cy="3547673"/>
            <a:chOff x="1474490" y="915566"/>
            <a:chExt cx="6265862" cy="3547673"/>
          </a:xfrm>
        </p:grpSpPr>
        <p:grpSp>
          <p:nvGrpSpPr>
            <p:cNvPr id="2" name="组合 1"/>
            <p:cNvGrpSpPr/>
            <p:nvPr/>
          </p:nvGrpSpPr>
          <p:grpSpPr>
            <a:xfrm>
              <a:off x="1475656" y="915566"/>
              <a:ext cx="6263263" cy="2280578"/>
              <a:chOff x="1883210" y="1920837"/>
              <a:chExt cx="8265625" cy="3009678"/>
            </a:xfrm>
          </p:grpSpPr>
          <p:grpSp>
            <p:nvGrpSpPr>
              <p:cNvPr id="3" name="Group 1"/>
              <p:cNvGrpSpPr/>
              <p:nvPr/>
            </p:nvGrpSpPr>
            <p:grpSpPr>
              <a:xfrm>
                <a:off x="2460414" y="2792794"/>
                <a:ext cx="7174523" cy="1093993"/>
                <a:chOff x="2550494" y="2839198"/>
                <a:chExt cx="7174523" cy="1093993"/>
              </a:xfrm>
            </p:grpSpPr>
            <p:cxnSp>
              <p:nvCxnSpPr>
                <p:cNvPr id="14" name="Straight Connector 12@|9FFC:0|FBC:0|LFC:9868950|LBC:16777215"/>
                <p:cNvCxnSpPr/>
                <p:nvPr/>
              </p:nvCxnSpPr>
              <p:spPr>
                <a:xfrm>
                  <a:off x="6137756" y="2839198"/>
                  <a:ext cx="0" cy="727200"/>
                </a:xfrm>
                <a:prstGeom prst="line">
                  <a:avLst/>
                </a:prstGeom>
                <a:noFill/>
                <a:ln w="12700" cap="flat" cmpd="sng" algn="ctr">
                  <a:solidFill>
                    <a:schemeClr val="bg1">
                      <a:lumMod val="50000"/>
                    </a:schemeClr>
                  </a:solidFill>
                  <a:prstDash val="solid"/>
                  <a:miter lim="800000"/>
                  <a:headEnd type="oval"/>
                  <a:tailEnd type="oval"/>
                </a:ln>
                <a:effectLst/>
              </p:spPr>
            </p:cxnSp>
            <p:cxnSp>
              <p:nvCxnSpPr>
                <p:cNvPr id="15" name="Straight Connector 13@|9FFC:0|FBC:0|LFC:9868950|LBC:16777215"/>
                <p:cNvCxnSpPr/>
                <p:nvPr/>
              </p:nvCxnSpPr>
              <p:spPr>
                <a:xfrm>
                  <a:off x="2550494" y="3573191"/>
                  <a:ext cx="7174523" cy="0"/>
                </a:xfrm>
                <a:prstGeom prst="line">
                  <a:avLst/>
                </a:prstGeom>
                <a:noFill/>
                <a:ln w="12700" cap="flat" cmpd="sng" algn="ctr">
                  <a:solidFill>
                    <a:schemeClr val="bg1">
                      <a:lumMod val="50000"/>
                    </a:schemeClr>
                  </a:solidFill>
                  <a:prstDash val="solid"/>
                  <a:miter lim="800000"/>
                  <a:headEnd type="oval" w="med" len="med"/>
                  <a:tailEnd type="oval" w="med" len="med"/>
                </a:ln>
                <a:effectLst/>
              </p:spPr>
            </p:cxnSp>
            <p:cxnSp>
              <p:nvCxnSpPr>
                <p:cNvPr id="16" name="Straight Connector 14@|9FFC:0|FBC:0|LFC:9868950|LBC:16777215"/>
                <p:cNvCxnSpPr/>
                <p:nvPr/>
              </p:nvCxnSpPr>
              <p:spPr>
                <a:xfrm>
                  <a:off x="2550494" y="3573191"/>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7" name="Straight Connector 15@|9FFC:0|FBC:0|LFC:9868950|LBC:16777215"/>
                <p:cNvCxnSpPr/>
                <p:nvPr/>
              </p:nvCxnSpPr>
              <p:spPr>
                <a:xfrm>
                  <a:off x="9725017" y="3558092"/>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8" name="Straight Connector 21@|9FFC:0|FBC:0|LFC:9868950|LBC:16777215"/>
                <p:cNvCxnSpPr/>
                <p:nvPr/>
              </p:nvCxnSpPr>
              <p:spPr>
                <a:xfrm>
                  <a:off x="4803228" y="3566932"/>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9" name="Straight Connector 22@|9FFC:0|FBC:0|LFC:9868950|LBC:16777215"/>
                <p:cNvCxnSpPr/>
                <p:nvPr/>
              </p:nvCxnSpPr>
              <p:spPr>
                <a:xfrm>
                  <a:off x="7381415" y="3573191"/>
                  <a:ext cx="0" cy="360000"/>
                </a:xfrm>
                <a:prstGeom prst="line">
                  <a:avLst/>
                </a:prstGeom>
                <a:noFill/>
                <a:ln w="12700" cap="flat" cmpd="sng" algn="ctr">
                  <a:solidFill>
                    <a:schemeClr val="bg1">
                      <a:lumMod val="50000"/>
                    </a:schemeClr>
                  </a:solidFill>
                  <a:prstDash val="solid"/>
                  <a:miter lim="800000"/>
                  <a:headEnd type="none"/>
                  <a:tailEnd type="oval"/>
                </a:ln>
                <a:effectLst/>
              </p:spPr>
            </p:cxnSp>
          </p:grpSp>
          <p:sp>
            <p:nvSpPr>
              <p:cNvPr id="4" name="Rectangle 9"/>
              <p:cNvSpPr/>
              <p:nvPr/>
            </p:nvSpPr>
            <p:spPr>
              <a:xfrm>
                <a:off x="5414179" y="1920837"/>
                <a:ext cx="1204211" cy="1204212"/>
              </a:xfrm>
              <a:prstGeom prst="rect">
                <a:avLst/>
              </a:prstGeom>
              <a:noFill/>
              <a:ln w="25400" cmpd="sng">
                <a:solidFill>
                  <a:schemeClr val="tx1">
                    <a:lumMod val="95000"/>
                    <a:lumOff val="5000"/>
                  </a:schemeClr>
                </a:solidFill>
                <a:miter lim="800000"/>
                <a:headEnd/>
                <a:tailEnd/>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5" name="Rectangle 24"/>
              <p:cNvSpPr/>
              <p:nvPr/>
            </p:nvSpPr>
            <p:spPr>
              <a:xfrm>
                <a:off x="1883210" y="3830050"/>
                <a:ext cx="1094952" cy="1094953"/>
              </a:xfrm>
              <a:prstGeom prst="rect">
                <a:avLst/>
              </a:prstGeom>
              <a:noFill/>
              <a:ln w="25400" cmpd="sng">
                <a:solidFill>
                  <a:schemeClr val="tx2">
                    <a:lumMod val="50000"/>
                  </a:schemeClr>
                </a:solidFill>
                <a:miter lim="800000"/>
                <a:headEnd/>
                <a:tailEnd/>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6" name="Rectangle 27"/>
              <p:cNvSpPr/>
              <p:nvPr/>
            </p:nvSpPr>
            <p:spPr>
              <a:xfrm>
                <a:off x="4123375" y="3830050"/>
                <a:ext cx="1094952" cy="1094953"/>
              </a:xfrm>
              <a:prstGeom prst="rect">
                <a:avLst/>
              </a:prstGeom>
              <a:noFill/>
              <a:ln w="25400" cmpd="sng">
                <a:solidFill>
                  <a:schemeClr val="tx1">
                    <a:lumMod val="95000"/>
                    <a:lumOff val="5000"/>
                  </a:schemeClr>
                </a:solidFill>
                <a:miter lim="800000"/>
                <a:headEnd/>
                <a:tailEnd/>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7" name="Rectangle 30"/>
              <p:cNvSpPr/>
              <p:nvPr/>
            </p:nvSpPr>
            <p:spPr>
              <a:xfrm>
                <a:off x="6712262" y="3835562"/>
                <a:ext cx="1094952" cy="1094953"/>
              </a:xfrm>
              <a:prstGeom prst="rect">
                <a:avLst/>
              </a:prstGeom>
              <a:noFill/>
              <a:ln w="25400" cmpd="sng">
                <a:solidFill>
                  <a:schemeClr val="tx1">
                    <a:lumMod val="95000"/>
                    <a:lumOff val="5000"/>
                  </a:schemeClr>
                </a:solidFill>
                <a:miter lim="800000"/>
                <a:headEnd/>
                <a:tailEnd/>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8" name="Rectangle 33"/>
              <p:cNvSpPr/>
              <p:nvPr/>
            </p:nvSpPr>
            <p:spPr>
              <a:xfrm>
                <a:off x="9053883" y="3832955"/>
                <a:ext cx="1094952" cy="1094953"/>
              </a:xfrm>
              <a:prstGeom prst="rect">
                <a:avLst/>
              </a:prstGeom>
              <a:noFill/>
              <a:ln w="25400" cmpd="sng">
                <a:solidFill>
                  <a:schemeClr val="tx1">
                    <a:lumMod val="95000"/>
                    <a:lumOff val="5000"/>
                  </a:schemeClr>
                </a:solidFill>
                <a:miter lim="800000"/>
                <a:headEnd/>
                <a:tailEnd/>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9" name="文本框 15"/>
              <p:cNvSpPr txBox="1"/>
              <p:nvPr/>
            </p:nvSpPr>
            <p:spPr>
              <a:xfrm>
                <a:off x="5557475" y="2371074"/>
                <a:ext cx="917617" cy="389926"/>
              </a:xfrm>
              <a:prstGeom prst="rect">
                <a:avLst/>
              </a:prstGeom>
              <a:noFill/>
            </p:spPr>
            <p:txBody>
              <a:bodyPr wrap="square" lIns="0" tIns="0" rIns="0" bIns="0" rtlCol="0" anchor="t" anchorCtr="0">
                <a:spAutoFit/>
              </a:bodyPr>
              <a:lstStyle>
                <a:defPPr>
                  <a:defRPr lang="zh-CN"/>
                </a:defPPr>
                <a:lvl1pPr defTabSz="1216817">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dirty="0">
                    <a:solidFill>
                      <a:schemeClr val="bg1">
                        <a:lumMod val="50000"/>
                      </a:schemeClr>
                    </a:solidFill>
                    <a:ea typeface="Adobe 仿宋 Std R" panose="02020400000000000000" pitchFamily="18" charset="-122"/>
                    <a:sym typeface="Arial" panose="020B0604020202020204" pitchFamily="34" charset="0"/>
                  </a:rPr>
                  <a:t>关键词</a:t>
                </a:r>
              </a:p>
            </p:txBody>
          </p:sp>
          <p:sp>
            <p:nvSpPr>
              <p:cNvPr id="10" name="文本框 17"/>
              <p:cNvSpPr txBox="1"/>
              <p:nvPr/>
            </p:nvSpPr>
            <p:spPr>
              <a:xfrm>
                <a:off x="1959089" y="4277487"/>
                <a:ext cx="917617" cy="360479"/>
              </a:xfrm>
              <a:prstGeom prst="rect">
                <a:avLst/>
              </a:prstGeom>
              <a:noFill/>
            </p:spPr>
            <p:txBody>
              <a:bodyPr wrap="square" lIns="0" tIns="0" rIns="0" bIns="0" rtlCol="0" anchor="t" anchorCtr="0">
                <a:spAutoFit/>
              </a:bodyPr>
              <a:lstStyle>
                <a:defPPr>
                  <a:defRPr lang="zh-CN"/>
                </a:defPPr>
                <a:lvl1pPr defTabSz="1216817">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sp>
            <p:nvSpPr>
              <p:cNvPr id="11" name="文本框 18"/>
              <p:cNvSpPr txBox="1"/>
              <p:nvPr/>
            </p:nvSpPr>
            <p:spPr>
              <a:xfrm>
                <a:off x="4212041" y="4277487"/>
                <a:ext cx="917617" cy="360479"/>
              </a:xfrm>
              <a:prstGeom prst="rect">
                <a:avLst/>
              </a:prstGeom>
              <a:noFill/>
            </p:spPr>
            <p:txBody>
              <a:bodyPr wrap="square" lIns="0" tIns="0" rIns="0" bIns="0" rtlCol="0" anchor="t" anchorCtr="0">
                <a:spAutoFit/>
              </a:bodyPr>
              <a:lstStyle>
                <a:defPPr>
                  <a:defRPr lang="zh-CN"/>
                </a:defPPr>
                <a:lvl1pPr defTabSz="1216817">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sp>
            <p:nvSpPr>
              <p:cNvPr id="12" name="文本框 19"/>
              <p:cNvSpPr txBox="1"/>
              <p:nvPr/>
            </p:nvSpPr>
            <p:spPr>
              <a:xfrm>
                <a:off x="6800929" y="4277487"/>
                <a:ext cx="917617" cy="360479"/>
              </a:xfrm>
              <a:prstGeom prst="rect">
                <a:avLst/>
              </a:prstGeom>
              <a:noFill/>
            </p:spPr>
            <p:txBody>
              <a:bodyPr wrap="square" lIns="0" tIns="0" rIns="0" bIns="0" rtlCol="0" anchor="t" anchorCtr="0">
                <a:spAutoFit/>
              </a:bodyPr>
              <a:lstStyle>
                <a:defPPr>
                  <a:defRPr lang="zh-CN"/>
                </a:defPPr>
                <a:lvl1pPr defTabSz="1216817">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sp>
            <p:nvSpPr>
              <p:cNvPr id="13" name="文本框 20"/>
              <p:cNvSpPr txBox="1"/>
              <p:nvPr/>
            </p:nvSpPr>
            <p:spPr>
              <a:xfrm>
                <a:off x="9176128" y="4277487"/>
                <a:ext cx="917617" cy="360479"/>
              </a:xfrm>
              <a:prstGeom prst="rect">
                <a:avLst/>
              </a:prstGeom>
              <a:noFill/>
            </p:spPr>
            <p:txBody>
              <a:bodyPr wrap="square" lIns="0" tIns="0" rIns="0" bIns="0" rtlCol="0" anchor="t" anchorCtr="0">
                <a:spAutoFit/>
              </a:bodyPr>
              <a:lstStyle>
                <a:defPPr>
                  <a:defRPr lang="zh-CN"/>
                </a:defPPr>
                <a:lvl1pPr defTabSz="1216817">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grpSp>
        <p:sp>
          <p:nvSpPr>
            <p:cNvPr id="20" name="矩形​​ 9">
              <a:extLst/>
            </p:cNvPr>
            <p:cNvSpPr/>
            <p:nvPr/>
          </p:nvSpPr>
          <p:spPr>
            <a:xfrm>
              <a:off x="1474490" y="3417888"/>
              <a:ext cx="6265862" cy="1045351"/>
            </a:xfrm>
            <a:prstGeom prst="rect">
              <a:avLst/>
            </a:prstGeom>
          </p:spPr>
          <p:txBody>
            <a:bodyPr>
              <a:spAutoFit/>
            </a:bodyPr>
            <a:lstStyle/>
            <a:p>
              <a:pPr algn="just">
                <a:lnSpc>
                  <a:spcPct val="120000"/>
                </a:lnSpc>
              </a:pPr>
              <a:r>
                <a:rPr lang="zh-CN" altLang="en-US" sz="18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1800">
                <a:solidFill>
                  <a:schemeClr val="tx1">
                    <a:lumMod val="75000"/>
                    <a:lumOff val="25000"/>
                  </a:schemeClr>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177992657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827584" y="843558"/>
            <a:ext cx="7560841" cy="4034298"/>
            <a:chOff x="827584" y="843558"/>
            <a:chExt cx="7560841" cy="4034298"/>
          </a:xfrm>
        </p:grpSpPr>
        <p:grpSp>
          <p:nvGrpSpPr>
            <p:cNvPr id="2" name="组合 1"/>
            <p:cNvGrpSpPr/>
            <p:nvPr/>
          </p:nvGrpSpPr>
          <p:grpSpPr>
            <a:xfrm>
              <a:off x="1979712" y="843558"/>
              <a:ext cx="5074399" cy="4034298"/>
              <a:chOff x="2228926" y="896938"/>
              <a:chExt cx="7446180" cy="5919934"/>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8926" y="1889708"/>
                <a:ext cx="4657898" cy="3881581"/>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60775" y="896938"/>
                <a:ext cx="5214331" cy="434527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7984" y="3108756"/>
                <a:ext cx="4449739" cy="3708116"/>
              </a:xfrm>
              <a:prstGeom prst="rect">
                <a:avLst/>
              </a:prstGeom>
            </p:spPr>
          </p:pic>
        </p:grpSp>
        <p:sp>
          <p:nvSpPr>
            <p:cNvPr id="6" name="矩形 5"/>
            <p:cNvSpPr/>
            <p:nvPr/>
          </p:nvSpPr>
          <p:spPr>
            <a:xfrm>
              <a:off x="2987824" y="2499742"/>
              <a:ext cx="1152128" cy="646331"/>
            </a:xfrm>
            <a:prstGeom prst="rect">
              <a:avLst/>
            </a:prstGeom>
          </p:spPr>
          <p:txBody>
            <a:bodyPr wrap="square">
              <a:spAutoFit/>
            </a:bodyPr>
            <a:lstStyle/>
            <a:p>
              <a:r>
                <a:rPr lang="zh-CN" altLang="en-US" sz="1800">
                  <a:ea typeface="长城行楷体" panose="02010609000101010101" pitchFamily="49" charset="-122"/>
                </a:rPr>
                <a:t>点击此处添加标题</a:t>
              </a:r>
              <a:endParaRPr lang="zh-CN" altLang="en-US" sz="1800" dirty="0">
                <a:ea typeface="长城行楷体" panose="02010609000101010101" pitchFamily="49" charset="-122"/>
              </a:endParaRPr>
            </a:p>
          </p:txBody>
        </p:sp>
        <p:sp>
          <p:nvSpPr>
            <p:cNvPr id="7" name="矩形 6"/>
            <p:cNvSpPr/>
            <p:nvPr/>
          </p:nvSpPr>
          <p:spPr>
            <a:xfrm>
              <a:off x="4644008" y="1851670"/>
              <a:ext cx="1152128" cy="646331"/>
            </a:xfrm>
            <a:prstGeom prst="rect">
              <a:avLst/>
            </a:prstGeom>
          </p:spPr>
          <p:txBody>
            <a:bodyPr wrap="square">
              <a:spAutoFit/>
            </a:bodyPr>
            <a:lstStyle/>
            <a:p>
              <a:r>
                <a:rPr lang="zh-CN" altLang="en-US" sz="1800">
                  <a:ea typeface="长城行楷体" panose="02010609000101010101" pitchFamily="49" charset="-122"/>
                </a:rPr>
                <a:t>点击此处添加标题</a:t>
              </a:r>
              <a:endParaRPr lang="zh-CN" altLang="en-US" sz="1800" dirty="0">
                <a:ea typeface="长城行楷体" panose="02010609000101010101" pitchFamily="49" charset="-122"/>
              </a:endParaRPr>
            </a:p>
          </p:txBody>
        </p:sp>
        <p:sp>
          <p:nvSpPr>
            <p:cNvPr id="8" name="矩形 7"/>
            <p:cNvSpPr/>
            <p:nvPr/>
          </p:nvSpPr>
          <p:spPr>
            <a:xfrm>
              <a:off x="4283968" y="3291830"/>
              <a:ext cx="1152128" cy="646331"/>
            </a:xfrm>
            <a:prstGeom prst="rect">
              <a:avLst/>
            </a:prstGeom>
          </p:spPr>
          <p:txBody>
            <a:bodyPr wrap="square">
              <a:spAutoFit/>
            </a:bodyPr>
            <a:lstStyle/>
            <a:p>
              <a:r>
                <a:rPr lang="zh-CN" altLang="en-US" sz="1800">
                  <a:ea typeface="长城行楷体" panose="02010609000101010101" pitchFamily="49" charset="-122"/>
                </a:rPr>
                <a:t>点击此处添加标题</a:t>
              </a:r>
              <a:endParaRPr lang="zh-CN" altLang="en-US" sz="1800" dirty="0">
                <a:ea typeface="长城行楷体" panose="02010609000101010101" pitchFamily="49" charset="-122"/>
              </a:endParaRPr>
            </a:p>
          </p:txBody>
        </p:sp>
        <p:sp>
          <p:nvSpPr>
            <p:cNvPr id="9" name="文本框 8"/>
            <p:cNvSpPr txBox="1"/>
            <p:nvPr/>
          </p:nvSpPr>
          <p:spPr>
            <a:xfrm>
              <a:off x="827584" y="278777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0" name="文本框 9"/>
            <p:cNvSpPr txBox="1"/>
            <p:nvPr/>
          </p:nvSpPr>
          <p:spPr>
            <a:xfrm>
              <a:off x="6516216" y="3291830"/>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1" name="文本框 10"/>
            <p:cNvSpPr txBox="1"/>
            <p:nvPr/>
          </p:nvSpPr>
          <p:spPr>
            <a:xfrm>
              <a:off x="6660232" y="134761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grpSp>
    </p:spTree>
    <p:extLst>
      <p:ext uri="{BB962C8B-B14F-4D97-AF65-F5344CB8AC3E}">
        <p14:creationId xmlns:p14="http://schemas.microsoft.com/office/powerpoint/2010/main" val="178671014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0E5165EA-3BA6-451A-AA14-23F2B4C9227B}"/>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68C6928A-E3F5-4FA9-8C02-D5BACDD4F86E}"/>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D08579EE-96D4-49E6-BBF6-C6E22D8D7182}"/>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a:extLst>
              <a:ext uri="{FF2B5EF4-FFF2-40B4-BE49-F238E27FC236}">
                <a16:creationId xmlns="" xmlns:a16="http://schemas.microsoft.com/office/drawing/2014/main" id="{64DBF966-D5E2-4067-A22C-310BDC3B8A4B}"/>
              </a:ext>
            </a:extLst>
          </p:cNvPr>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a:grpSpLocks/>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0" name="Freeform 7"/>
                <p:cNvSpPr>
                  <a:spLocks/>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1"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2"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3"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4"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5"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6"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7"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8"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9"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0"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98" name="矩形 16"/>
              <p:cNvSpPr>
                <a:spLocks noChangeArrowheads="1"/>
              </p:cNvSpPr>
              <p:nvPr/>
            </p:nvSpPr>
            <p:spPr bwMode="auto">
              <a:xfrm>
                <a:off x="6182628" y="1157036"/>
                <a:ext cx="698023" cy="70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三</a:t>
                </a:r>
              </a:p>
            </p:txBody>
          </p:sp>
        </p:grpSp>
        <p:sp>
          <p:nvSpPr>
            <p:cNvPr id="79" name="标题 1"/>
            <p:cNvSpPr txBox="1">
              <a:spLocks/>
            </p:cNvSpPr>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grpSp>
    </p:spTree>
    <p:extLst>
      <p:ext uri="{BB962C8B-B14F-4D97-AF65-F5344CB8AC3E}">
        <p14:creationId xmlns:p14="http://schemas.microsoft.com/office/powerpoint/2010/main" val="8872677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648" y="1851670"/>
            <a:ext cx="6885951" cy="1483516"/>
            <a:chOff x="1438652" y="2983077"/>
            <a:chExt cx="9325420" cy="2009078"/>
          </a:xfrm>
        </p:grpSpPr>
        <p:grpSp>
          <p:nvGrpSpPr>
            <p:cNvPr id="3" name="组合 2"/>
            <p:cNvGrpSpPr/>
            <p:nvPr/>
          </p:nvGrpSpPr>
          <p:grpSpPr>
            <a:xfrm>
              <a:off x="1438652" y="2983077"/>
              <a:ext cx="2046796" cy="2009078"/>
              <a:chOff x="7389813" y="4141788"/>
              <a:chExt cx="1636712" cy="1606551"/>
            </a:xfrm>
            <a:solidFill>
              <a:srgbClr val="212121"/>
            </a:solidFill>
          </p:grpSpPr>
          <p:sp>
            <p:nvSpPr>
              <p:cNvPr id="17" name="MH_Other_10"/>
              <p:cNvSpPr>
                <a:spLocks/>
              </p:cNvSpPr>
              <p:nvPr>
                <p:custDataLst>
                  <p:tags r:id="rId7"/>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MH_Other_11"/>
              <p:cNvSpPr>
                <a:spLocks noEditPoints="1"/>
              </p:cNvSpPr>
              <p:nvPr>
                <p:custDataLst>
                  <p:tags r:id="rId8"/>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MH_Other_12"/>
              <p:cNvSpPr>
                <a:spLocks noEditPoints="1"/>
              </p:cNvSpPr>
              <p:nvPr>
                <p:custDataLst>
                  <p:tags r:id="rId9"/>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3"/>
            <p:cNvGrpSpPr/>
            <p:nvPr/>
          </p:nvGrpSpPr>
          <p:grpSpPr>
            <a:xfrm>
              <a:off x="5077964" y="2983077"/>
              <a:ext cx="2046796" cy="2009078"/>
              <a:chOff x="7389813" y="4141788"/>
              <a:chExt cx="1636712" cy="1606551"/>
            </a:xfrm>
            <a:solidFill>
              <a:srgbClr val="212121"/>
            </a:solidFill>
          </p:grpSpPr>
          <p:sp>
            <p:nvSpPr>
              <p:cNvPr id="14" name="MH_Other_10"/>
              <p:cNvSpPr>
                <a:spLocks/>
              </p:cNvSpPr>
              <p:nvPr>
                <p:custDataLst>
                  <p:tags r:id="rId4"/>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MH_Other_11"/>
              <p:cNvSpPr>
                <a:spLocks noEditPoints="1"/>
              </p:cNvSpPr>
              <p:nvPr>
                <p:custDataLst>
                  <p:tags r:id="rId5"/>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MH_Other_12"/>
              <p:cNvSpPr>
                <a:spLocks noEditPoints="1"/>
              </p:cNvSpPr>
              <p:nvPr>
                <p:custDataLst>
                  <p:tags r:id="rId6"/>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4"/>
            <p:cNvGrpSpPr/>
            <p:nvPr/>
          </p:nvGrpSpPr>
          <p:grpSpPr>
            <a:xfrm>
              <a:off x="8717276" y="2983077"/>
              <a:ext cx="2046796" cy="2009078"/>
              <a:chOff x="7389813" y="4141788"/>
              <a:chExt cx="1636712" cy="1606551"/>
            </a:xfrm>
            <a:solidFill>
              <a:srgbClr val="212121"/>
            </a:solidFill>
          </p:grpSpPr>
          <p:sp>
            <p:nvSpPr>
              <p:cNvPr id="11" name="MH_Other_10"/>
              <p:cNvSpPr>
                <a:spLocks/>
              </p:cNvSpPr>
              <p:nvPr>
                <p:custDataLst>
                  <p:tags r:id="rId1"/>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6" name="图片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636329" y="3781349"/>
              <a:ext cx="975116" cy="347017"/>
            </a:xfrm>
            <a:prstGeom prst="rect">
              <a:avLst/>
            </a:prstGeom>
          </p:spPr>
        </p:pic>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33460" y="3841229"/>
              <a:ext cx="975116" cy="347017"/>
            </a:xfrm>
            <a:prstGeom prst="rect">
              <a:avLst/>
            </a:prstGeom>
          </p:spPr>
        </p:pic>
        <p:sp>
          <p:nvSpPr>
            <p:cNvPr id="8" name="文本框 7"/>
            <p:cNvSpPr txBox="1"/>
            <p:nvPr/>
          </p:nvSpPr>
          <p:spPr>
            <a:xfrm>
              <a:off x="1596472" y="3497492"/>
              <a:ext cx="1731158" cy="1250436"/>
            </a:xfrm>
            <a:prstGeom prst="rect">
              <a:avLst/>
            </a:prstGeom>
            <a:noFill/>
          </p:spPr>
          <p:txBody>
            <a:bodyPr wrap="square" rtlCol="0">
              <a:spAutoFit/>
            </a:bodyPr>
            <a:lstStyle/>
            <a:p>
              <a:pPr algn="ctr"/>
              <a:r>
                <a:rPr lang="zh-CN" altLang="en-US" dirty="0">
                  <a:solidFill>
                    <a:schemeClr val="bg1"/>
                  </a:solidFill>
                  <a:latin typeface="禹卫书法行书简体&#10;" panose="02000603000000000000" pitchFamily="2" charset="-122"/>
                  <a:ea typeface="长城行楷体" panose="02010609000101010101" pitchFamily="49" charset="-122"/>
                </a:rPr>
                <a:t>点击此处添加描述文字</a:t>
              </a:r>
            </a:p>
          </p:txBody>
        </p:sp>
        <p:sp>
          <p:nvSpPr>
            <p:cNvPr id="9" name="文本框 8"/>
            <p:cNvSpPr txBox="1"/>
            <p:nvPr/>
          </p:nvSpPr>
          <p:spPr>
            <a:xfrm>
              <a:off x="5203965" y="3539357"/>
              <a:ext cx="1731158" cy="1250436"/>
            </a:xfrm>
            <a:prstGeom prst="rect">
              <a:avLst/>
            </a:prstGeom>
            <a:noFill/>
          </p:spPr>
          <p:txBody>
            <a:bodyPr wrap="square" rtlCol="0">
              <a:spAutoFit/>
            </a:bodyPr>
            <a:lstStyle/>
            <a:p>
              <a:pPr algn="ctr"/>
              <a:r>
                <a:rPr lang="zh-CN" altLang="en-US" dirty="0">
                  <a:solidFill>
                    <a:schemeClr val="bg1"/>
                  </a:solidFill>
                  <a:latin typeface="禹卫书法行书简体&#10;" panose="02000603000000000000" pitchFamily="2" charset="-122"/>
                  <a:ea typeface="长城行楷体" panose="02010609000101010101" pitchFamily="49" charset="-122"/>
                </a:rPr>
                <a:t>点击此处添加描述文字</a:t>
              </a:r>
            </a:p>
          </p:txBody>
        </p:sp>
        <p:sp>
          <p:nvSpPr>
            <p:cNvPr id="10" name="文本框 9"/>
            <p:cNvSpPr txBox="1"/>
            <p:nvPr/>
          </p:nvSpPr>
          <p:spPr>
            <a:xfrm>
              <a:off x="8889495" y="3497490"/>
              <a:ext cx="1731158" cy="1250436"/>
            </a:xfrm>
            <a:prstGeom prst="rect">
              <a:avLst/>
            </a:prstGeom>
            <a:noFill/>
          </p:spPr>
          <p:txBody>
            <a:bodyPr wrap="square" rtlCol="0">
              <a:spAutoFit/>
            </a:bodyPr>
            <a:lstStyle/>
            <a:p>
              <a:pPr algn="ctr"/>
              <a:r>
                <a:rPr lang="zh-CN" altLang="en-US" dirty="0">
                  <a:solidFill>
                    <a:schemeClr val="bg1"/>
                  </a:solidFill>
                  <a:latin typeface="禹卫书法行书简体&#10;" panose="02000603000000000000" pitchFamily="2" charset="-122"/>
                  <a:ea typeface="长城行楷体" panose="02010609000101010101" pitchFamily="49" charset="-122"/>
                </a:rPr>
                <a:t>点击此处添加描述文字</a:t>
              </a:r>
            </a:p>
          </p:txBody>
        </p:sp>
      </p:grpSp>
    </p:spTree>
    <p:extLst>
      <p:ext uri="{BB962C8B-B14F-4D97-AF65-F5344CB8AC3E}">
        <p14:creationId xmlns:p14="http://schemas.microsoft.com/office/powerpoint/2010/main" val="180341220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noChangeArrowheads="1"/>
          </p:cNvSpPr>
          <p:nvPr/>
        </p:nvSpPr>
        <p:spPr bwMode="auto">
          <a:xfrm>
            <a:off x="814567" y="1131590"/>
            <a:ext cx="1779587"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8589795" flipH="1" flipV="1">
            <a:off x="187504" y="2174577"/>
            <a:ext cx="245427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7"/>
          <p:cNvSpPr>
            <a:spLocks noChangeArrowheads="1"/>
          </p:cNvSpPr>
          <p:nvPr/>
        </p:nvSpPr>
        <p:spPr bwMode="auto">
          <a:xfrm>
            <a:off x="3770492" y="1131590"/>
            <a:ext cx="1779587"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8589795" flipH="1" flipV="1">
            <a:off x="3143429" y="2174577"/>
            <a:ext cx="245268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7"/>
          <p:cNvSpPr>
            <a:spLocks noChangeArrowheads="1"/>
          </p:cNvSpPr>
          <p:nvPr/>
        </p:nvSpPr>
        <p:spPr bwMode="auto">
          <a:xfrm>
            <a:off x="6829604" y="1131590"/>
            <a:ext cx="1779588"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lumMod val="50000"/>
            </a:schemeClr>
          </a:solidFill>
          <a:ln>
            <a:noFill/>
          </a:ln>
          <a:extLst/>
        </p:spPr>
        <p:txBody>
          <a:bodyPr/>
          <a:lstStyle/>
          <a:p>
            <a:endParaRPr lang="zh-CN" altLang="en-US"/>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8589795" flipH="1" flipV="1">
            <a:off x="6202542" y="2174577"/>
            <a:ext cx="245427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1"/>
          <p:cNvSpPr txBox="1">
            <a:spLocks noChangeArrowheads="1"/>
          </p:cNvSpPr>
          <p:nvPr/>
        </p:nvSpPr>
        <p:spPr bwMode="auto">
          <a:xfrm>
            <a:off x="1086366" y="176976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a:latin typeface="Adobe 仿宋 Std R" panose="02020400000000000000" pitchFamily="18" charset="-122"/>
                <a:ea typeface="Adobe 仿宋 Std R" panose="02020400000000000000" pitchFamily="18" charset="-122"/>
              </a:rPr>
              <a:t>标题内容</a:t>
            </a:r>
          </a:p>
        </p:txBody>
      </p:sp>
      <p:sp>
        <p:nvSpPr>
          <p:cNvPr id="9" name="TextBox 12"/>
          <p:cNvSpPr txBox="1">
            <a:spLocks noChangeArrowheads="1"/>
          </p:cNvSpPr>
          <p:nvPr/>
        </p:nvSpPr>
        <p:spPr bwMode="auto">
          <a:xfrm>
            <a:off x="4084360" y="176976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a:latin typeface="Adobe 仿宋 Std R" panose="02020400000000000000" pitchFamily="18" charset="-122"/>
                <a:ea typeface="Adobe 仿宋 Std R" panose="02020400000000000000" pitchFamily="18" charset="-122"/>
              </a:rPr>
              <a:t>标题内容</a:t>
            </a:r>
          </a:p>
        </p:txBody>
      </p:sp>
      <p:sp>
        <p:nvSpPr>
          <p:cNvPr id="10" name="TextBox 13"/>
          <p:cNvSpPr txBox="1">
            <a:spLocks noChangeArrowheads="1"/>
          </p:cNvSpPr>
          <p:nvPr/>
        </p:nvSpPr>
        <p:spPr bwMode="auto">
          <a:xfrm>
            <a:off x="6989942" y="1769765"/>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a:latin typeface="Adobe 仿宋 Std R" panose="02020400000000000000" pitchFamily="18" charset="-122"/>
                <a:ea typeface="Adobe 仿宋 Std R" panose="02020400000000000000" pitchFamily="18" charset="-122"/>
              </a:rPr>
              <a:t>标题内容</a:t>
            </a:r>
          </a:p>
        </p:txBody>
      </p:sp>
      <p:sp>
        <p:nvSpPr>
          <p:cNvPr id="11" name="矩形​​ 9">
            <a:extLst/>
          </p:cNvPr>
          <p:cNvSpPr/>
          <p:nvPr/>
        </p:nvSpPr>
        <p:spPr>
          <a:xfrm>
            <a:off x="1474490" y="3417888"/>
            <a:ext cx="6265862" cy="1045351"/>
          </a:xfrm>
          <a:prstGeom prst="rect">
            <a:avLst/>
          </a:prstGeom>
        </p:spPr>
        <p:txBody>
          <a:bodyPr>
            <a:spAutoFit/>
          </a:bodyPr>
          <a:lstStyle/>
          <a:p>
            <a:pPr algn="just">
              <a:lnSpc>
                <a:spcPct val="120000"/>
              </a:lnSpc>
            </a:pPr>
            <a:r>
              <a:rPr lang="zh-CN" altLang="en-US" sz="18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1800">
              <a:solidFill>
                <a:schemeClr val="tx1">
                  <a:lumMod val="75000"/>
                  <a:lumOff val="2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75893231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300"/>
                                        <p:tgtEl>
                                          <p:spTgt spid="3"/>
                                        </p:tgtEl>
                                      </p:cBhvr>
                                    </p:animEffect>
                                  </p:childTnLst>
                                </p:cTn>
                              </p:par>
                              <p:par>
                                <p:cTn id="8" presetID="22" presetClass="entr" presetSubtype="4"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300"/>
                                        <p:tgtEl>
                                          <p:spTgt spid="5"/>
                                        </p:tgtEl>
                                      </p:cBhvr>
                                    </p:animEffect>
                                  </p:childTnLst>
                                </p:cTn>
                              </p:par>
                              <p:par>
                                <p:cTn id="11" presetID="22" presetClass="entr" presetSubtype="4" fill="hold" nodeType="withEffect">
                                  <p:stCondLst>
                                    <p:cond delay="2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300"/>
                                        <p:tgtEl>
                                          <p:spTgt spid="7"/>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1400"/>
                            </p:stCondLst>
                            <p:childTnLst>
                              <p:par>
                                <p:cTn id="31" presetID="3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400" fill="hold"/>
                                        <p:tgtEl>
                                          <p:spTgt spid="8"/>
                                        </p:tgtEl>
                                        <p:attrNameLst>
                                          <p:attrName>ppt_w</p:attrName>
                                        </p:attrNameLst>
                                      </p:cBhvr>
                                      <p:tavLst>
                                        <p:tav tm="0">
                                          <p:val>
                                            <p:fltVal val="0"/>
                                          </p:val>
                                        </p:tav>
                                        <p:tav tm="100000">
                                          <p:val>
                                            <p:strVal val="#ppt_w"/>
                                          </p:val>
                                        </p:tav>
                                      </p:tavLst>
                                    </p:anim>
                                    <p:anim calcmode="lin" valueType="num">
                                      <p:cBhvr>
                                        <p:cTn id="34" dur="400" fill="hold"/>
                                        <p:tgtEl>
                                          <p:spTgt spid="8"/>
                                        </p:tgtEl>
                                        <p:attrNameLst>
                                          <p:attrName>ppt_h</p:attrName>
                                        </p:attrNameLst>
                                      </p:cBhvr>
                                      <p:tavLst>
                                        <p:tav tm="0">
                                          <p:val>
                                            <p:fltVal val="0"/>
                                          </p:val>
                                        </p:tav>
                                        <p:tav tm="100000">
                                          <p:val>
                                            <p:strVal val="#ppt_h"/>
                                          </p:val>
                                        </p:tav>
                                      </p:tavLst>
                                    </p:anim>
                                    <p:anim calcmode="lin" valueType="num">
                                      <p:cBhvr>
                                        <p:cTn id="35" dur="400" fill="hold"/>
                                        <p:tgtEl>
                                          <p:spTgt spid="8"/>
                                        </p:tgtEl>
                                        <p:attrNameLst>
                                          <p:attrName>style.rotation</p:attrName>
                                        </p:attrNameLst>
                                      </p:cBhvr>
                                      <p:tavLst>
                                        <p:tav tm="0">
                                          <p:val>
                                            <p:fltVal val="90"/>
                                          </p:val>
                                        </p:tav>
                                        <p:tav tm="100000">
                                          <p:val>
                                            <p:fltVal val="0"/>
                                          </p:val>
                                        </p:tav>
                                      </p:tavLst>
                                    </p:anim>
                                    <p:animEffect transition="in" filter="fade">
                                      <p:cBhvr>
                                        <p:cTn id="36" dur="400"/>
                                        <p:tgtEl>
                                          <p:spTgt spid="8"/>
                                        </p:tgtEl>
                                      </p:cBhvr>
                                    </p:animEffect>
                                  </p:childTnLst>
                                </p:cTn>
                              </p:par>
                              <p:par>
                                <p:cTn id="37" presetID="31" presetClass="entr" presetSubtype="0" fill="hold" grpId="0" nodeType="withEffect">
                                  <p:stCondLst>
                                    <p:cond delay="100"/>
                                  </p:stCondLst>
                                  <p:childTnLst>
                                    <p:set>
                                      <p:cBhvr>
                                        <p:cTn id="38" dur="1" fill="hold">
                                          <p:stCondLst>
                                            <p:cond delay="0"/>
                                          </p:stCondLst>
                                        </p:cTn>
                                        <p:tgtEl>
                                          <p:spTgt spid="9"/>
                                        </p:tgtEl>
                                        <p:attrNameLst>
                                          <p:attrName>style.visibility</p:attrName>
                                        </p:attrNameLst>
                                      </p:cBhvr>
                                      <p:to>
                                        <p:strVal val="visible"/>
                                      </p:to>
                                    </p:set>
                                    <p:anim calcmode="lin" valueType="num">
                                      <p:cBhvr>
                                        <p:cTn id="39" dur="400" fill="hold"/>
                                        <p:tgtEl>
                                          <p:spTgt spid="9"/>
                                        </p:tgtEl>
                                        <p:attrNameLst>
                                          <p:attrName>ppt_w</p:attrName>
                                        </p:attrNameLst>
                                      </p:cBhvr>
                                      <p:tavLst>
                                        <p:tav tm="0">
                                          <p:val>
                                            <p:fltVal val="0"/>
                                          </p:val>
                                        </p:tav>
                                        <p:tav tm="100000">
                                          <p:val>
                                            <p:strVal val="#ppt_w"/>
                                          </p:val>
                                        </p:tav>
                                      </p:tavLst>
                                    </p:anim>
                                    <p:anim calcmode="lin" valueType="num">
                                      <p:cBhvr>
                                        <p:cTn id="40" dur="400" fill="hold"/>
                                        <p:tgtEl>
                                          <p:spTgt spid="9"/>
                                        </p:tgtEl>
                                        <p:attrNameLst>
                                          <p:attrName>ppt_h</p:attrName>
                                        </p:attrNameLst>
                                      </p:cBhvr>
                                      <p:tavLst>
                                        <p:tav tm="0">
                                          <p:val>
                                            <p:fltVal val="0"/>
                                          </p:val>
                                        </p:tav>
                                        <p:tav tm="100000">
                                          <p:val>
                                            <p:strVal val="#ppt_h"/>
                                          </p:val>
                                        </p:tav>
                                      </p:tavLst>
                                    </p:anim>
                                    <p:anim calcmode="lin" valueType="num">
                                      <p:cBhvr>
                                        <p:cTn id="41" dur="400" fill="hold"/>
                                        <p:tgtEl>
                                          <p:spTgt spid="9"/>
                                        </p:tgtEl>
                                        <p:attrNameLst>
                                          <p:attrName>style.rotation</p:attrName>
                                        </p:attrNameLst>
                                      </p:cBhvr>
                                      <p:tavLst>
                                        <p:tav tm="0">
                                          <p:val>
                                            <p:fltVal val="90"/>
                                          </p:val>
                                        </p:tav>
                                        <p:tav tm="100000">
                                          <p:val>
                                            <p:fltVal val="0"/>
                                          </p:val>
                                        </p:tav>
                                      </p:tavLst>
                                    </p:anim>
                                    <p:animEffect transition="in" filter="fade">
                                      <p:cBhvr>
                                        <p:cTn id="42" dur="400"/>
                                        <p:tgtEl>
                                          <p:spTgt spid="9"/>
                                        </p:tgtEl>
                                      </p:cBhvr>
                                    </p:animEffect>
                                  </p:childTnLst>
                                </p:cTn>
                              </p:par>
                              <p:par>
                                <p:cTn id="43" presetID="31" presetClass="entr" presetSubtype="0" fill="hold" grpId="0" nodeType="withEffect">
                                  <p:stCondLst>
                                    <p:cond delay="2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400" fill="hold"/>
                                        <p:tgtEl>
                                          <p:spTgt spid="10"/>
                                        </p:tgtEl>
                                        <p:attrNameLst>
                                          <p:attrName>ppt_w</p:attrName>
                                        </p:attrNameLst>
                                      </p:cBhvr>
                                      <p:tavLst>
                                        <p:tav tm="0">
                                          <p:val>
                                            <p:fltVal val="0"/>
                                          </p:val>
                                        </p:tav>
                                        <p:tav tm="100000">
                                          <p:val>
                                            <p:strVal val="#ppt_w"/>
                                          </p:val>
                                        </p:tav>
                                      </p:tavLst>
                                    </p:anim>
                                    <p:anim calcmode="lin" valueType="num">
                                      <p:cBhvr>
                                        <p:cTn id="46" dur="400" fill="hold"/>
                                        <p:tgtEl>
                                          <p:spTgt spid="10"/>
                                        </p:tgtEl>
                                        <p:attrNameLst>
                                          <p:attrName>ppt_h</p:attrName>
                                        </p:attrNameLst>
                                      </p:cBhvr>
                                      <p:tavLst>
                                        <p:tav tm="0">
                                          <p:val>
                                            <p:fltVal val="0"/>
                                          </p:val>
                                        </p:tav>
                                        <p:tav tm="100000">
                                          <p:val>
                                            <p:strVal val="#ppt_h"/>
                                          </p:val>
                                        </p:tav>
                                      </p:tavLst>
                                    </p:anim>
                                    <p:anim calcmode="lin" valueType="num">
                                      <p:cBhvr>
                                        <p:cTn id="47" dur="400" fill="hold"/>
                                        <p:tgtEl>
                                          <p:spTgt spid="10"/>
                                        </p:tgtEl>
                                        <p:attrNameLst>
                                          <p:attrName>style.rotation</p:attrName>
                                        </p:attrNameLst>
                                      </p:cBhvr>
                                      <p:tavLst>
                                        <p:tav tm="0">
                                          <p:val>
                                            <p:fltVal val="90"/>
                                          </p:val>
                                        </p:tav>
                                        <p:tav tm="100000">
                                          <p:val>
                                            <p:fltVal val="0"/>
                                          </p:val>
                                        </p:tav>
                                      </p:tavLst>
                                    </p:anim>
                                    <p:animEffect transition="in" filter="fade">
                                      <p:cBhvr>
                                        <p:cTn id="48" dur="400"/>
                                        <p:tgtEl>
                                          <p:spTgt spid="10"/>
                                        </p:tgtEl>
                                      </p:cBhvr>
                                    </p:animEffect>
                                  </p:childTnLst>
                                </p:cTn>
                              </p:par>
                              <p:par>
                                <p:cTn id="49" presetID="22" presetClass="entr" presetSubtype="1" fill="hold" grpId="0" nodeType="withEffect">
                                  <p:stCondLst>
                                    <p:cond delay="100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043608" y="992188"/>
            <a:ext cx="4052335" cy="3417421"/>
            <a:chOff x="1412696" y="992188"/>
            <a:chExt cx="4052335" cy="3417421"/>
          </a:xfrm>
        </p:grpSpPr>
        <p:sp>
          <p:nvSpPr>
            <p:cNvPr id="3" name="Freeform 6"/>
            <p:cNvSpPr>
              <a:spLocks noChangeArrowheads="1"/>
            </p:cNvSpPr>
            <p:nvPr/>
          </p:nvSpPr>
          <p:spPr bwMode="auto">
            <a:xfrm>
              <a:off x="4886684" y="3732757"/>
              <a:ext cx="133615" cy="320871"/>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4" name="Freeform 7"/>
            <p:cNvSpPr>
              <a:spLocks noChangeArrowheads="1"/>
            </p:cNvSpPr>
            <p:nvPr/>
          </p:nvSpPr>
          <p:spPr bwMode="auto">
            <a:xfrm>
              <a:off x="3910417" y="4244784"/>
              <a:ext cx="206762" cy="16482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5" name="Freeform 8"/>
            <p:cNvSpPr>
              <a:spLocks noChangeArrowheads="1"/>
            </p:cNvSpPr>
            <p:nvPr/>
          </p:nvSpPr>
          <p:spPr bwMode="auto">
            <a:xfrm>
              <a:off x="2992668" y="3334838"/>
              <a:ext cx="711963" cy="785109"/>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6" name="Freeform 9"/>
            <p:cNvSpPr>
              <a:spLocks noChangeArrowheads="1"/>
            </p:cNvSpPr>
            <p:nvPr/>
          </p:nvSpPr>
          <p:spPr bwMode="auto">
            <a:xfrm>
              <a:off x="3592472" y="3644005"/>
              <a:ext cx="605656" cy="460338"/>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7" name="Freeform 10"/>
            <p:cNvSpPr>
              <a:spLocks noChangeArrowheads="1"/>
            </p:cNvSpPr>
            <p:nvPr/>
          </p:nvSpPr>
          <p:spPr bwMode="auto">
            <a:xfrm>
              <a:off x="4536554" y="3410911"/>
              <a:ext cx="339401" cy="446683"/>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8" name="Freeform 11"/>
            <p:cNvSpPr>
              <a:spLocks noChangeArrowheads="1"/>
            </p:cNvSpPr>
            <p:nvPr/>
          </p:nvSpPr>
          <p:spPr bwMode="auto">
            <a:xfrm>
              <a:off x="3511523" y="3347516"/>
              <a:ext cx="488621" cy="438881"/>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9" name="Freeform 12"/>
            <p:cNvSpPr>
              <a:spLocks noChangeArrowheads="1"/>
            </p:cNvSpPr>
            <p:nvPr/>
          </p:nvSpPr>
          <p:spPr bwMode="auto">
            <a:xfrm>
              <a:off x="3927972" y="3255839"/>
              <a:ext cx="434005" cy="538361"/>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0" name="Freeform 13"/>
            <p:cNvSpPr>
              <a:spLocks noChangeArrowheads="1"/>
            </p:cNvSpPr>
            <p:nvPr/>
          </p:nvSpPr>
          <p:spPr bwMode="auto">
            <a:xfrm>
              <a:off x="4320039" y="3243161"/>
              <a:ext cx="382314" cy="55006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1" name="Freeform 14"/>
            <p:cNvSpPr>
              <a:spLocks noChangeArrowheads="1"/>
            </p:cNvSpPr>
            <p:nvPr/>
          </p:nvSpPr>
          <p:spPr bwMode="auto">
            <a:xfrm>
              <a:off x="3032655" y="2857920"/>
              <a:ext cx="788035" cy="799739"/>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2" name="Freeform 15"/>
            <p:cNvSpPr>
              <a:spLocks noChangeArrowheads="1"/>
            </p:cNvSpPr>
            <p:nvPr/>
          </p:nvSpPr>
          <p:spPr bwMode="auto">
            <a:xfrm>
              <a:off x="1561915" y="2481458"/>
              <a:ext cx="1584849" cy="101235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3" name="Freeform 16"/>
            <p:cNvSpPr>
              <a:spLocks noChangeArrowheads="1"/>
            </p:cNvSpPr>
            <p:nvPr/>
          </p:nvSpPr>
          <p:spPr bwMode="auto">
            <a:xfrm>
              <a:off x="4670169" y="3185618"/>
              <a:ext cx="298439" cy="305267"/>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4" name="Freeform 17"/>
            <p:cNvSpPr>
              <a:spLocks noChangeArrowheads="1"/>
            </p:cNvSpPr>
            <p:nvPr/>
          </p:nvSpPr>
          <p:spPr bwMode="auto">
            <a:xfrm>
              <a:off x="3656841" y="3052978"/>
              <a:ext cx="375487" cy="40572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5" name="Freeform 18"/>
            <p:cNvSpPr>
              <a:spLocks noChangeArrowheads="1"/>
            </p:cNvSpPr>
            <p:nvPr/>
          </p:nvSpPr>
          <p:spPr bwMode="auto">
            <a:xfrm>
              <a:off x="3893837" y="2972030"/>
              <a:ext cx="610532" cy="386215"/>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6" name="Freeform 19"/>
            <p:cNvSpPr>
              <a:spLocks noChangeArrowheads="1"/>
            </p:cNvSpPr>
            <p:nvPr/>
          </p:nvSpPr>
          <p:spPr bwMode="auto">
            <a:xfrm>
              <a:off x="4399038" y="2806230"/>
              <a:ext cx="375487" cy="47886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7" name="Freeform 20"/>
            <p:cNvSpPr>
              <a:spLocks noChangeArrowheads="1"/>
            </p:cNvSpPr>
            <p:nvPr/>
          </p:nvSpPr>
          <p:spPr bwMode="auto">
            <a:xfrm>
              <a:off x="4493641" y="2744786"/>
              <a:ext cx="443758" cy="44961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8" name="Freeform 21"/>
            <p:cNvSpPr>
              <a:spLocks noChangeArrowheads="1"/>
            </p:cNvSpPr>
            <p:nvPr/>
          </p:nvSpPr>
          <p:spPr bwMode="auto">
            <a:xfrm>
              <a:off x="4045007" y="2658961"/>
              <a:ext cx="452535" cy="452535"/>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19" name="Freeform 22"/>
            <p:cNvSpPr>
              <a:spLocks noChangeArrowheads="1"/>
            </p:cNvSpPr>
            <p:nvPr/>
          </p:nvSpPr>
          <p:spPr bwMode="auto">
            <a:xfrm>
              <a:off x="3684149" y="2363448"/>
              <a:ext cx="398894" cy="734394"/>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0" name="Freeform 23"/>
            <p:cNvSpPr>
              <a:spLocks noChangeArrowheads="1"/>
            </p:cNvSpPr>
            <p:nvPr/>
          </p:nvSpPr>
          <p:spPr bwMode="auto">
            <a:xfrm>
              <a:off x="2464060" y="2317609"/>
              <a:ext cx="1007476" cy="75097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1" name="Freeform 24"/>
            <p:cNvSpPr>
              <a:spLocks noChangeArrowheads="1"/>
            </p:cNvSpPr>
            <p:nvPr/>
          </p:nvSpPr>
          <p:spPr bwMode="auto">
            <a:xfrm>
              <a:off x="4019650" y="2255190"/>
              <a:ext cx="276983" cy="561768"/>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2" name="Freeform 25"/>
            <p:cNvSpPr>
              <a:spLocks noChangeArrowheads="1"/>
            </p:cNvSpPr>
            <p:nvPr/>
          </p:nvSpPr>
          <p:spPr bwMode="auto">
            <a:xfrm>
              <a:off x="4379532" y="2463902"/>
              <a:ext cx="518855" cy="35305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3" name="Freeform 26"/>
            <p:cNvSpPr>
              <a:spLocks noChangeArrowheads="1"/>
            </p:cNvSpPr>
            <p:nvPr/>
          </p:nvSpPr>
          <p:spPr bwMode="auto">
            <a:xfrm>
              <a:off x="3576867" y="2381978"/>
              <a:ext cx="223342" cy="372561"/>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4" name="Freeform 27"/>
            <p:cNvSpPr>
              <a:spLocks noChangeArrowheads="1"/>
            </p:cNvSpPr>
            <p:nvPr/>
          </p:nvSpPr>
          <p:spPr bwMode="auto">
            <a:xfrm>
              <a:off x="4242992" y="2027947"/>
              <a:ext cx="432054" cy="647593"/>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5" name="Freeform 28"/>
            <p:cNvSpPr>
              <a:spLocks noChangeArrowheads="1"/>
            </p:cNvSpPr>
            <p:nvPr/>
          </p:nvSpPr>
          <p:spPr bwMode="auto">
            <a:xfrm>
              <a:off x="1412696" y="1332564"/>
              <a:ext cx="1603379" cy="1257151"/>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6" name="Freeform 29"/>
            <p:cNvSpPr>
              <a:spLocks noChangeArrowheads="1"/>
            </p:cNvSpPr>
            <p:nvPr/>
          </p:nvSpPr>
          <p:spPr bwMode="auto">
            <a:xfrm>
              <a:off x="3108727" y="1033150"/>
              <a:ext cx="1767228" cy="152340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7" name="Freeform 30"/>
            <p:cNvSpPr>
              <a:spLocks noChangeArrowheads="1"/>
            </p:cNvSpPr>
            <p:nvPr/>
          </p:nvSpPr>
          <p:spPr bwMode="auto">
            <a:xfrm>
              <a:off x="4360027" y="2198623"/>
              <a:ext cx="190182" cy="221391"/>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8" name="Freeform 31"/>
            <p:cNvSpPr>
              <a:spLocks noChangeArrowheads="1"/>
            </p:cNvSpPr>
            <p:nvPr/>
          </p:nvSpPr>
          <p:spPr bwMode="auto">
            <a:xfrm>
              <a:off x="4597022" y="1918715"/>
              <a:ext cx="478868" cy="45546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29" name="Freeform 32"/>
            <p:cNvSpPr>
              <a:spLocks noChangeArrowheads="1"/>
            </p:cNvSpPr>
            <p:nvPr/>
          </p:nvSpPr>
          <p:spPr bwMode="auto">
            <a:xfrm>
              <a:off x="4693576" y="1649534"/>
              <a:ext cx="690506" cy="459362"/>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30" name="Freeform 33"/>
            <p:cNvSpPr>
              <a:spLocks noChangeArrowheads="1"/>
            </p:cNvSpPr>
            <p:nvPr/>
          </p:nvSpPr>
          <p:spPr bwMode="auto">
            <a:xfrm>
              <a:off x="4563862" y="992188"/>
              <a:ext cx="901169" cy="843627"/>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31" name="Freeform 34"/>
            <p:cNvSpPr>
              <a:spLocks noChangeArrowheads="1"/>
            </p:cNvSpPr>
            <p:nvPr/>
          </p:nvSpPr>
          <p:spPr bwMode="auto">
            <a:xfrm>
              <a:off x="2742993" y="1994788"/>
              <a:ext cx="1145967" cy="1022105"/>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lumMod val="50000"/>
              </a:schemeClr>
            </a:solidFill>
            <a:ln w="8">
              <a:solidFill>
                <a:srgbClr val="FFFFFF"/>
              </a:solidFill>
              <a:round/>
              <a:headEnd/>
              <a:tailEnd/>
            </a:ln>
          </p:spPr>
          <p:txBody>
            <a:bodyPr/>
            <a:lstStyle/>
            <a:p>
              <a:endParaRPr lang="zh-CN" altLang="en-US"/>
            </a:p>
          </p:txBody>
        </p:sp>
        <p:sp>
          <p:nvSpPr>
            <p:cNvPr id="32" name="Freeform 35"/>
            <p:cNvSpPr>
              <a:spLocks noChangeArrowheads="1"/>
            </p:cNvSpPr>
            <p:nvPr/>
          </p:nvSpPr>
          <p:spPr bwMode="auto">
            <a:xfrm>
              <a:off x="4003070" y="3718127"/>
              <a:ext cx="634914" cy="49057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lumMod val="50000"/>
              </a:schemeClr>
            </a:solidFill>
            <a:ln w="8">
              <a:solidFill>
                <a:srgbClr val="FFFFFF"/>
              </a:solidFill>
              <a:round/>
              <a:headEnd/>
              <a:tailEnd/>
            </a:ln>
          </p:spPr>
          <p:txBody>
            <a:bodyPr/>
            <a:lstStyle/>
            <a:p>
              <a:endParaRPr lang="zh-CN" altLang="en-US"/>
            </a:p>
          </p:txBody>
        </p:sp>
      </p:grpSp>
      <p:sp>
        <p:nvSpPr>
          <p:cNvPr id="34" name="文本框 180"/>
          <p:cNvSpPr txBox="1">
            <a:spLocks noChangeArrowheads="1"/>
          </p:cNvSpPr>
          <p:nvPr/>
        </p:nvSpPr>
        <p:spPr bwMode="auto">
          <a:xfrm>
            <a:off x="5652120" y="1707654"/>
            <a:ext cx="2913014" cy="14773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latin typeface="隶书" panose="02010509060101010101" pitchFamily="49" charset="-122"/>
                <a:ea typeface="隶书" panose="02010509060101010101" pitchFamily="49" charset="-122"/>
              </a:rPr>
              <a:t>请输入您想要的文字，请输入您想要的文字，请输入您想要的文字</a:t>
            </a:r>
          </a:p>
          <a:p>
            <a:endParaRPr lang="zh-CN" altLang="en-US">
              <a:latin typeface="隶书" panose="02010509060101010101" pitchFamily="49" charset="-122"/>
              <a:ea typeface="隶书" panose="02010509060101010101" pitchFamily="49" charset="-122"/>
            </a:endParaRPr>
          </a:p>
          <a:p>
            <a:endParaRPr lang="zh-CN" altLang="en-US">
              <a:latin typeface="隶书" panose="02010509060101010101" pitchFamily="49" charset="-122"/>
              <a:ea typeface="隶书" panose="02010509060101010101" pitchFamily="49" charset="-122"/>
            </a:endParaRPr>
          </a:p>
        </p:txBody>
      </p:sp>
      <p:sp>
        <p:nvSpPr>
          <p:cNvPr id="46" name="文本框 180"/>
          <p:cNvSpPr txBox="1">
            <a:spLocks noChangeArrowheads="1"/>
          </p:cNvSpPr>
          <p:nvPr/>
        </p:nvSpPr>
        <p:spPr bwMode="auto">
          <a:xfrm>
            <a:off x="5652120" y="3110646"/>
            <a:ext cx="2913014" cy="14773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latin typeface="隶书" panose="02010509060101010101" pitchFamily="49" charset="-122"/>
                <a:ea typeface="隶书" panose="02010509060101010101" pitchFamily="49" charset="-122"/>
              </a:rPr>
              <a:t>请输入您想要的文字，请输入您想要的文字，请输入您想要的文字</a:t>
            </a:r>
          </a:p>
          <a:p>
            <a:endParaRPr lang="zh-CN" altLang="en-US">
              <a:latin typeface="隶书" panose="02010509060101010101" pitchFamily="49" charset="-122"/>
              <a:ea typeface="隶书" panose="02010509060101010101" pitchFamily="49" charset="-122"/>
            </a:endParaRPr>
          </a:p>
          <a:p>
            <a:endParaRPr lang="zh-CN" altLang="en-US">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33828531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5576" y="1635646"/>
            <a:ext cx="7920881" cy="2877418"/>
            <a:chOff x="755576" y="1635646"/>
            <a:chExt cx="7920881" cy="2877418"/>
          </a:xfrm>
        </p:grpSpPr>
        <p:sp>
          <p:nvSpPr>
            <p:cNvPr id="2" name="Oval 16"/>
            <p:cNvSpPr/>
            <p:nvPr/>
          </p:nvSpPr>
          <p:spPr>
            <a:xfrm>
              <a:off x="1041949"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3" name="Oval 17"/>
            <p:cNvSpPr/>
            <p:nvPr/>
          </p:nvSpPr>
          <p:spPr>
            <a:xfrm>
              <a:off x="3110957"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4" name="Oval 18"/>
            <p:cNvSpPr/>
            <p:nvPr/>
          </p:nvSpPr>
          <p:spPr>
            <a:xfrm>
              <a:off x="5179964"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5" name="Oval 19"/>
            <p:cNvSpPr/>
            <p:nvPr/>
          </p:nvSpPr>
          <p:spPr>
            <a:xfrm>
              <a:off x="7248971"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6" name="Arc 20"/>
            <p:cNvSpPr/>
            <p:nvPr/>
          </p:nvSpPr>
          <p:spPr>
            <a:xfrm>
              <a:off x="899592" y="1638059"/>
              <a:ext cx="1175051" cy="1175051"/>
            </a:xfrm>
            <a:prstGeom prst="arc">
              <a:avLst>
                <a:gd name="adj1" fmla="val 20172577"/>
                <a:gd name="adj2" fmla="val 16297434"/>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 name="Arc 21"/>
            <p:cNvSpPr/>
            <p:nvPr/>
          </p:nvSpPr>
          <p:spPr>
            <a:xfrm>
              <a:off x="2966187" y="1635646"/>
              <a:ext cx="1173844" cy="1175051"/>
            </a:xfrm>
            <a:prstGeom prst="arc">
              <a:avLst>
                <a:gd name="adj1" fmla="val 17379292"/>
                <a:gd name="adj2" fmla="val 8825709"/>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Arc 22"/>
            <p:cNvSpPr/>
            <p:nvPr/>
          </p:nvSpPr>
          <p:spPr>
            <a:xfrm>
              <a:off x="5032781" y="1635646"/>
              <a:ext cx="1173845" cy="1175051"/>
            </a:xfrm>
            <a:prstGeom prst="arc">
              <a:avLst>
                <a:gd name="adj1" fmla="val 14283035"/>
                <a:gd name="adj2" fmla="val 8268073"/>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Arc 23"/>
            <p:cNvSpPr/>
            <p:nvPr/>
          </p:nvSpPr>
          <p:spPr>
            <a:xfrm>
              <a:off x="7106614" y="1635646"/>
              <a:ext cx="1175051" cy="1175051"/>
            </a:xfrm>
            <a:prstGeom prst="arc">
              <a:avLst>
                <a:gd name="adj1" fmla="val 17026676"/>
                <a:gd name="adj2" fmla="val 13044588"/>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TextBox 11"/>
            <p:cNvSpPr txBox="1"/>
            <p:nvPr/>
          </p:nvSpPr>
          <p:spPr>
            <a:xfrm>
              <a:off x="1232563" y="2049448"/>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85%</a:t>
              </a:r>
            </a:p>
          </p:txBody>
        </p:sp>
        <p:sp>
          <p:nvSpPr>
            <p:cNvPr id="11" name="TextBox 12"/>
            <p:cNvSpPr txBox="1"/>
            <p:nvPr/>
          </p:nvSpPr>
          <p:spPr>
            <a:xfrm>
              <a:off x="3299158" y="2049448"/>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73%</a:t>
              </a:r>
            </a:p>
          </p:txBody>
        </p:sp>
        <p:sp>
          <p:nvSpPr>
            <p:cNvPr id="12" name="TextBox 13"/>
            <p:cNvSpPr txBox="1"/>
            <p:nvPr/>
          </p:nvSpPr>
          <p:spPr>
            <a:xfrm>
              <a:off x="5365752" y="2050654"/>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78%</a:t>
              </a:r>
            </a:p>
          </p:txBody>
        </p:sp>
        <p:sp>
          <p:nvSpPr>
            <p:cNvPr id="13" name="TextBox 14"/>
            <p:cNvSpPr txBox="1"/>
            <p:nvPr/>
          </p:nvSpPr>
          <p:spPr>
            <a:xfrm>
              <a:off x="7439585" y="2049448"/>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90%</a:t>
              </a:r>
            </a:p>
          </p:txBody>
        </p:sp>
        <p:sp>
          <p:nvSpPr>
            <p:cNvPr id="14" name="TextBox 15"/>
            <p:cNvSpPr txBox="1"/>
            <p:nvPr/>
          </p:nvSpPr>
          <p:spPr>
            <a:xfrm>
              <a:off x="774316" y="2988041"/>
              <a:ext cx="1444627" cy="338554"/>
            </a:xfrm>
            <a:prstGeom prst="rect">
              <a:avLst/>
            </a:prstGeom>
            <a:noFill/>
          </p:spPr>
          <p:txBody>
            <a:bodyPr wrap="none">
              <a:spAutoFit/>
            </a:bodyPr>
            <a:lstStyle/>
            <a:p>
              <a:pPr algn="ctr" eaLnBrk="1" fontAlgn="auto" hangingPunct="1">
                <a:spcBef>
                  <a:spcPts val="0"/>
                </a:spcBef>
                <a:spcAft>
                  <a:spcPts val="0"/>
                </a:spcAft>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5" name="TextBox 16"/>
            <p:cNvSpPr txBox="1"/>
            <p:nvPr/>
          </p:nvSpPr>
          <p:spPr>
            <a:xfrm>
              <a:off x="2857702" y="2988041"/>
              <a:ext cx="1444627" cy="338554"/>
            </a:xfrm>
            <a:prstGeom prst="rect">
              <a:avLst/>
            </a:prstGeom>
            <a:noFill/>
          </p:spPr>
          <p:txBody>
            <a:bodyPr wrap="none">
              <a:spAutoFit/>
            </a:bodyPr>
            <a:lstStyle/>
            <a:p>
              <a:pPr lvl="0" algn="ctr">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altLang="zh-CN"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6" name="TextBox 17"/>
            <p:cNvSpPr txBox="1"/>
            <p:nvPr/>
          </p:nvSpPr>
          <p:spPr>
            <a:xfrm>
              <a:off x="4896184" y="2988041"/>
              <a:ext cx="1444627" cy="338554"/>
            </a:xfrm>
            <a:prstGeom prst="rect">
              <a:avLst/>
            </a:prstGeom>
            <a:noFill/>
          </p:spPr>
          <p:txBody>
            <a:bodyPr wrap="none">
              <a:spAutoFit/>
            </a:bodyPr>
            <a:lstStyle/>
            <a:p>
              <a:pPr lvl="0" algn="ctr">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altLang="zh-CN"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7" name="TextBox 18"/>
            <p:cNvSpPr txBox="1"/>
            <p:nvPr/>
          </p:nvSpPr>
          <p:spPr>
            <a:xfrm>
              <a:off x="6983476" y="2983216"/>
              <a:ext cx="1444627" cy="338554"/>
            </a:xfrm>
            <a:prstGeom prst="rect">
              <a:avLst/>
            </a:prstGeom>
            <a:noFill/>
          </p:spPr>
          <p:txBody>
            <a:bodyPr wrap="none">
              <a:spAutoFit/>
            </a:bodyPr>
            <a:lstStyle/>
            <a:p>
              <a:pPr lvl="0" algn="ctr">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altLang="zh-CN"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9" name="文本框 18"/>
            <p:cNvSpPr txBox="1"/>
            <p:nvPr/>
          </p:nvSpPr>
          <p:spPr>
            <a:xfrm>
              <a:off x="755576"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20" name="文本框 19"/>
            <p:cNvSpPr txBox="1"/>
            <p:nvPr/>
          </p:nvSpPr>
          <p:spPr>
            <a:xfrm>
              <a:off x="2843808"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21" name="文本框 20"/>
            <p:cNvSpPr txBox="1"/>
            <p:nvPr/>
          </p:nvSpPr>
          <p:spPr>
            <a:xfrm>
              <a:off x="4932040"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22" name="文本框 21"/>
            <p:cNvSpPr txBox="1"/>
            <p:nvPr/>
          </p:nvSpPr>
          <p:spPr>
            <a:xfrm>
              <a:off x="6948264"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grpSp>
    </p:spTree>
    <p:extLst>
      <p:ext uri="{BB962C8B-B14F-4D97-AF65-F5344CB8AC3E}">
        <p14:creationId xmlns:p14="http://schemas.microsoft.com/office/powerpoint/2010/main" val="36013798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0E5165EA-3BA6-451A-AA14-23F2B4C9227B}"/>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68C6928A-E3F5-4FA9-8C02-D5BACDD4F86E}"/>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D08579EE-96D4-49E6-BBF6-C6E22D8D7182}"/>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a:extLst>
              <a:ext uri="{FF2B5EF4-FFF2-40B4-BE49-F238E27FC236}">
                <a16:creationId xmlns="" xmlns:a16="http://schemas.microsoft.com/office/drawing/2014/main" id="{64DBF966-D5E2-4067-A22C-310BDC3B8A4B}"/>
              </a:ext>
            </a:extLst>
          </p:cNvPr>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a:grpSpLocks/>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0" name="Freeform 7"/>
                <p:cNvSpPr>
                  <a:spLocks/>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1"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2"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3"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4"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5"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6"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7"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8"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9"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0"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98" name="矩形 16"/>
              <p:cNvSpPr>
                <a:spLocks noChangeArrowheads="1"/>
              </p:cNvSpPr>
              <p:nvPr/>
            </p:nvSpPr>
            <p:spPr bwMode="auto">
              <a:xfrm>
                <a:off x="6182628" y="1157036"/>
                <a:ext cx="698023" cy="70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四</a:t>
                </a:r>
              </a:p>
            </p:txBody>
          </p:sp>
        </p:grpSp>
        <p:sp>
          <p:nvSpPr>
            <p:cNvPr id="79" name="标题 1"/>
            <p:cNvSpPr txBox="1">
              <a:spLocks/>
            </p:cNvSpPr>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grpSp>
    </p:spTree>
    <p:extLst>
      <p:ext uri="{BB962C8B-B14F-4D97-AF65-F5344CB8AC3E}">
        <p14:creationId xmlns:p14="http://schemas.microsoft.com/office/powerpoint/2010/main" val="239102892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4" descr="C:\Documents and Settings\Administrator\桌面\neiy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 xmlns:a16="http://schemas.microsoft.com/office/drawing/2014/main" id="{689CF5AD-EDBD-4E37-AFC5-AD3B12C4568F}"/>
              </a:ext>
            </a:extLst>
          </p:cNvPr>
          <p:cNvSpPr/>
          <p:nvPr/>
        </p:nvSpPr>
        <p:spPr>
          <a:xfrm rot="17400000">
            <a:off x="467545" y="699542"/>
            <a:ext cx="8208912" cy="4032448"/>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6" name="组合 5"/>
          <p:cNvGrpSpPr>
            <a:grpSpLocks/>
          </p:cNvGrpSpPr>
          <p:nvPr/>
        </p:nvGrpSpPr>
        <p:grpSpPr bwMode="auto">
          <a:xfrm>
            <a:off x="7956550" y="696913"/>
            <a:ext cx="901700" cy="1322387"/>
            <a:chOff x="7956376" y="696377"/>
            <a:chExt cx="901838" cy="1323439"/>
          </a:xfrm>
        </p:grpSpPr>
        <p:cxnSp>
          <p:nvCxnSpPr>
            <p:cNvPr id="7" name="直接连接符 6">
              <a:extLst>
                <a:ext uri="{FF2B5EF4-FFF2-40B4-BE49-F238E27FC236}">
                  <a16:creationId xmlns="" xmlns:a16="http://schemas.microsoft.com/office/drawing/2014/main" id="{121636D4-6BF9-4BAB-8D06-D9C434FE5504}"/>
                </a:ext>
              </a:extLst>
            </p:cNvPr>
            <p:cNvCxnSpPr/>
            <p:nvPr/>
          </p:nvCxnSpPr>
          <p:spPr>
            <a:xfrm>
              <a:off x="7956376" y="696377"/>
              <a:ext cx="7208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5B947954-4625-42EF-B714-2A69C8F98C22}"/>
                </a:ext>
              </a:extLst>
            </p:cNvPr>
            <p:cNvCxnSpPr/>
            <p:nvPr/>
          </p:nvCxnSpPr>
          <p:spPr>
            <a:xfrm>
              <a:off x="7956376" y="1357302"/>
              <a:ext cx="7208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3D2E0667-9943-4EA0-8043-2F1AC6810101}"/>
                </a:ext>
              </a:extLst>
            </p:cNvPr>
            <p:cNvCxnSpPr/>
            <p:nvPr/>
          </p:nvCxnSpPr>
          <p:spPr>
            <a:xfrm>
              <a:off x="7956376" y="1946733"/>
              <a:ext cx="7208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07" name="矩形 9"/>
            <p:cNvSpPr>
              <a:spLocks noChangeArrowheads="1"/>
            </p:cNvSpPr>
            <p:nvPr/>
          </p:nvSpPr>
          <p:spPr bwMode="auto">
            <a:xfrm>
              <a:off x="7956376" y="696377"/>
              <a:ext cx="90183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前言</a:t>
              </a:r>
              <a:endParaRPr lang="zh-CN" altLang="en-US" sz="4000"/>
            </a:p>
          </p:txBody>
        </p:sp>
      </p:grpSp>
      <p:sp>
        <p:nvSpPr>
          <p:cNvPr id="11" name="矩形 10"/>
          <p:cNvSpPr>
            <a:spLocks noChangeArrowheads="1"/>
          </p:cNvSpPr>
          <p:nvPr/>
        </p:nvSpPr>
        <p:spPr bwMode="auto">
          <a:xfrm>
            <a:off x="958126" y="1109663"/>
            <a:ext cx="6509474"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en-US" sz="24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2400">
              <a:solidFill>
                <a:schemeClr val="tx1">
                  <a:lumMod val="75000"/>
                  <a:lumOff val="25000"/>
                </a:schemeClr>
              </a:solidFill>
              <a:latin typeface="隶书" panose="02010509060101010101" pitchFamily="49" charset="-122"/>
              <a:ea typeface="隶书" panose="02010509060101010101" pitchFamily="49" charset="-122"/>
            </a:endParaRPr>
          </a:p>
          <a:p>
            <a:pPr algn="just">
              <a:lnSpc>
                <a:spcPct val="120000"/>
              </a:lnSpc>
            </a:pPr>
            <a:r>
              <a:rPr lang="zh-CN" altLang="en-US" sz="24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p>
          <a:p>
            <a:pPr algn="just">
              <a:lnSpc>
                <a:spcPct val="120000"/>
              </a:lnSpc>
            </a:pPr>
            <a:endParaRPr lang="zh-CN" altLang="en-US" sz="2400">
              <a:solidFill>
                <a:schemeClr val="tx1">
                  <a:lumMod val="75000"/>
                  <a:lumOff val="25000"/>
                </a:schemeClr>
              </a:solidFill>
              <a:latin typeface="隶书" panose="02010509060101010101" pitchFamily="49" charset="-122"/>
              <a:ea typeface="隶书" panose="02010509060101010101" pitchFamily="49" charset="-122"/>
            </a:endParaRPr>
          </a:p>
          <a:p>
            <a:pPr algn="just" eaLnBrk="1" hangingPunct="1">
              <a:lnSpc>
                <a:spcPct val="150000"/>
              </a:lnSpc>
              <a:spcBef>
                <a:spcPct val="0"/>
              </a:spcBef>
              <a:buFontTx/>
              <a:buNone/>
            </a:pPr>
            <a:endParaRPr lang="zh-CN" altLang="zh-CN" sz="1800">
              <a:latin typeface="隶书" panose="02010509060101010101" pitchFamily="49" charset="-122"/>
              <a:ea typeface="隶书" panose="02010509060101010101" pitchFamily="49" charset="-122"/>
            </a:endParaRPr>
          </a:p>
        </p:txBody>
      </p:sp>
      <p:grpSp>
        <p:nvGrpSpPr>
          <p:cNvPr id="8198" name="组合 11"/>
          <p:cNvGrpSpPr>
            <a:grpSpLocks/>
          </p:cNvGrpSpPr>
          <p:nvPr/>
        </p:nvGrpSpPr>
        <p:grpSpPr bwMode="auto">
          <a:xfrm>
            <a:off x="153987" y="4156075"/>
            <a:ext cx="939799" cy="925513"/>
            <a:chOff x="3144044" y="1034918"/>
            <a:chExt cx="2855912" cy="2809875"/>
          </a:xfrm>
        </p:grpSpPr>
        <p:pic>
          <p:nvPicPr>
            <p:cNvPr id="13" name="Picture 3" descr="C:\Documents and Settings\Administrator\桌面\111.png">
              <a:extLst>
                <a:ext uri="{FF2B5EF4-FFF2-40B4-BE49-F238E27FC236}">
                  <a16:creationId xmlns="" xmlns:a16="http://schemas.microsoft.com/office/drawing/2014/main" id="{8F0D32A3-21C9-4C77-8600-B4DEAEF2B68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reflection blurRad="6350" stA="49000" endPos="16000" dir="5400000" sy="-100000" algn="bl" rotWithShape="0"/>
            </a:effectLst>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 xmlns:a16="http://schemas.microsoft.com/office/drawing/2014/main" id="{22024F74-235B-46D8-A991-777A130E429B}"/>
                </a:ext>
              </a:extLst>
            </p:cNvPr>
            <p:cNvSpPr txBox="1"/>
            <p:nvPr/>
          </p:nvSpPr>
          <p:spPr>
            <a:xfrm>
              <a:off x="3303110" y="1256180"/>
              <a:ext cx="2431749" cy="2522923"/>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48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48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grpSp>
        <p:nvGrpSpPr>
          <p:cNvPr id="15" name="组合 14"/>
          <p:cNvGrpSpPr>
            <a:grpSpLocks/>
          </p:cNvGrpSpPr>
          <p:nvPr/>
        </p:nvGrpSpPr>
        <p:grpSpPr bwMode="auto">
          <a:xfrm>
            <a:off x="8129588" y="3363913"/>
            <a:ext cx="1023937" cy="1779587"/>
            <a:chOff x="7266441" y="1861108"/>
            <a:chExt cx="1887607" cy="3282391"/>
          </a:xfrm>
        </p:grpSpPr>
        <p:pic>
          <p:nvPicPr>
            <p:cNvPr id="8200" name="Picture 2" descr="C:\Documents and Settings\Administrator\桌面\素材\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7231" y="1861108"/>
              <a:ext cx="1416817" cy="322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3" descr="C:\Documents and Settings\Administrator\桌面\素材\未标题-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66441" y="3981406"/>
              <a:ext cx="1879129" cy="116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withEffect">
                                  <p:stCondLst>
                                    <p:cond delay="275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250"/>
                                        <p:tgtEl>
                                          <p:spTgt spid="11"/>
                                        </p:tgtEl>
                                      </p:cBhvr>
                                    </p:animEffect>
                                  </p:childTnLst>
                                </p:cTn>
                              </p:par>
                              <p:par>
                                <p:cTn id="8" presetID="10" presetClass="entr" presetSubtype="0" fill="hold"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800"/>
                                        <p:tgtEl>
                                          <p:spTgt spid="15"/>
                                        </p:tgtEl>
                                      </p:cBhvr>
                                    </p:animEffect>
                                  </p:childTnLst>
                                </p:cTn>
                              </p:par>
                              <p:par>
                                <p:cTn id="11" presetID="21" presetClass="entr" presetSubtype="1"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8" presetClass="emph" presetSubtype="0" fill="hold" nodeType="withEffect">
                                  <p:stCondLst>
                                    <p:cond delay="750"/>
                                  </p:stCondLst>
                                  <p:childTnLst>
                                    <p:animRot by="4200000">
                                      <p:cBhvr>
                                        <p:cTn id="15" dur="10" fill="hold"/>
                                        <p:tgtEl>
                                          <p:spTgt spid="4"/>
                                        </p:tgtEl>
                                        <p:attrNameLst>
                                          <p:attrName>r</p:attrName>
                                        </p:attrNameLst>
                                      </p:cBhvr>
                                    </p:animRot>
                                  </p:childTnLst>
                                </p:cTn>
                              </p:par>
                              <p:par>
                                <p:cTn id="16" presetID="1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15616" y="1350516"/>
            <a:ext cx="7200801" cy="2949426"/>
            <a:chOff x="1115616" y="1350516"/>
            <a:chExt cx="7200801" cy="2949426"/>
          </a:xfrm>
        </p:grpSpPr>
        <p:grpSp>
          <p:nvGrpSpPr>
            <p:cNvPr id="9" name="组合 8"/>
            <p:cNvGrpSpPr/>
            <p:nvPr/>
          </p:nvGrpSpPr>
          <p:grpSpPr>
            <a:xfrm>
              <a:off x="3365575" y="1566540"/>
              <a:ext cx="2412851" cy="2415714"/>
              <a:chOff x="3743325" y="1915886"/>
              <a:chExt cx="4011613" cy="4016375"/>
            </a:xfrm>
          </p:grpSpPr>
          <p:sp>
            <p:nvSpPr>
              <p:cNvPr id="2" name="圆角右箭头 3"/>
              <p:cNvSpPr>
                <a:spLocks noChangeArrowheads="1"/>
              </p:cNvSpPr>
              <p:nvPr/>
            </p:nvSpPr>
            <p:spPr bwMode="auto">
              <a:xfrm>
                <a:off x="3924300" y="1915886"/>
                <a:ext cx="1643063" cy="1865313"/>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noFill/>
              <a:ln>
                <a:solidFill>
                  <a:schemeClr val="bg2">
                    <a:lumMod val="10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3" name="圆角右箭头 4"/>
              <p:cNvSpPr>
                <a:spLocks noChangeArrowheads="1"/>
              </p:cNvSpPr>
              <p:nvPr/>
            </p:nvSpPr>
            <p:spPr bwMode="auto">
              <a:xfrm rot="5400000">
                <a:off x="5999163" y="2038123"/>
                <a:ext cx="1633538" cy="1878013"/>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noFill/>
              <a:ln>
                <a:solidFill>
                  <a:schemeClr val="tx1">
                    <a:lumMod val="95000"/>
                    <a:lumOff val="5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4" name="圆角右箭头 5"/>
              <p:cNvSpPr>
                <a:spLocks noChangeArrowheads="1"/>
              </p:cNvSpPr>
              <p:nvPr/>
            </p:nvSpPr>
            <p:spPr bwMode="auto">
              <a:xfrm rot="16200000">
                <a:off x="3866357" y="3982017"/>
                <a:ext cx="1631950" cy="1878013"/>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noFill/>
              <a:ln>
                <a:solidFill>
                  <a:schemeClr val="tx1">
                    <a:lumMod val="95000"/>
                    <a:lumOff val="5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5" name="圆角右箭头 6"/>
              <p:cNvSpPr>
                <a:spLocks noChangeArrowheads="1"/>
              </p:cNvSpPr>
              <p:nvPr/>
            </p:nvSpPr>
            <p:spPr bwMode="auto">
              <a:xfrm flipH="1" flipV="1">
                <a:off x="5911850" y="4066949"/>
                <a:ext cx="1643063" cy="1865312"/>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noFill/>
              <a:ln>
                <a:solidFill>
                  <a:schemeClr val="bg2">
                    <a:lumMod val="10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7" name="TextBox 8"/>
              <p:cNvSpPr txBox="1">
                <a:spLocks noChangeArrowheads="1"/>
              </p:cNvSpPr>
              <p:nvPr/>
            </p:nvSpPr>
            <p:spPr bwMode="auto">
              <a:xfrm>
                <a:off x="4701091" y="3472256"/>
                <a:ext cx="2165783" cy="127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2200" b="1">
                    <a:latin typeface="Adobe 仿宋 Std R" panose="02020400000000000000" pitchFamily="18" charset="-122"/>
                    <a:ea typeface="Adobe 仿宋 Std R" panose="02020400000000000000" pitchFamily="18" charset="-122"/>
                  </a:rPr>
                  <a:t>添加标题</a:t>
                </a:r>
              </a:p>
            </p:txBody>
          </p:sp>
        </p:grpSp>
        <p:sp>
          <p:nvSpPr>
            <p:cNvPr id="10" name="文本框 9"/>
            <p:cNvSpPr txBox="1"/>
            <p:nvPr/>
          </p:nvSpPr>
          <p:spPr>
            <a:xfrm>
              <a:off x="1115616" y="135051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1" name="文本框 10"/>
            <p:cNvSpPr txBox="1"/>
            <p:nvPr/>
          </p:nvSpPr>
          <p:spPr>
            <a:xfrm>
              <a:off x="1115616" y="322272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2" name="文本框 11"/>
            <p:cNvSpPr txBox="1"/>
            <p:nvPr/>
          </p:nvSpPr>
          <p:spPr>
            <a:xfrm>
              <a:off x="6588224" y="135051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3" name="文本框 12"/>
            <p:cNvSpPr txBox="1"/>
            <p:nvPr/>
          </p:nvSpPr>
          <p:spPr>
            <a:xfrm>
              <a:off x="6588224" y="322272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grpSp>
    </p:spTree>
    <p:extLst>
      <p:ext uri="{BB962C8B-B14F-4D97-AF65-F5344CB8AC3E}">
        <p14:creationId xmlns:p14="http://schemas.microsoft.com/office/powerpoint/2010/main" val="39775312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48064" y="987574"/>
            <a:ext cx="3146810" cy="2304256"/>
          </a:xfrm>
          <a:prstGeom prst="rect">
            <a:avLst/>
          </a:prstGeom>
          <a:blipFill dpi="0" rotWithShape="1">
            <a:blip r:embed="rId3">
              <a:grayscl/>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p:cNvSpPr/>
          <p:nvPr/>
        </p:nvSpPr>
        <p:spPr>
          <a:xfrm>
            <a:off x="1115616" y="987574"/>
            <a:ext cx="3185645" cy="2354835"/>
          </a:xfrm>
          <a:prstGeom prst="rect">
            <a:avLst/>
          </a:prstGeom>
          <a:blipFill dpi="0" rotWithShape="1">
            <a:blip r:embed="rId4">
              <a:extLst>
                <a:ext uri="{BEBA8EAE-BF5A-486C-A8C5-ECC9F3942E4B}">
                  <a14:imgProps xmlns:a14="http://schemas.microsoft.com/office/drawing/2010/main">
                    <a14:imgLayer r:embed="rId5">
                      <a14:imgEffect>
                        <a14:saturation sat="33000"/>
                      </a14:imgEffect>
                    </a14:imgLayer>
                  </a14:imgProps>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4" name="文本框 3"/>
          <p:cNvSpPr txBox="1"/>
          <p:nvPr/>
        </p:nvSpPr>
        <p:spPr>
          <a:xfrm>
            <a:off x="1043608" y="3612961"/>
            <a:ext cx="3312368" cy="830997"/>
          </a:xfrm>
          <a:prstGeom prst="rect">
            <a:avLst/>
          </a:prstGeom>
          <a:noFill/>
        </p:spPr>
        <p:txBody>
          <a:bodyPr wrap="square" rtlCol="0">
            <a:spAutoFit/>
          </a:bodyPr>
          <a:lstStyle/>
          <a:p>
            <a:pPr algn="just"/>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r>
              <a:rPr lang="en-US" altLang="zh-CN" sz="1600">
                <a:ea typeface="长城行楷体" panose="02010609000101010101" pitchFamily="49" charset="-122"/>
              </a:rPr>
              <a:t>,</a:t>
            </a:r>
            <a:r>
              <a:rPr lang="zh-CN" altLang="en-US" sz="1600">
                <a:ea typeface="长城行楷体" panose="02010609000101010101" pitchFamily="49" charset="-122"/>
              </a:rPr>
              <a:t>点击此处添加文本，点击此处添加文本</a:t>
            </a:r>
          </a:p>
        </p:txBody>
      </p:sp>
      <p:sp>
        <p:nvSpPr>
          <p:cNvPr id="5" name="文本框 4"/>
          <p:cNvSpPr txBox="1"/>
          <p:nvPr/>
        </p:nvSpPr>
        <p:spPr>
          <a:xfrm>
            <a:off x="5004048" y="3612961"/>
            <a:ext cx="3384376" cy="830997"/>
          </a:xfrm>
          <a:prstGeom prst="rect">
            <a:avLst/>
          </a:prstGeom>
          <a:noFill/>
        </p:spPr>
        <p:txBody>
          <a:bodyPr wrap="square" rtlCol="0">
            <a:spAutoFit/>
          </a:bodyPr>
          <a:lstStyle/>
          <a:p>
            <a:pPr algn="just"/>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r>
              <a:rPr lang="en-US" altLang="zh-CN" sz="1600">
                <a:ea typeface="长城行楷体" panose="02010609000101010101" pitchFamily="49" charset="-122"/>
              </a:rPr>
              <a:t>,</a:t>
            </a:r>
            <a:r>
              <a:rPr lang="zh-CN" altLang="en-US" sz="1600">
                <a:ea typeface="长城行楷体" panose="02010609000101010101" pitchFamily="49" charset="-122"/>
              </a:rPr>
              <a:t>点击此处添加文本，点击此处添加文本</a:t>
            </a:r>
          </a:p>
        </p:txBody>
      </p:sp>
    </p:spTree>
    <p:extLst>
      <p:ext uri="{BB962C8B-B14F-4D97-AF65-F5344CB8AC3E}">
        <p14:creationId xmlns:p14="http://schemas.microsoft.com/office/powerpoint/2010/main" val="252438231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827584" y="915566"/>
            <a:ext cx="7632849" cy="3669506"/>
            <a:chOff x="827584" y="915566"/>
            <a:chExt cx="7632849" cy="3669506"/>
          </a:xfrm>
        </p:grpSpPr>
        <p:grpSp>
          <p:nvGrpSpPr>
            <p:cNvPr id="10" name="组合 9"/>
            <p:cNvGrpSpPr/>
            <p:nvPr/>
          </p:nvGrpSpPr>
          <p:grpSpPr>
            <a:xfrm>
              <a:off x="827584" y="915566"/>
              <a:ext cx="7326354" cy="2676836"/>
              <a:chOff x="846046" y="1464424"/>
              <a:chExt cx="10619650" cy="3880110"/>
            </a:xfrm>
          </p:grpSpPr>
          <p:pic>
            <p:nvPicPr>
              <p:cNvPr id="2"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046" y="1701156"/>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776960" y="1717042"/>
                <a:ext cx="1306415"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壹</a:t>
                </a:r>
              </a:p>
            </p:txBody>
          </p:sp>
          <p:pic>
            <p:nvPicPr>
              <p:cNvPr id="4"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6223" y="2732706"/>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297373" y="2458342"/>
                <a:ext cx="691892"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贰</a:t>
                </a:r>
              </a:p>
            </p:txBody>
          </p:sp>
          <p:pic>
            <p:nvPicPr>
              <p:cNvPr id="6"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3992" y="1738788"/>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6967371" y="1464424"/>
                <a:ext cx="691892"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叁</a:t>
                </a:r>
              </a:p>
            </p:txBody>
          </p:sp>
          <p:pic>
            <p:nvPicPr>
              <p:cNvPr id="8"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41678" y="2732706"/>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9636707" y="2458342"/>
                <a:ext cx="691892"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肆</a:t>
                </a:r>
              </a:p>
            </p:txBody>
          </p:sp>
        </p:grpSp>
        <p:sp>
          <p:nvSpPr>
            <p:cNvPr id="11" name="文本框 10"/>
            <p:cNvSpPr txBox="1"/>
            <p:nvPr/>
          </p:nvSpPr>
          <p:spPr>
            <a:xfrm>
              <a:off x="1475656" y="1779662"/>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p>
          </p:txBody>
        </p:sp>
        <p:sp>
          <p:nvSpPr>
            <p:cNvPr id="12" name="文本框 11"/>
            <p:cNvSpPr txBox="1"/>
            <p:nvPr/>
          </p:nvSpPr>
          <p:spPr>
            <a:xfrm>
              <a:off x="3275856" y="2355726"/>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p>
          </p:txBody>
        </p:sp>
        <p:sp>
          <p:nvSpPr>
            <p:cNvPr id="13" name="文本框 12"/>
            <p:cNvSpPr txBox="1"/>
            <p:nvPr/>
          </p:nvSpPr>
          <p:spPr>
            <a:xfrm>
              <a:off x="5148064" y="1635646"/>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p>
          </p:txBody>
        </p:sp>
        <p:sp>
          <p:nvSpPr>
            <p:cNvPr id="14" name="文本框 13"/>
            <p:cNvSpPr txBox="1"/>
            <p:nvPr/>
          </p:nvSpPr>
          <p:spPr>
            <a:xfrm>
              <a:off x="6876256" y="2283718"/>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p>
          </p:txBody>
        </p:sp>
        <p:sp>
          <p:nvSpPr>
            <p:cNvPr id="15" name="文本框 14"/>
            <p:cNvSpPr txBox="1"/>
            <p:nvPr/>
          </p:nvSpPr>
          <p:spPr>
            <a:xfrm>
              <a:off x="971600" y="2931790"/>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6" name="文本框 15"/>
            <p:cNvSpPr txBox="1"/>
            <p:nvPr/>
          </p:nvSpPr>
          <p:spPr>
            <a:xfrm>
              <a:off x="2987824" y="350785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7" name="文本框 16"/>
            <p:cNvSpPr txBox="1"/>
            <p:nvPr/>
          </p:nvSpPr>
          <p:spPr>
            <a:xfrm>
              <a:off x="4716016" y="2931790"/>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sp>
          <p:nvSpPr>
            <p:cNvPr id="18" name="文本框 17"/>
            <p:cNvSpPr txBox="1"/>
            <p:nvPr/>
          </p:nvSpPr>
          <p:spPr>
            <a:xfrm>
              <a:off x="6732240" y="350785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p>
            <a:p>
              <a:endParaRPr lang="zh-CN" altLang="en-US" sz="1600" dirty="0">
                <a:ea typeface="长城行楷体" panose="02010609000101010101" pitchFamily="49" charset="-122"/>
              </a:endParaRPr>
            </a:p>
          </p:txBody>
        </p:sp>
      </p:grpSp>
    </p:spTree>
    <p:extLst>
      <p:ext uri="{BB962C8B-B14F-4D97-AF65-F5344CB8AC3E}">
        <p14:creationId xmlns:p14="http://schemas.microsoft.com/office/powerpoint/2010/main" val="6626218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43608" y="1203598"/>
            <a:ext cx="7272808" cy="3009999"/>
            <a:chOff x="2101525" y="1166046"/>
            <a:chExt cx="8871274" cy="4727085"/>
          </a:xfrm>
        </p:grpSpPr>
        <p:grpSp>
          <p:nvGrpSpPr>
            <p:cNvPr id="2" name="组合 1"/>
            <p:cNvGrpSpPr/>
            <p:nvPr/>
          </p:nvGrpSpPr>
          <p:grpSpPr>
            <a:xfrm>
              <a:off x="4403321" y="1470392"/>
              <a:ext cx="4935704" cy="766137"/>
              <a:chOff x="3302491" y="1102794"/>
              <a:chExt cx="3701778" cy="574603"/>
            </a:xfrm>
          </p:grpSpPr>
          <p:pic>
            <p:nvPicPr>
              <p:cNvPr id="3" name="Picture 3" descr="C:\Users\Thinkpad\Desktop\PNG\1_0001_渐变映射-2-副本-4.png"/>
              <p:cNvPicPr>
                <a:picLocks noChangeAspect="1" noChangeArrowheads="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635901" y="1122150"/>
                <a:ext cx="2356665" cy="484636"/>
              </a:xfrm>
              <a:prstGeom prst="rect">
                <a:avLst/>
              </a:prstGeom>
              <a:noFill/>
            </p:spPr>
            <p:txBody>
              <a:bodyPr wrap="square" rtlCol="0">
                <a:spAutoFit/>
              </a:bodyPr>
              <a:lstStyle/>
              <a:p>
                <a:pPr defTabSz="1219170">
                  <a:lnSpc>
                    <a:spcPct val="125000"/>
                  </a:lnSpc>
                </a:pPr>
                <a:r>
                  <a:rPr lang="zh-CN" altLang="en-US">
                    <a:solidFill>
                      <a:prstClr val="white"/>
                    </a:solidFill>
                    <a:latin typeface="Adobe 仿宋 Std R" panose="02020400000000000000" pitchFamily="18" charset="-122"/>
                    <a:ea typeface="Adobe 仿宋 Std R" panose="02020400000000000000" pitchFamily="18" charset="-122"/>
                  </a:rPr>
                  <a:t>请输入标题</a:t>
                </a:r>
                <a:endParaRPr lang="zh-CN" altLang="en-US" dirty="0">
                  <a:solidFill>
                    <a:prstClr val="white"/>
                  </a:solidFill>
                  <a:latin typeface="Adobe 仿宋 Std R" panose="02020400000000000000" pitchFamily="18" charset="-122"/>
                  <a:ea typeface="Adobe 仿宋 Std R" panose="02020400000000000000" pitchFamily="18" charset="-122"/>
                </a:endParaRPr>
              </a:p>
            </p:txBody>
          </p:sp>
        </p:grpSp>
        <p:sp>
          <p:nvSpPr>
            <p:cNvPr id="5" name="TextBox 38"/>
            <p:cNvSpPr txBox="1"/>
            <p:nvPr/>
          </p:nvSpPr>
          <p:spPr>
            <a:xfrm>
              <a:off x="4497223" y="2310664"/>
              <a:ext cx="6366395" cy="1232948"/>
            </a:xfrm>
            <a:prstGeom prst="rect">
              <a:avLst/>
            </a:prstGeom>
            <a:noFill/>
          </p:spPr>
          <p:txBody>
            <a:bodyPr wrap="square" rtlCol="0">
              <a:spAutoFit/>
            </a:bodyPr>
            <a:lstStyle/>
            <a:p>
              <a:pPr>
                <a:lnSpc>
                  <a:spcPct val="130000"/>
                </a:lnSpc>
                <a:defRPr/>
              </a:pPr>
              <a:r>
                <a:rPr lang="zh-CN" altLang="en-US" dirty="0">
                  <a:latin typeface="Adobe 楷体 Std R" panose="02020400000000000000" pitchFamily="18" charset="-122"/>
                  <a:ea typeface="Adobe 楷体 Std R" panose="02020400000000000000" pitchFamily="18" charset="-122"/>
                </a:rPr>
                <a:t>您的内容打在这里，或通过复制您的文本后在此框中选择粘贴并选择只保留文字您的内容打在这里</a:t>
              </a:r>
              <a:endParaRPr lang="en-US" altLang="zh-CN" dirty="0">
                <a:latin typeface="Adobe 楷体 Std R" panose="02020400000000000000" pitchFamily="18" charset="-122"/>
                <a:ea typeface="Adobe 楷体 Std R" panose="02020400000000000000" pitchFamily="18" charset="-122"/>
              </a:endParaRPr>
            </a:p>
          </p:txBody>
        </p:sp>
        <p:grpSp>
          <p:nvGrpSpPr>
            <p:cNvPr id="6" name="组合 5"/>
            <p:cNvGrpSpPr/>
            <p:nvPr/>
          </p:nvGrpSpPr>
          <p:grpSpPr>
            <a:xfrm>
              <a:off x="2205641" y="1166046"/>
              <a:ext cx="1825964" cy="1781872"/>
              <a:chOff x="1654230" y="874534"/>
              <a:chExt cx="1369473" cy="1336403"/>
            </a:xfrm>
          </p:grpSpPr>
          <p:pic>
            <p:nvPicPr>
              <p:cNvPr id="7" name="Picture 2" descr="C:\Users\Thinkpad\Desktop\PNG\1_0003_渐变映射-2-副本-2.png"/>
              <p:cNvPicPr>
                <a:picLocks noChangeAspect="1" noChangeArrowheads="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1654230" y="874534"/>
                <a:ext cx="1369473" cy="133640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971398" y="1044163"/>
                <a:ext cx="764335" cy="1015036"/>
              </a:xfrm>
              <a:prstGeom prst="rect">
                <a:avLst/>
              </a:prstGeom>
            </p:spPr>
            <p:txBody>
              <a:bodyPr wrap="none">
                <a:spAutoFit/>
              </a:bodyPr>
              <a:lstStyle/>
              <a:p>
                <a:pPr defTabSz="1219170">
                  <a:lnSpc>
                    <a:spcPct val="125000"/>
                  </a:lnSpc>
                </a:pPr>
                <a:r>
                  <a:rPr lang="en-US" altLang="zh-CN" sz="4000" dirty="0">
                    <a:solidFill>
                      <a:prstClr val="white"/>
                    </a:solidFill>
                    <a:latin typeface="Verdana" panose="020B0604030504040204" pitchFamily="34" charset="0"/>
                    <a:ea typeface="Verdana" panose="020B0604030504040204" pitchFamily="34" charset="0"/>
                    <a:cs typeface="Verdana" panose="020B0604030504040204" pitchFamily="34" charset="0"/>
                  </a:rPr>
                  <a:t>01</a:t>
                </a:r>
                <a:endParaRPr lang="zh-CN" altLang="en-US" sz="4000" dirty="0">
                  <a:solidFill>
                    <a:prstClr val="white"/>
                  </a:solidFill>
                  <a:latin typeface="Verdana" panose="020B0604030504040204" pitchFamily="34" charset="0"/>
                  <a:ea typeface="Adobe 仿宋 Std R" panose="02020400000000000000" pitchFamily="18" charset="-122"/>
                  <a:cs typeface="Verdana" panose="020B0604030504040204" pitchFamily="34" charset="0"/>
                </a:endParaRPr>
              </a:p>
            </p:txBody>
          </p:sp>
        </p:grpSp>
        <p:grpSp>
          <p:nvGrpSpPr>
            <p:cNvPr id="9" name="组合 8"/>
            <p:cNvGrpSpPr/>
            <p:nvPr/>
          </p:nvGrpSpPr>
          <p:grpSpPr>
            <a:xfrm>
              <a:off x="4403321" y="3819911"/>
              <a:ext cx="4935704" cy="766137"/>
              <a:chOff x="3302491" y="2864934"/>
              <a:chExt cx="3701778" cy="574603"/>
            </a:xfrm>
          </p:grpSpPr>
          <p:pic>
            <p:nvPicPr>
              <p:cNvPr id="10" name="Picture 3" descr="C:\Users\Thinkpad\Desktop\PNG\1_0001_渐变映射-2-副本-4.png"/>
              <p:cNvPicPr>
                <a:picLocks noChangeAspect="1" noChangeArrowheads="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717789" y="2909050"/>
                <a:ext cx="2356665" cy="484636"/>
              </a:xfrm>
              <a:prstGeom prst="rect">
                <a:avLst/>
              </a:prstGeom>
              <a:noFill/>
            </p:spPr>
            <p:txBody>
              <a:bodyPr wrap="square" rtlCol="0">
                <a:spAutoFit/>
              </a:bodyPr>
              <a:lstStyle/>
              <a:p>
                <a:pPr defTabSz="1219170">
                  <a:lnSpc>
                    <a:spcPct val="125000"/>
                  </a:lnSpc>
                </a:pPr>
                <a:r>
                  <a:rPr lang="zh-CN" altLang="en-US">
                    <a:solidFill>
                      <a:prstClr val="white"/>
                    </a:solidFill>
                    <a:latin typeface="Adobe 仿宋 Std R" panose="02020400000000000000" pitchFamily="18" charset="-122"/>
                    <a:ea typeface="Adobe 仿宋 Std R" panose="02020400000000000000" pitchFamily="18" charset="-122"/>
                  </a:rPr>
                  <a:t>请输入标题</a:t>
                </a:r>
                <a:endParaRPr lang="zh-CN" altLang="en-US" dirty="0">
                  <a:solidFill>
                    <a:prstClr val="white"/>
                  </a:solidFill>
                  <a:latin typeface="Adobe 仿宋 Std R" panose="02020400000000000000" pitchFamily="18" charset="-122"/>
                  <a:ea typeface="Adobe 仿宋 Std R" panose="02020400000000000000" pitchFamily="18" charset="-122"/>
                </a:endParaRPr>
              </a:p>
            </p:txBody>
          </p:sp>
        </p:grpSp>
        <p:sp>
          <p:nvSpPr>
            <p:cNvPr id="12" name="TextBox 45"/>
            <p:cNvSpPr txBox="1"/>
            <p:nvPr/>
          </p:nvSpPr>
          <p:spPr>
            <a:xfrm>
              <a:off x="4497223" y="4660183"/>
              <a:ext cx="6475576" cy="1232948"/>
            </a:xfrm>
            <a:prstGeom prst="rect">
              <a:avLst/>
            </a:prstGeom>
            <a:noFill/>
          </p:spPr>
          <p:txBody>
            <a:bodyPr wrap="square" rtlCol="0">
              <a:spAutoFit/>
            </a:bodyPr>
            <a:lstStyle/>
            <a:p>
              <a:pPr>
                <a:lnSpc>
                  <a:spcPct val="130000"/>
                </a:lnSpc>
                <a:defRPr/>
              </a:pPr>
              <a:r>
                <a:rPr lang="zh-CN" altLang="en-US" dirty="0">
                  <a:latin typeface="Adobe 楷体 Std R" panose="02020400000000000000" pitchFamily="18" charset="-122"/>
                  <a:ea typeface="Adobe 楷体 Std R" panose="02020400000000000000" pitchFamily="18" charset="-122"/>
                </a:rPr>
                <a:t>您的内容打在这里，或通过复制您的文本后在此框中选择粘贴并选择只保留文字您的内容打在这里</a:t>
              </a:r>
              <a:endParaRPr lang="en-US" altLang="zh-CN" dirty="0">
                <a:latin typeface="Adobe 楷体 Std R" panose="02020400000000000000" pitchFamily="18" charset="-122"/>
                <a:ea typeface="Adobe 楷体 Std R" panose="02020400000000000000" pitchFamily="18" charset="-122"/>
              </a:endParaRPr>
            </a:p>
          </p:txBody>
        </p:sp>
        <p:grpSp>
          <p:nvGrpSpPr>
            <p:cNvPr id="13" name="组合 12"/>
            <p:cNvGrpSpPr/>
            <p:nvPr/>
          </p:nvGrpSpPr>
          <p:grpSpPr>
            <a:xfrm>
              <a:off x="2101525" y="3515565"/>
              <a:ext cx="1930080" cy="1883472"/>
              <a:chOff x="1576143" y="2636674"/>
              <a:chExt cx="1447560" cy="1412604"/>
            </a:xfrm>
          </p:grpSpPr>
          <p:pic>
            <p:nvPicPr>
              <p:cNvPr id="14" name="Picture 2" descr="C:\Users\Thinkpad\Desktop\PNG\1_0003_渐变映射-2-副本-2.png"/>
              <p:cNvPicPr>
                <a:picLocks noChangeAspect="1" noChangeArrowheads="1"/>
              </p:cNvPicPr>
              <p:nvPr/>
            </p:nvPicPr>
            <p:blipFill>
              <a:blip r:embed="rId7" cstate="print">
                <a:duotone>
                  <a:prstClr val="black"/>
                  <a:schemeClr val="tx2">
                    <a:tint val="45000"/>
                    <a:satMod val="400000"/>
                  </a:schemeClr>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576143" y="2636674"/>
                <a:ext cx="1447560" cy="1412604"/>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905522" y="2910078"/>
                <a:ext cx="764335" cy="913761"/>
              </a:xfrm>
              <a:prstGeom prst="rect">
                <a:avLst/>
              </a:prstGeom>
            </p:spPr>
            <p:txBody>
              <a:bodyPr wrap="none">
                <a:spAutoFit/>
              </a:bodyPr>
              <a:lstStyle/>
              <a:p>
                <a:pPr defTabSz="1219170">
                  <a:lnSpc>
                    <a:spcPct val="125000"/>
                  </a:lnSpc>
                </a:pPr>
                <a:r>
                  <a:rPr lang="en-US" altLang="zh-CN" sz="4000" dirty="0">
                    <a:solidFill>
                      <a:prstClr val="white"/>
                    </a:solidFill>
                    <a:latin typeface="Verdana" panose="020B0604030504040204" pitchFamily="34" charset="0"/>
                    <a:ea typeface="Verdana" panose="020B0604030504040204" pitchFamily="34" charset="0"/>
                    <a:cs typeface="Verdana" panose="020B0604030504040204" pitchFamily="34" charset="0"/>
                  </a:rPr>
                  <a:t>02</a:t>
                </a:r>
                <a:endParaRPr lang="zh-CN" altLang="en-US" sz="4000" dirty="0">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grpSp>
      </p:grpSp>
    </p:spTree>
    <p:extLst>
      <p:ext uri="{BB962C8B-B14F-4D97-AF65-F5344CB8AC3E}">
        <p14:creationId xmlns:p14="http://schemas.microsoft.com/office/powerpoint/2010/main" val="118648266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C:\Documents and Settings\Administrator\桌面\neiy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Documents and Settings\Administrator\桌面\fe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88"/>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C:\Documents and Settings\Administrator\桌面\111.png">
            <a:extLst>
              <a:ext uri="{FF2B5EF4-FFF2-40B4-BE49-F238E27FC236}">
                <a16:creationId xmlns="" xmlns:a16="http://schemas.microsoft.com/office/drawing/2014/main" id="{7B501108-066E-4CAF-9AF0-BF7EB39E13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reflection blurRad="6350" stA="49000" endPos="16000" dir="5400000" sy="-100000" algn="bl" rotWithShape="0"/>
          </a:effectLst>
          <a:extLst>
            <a:ext uri="{909E8E84-426E-40DD-AFC4-6F175D3DCCD1}">
              <a14:hiddenFill xmlns:a14="http://schemas.microsoft.com/office/drawing/2010/main">
                <a:solidFill>
                  <a:srgbClr val="FFFFFF"/>
                </a:solidFill>
              </a14:hiddenFill>
            </a:ext>
          </a:extLst>
        </p:spPr>
      </p:pic>
      <p:grpSp>
        <p:nvGrpSpPr>
          <p:cNvPr id="15365" name="组合 6"/>
          <p:cNvGrpSpPr>
            <a:grpSpLocks/>
          </p:cNvGrpSpPr>
          <p:nvPr/>
        </p:nvGrpSpPr>
        <p:grpSpPr bwMode="auto">
          <a:xfrm>
            <a:off x="-1123950" y="2211388"/>
            <a:ext cx="11391900" cy="4264025"/>
            <a:chOff x="-1408270" y="1448471"/>
            <a:chExt cx="11874438" cy="4445295"/>
          </a:xfrm>
        </p:grpSpPr>
        <p:sp>
          <p:nvSpPr>
            <p:cNvPr id="8" name="Freeform 8">
              <a:extLst>
                <a:ext uri="{FF2B5EF4-FFF2-40B4-BE49-F238E27FC236}">
                  <a16:creationId xmlns="" xmlns:a16="http://schemas.microsoft.com/office/drawing/2014/main" id="{0100F9F1-A562-433A-97B6-86ED79F205C6}"/>
                </a:ext>
              </a:extLst>
            </p:cNvPr>
            <p:cNvSpPr>
              <a:spLocks noEditPoints="1"/>
            </p:cNvSpPr>
            <p:nvPr/>
          </p:nvSpPr>
          <p:spPr bwMode="auto">
            <a:xfrm rot="20800433">
              <a:off x="-1408270" y="1448471"/>
              <a:ext cx="4947757"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sp>
          <p:nvSpPr>
            <p:cNvPr id="9" name="Freeform 8">
              <a:extLst>
                <a:ext uri="{FF2B5EF4-FFF2-40B4-BE49-F238E27FC236}">
                  <a16:creationId xmlns="" xmlns:a16="http://schemas.microsoft.com/office/drawing/2014/main" id="{4BA57D50-6755-478B-BFEF-0F9A00FEEB8D}"/>
                </a:ext>
              </a:extLst>
            </p:cNvPr>
            <p:cNvSpPr>
              <a:spLocks noEditPoints="1"/>
            </p:cNvSpPr>
            <p:nvPr/>
          </p:nvSpPr>
          <p:spPr bwMode="auto">
            <a:xfrm rot="900000" flipH="1">
              <a:off x="5548158" y="1598172"/>
              <a:ext cx="4918010"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grpSp>
      <p:sp>
        <p:nvSpPr>
          <p:cNvPr id="10" name="Freeform 14">
            <a:extLst>
              <a:ext uri="{FF2B5EF4-FFF2-40B4-BE49-F238E27FC236}">
                <a16:creationId xmlns="" xmlns:a16="http://schemas.microsoft.com/office/drawing/2014/main" id="{2DF321E4-7F83-497C-A32C-389812422A76}"/>
              </a:ext>
            </a:extLst>
          </p:cNvPr>
          <p:cNvSpPr>
            <a:spLocks noEditPoints="1"/>
          </p:cNvSpPr>
          <p:nvPr/>
        </p:nvSpPr>
        <p:spPr bwMode="auto">
          <a:xfrm flipH="1">
            <a:off x="611560" y="627534"/>
            <a:ext cx="2147801" cy="1579191"/>
          </a:xfrm>
          <a:custGeom>
            <a:avLst/>
            <a:gdLst>
              <a:gd name="T0" fmla="*/ 644 w 1271"/>
              <a:gd name="T1" fmla="*/ 447 h 934"/>
              <a:gd name="T2" fmla="*/ 789 w 1271"/>
              <a:gd name="T3" fmla="*/ 482 h 934"/>
              <a:gd name="T4" fmla="*/ 764 w 1271"/>
              <a:gd name="T5" fmla="*/ 255 h 934"/>
              <a:gd name="T6" fmla="*/ 979 w 1271"/>
              <a:gd name="T7" fmla="*/ 155 h 934"/>
              <a:gd name="T8" fmla="*/ 939 w 1271"/>
              <a:gd name="T9" fmla="*/ 241 h 934"/>
              <a:gd name="T10" fmla="*/ 629 w 1271"/>
              <a:gd name="T11" fmla="*/ 415 h 934"/>
              <a:gd name="T12" fmla="*/ 799 w 1271"/>
              <a:gd name="T13" fmla="*/ 358 h 934"/>
              <a:gd name="T14" fmla="*/ 677 w 1271"/>
              <a:gd name="T15" fmla="*/ 330 h 934"/>
              <a:gd name="T16" fmla="*/ 929 w 1271"/>
              <a:gd name="T17" fmla="*/ 134 h 934"/>
              <a:gd name="T18" fmla="*/ 668 w 1271"/>
              <a:gd name="T19" fmla="*/ 360 h 934"/>
              <a:gd name="T20" fmla="*/ 679 w 1271"/>
              <a:gd name="T21" fmla="*/ 759 h 934"/>
              <a:gd name="T22" fmla="*/ 674 w 1271"/>
              <a:gd name="T23" fmla="*/ 651 h 934"/>
              <a:gd name="T24" fmla="*/ 864 w 1271"/>
              <a:gd name="T25" fmla="*/ 494 h 934"/>
              <a:gd name="T26" fmla="*/ 805 w 1271"/>
              <a:gd name="T27" fmla="*/ 503 h 934"/>
              <a:gd name="T28" fmla="*/ 532 w 1271"/>
              <a:gd name="T29" fmla="*/ 682 h 934"/>
              <a:gd name="T30" fmla="*/ 632 w 1271"/>
              <a:gd name="T31" fmla="*/ 756 h 934"/>
              <a:gd name="T32" fmla="*/ 817 w 1271"/>
              <a:gd name="T33" fmla="*/ 539 h 934"/>
              <a:gd name="T34" fmla="*/ 659 w 1271"/>
              <a:gd name="T35" fmla="*/ 563 h 934"/>
              <a:gd name="T36" fmla="*/ 674 w 1271"/>
              <a:gd name="T37" fmla="*/ 580 h 934"/>
              <a:gd name="T38" fmla="*/ 342 w 1271"/>
              <a:gd name="T39" fmla="*/ 498 h 934"/>
              <a:gd name="T40" fmla="*/ 376 w 1271"/>
              <a:gd name="T41" fmla="*/ 443 h 934"/>
              <a:gd name="T42" fmla="*/ 833 w 1271"/>
              <a:gd name="T43" fmla="*/ 272 h 934"/>
              <a:gd name="T44" fmla="*/ 835 w 1271"/>
              <a:gd name="T45" fmla="*/ 598 h 934"/>
              <a:gd name="T46" fmla="*/ 669 w 1271"/>
              <a:gd name="T47" fmla="*/ 708 h 934"/>
              <a:gd name="T48" fmla="*/ 748 w 1271"/>
              <a:gd name="T49" fmla="*/ 852 h 934"/>
              <a:gd name="T50" fmla="*/ 715 w 1271"/>
              <a:gd name="T51" fmla="*/ 716 h 934"/>
              <a:gd name="T52" fmla="*/ 648 w 1271"/>
              <a:gd name="T53" fmla="*/ 788 h 934"/>
              <a:gd name="T54" fmla="*/ 538 w 1271"/>
              <a:gd name="T55" fmla="*/ 787 h 934"/>
              <a:gd name="T56" fmla="*/ 474 w 1271"/>
              <a:gd name="T57" fmla="*/ 723 h 934"/>
              <a:gd name="T58" fmla="*/ 345 w 1271"/>
              <a:gd name="T59" fmla="*/ 759 h 934"/>
              <a:gd name="T60" fmla="*/ 511 w 1271"/>
              <a:gd name="T61" fmla="*/ 811 h 934"/>
              <a:gd name="T62" fmla="*/ 508 w 1271"/>
              <a:gd name="T63" fmla="*/ 871 h 934"/>
              <a:gd name="T64" fmla="*/ 617 w 1271"/>
              <a:gd name="T65" fmla="*/ 888 h 934"/>
              <a:gd name="T66" fmla="*/ 682 w 1271"/>
              <a:gd name="T67" fmla="*/ 834 h 934"/>
              <a:gd name="T68" fmla="*/ 701 w 1271"/>
              <a:gd name="T69" fmla="*/ 842 h 934"/>
              <a:gd name="T70" fmla="*/ 989 w 1271"/>
              <a:gd name="T71" fmla="*/ 771 h 934"/>
              <a:gd name="T72" fmla="*/ 846 w 1271"/>
              <a:gd name="T73" fmla="*/ 783 h 934"/>
              <a:gd name="T74" fmla="*/ 1196 w 1271"/>
              <a:gd name="T75" fmla="*/ 677 h 934"/>
              <a:gd name="T76" fmla="*/ 990 w 1271"/>
              <a:gd name="T77" fmla="*/ 732 h 934"/>
              <a:gd name="T78" fmla="*/ 1059 w 1271"/>
              <a:gd name="T79" fmla="*/ 711 h 934"/>
              <a:gd name="T80" fmla="*/ 892 w 1271"/>
              <a:gd name="T81" fmla="*/ 759 h 934"/>
              <a:gd name="T82" fmla="*/ 814 w 1271"/>
              <a:gd name="T83" fmla="*/ 718 h 934"/>
              <a:gd name="T84" fmla="*/ 405 w 1271"/>
              <a:gd name="T85" fmla="*/ 657 h 934"/>
              <a:gd name="T86" fmla="*/ 362 w 1271"/>
              <a:gd name="T87" fmla="*/ 668 h 934"/>
              <a:gd name="T88" fmla="*/ 388 w 1271"/>
              <a:gd name="T89" fmla="*/ 680 h 934"/>
              <a:gd name="T90" fmla="*/ 459 w 1271"/>
              <a:gd name="T91" fmla="*/ 638 h 934"/>
              <a:gd name="T92" fmla="*/ 588 w 1271"/>
              <a:gd name="T93" fmla="*/ 413 h 934"/>
              <a:gd name="T94" fmla="*/ 841 w 1271"/>
              <a:gd name="T95" fmla="*/ 155 h 934"/>
              <a:gd name="T96" fmla="*/ 546 w 1271"/>
              <a:gd name="T97" fmla="*/ 507 h 934"/>
              <a:gd name="T98" fmla="*/ 495 w 1271"/>
              <a:gd name="T99" fmla="*/ 475 h 934"/>
              <a:gd name="T100" fmla="*/ 326 w 1271"/>
              <a:gd name="T101" fmla="*/ 507 h 934"/>
              <a:gd name="T102" fmla="*/ 171 w 1271"/>
              <a:gd name="T103" fmla="*/ 484 h 934"/>
              <a:gd name="T104" fmla="*/ 229 w 1271"/>
              <a:gd name="T105" fmla="*/ 592 h 934"/>
              <a:gd name="T106" fmla="*/ 456 w 1271"/>
              <a:gd name="T107" fmla="*/ 583 h 934"/>
              <a:gd name="T108" fmla="*/ 256 w 1271"/>
              <a:gd name="T109" fmla="*/ 570 h 934"/>
              <a:gd name="T110" fmla="*/ 215 w 1271"/>
              <a:gd name="T111" fmla="*/ 482 h 934"/>
              <a:gd name="T112" fmla="*/ 296 w 1271"/>
              <a:gd name="T113" fmla="*/ 500 h 934"/>
              <a:gd name="T114" fmla="*/ 277 w 1271"/>
              <a:gd name="T115" fmla="*/ 418 h 934"/>
              <a:gd name="T116" fmla="*/ 282 w 1271"/>
              <a:gd name="T117" fmla="*/ 462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1" h="934">
                <a:moveTo>
                  <a:pt x="715" y="472"/>
                </a:moveTo>
                <a:cubicBezTo>
                  <a:pt x="751" y="463"/>
                  <a:pt x="783" y="451"/>
                  <a:pt x="810" y="433"/>
                </a:cubicBezTo>
                <a:cubicBezTo>
                  <a:pt x="844" y="410"/>
                  <a:pt x="867" y="369"/>
                  <a:pt x="918" y="365"/>
                </a:cubicBezTo>
                <a:cubicBezTo>
                  <a:pt x="851" y="357"/>
                  <a:pt x="825" y="391"/>
                  <a:pt x="785" y="417"/>
                </a:cubicBezTo>
                <a:cubicBezTo>
                  <a:pt x="755" y="437"/>
                  <a:pt x="719" y="460"/>
                  <a:pt x="680" y="462"/>
                </a:cubicBezTo>
                <a:cubicBezTo>
                  <a:pt x="662" y="462"/>
                  <a:pt x="652" y="454"/>
                  <a:pt x="644" y="447"/>
                </a:cubicBezTo>
                <a:cubicBezTo>
                  <a:pt x="651" y="458"/>
                  <a:pt x="655" y="471"/>
                  <a:pt x="667" y="478"/>
                </a:cubicBezTo>
                <a:cubicBezTo>
                  <a:pt x="662" y="482"/>
                  <a:pt x="659" y="489"/>
                  <a:pt x="650" y="489"/>
                </a:cubicBezTo>
                <a:cubicBezTo>
                  <a:pt x="645" y="485"/>
                  <a:pt x="650" y="477"/>
                  <a:pt x="648" y="474"/>
                </a:cubicBezTo>
                <a:cubicBezTo>
                  <a:pt x="636" y="489"/>
                  <a:pt x="628" y="515"/>
                  <a:pt x="661" y="511"/>
                </a:cubicBezTo>
                <a:cubicBezTo>
                  <a:pt x="679" y="509"/>
                  <a:pt x="701" y="500"/>
                  <a:pt x="723" y="495"/>
                </a:cubicBezTo>
                <a:cubicBezTo>
                  <a:pt x="747" y="489"/>
                  <a:pt x="770" y="484"/>
                  <a:pt x="789" y="482"/>
                </a:cubicBezTo>
                <a:cubicBezTo>
                  <a:pt x="764" y="480"/>
                  <a:pt x="738" y="480"/>
                  <a:pt x="717" y="485"/>
                </a:cubicBezTo>
                <a:cubicBezTo>
                  <a:pt x="701" y="488"/>
                  <a:pt x="687" y="498"/>
                  <a:pt x="683" y="483"/>
                </a:cubicBezTo>
                <a:cubicBezTo>
                  <a:pt x="691" y="474"/>
                  <a:pt x="704" y="474"/>
                  <a:pt x="715" y="472"/>
                </a:cubicBezTo>
                <a:close/>
                <a:moveTo>
                  <a:pt x="1017" y="90"/>
                </a:moveTo>
                <a:cubicBezTo>
                  <a:pt x="994" y="138"/>
                  <a:pt x="957" y="166"/>
                  <a:pt x="907" y="189"/>
                </a:cubicBezTo>
                <a:cubicBezTo>
                  <a:pt x="858" y="211"/>
                  <a:pt x="802" y="223"/>
                  <a:pt x="764" y="255"/>
                </a:cubicBezTo>
                <a:cubicBezTo>
                  <a:pt x="750" y="267"/>
                  <a:pt x="736" y="283"/>
                  <a:pt x="735" y="306"/>
                </a:cubicBezTo>
                <a:cubicBezTo>
                  <a:pt x="747" y="300"/>
                  <a:pt x="757" y="285"/>
                  <a:pt x="775" y="283"/>
                </a:cubicBezTo>
                <a:cubicBezTo>
                  <a:pt x="779" y="289"/>
                  <a:pt x="773" y="296"/>
                  <a:pt x="774" y="299"/>
                </a:cubicBezTo>
                <a:cubicBezTo>
                  <a:pt x="779" y="291"/>
                  <a:pt x="787" y="285"/>
                  <a:pt x="786" y="271"/>
                </a:cubicBezTo>
                <a:cubicBezTo>
                  <a:pt x="783" y="268"/>
                  <a:pt x="778" y="267"/>
                  <a:pt x="772" y="268"/>
                </a:cubicBezTo>
                <a:cubicBezTo>
                  <a:pt x="827" y="221"/>
                  <a:pt x="922" y="203"/>
                  <a:pt x="979" y="155"/>
                </a:cubicBezTo>
                <a:cubicBezTo>
                  <a:pt x="991" y="144"/>
                  <a:pt x="1023" y="110"/>
                  <a:pt x="1017" y="89"/>
                </a:cubicBezTo>
                <a:cubicBezTo>
                  <a:pt x="1017" y="89"/>
                  <a:pt x="1017" y="90"/>
                  <a:pt x="1017" y="90"/>
                </a:cubicBezTo>
                <a:close/>
                <a:moveTo>
                  <a:pt x="864" y="288"/>
                </a:moveTo>
                <a:cubicBezTo>
                  <a:pt x="892" y="265"/>
                  <a:pt x="929" y="239"/>
                  <a:pt x="978" y="247"/>
                </a:cubicBezTo>
                <a:cubicBezTo>
                  <a:pt x="978" y="247"/>
                  <a:pt x="978" y="247"/>
                  <a:pt x="979" y="247"/>
                </a:cubicBezTo>
                <a:cubicBezTo>
                  <a:pt x="972" y="242"/>
                  <a:pt x="950" y="241"/>
                  <a:pt x="939" y="241"/>
                </a:cubicBezTo>
                <a:cubicBezTo>
                  <a:pt x="873" y="243"/>
                  <a:pt x="832" y="284"/>
                  <a:pt x="801" y="324"/>
                </a:cubicBezTo>
                <a:cubicBezTo>
                  <a:pt x="784" y="344"/>
                  <a:pt x="770" y="367"/>
                  <a:pt x="752" y="386"/>
                </a:cubicBezTo>
                <a:cubicBezTo>
                  <a:pt x="735" y="405"/>
                  <a:pt x="712" y="425"/>
                  <a:pt x="680" y="425"/>
                </a:cubicBezTo>
                <a:cubicBezTo>
                  <a:pt x="690" y="417"/>
                  <a:pt x="705" y="408"/>
                  <a:pt x="709" y="391"/>
                </a:cubicBezTo>
                <a:cubicBezTo>
                  <a:pt x="713" y="374"/>
                  <a:pt x="704" y="359"/>
                  <a:pt x="695" y="347"/>
                </a:cubicBezTo>
                <a:cubicBezTo>
                  <a:pt x="706" y="394"/>
                  <a:pt x="677" y="423"/>
                  <a:pt x="629" y="415"/>
                </a:cubicBezTo>
                <a:cubicBezTo>
                  <a:pt x="642" y="436"/>
                  <a:pt x="662" y="445"/>
                  <a:pt x="695" y="442"/>
                </a:cubicBezTo>
                <a:cubicBezTo>
                  <a:pt x="727" y="440"/>
                  <a:pt x="765" y="416"/>
                  <a:pt x="785" y="400"/>
                </a:cubicBezTo>
                <a:cubicBezTo>
                  <a:pt x="795" y="393"/>
                  <a:pt x="800" y="385"/>
                  <a:pt x="808" y="377"/>
                </a:cubicBezTo>
                <a:cubicBezTo>
                  <a:pt x="815" y="369"/>
                  <a:pt x="826" y="363"/>
                  <a:pt x="836" y="356"/>
                </a:cubicBezTo>
                <a:cubicBezTo>
                  <a:pt x="865" y="335"/>
                  <a:pt x="898" y="314"/>
                  <a:pt x="940" y="311"/>
                </a:cubicBezTo>
                <a:cubicBezTo>
                  <a:pt x="874" y="303"/>
                  <a:pt x="832" y="333"/>
                  <a:pt x="799" y="358"/>
                </a:cubicBezTo>
                <a:cubicBezTo>
                  <a:pt x="817" y="335"/>
                  <a:pt x="838" y="309"/>
                  <a:pt x="864" y="288"/>
                </a:cubicBezTo>
                <a:close/>
                <a:moveTo>
                  <a:pt x="690" y="250"/>
                </a:moveTo>
                <a:cubicBezTo>
                  <a:pt x="662" y="263"/>
                  <a:pt x="628" y="285"/>
                  <a:pt x="610" y="313"/>
                </a:cubicBezTo>
                <a:cubicBezTo>
                  <a:pt x="595" y="337"/>
                  <a:pt x="595" y="389"/>
                  <a:pt x="619" y="402"/>
                </a:cubicBezTo>
                <a:cubicBezTo>
                  <a:pt x="629" y="407"/>
                  <a:pt x="645" y="408"/>
                  <a:pt x="655" y="406"/>
                </a:cubicBezTo>
                <a:cubicBezTo>
                  <a:pt x="692" y="401"/>
                  <a:pt x="697" y="362"/>
                  <a:pt x="677" y="330"/>
                </a:cubicBezTo>
                <a:cubicBezTo>
                  <a:pt x="691" y="328"/>
                  <a:pt x="697" y="318"/>
                  <a:pt x="703" y="308"/>
                </a:cubicBezTo>
                <a:cubicBezTo>
                  <a:pt x="694" y="311"/>
                  <a:pt x="687" y="321"/>
                  <a:pt x="676" y="319"/>
                </a:cubicBezTo>
                <a:cubicBezTo>
                  <a:pt x="671" y="299"/>
                  <a:pt x="686" y="283"/>
                  <a:pt x="698" y="272"/>
                </a:cubicBezTo>
                <a:cubicBezTo>
                  <a:pt x="711" y="261"/>
                  <a:pt x="726" y="251"/>
                  <a:pt x="740" y="242"/>
                </a:cubicBezTo>
                <a:cubicBezTo>
                  <a:pt x="830" y="186"/>
                  <a:pt x="950" y="157"/>
                  <a:pt x="1008" y="75"/>
                </a:cubicBezTo>
                <a:cubicBezTo>
                  <a:pt x="990" y="98"/>
                  <a:pt x="958" y="117"/>
                  <a:pt x="929" y="134"/>
                </a:cubicBezTo>
                <a:cubicBezTo>
                  <a:pt x="901" y="152"/>
                  <a:pt x="871" y="167"/>
                  <a:pt x="842" y="181"/>
                </a:cubicBezTo>
                <a:cubicBezTo>
                  <a:pt x="811" y="195"/>
                  <a:pt x="779" y="205"/>
                  <a:pt x="750" y="222"/>
                </a:cubicBezTo>
                <a:cubicBezTo>
                  <a:pt x="737" y="230"/>
                  <a:pt x="723" y="239"/>
                  <a:pt x="710" y="248"/>
                </a:cubicBezTo>
                <a:cubicBezTo>
                  <a:pt x="681" y="268"/>
                  <a:pt x="652" y="289"/>
                  <a:pt x="655" y="338"/>
                </a:cubicBezTo>
                <a:cubicBezTo>
                  <a:pt x="643" y="340"/>
                  <a:pt x="638" y="349"/>
                  <a:pt x="637" y="362"/>
                </a:cubicBezTo>
                <a:cubicBezTo>
                  <a:pt x="640" y="356"/>
                  <a:pt x="660" y="354"/>
                  <a:pt x="668" y="360"/>
                </a:cubicBezTo>
                <a:cubicBezTo>
                  <a:pt x="670" y="375"/>
                  <a:pt x="666" y="387"/>
                  <a:pt x="655" y="388"/>
                </a:cubicBezTo>
                <a:cubicBezTo>
                  <a:pt x="628" y="390"/>
                  <a:pt x="614" y="378"/>
                  <a:pt x="614" y="355"/>
                </a:cubicBezTo>
                <a:cubicBezTo>
                  <a:pt x="614" y="306"/>
                  <a:pt x="663" y="268"/>
                  <a:pt x="690" y="250"/>
                </a:cubicBezTo>
                <a:close/>
                <a:moveTo>
                  <a:pt x="632" y="756"/>
                </a:moveTo>
                <a:cubicBezTo>
                  <a:pt x="642" y="761"/>
                  <a:pt x="660" y="764"/>
                  <a:pt x="674" y="761"/>
                </a:cubicBezTo>
                <a:cubicBezTo>
                  <a:pt x="676" y="761"/>
                  <a:pt x="677" y="760"/>
                  <a:pt x="679" y="759"/>
                </a:cubicBezTo>
                <a:cubicBezTo>
                  <a:pt x="677" y="760"/>
                  <a:pt x="675" y="760"/>
                  <a:pt x="674" y="760"/>
                </a:cubicBezTo>
                <a:cubicBezTo>
                  <a:pt x="643" y="761"/>
                  <a:pt x="626" y="739"/>
                  <a:pt x="617" y="718"/>
                </a:cubicBezTo>
                <a:cubicBezTo>
                  <a:pt x="613" y="708"/>
                  <a:pt x="613" y="696"/>
                  <a:pt x="607" y="684"/>
                </a:cubicBezTo>
                <a:cubicBezTo>
                  <a:pt x="598" y="664"/>
                  <a:pt x="574" y="658"/>
                  <a:pt x="548" y="661"/>
                </a:cubicBezTo>
                <a:cubicBezTo>
                  <a:pt x="564" y="626"/>
                  <a:pt x="610" y="656"/>
                  <a:pt x="638" y="658"/>
                </a:cubicBezTo>
                <a:cubicBezTo>
                  <a:pt x="653" y="659"/>
                  <a:pt x="664" y="656"/>
                  <a:pt x="674" y="651"/>
                </a:cubicBezTo>
                <a:cubicBezTo>
                  <a:pt x="689" y="643"/>
                  <a:pt x="699" y="629"/>
                  <a:pt x="709" y="616"/>
                </a:cubicBezTo>
                <a:cubicBezTo>
                  <a:pt x="722" y="616"/>
                  <a:pt x="731" y="600"/>
                  <a:pt x="743" y="594"/>
                </a:cubicBezTo>
                <a:cubicBezTo>
                  <a:pt x="743" y="594"/>
                  <a:pt x="744" y="594"/>
                  <a:pt x="745" y="593"/>
                </a:cubicBezTo>
                <a:cubicBezTo>
                  <a:pt x="754" y="591"/>
                  <a:pt x="763" y="592"/>
                  <a:pt x="770" y="590"/>
                </a:cubicBezTo>
                <a:cubicBezTo>
                  <a:pt x="806" y="583"/>
                  <a:pt x="834" y="558"/>
                  <a:pt x="850" y="531"/>
                </a:cubicBezTo>
                <a:cubicBezTo>
                  <a:pt x="856" y="520"/>
                  <a:pt x="857" y="507"/>
                  <a:pt x="864" y="494"/>
                </a:cubicBezTo>
                <a:cubicBezTo>
                  <a:pt x="871" y="480"/>
                  <a:pt x="889" y="465"/>
                  <a:pt x="891" y="445"/>
                </a:cubicBezTo>
                <a:cubicBezTo>
                  <a:pt x="891" y="437"/>
                  <a:pt x="891" y="437"/>
                  <a:pt x="891" y="437"/>
                </a:cubicBezTo>
                <a:cubicBezTo>
                  <a:pt x="891" y="437"/>
                  <a:pt x="891" y="437"/>
                  <a:pt x="891" y="436"/>
                </a:cubicBezTo>
                <a:cubicBezTo>
                  <a:pt x="889" y="422"/>
                  <a:pt x="873" y="418"/>
                  <a:pt x="856" y="421"/>
                </a:cubicBezTo>
                <a:cubicBezTo>
                  <a:pt x="869" y="424"/>
                  <a:pt x="875" y="441"/>
                  <a:pt x="870" y="457"/>
                </a:cubicBezTo>
                <a:cubicBezTo>
                  <a:pt x="863" y="480"/>
                  <a:pt x="829" y="495"/>
                  <a:pt x="805" y="503"/>
                </a:cubicBezTo>
                <a:cubicBezTo>
                  <a:pt x="784" y="509"/>
                  <a:pt x="764" y="512"/>
                  <a:pt x="743" y="514"/>
                </a:cubicBezTo>
                <a:cubicBezTo>
                  <a:pt x="731" y="515"/>
                  <a:pt x="718" y="516"/>
                  <a:pt x="706" y="517"/>
                </a:cubicBezTo>
                <a:cubicBezTo>
                  <a:pt x="695" y="518"/>
                  <a:pt x="684" y="521"/>
                  <a:pt x="674" y="525"/>
                </a:cubicBezTo>
                <a:cubicBezTo>
                  <a:pt x="656" y="532"/>
                  <a:pt x="641" y="543"/>
                  <a:pt x="630" y="553"/>
                </a:cubicBezTo>
                <a:cubicBezTo>
                  <a:pt x="608" y="573"/>
                  <a:pt x="596" y="591"/>
                  <a:pt x="581" y="617"/>
                </a:cubicBezTo>
                <a:cubicBezTo>
                  <a:pt x="557" y="630"/>
                  <a:pt x="528" y="644"/>
                  <a:pt x="532" y="682"/>
                </a:cubicBezTo>
                <a:cubicBezTo>
                  <a:pt x="514" y="688"/>
                  <a:pt x="501" y="704"/>
                  <a:pt x="494" y="717"/>
                </a:cubicBezTo>
                <a:cubicBezTo>
                  <a:pt x="507" y="708"/>
                  <a:pt x="526" y="691"/>
                  <a:pt x="547" y="698"/>
                </a:cubicBezTo>
                <a:cubicBezTo>
                  <a:pt x="559" y="702"/>
                  <a:pt x="571" y="726"/>
                  <a:pt x="566" y="740"/>
                </a:cubicBezTo>
                <a:cubicBezTo>
                  <a:pt x="563" y="751"/>
                  <a:pt x="553" y="752"/>
                  <a:pt x="545" y="758"/>
                </a:cubicBezTo>
                <a:cubicBezTo>
                  <a:pt x="598" y="768"/>
                  <a:pt x="588" y="713"/>
                  <a:pt x="574" y="690"/>
                </a:cubicBezTo>
                <a:cubicBezTo>
                  <a:pt x="606" y="701"/>
                  <a:pt x="603" y="742"/>
                  <a:pt x="632" y="756"/>
                </a:cubicBezTo>
                <a:close/>
                <a:moveTo>
                  <a:pt x="659" y="562"/>
                </a:moveTo>
                <a:cubicBezTo>
                  <a:pt x="662" y="555"/>
                  <a:pt x="667" y="550"/>
                  <a:pt x="674" y="547"/>
                </a:cubicBezTo>
                <a:cubicBezTo>
                  <a:pt x="685" y="542"/>
                  <a:pt x="701" y="541"/>
                  <a:pt x="719" y="541"/>
                </a:cubicBezTo>
                <a:cubicBezTo>
                  <a:pt x="727" y="541"/>
                  <a:pt x="735" y="541"/>
                  <a:pt x="743" y="540"/>
                </a:cubicBezTo>
                <a:cubicBezTo>
                  <a:pt x="773" y="537"/>
                  <a:pt x="804" y="531"/>
                  <a:pt x="827" y="525"/>
                </a:cubicBezTo>
                <a:cubicBezTo>
                  <a:pt x="828" y="529"/>
                  <a:pt x="821" y="535"/>
                  <a:pt x="817" y="539"/>
                </a:cubicBezTo>
                <a:cubicBezTo>
                  <a:pt x="803" y="551"/>
                  <a:pt x="781" y="561"/>
                  <a:pt x="756" y="563"/>
                </a:cubicBezTo>
                <a:cubicBezTo>
                  <a:pt x="752" y="564"/>
                  <a:pt x="747" y="564"/>
                  <a:pt x="743" y="564"/>
                </a:cubicBezTo>
                <a:cubicBezTo>
                  <a:pt x="720" y="563"/>
                  <a:pt x="696" y="559"/>
                  <a:pt x="674" y="561"/>
                </a:cubicBezTo>
                <a:cubicBezTo>
                  <a:pt x="669" y="561"/>
                  <a:pt x="664" y="561"/>
                  <a:pt x="660" y="562"/>
                </a:cubicBezTo>
                <a:cubicBezTo>
                  <a:pt x="659" y="562"/>
                  <a:pt x="659" y="562"/>
                  <a:pt x="659" y="562"/>
                </a:cubicBezTo>
                <a:cubicBezTo>
                  <a:pt x="659" y="563"/>
                  <a:pt x="659" y="563"/>
                  <a:pt x="659" y="563"/>
                </a:cubicBezTo>
                <a:cubicBezTo>
                  <a:pt x="659" y="563"/>
                  <a:pt x="659" y="562"/>
                  <a:pt x="659" y="562"/>
                </a:cubicBezTo>
                <a:close/>
                <a:moveTo>
                  <a:pt x="674" y="580"/>
                </a:moveTo>
                <a:cubicBezTo>
                  <a:pt x="694" y="580"/>
                  <a:pt x="716" y="584"/>
                  <a:pt x="732" y="588"/>
                </a:cubicBezTo>
                <a:cubicBezTo>
                  <a:pt x="717" y="596"/>
                  <a:pt x="696" y="600"/>
                  <a:pt x="674" y="602"/>
                </a:cubicBezTo>
                <a:cubicBezTo>
                  <a:pt x="653" y="603"/>
                  <a:pt x="632" y="601"/>
                  <a:pt x="615" y="595"/>
                </a:cubicBezTo>
                <a:cubicBezTo>
                  <a:pt x="628" y="583"/>
                  <a:pt x="650" y="579"/>
                  <a:pt x="674" y="580"/>
                </a:cubicBezTo>
                <a:close/>
                <a:moveTo>
                  <a:pt x="674" y="623"/>
                </a:moveTo>
                <a:cubicBezTo>
                  <a:pt x="678" y="624"/>
                  <a:pt x="682" y="624"/>
                  <a:pt x="686" y="625"/>
                </a:cubicBezTo>
                <a:cubicBezTo>
                  <a:pt x="683" y="628"/>
                  <a:pt x="679" y="631"/>
                  <a:pt x="674" y="634"/>
                </a:cubicBezTo>
                <a:cubicBezTo>
                  <a:pt x="652" y="644"/>
                  <a:pt x="615" y="641"/>
                  <a:pt x="601" y="626"/>
                </a:cubicBezTo>
                <a:cubicBezTo>
                  <a:pt x="621" y="617"/>
                  <a:pt x="649" y="620"/>
                  <a:pt x="674" y="623"/>
                </a:cubicBezTo>
                <a:close/>
                <a:moveTo>
                  <a:pt x="342" y="498"/>
                </a:moveTo>
                <a:cubicBezTo>
                  <a:pt x="353" y="492"/>
                  <a:pt x="363" y="487"/>
                  <a:pt x="372" y="478"/>
                </a:cubicBezTo>
                <a:cubicBezTo>
                  <a:pt x="376" y="473"/>
                  <a:pt x="378" y="466"/>
                  <a:pt x="382" y="462"/>
                </a:cubicBezTo>
                <a:cubicBezTo>
                  <a:pt x="389" y="453"/>
                  <a:pt x="403" y="445"/>
                  <a:pt x="414" y="438"/>
                </a:cubicBezTo>
                <a:cubicBezTo>
                  <a:pt x="426" y="432"/>
                  <a:pt x="439" y="427"/>
                  <a:pt x="453" y="422"/>
                </a:cubicBezTo>
                <a:cubicBezTo>
                  <a:pt x="429" y="423"/>
                  <a:pt x="407" y="426"/>
                  <a:pt x="391" y="434"/>
                </a:cubicBezTo>
                <a:cubicBezTo>
                  <a:pt x="385" y="437"/>
                  <a:pt x="382" y="443"/>
                  <a:pt x="376" y="443"/>
                </a:cubicBezTo>
                <a:cubicBezTo>
                  <a:pt x="364" y="405"/>
                  <a:pt x="351" y="366"/>
                  <a:pt x="318" y="349"/>
                </a:cubicBezTo>
                <a:cubicBezTo>
                  <a:pt x="317" y="349"/>
                  <a:pt x="316" y="349"/>
                  <a:pt x="315" y="350"/>
                </a:cubicBezTo>
                <a:cubicBezTo>
                  <a:pt x="343" y="381"/>
                  <a:pt x="375" y="452"/>
                  <a:pt x="342" y="498"/>
                </a:cubicBezTo>
                <a:close/>
                <a:moveTo>
                  <a:pt x="716" y="358"/>
                </a:moveTo>
                <a:cubicBezTo>
                  <a:pt x="754" y="363"/>
                  <a:pt x="772" y="340"/>
                  <a:pt x="789" y="319"/>
                </a:cubicBezTo>
                <a:cubicBezTo>
                  <a:pt x="803" y="302"/>
                  <a:pt x="818" y="286"/>
                  <a:pt x="833" y="272"/>
                </a:cubicBezTo>
                <a:cubicBezTo>
                  <a:pt x="865" y="241"/>
                  <a:pt x="913" y="201"/>
                  <a:pt x="976" y="211"/>
                </a:cubicBezTo>
                <a:cubicBezTo>
                  <a:pt x="905" y="194"/>
                  <a:pt x="847" y="241"/>
                  <a:pt x="812" y="273"/>
                </a:cubicBezTo>
                <a:cubicBezTo>
                  <a:pt x="790" y="293"/>
                  <a:pt x="773" y="322"/>
                  <a:pt x="744" y="331"/>
                </a:cubicBezTo>
                <a:cubicBezTo>
                  <a:pt x="748" y="320"/>
                  <a:pt x="755" y="313"/>
                  <a:pt x="760" y="305"/>
                </a:cubicBezTo>
                <a:cubicBezTo>
                  <a:pt x="740" y="315"/>
                  <a:pt x="704" y="329"/>
                  <a:pt x="716" y="358"/>
                </a:cubicBezTo>
                <a:close/>
                <a:moveTo>
                  <a:pt x="835" y="598"/>
                </a:moveTo>
                <a:cubicBezTo>
                  <a:pt x="773" y="599"/>
                  <a:pt x="726" y="622"/>
                  <a:pt x="692" y="649"/>
                </a:cubicBezTo>
                <a:cubicBezTo>
                  <a:pt x="677" y="661"/>
                  <a:pt x="658" y="689"/>
                  <a:pt x="631" y="681"/>
                </a:cubicBezTo>
                <a:cubicBezTo>
                  <a:pt x="623" y="679"/>
                  <a:pt x="617" y="670"/>
                  <a:pt x="612" y="671"/>
                </a:cubicBezTo>
                <a:cubicBezTo>
                  <a:pt x="615" y="690"/>
                  <a:pt x="633" y="695"/>
                  <a:pt x="651" y="699"/>
                </a:cubicBezTo>
                <a:cubicBezTo>
                  <a:pt x="646" y="726"/>
                  <a:pt x="658" y="744"/>
                  <a:pt x="681" y="747"/>
                </a:cubicBezTo>
                <a:cubicBezTo>
                  <a:pt x="676" y="737"/>
                  <a:pt x="666" y="728"/>
                  <a:pt x="669" y="708"/>
                </a:cubicBezTo>
                <a:cubicBezTo>
                  <a:pt x="672" y="681"/>
                  <a:pt x="700" y="654"/>
                  <a:pt x="719" y="644"/>
                </a:cubicBezTo>
                <a:cubicBezTo>
                  <a:pt x="797" y="600"/>
                  <a:pt x="954" y="617"/>
                  <a:pt x="1023" y="654"/>
                </a:cubicBezTo>
                <a:cubicBezTo>
                  <a:pt x="1025" y="654"/>
                  <a:pt x="1025" y="653"/>
                  <a:pt x="1023" y="653"/>
                </a:cubicBezTo>
                <a:cubicBezTo>
                  <a:pt x="999" y="634"/>
                  <a:pt x="970" y="624"/>
                  <a:pt x="939" y="616"/>
                </a:cubicBezTo>
                <a:cubicBezTo>
                  <a:pt x="907" y="607"/>
                  <a:pt x="872" y="598"/>
                  <a:pt x="835" y="598"/>
                </a:cubicBezTo>
                <a:close/>
                <a:moveTo>
                  <a:pt x="748" y="852"/>
                </a:moveTo>
                <a:cubicBezTo>
                  <a:pt x="762" y="835"/>
                  <a:pt x="741" y="820"/>
                  <a:pt x="737" y="814"/>
                </a:cubicBezTo>
                <a:cubicBezTo>
                  <a:pt x="760" y="813"/>
                  <a:pt x="770" y="825"/>
                  <a:pt x="777" y="839"/>
                </a:cubicBezTo>
                <a:cubicBezTo>
                  <a:pt x="776" y="809"/>
                  <a:pt x="756" y="787"/>
                  <a:pt x="738" y="773"/>
                </a:cubicBezTo>
                <a:cubicBezTo>
                  <a:pt x="722" y="760"/>
                  <a:pt x="698" y="750"/>
                  <a:pt x="698" y="725"/>
                </a:cubicBezTo>
                <a:cubicBezTo>
                  <a:pt x="698" y="709"/>
                  <a:pt x="711" y="688"/>
                  <a:pt x="721" y="706"/>
                </a:cubicBezTo>
                <a:cubicBezTo>
                  <a:pt x="720" y="711"/>
                  <a:pt x="716" y="712"/>
                  <a:pt x="715" y="716"/>
                </a:cubicBezTo>
                <a:cubicBezTo>
                  <a:pt x="738" y="718"/>
                  <a:pt x="730" y="693"/>
                  <a:pt x="723" y="683"/>
                </a:cubicBezTo>
                <a:cubicBezTo>
                  <a:pt x="726" y="672"/>
                  <a:pt x="746" y="672"/>
                  <a:pt x="755" y="674"/>
                </a:cubicBezTo>
                <a:cubicBezTo>
                  <a:pt x="745" y="671"/>
                  <a:pt x="739" y="667"/>
                  <a:pt x="730" y="666"/>
                </a:cubicBezTo>
                <a:cubicBezTo>
                  <a:pt x="680" y="661"/>
                  <a:pt x="672" y="735"/>
                  <a:pt x="700" y="762"/>
                </a:cubicBezTo>
                <a:cubicBezTo>
                  <a:pt x="676" y="775"/>
                  <a:pt x="629" y="787"/>
                  <a:pt x="603" y="772"/>
                </a:cubicBezTo>
                <a:cubicBezTo>
                  <a:pt x="615" y="782"/>
                  <a:pt x="629" y="788"/>
                  <a:pt x="648" y="788"/>
                </a:cubicBezTo>
                <a:cubicBezTo>
                  <a:pt x="676" y="787"/>
                  <a:pt x="715" y="761"/>
                  <a:pt x="731" y="787"/>
                </a:cubicBezTo>
                <a:cubicBezTo>
                  <a:pt x="701" y="780"/>
                  <a:pt x="673" y="790"/>
                  <a:pt x="653" y="800"/>
                </a:cubicBezTo>
                <a:cubicBezTo>
                  <a:pt x="636" y="807"/>
                  <a:pt x="622" y="819"/>
                  <a:pt x="607" y="820"/>
                </a:cubicBezTo>
                <a:cubicBezTo>
                  <a:pt x="587" y="822"/>
                  <a:pt x="584" y="802"/>
                  <a:pt x="568" y="802"/>
                </a:cubicBezTo>
                <a:cubicBezTo>
                  <a:pt x="557" y="801"/>
                  <a:pt x="537" y="815"/>
                  <a:pt x="529" y="800"/>
                </a:cubicBezTo>
                <a:cubicBezTo>
                  <a:pt x="531" y="795"/>
                  <a:pt x="539" y="791"/>
                  <a:pt x="538" y="787"/>
                </a:cubicBezTo>
                <a:cubicBezTo>
                  <a:pt x="532" y="791"/>
                  <a:pt x="524" y="794"/>
                  <a:pt x="514" y="794"/>
                </a:cubicBezTo>
                <a:cubicBezTo>
                  <a:pt x="505" y="782"/>
                  <a:pt x="518" y="769"/>
                  <a:pt x="522" y="760"/>
                </a:cubicBezTo>
                <a:cubicBezTo>
                  <a:pt x="512" y="764"/>
                  <a:pt x="503" y="775"/>
                  <a:pt x="490" y="773"/>
                </a:cubicBezTo>
                <a:cubicBezTo>
                  <a:pt x="488" y="757"/>
                  <a:pt x="503" y="745"/>
                  <a:pt x="507" y="734"/>
                </a:cubicBezTo>
                <a:cubicBezTo>
                  <a:pt x="498" y="743"/>
                  <a:pt x="491" y="754"/>
                  <a:pt x="475" y="756"/>
                </a:cubicBezTo>
                <a:cubicBezTo>
                  <a:pt x="466" y="750"/>
                  <a:pt x="475" y="730"/>
                  <a:pt x="474" y="723"/>
                </a:cubicBezTo>
                <a:cubicBezTo>
                  <a:pt x="470" y="744"/>
                  <a:pt x="441" y="762"/>
                  <a:pt x="424" y="741"/>
                </a:cubicBezTo>
                <a:cubicBezTo>
                  <a:pt x="446" y="736"/>
                  <a:pt x="469" y="728"/>
                  <a:pt x="469" y="704"/>
                </a:cubicBezTo>
                <a:cubicBezTo>
                  <a:pt x="469" y="688"/>
                  <a:pt x="457" y="672"/>
                  <a:pt x="448" y="664"/>
                </a:cubicBezTo>
                <a:cubicBezTo>
                  <a:pt x="453" y="673"/>
                  <a:pt x="459" y="681"/>
                  <a:pt x="457" y="695"/>
                </a:cubicBezTo>
                <a:cubicBezTo>
                  <a:pt x="453" y="726"/>
                  <a:pt x="406" y="719"/>
                  <a:pt x="380" y="731"/>
                </a:cubicBezTo>
                <a:cubicBezTo>
                  <a:pt x="363" y="739"/>
                  <a:pt x="351" y="747"/>
                  <a:pt x="345" y="759"/>
                </a:cubicBezTo>
                <a:cubicBezTo>
                  <a:pt x="361" y="748"/>
                  <a:pt x="386" y="744"/>
                  <a:pt x="415" y="743"/>
                </a:cubicBezTo>
                <a:cubicBezTo>
                  <a:pt x="424" y="769"/>
                  <a:pt x="445" y="782"/>
                  <a:pt x="479" y="783"/>
                </a:cubicBezTo>
                <a:cubicBezTo>
                  <a:pt x="486" y="796"/>
                  <a:pt x="486" y="815"/>
                  <a:pt x="509" y="813"/>
                </a:cubicBezTo>
                <a:cubicBezTo>
                  <a:pt x="511" y="810"/>
                  <a:pt x="506" y="809"/>
                  <a:pt x="507" y="805"/>
                </a:cubicBezTo>
                <a:cubicBezTo>
                  <a:pt x="511" y="801"/>
                  <a:pt x="522" y="795"/>
                  <a:pt x="528" y="800"/>
                </a:cubicBezTo>
                <a:cubicBezTo>
                  <a:pt x="523" y="804"/>
                  <a:pt x="518" y="809"/>
                  <a:pt x="511" y="811"/>
                </a:cubicBezTo>
                <a:cubicBezTo>
                  <a:pt x="522" y="818"/>
                  <a:pt x="529" y="830"/>
                  <a:pt x="542" y="829"/>
                </a:cubicBezTo>
                <a:cubicBezTo>
                  <a:pt x="551" y="828"/>
                  <a:pt x="554" y="815"/>
                  <a:pt x="564" y="818"/>
                </a:cubicBezTo>
                <a:cubicBezTo>
                  <a:pt x="571" y="820"/>
                  <a:pt x="570" y="830"/>
                  <a:pt x="575" y="834"/>
                </a:cubicBezTo>
                <a:cubicBezTo>
                  <a:pt x="579" y="838"/>
                  <a:pt x="581" y="835"/>
                  <a:pt x="587" y="839"/>
                </a:cubicBezTo>
                <a:cubicBezTo>
                  <a:pt x="587" y="859"/>
                  <a:pt x="571" y="849"/>
                  <a:pt x="562" y="847"/>
                </a:cubicBezTo>
                <a:cubicBezTo>
                  <a:pt x="537" y="841"/>
                  <a:pt x="504" y="846"/>
                  <a:pt x="508" y="871"/>
                </a:cubicBezTo>
                <a:cubicBezTo>
                  <a:pt x="510" y="891"/>
                  <a:pt x="527" y="904"/>
                  <a:pt x="545" y="911"/>
                </a:cubicBezTo>
                <a:cubicBezTo>
                  <a:pt x="529" y="896"/>
                  <a:pt x="516" y="856"/>
                  <a:pt x="560" y="865"/>
                </a:cubicBezTo>
                <a:cubicBezTo>
                  <a:pt x="548" y="890"/>
                  <a:pt x="566" y="916"/>
                  <a:pt x="593" y="904"/>
                </a:cubicBezTo>
                <a:cubicBezTo>
                  <a:pt x="585" y="898"/>
                  <a:pt x="573" y="893"/>
                  <a:pt x="573" y="881"/>
                </a:cubicBezTo>
                <a:cubicBezTo>
                  <a:pt x="574" y="861"/>
                  <a:pt x="607" y="864"/>
                  <a:pt x="613" y="847"/>
                </a:cubicBezTo>
                <a:cubicBezTo>
                  <a:pt x="629" y="856"/>
                  <a:pt x="626" y="878"/>
                  <a:pt x="617" y="888"/>
                </a:cubicBezTo>
                <a:cubicBezTo>
                  <a:pt x="615" y="891"/>
                  <a:pt x="610" y="894"/>
                  <a:pt x="611" y="896"/>
                </a:cubicBezTo>
                <a:cubicBezTo>
                  <a:pt x="636" y="896"/>
                  <a:pt x="641" y="865"/>
                  <a:pt x="632" y="842"/>
                </a:cubicBezTo>
                <a:cubicBezTo>
                  <a:pt x="647" y="818"/>
                  <a:pt x="697" y="809"/>
                  <a:pt x="727" y="825"/>
                </a:cubicBezTo>
                <a:cubicBezTo>
                  <a:pt x="730" y="832"/>
                  <a:pt x="736" y="836"/>
                  <a:pt x="734" y="848"/>
                </a:cubicBezTo>
                <a:cubicBezTo>
                  <a:pt x="731" y="852"/>
                  <a:pt x="726" y="854"/>
                  <a:pt x="719" y="854"/>
                </a:cubicBezTo>
                <a:cubicBezTo>
                  <a:pt x="724" y="827"/>
                  <a:pt x="699" y="828"/>
                  <a:pt x="682" y="834"/>
                </a:cubicBezTo>
                <a:cubicBezTo>
                  <a:pt x="678" y="837"/>
                  <a:pt x="677" y="842"/>
                  <a:pt x="675" y="846"/>
                </a:cubicBezTo>
                <a:cubicBezTo>
                  <a:pt x="623" y="851"/>
                  <a:pt x="654" y="932"/>
                  <a:pt x="701" y="908"/>
                </a:cubicBezTo>
                <a:cubicBezTo>
                  <a:pt x="675" y="905"/>
                  <a:pt x="639" y="870"/>
                  <a:pt x="677" y="855"/>
                </a:cubicBezTo>
                <a:cubicBezTo>
                  <a:pt x="685" y="875"/>
                  <a:pt x="697" y="891"/>
                  <a:pt x="717" y="900"/>
                </a:cubicBezTo>
                <a:cubicBezTo>
                  <a:pt x="709" y="887"/>
                  <a:pt x="691" y="875"/>
                  <a:pt x="692" y="850"/>
                </a:cubicBezTo>
                <a:cubicBezTo>
                  <a:pt x="694" y="847"/>
                  <a:pt x="697" y="843"/>
                  <a:pt x="701" y="842"/>
                </a:cubicBezTo>
                <a:cubicBezTo>
                  <a:pt x="709" y="845"/>
                  <a:pt x="715" y="855"/>
                  <a:pt x="710" y="865"/>
                </a:cubicBezTo>
                <a:cubicBezTo>
                  <a:pt x="734" y="865"/>
                  <a:pt x="772" y="870"/>
                  <a:pt x="772" y="888"/>
                </a:cubicBezTo>
                <a:cubicBezTo>
                  <a:pt x="773" y="910"/>
                  <a:pt x="738" y="904"/>
                  <a:pt x="729" y="890"/>
                </a:cubicBezTo>
                <a:cubicBezTo>
                  <a:pt x="736" y="911"/>
                  <a:pt x="777" y="934"/>
                  <a:pt x="790" y="905"/>
                </a:cubicBezTo>
                <a:cubicBezTo>
                  <a:pt x="804" y="877"/>
                  <a:pt x="770" y="858"/>
                  <a:pt x="748" y="852"/>
                </a:cubicBezTo>
                <a:close/>
                <a:moveTo>
                  <a:pt x="989" y="771"/>
                </a:moveTo>
                <a:cubicBezTo>
                  <a:pt x="1011" y="774"/>
                  <a:pt x="1050" y="825"/>
                  <a:pt x="1019" y="837"/>
                </a:cubicBezTo>
                <a:cubicBezTo>
                  <a:pt x="998" y="845"/>
                  <a:pt x="966" y="831"/>
                  <a:pt x="945" y="823"/>
                </a:cubicBezTo>
                <a:cubicBezTo>
                  <a:pt x="922" y="813"/>
                  <a:pt x="902" y="803"/>
                  <a:pt x="884" y="793"/>
                </a:cubicBezTo>
                <a:cubicBezTo>
                  <a:pt x="837" y="766"/>
                  <a:pt x="790" y="728"/>
                  <a:pt x="731" y="744"/>
                </a:cubicBezTo>
                <a:cubicBezTo>
                  <a:pt x="738" y="745"/>
                  <a:pt x="744" y="744"/>
                  <a:pt x="750" y="744"/>
                </a:cubicBezTo>
                <a:cubicBezTo>
                  <a:pt x="782" y="748"/>
                  <a:pt x="823" y="768"/>
                  <a:pt x="846" y="783"/>
                </a:cubicBezTo>
                <a:cubicBezTo>
                  <a:pt x="858" y="791"/>
                  <a:pt x="869" y="801"/>
                  <a:pt x="881" y="810"/>
                </a:cubicBezTo>
                <a:cubicBezTo>
                  <a:pt x="894" y="818"/>
                  <a:pt x="906" y="826"/>
                  <a:pt x="920" y="834"/>
                </a:cubicBezTo>
                <a:cubicBezTo>
                  <a:pt x="948" y="849"/>
                  <a:pt x="977" y="868"/>
                  <a:pt x="1009" y="871"/>
                </a:cubicBezTo>
                <a:cubicBezTo>
                  <a:pt x="1041" y="874"/>
                  <a:pt x="1057" y="863"/>
                  <a:pt x="1068" y="843"/>
                </a:cubicBezTo>
                <a:cubicBezTo>
                  <a:pt x="1070" y="791"/>
                  <a:pt x="1034" y="772"/>
                  <a:pt x="989" y="771"/>
                </a:cubicBezTo>
                <a:close/>
                <a:moveTo>
                  <a:pt x="1196" y="677"/>
                </a:moveTo>
                <a:cubicBezTo>
                  <a:pt x="1154" y="697"/>
                  <a:pt x="1078" y="695"/>
                  <a:pt x="1026" y="678"/>
                </a:cubicBezTo>
                <a:cubicBezTo>
                  <a:pt x="1012" y="673"/>
                  <a:pt x="998" y="667"/>
                  <a:pt x="984" y="663"/>
                </a:cubicBezTo>
                <a:cubicBezTo>
                  <a:pt x="968" y="659"/>
                  <a:pt x="952" y="656"/>
                  <a:pt x="935" y="654"/>
                </a:cubicBezTo>
                <a:cubicBezTo>
                  <a:pt x="833" y="643"/>
                  <a:pt x="761" y="679"/>
                  <a:pt x="729" y="744"/>
                </a:cubicBezTo>
                <a:cubicBezTo>
                  <a:pt x="751" y="718"/>
                  <a:pt x="781" y="700"/>
                  <a:pt x="824" y="697"/>
                </a:cubicBezTo>
                <a:cubicBezTo>
                  <a:pt x="885" y="693"/>
                  <a:pt x="946" y="714"/>
                  <a:pt x="990" y="732"/>
                </a:cubicBezTo>
                <a:cubicBezTo>
                  <a:pt x="1006" y="739"/>
                  <a:pt x="1020" y="748"/>
                  <a:pt x="1035" y="754"/>
                </a:cubicBezTo>
                <a:cubicBezTo>
                  <a:pt x="1105" y="783"/>
                  <a:pt x="1197" y="768"/>
                  <a:pt x="1215" y="704"/>
                </a:cubicBezTo>
                <a:cubicBezTo>
                  <a:pt x="1186" y="766"/>
                  <a:pt x="1069" y="736"/>
                  <a:pt x="1013" y="716"/>
                </a:cubicBezTo>
                <a:cubicBezTo>
                  <a:pt x="956" y="696"/>
                  <a:pt x="903" y="678"/>
                  <a:pt x="847" y="671"/>
                </a:cubicBezTo>
                <a:cubicBezTo>
                  <a:pt x="903" y="665"/>
                  <a:pt x="951" y="675"/>
                  <a:pt x="995" y="690"/>
                </a:cubicBezTo>
                <a:cubicBezTo>
                  <a:pt x="1016" y="697"/>
                  <a:pt x="1035" y="707"/>
                  <a:pt x="1059" y="711"/>
                </a:cubicBezTo>
                <a:cubicBezTo>
                  <a:pt x="1082" y="715"/>
                  <a:pt x="1109" y="721"/>
                  <a:pt x="1136" y="720"/>
                </a:cubicBezTo>
                <a:cubicBezTo>
                  <a:pt x="1174" y="719"/>
                  <a:pt x="1211" y="697"/>
                  <a:pt x="1231" y="673"/>
                </a:cubicBezTo>
                <a:cubicBezTo>
                  <a:pt x="1255" y="646"/>
                  <a:pt x="1265" y="611"/>
                  <a:pt x="1271" y="568"/>
                </a:cubicBezTo>
                <a:cubicBezTo>
                  <a:pt x="1271" y="554"/>
                  <a:pt x="1271" y="554"/>
                  <a:pt x="1271" y="554"/>
                </a:cubicBezTo>
                <a:cubicBezTo>
                  <a:pt x="1266" y="613"/>
                  <a:pt x="1236" y="658"/>
                  <a:pt x="1196" y="677"/>
                </a:cubicBezTo>
                <a:close/>
                <a:moveTo>
                  <a:pt x="892" y="759"/>
                </a:moveTo>
                <a:cubicBezTo>
                  <a:pt x="890" y="758"/>
                  <a:pt x="888" y="754"/>
                  <a:pt x="885" y="755"/>
                </a:cubicBezTo>
                <a:cubicBezTo>
                  <a:pt x="891" y="768"/>
                  <a:pt x="904" y="778"/>
                  <a:pt x="918" y="789"/>
                </a:cubicBezTo>
                <a:cubicBezTo>
                  <a:pt x="934" y="800"/>
                  <a:pt x="960" y="826"/>
                  <a:pt x="984" y="809"/>
                </a:cubicBezTo>
                <a:cubicBezTo>
                  <a:pt x="982" y="779"/>
                  <a:pt x="956" y="759"/>
                  <a:pt x="932" y="743"/>
                </a:cubicBezTo>
                <a:cubicBezTo>
                  <a:pt x="884" y="712"/>
                  <a:pt x="795" y="703"/>
                  <a:pt x="742" y="735"/>
                </a:cubicBezTo>
                <a:cubicBezTo>
                  <a:pt x="764" y="727"/>
                  <a:pt x="786" y="720"/>
                  <a:pt x="814" y="718"/>
                </a:cubicBezTo>
                <a:cubicBezTo>
                  <a:pt x="869" y="715"/>
                  <a:pt x="910" y="738"/>
                  <a:pt x="937" y="766"/>
                </a:cubicBezTo>
                <a:cubicBezTo>
                  <a:pt x="946" y="774"/>
                  <a:pt x="959" y="784"/>
                  <a:pt x="954" y="797"/>
                </a:cubicBezTo>
                <a:cubicBezTo>
                  <a:pt x="928" y="792"/>
                  <a:pt x="909" y="773"/>
                  <a:pt x="892" y="759"/>
                </a:cubicBezTo>
                <a:close/>
                <a:moveTo>
                  <a:pt x="388" y="680"/>
                </a:moveTo>
                <a:cubicBezTo>
                  <a:pt x="392" y="681"/>
                  <a:pt x="395" y="680"/>
                  <a:pt x="399" y="678"/>
                </a:cubicBezTo>
                <a:cubicBezTo>
                  <a:pt x="401" y="671"/>
                  <a:pt x="398" y="659"/>
                  <a:pt x="405" y="657"/>
                </a:cubicBezTo>
                <a:cubicBezTo>
                  <a:pt x="412" y="658"/>
                  <a:pt x="414" y="663"/>
                  <a:pt x="414" y="669"/>
                </a:cubicBezTo>
                <a:cubicBezTo>
                  <a:pt x="416" y="700"/>
                  <a:pt x="373" y="703"/>
                  <a:pt x="368" y="725"/>
                </a:cubicBezTo>
                <a:cubicBezTo>
                  <a:pt x="382" y="707"/>
                  <a:pt x="422" y="707"/>
                  <a:pt x="427" y="679"/>
                </a:cubicBezTo>
                <a:cubicBezTo>
                  <a:pt x="431" y="660"/>
                  <a:pt x="421" y="642"/>
                  <a:pt x="405" y="643"/>
                </a:cubicBezTo>
                <a:cubicBezTo>
                  <a:pt x="393" y="644"/>
                  <a:pt x="392" y="659"/>
                  <a:pt x="386" y="668"/>
                </a:cubicBezTo>
                <a:cubicBezTo>
                  <a:pt x="380" y="670"/>
                  <a:pt x="366" y="676"/>
                  <a:pt x="362" y="668"/>
                </a:cubicBezTo>
                <a:cubicBezTo>
                  <a:pt x="366" y="644"/>
                  <a:pt x="379" y="632"/>
                  <a:pt x="390" y="619"/>
                </a:cubicBezTo>
                <a:cubicBezTo>
                  <a:pt x="405" y="600"/>
                  <a:pt x="420" y="586"/>
                  <a:pt x="441" y="572"/>
                </a:cubicBezTo>
                <a:cubicBezTo>
                  <a:pt x="446" y="569"/>
                  <a:pt x="448" y="568"/>
                  <a:pt x="440" y="571"/>
                </a:cubicBezTo>
                <a:cubicBezTo>
                  <a:pt x="389" y="590"/>
                  <a:pt x="333" y="623"/>
                  <a:pt x="343" y="694"/>
                </a:cubicBezTo>
                <a:cubicBezTo>
                  <a:pt x="325" y="713"/>
                  <a:pt x="283" y="780"/>
                  <a:pt x="328" y="791"/>
                </a:cubicBezTo>
                <a:cubicBezTo>
                  <a:pt x="306" y="744"/>
                  <a:pt x="363" y="699"/>
                  <a:pt x="388" y="680"/>
                </a:cubicBezTo>
                <a:close/>
                <a:moveTo>
                  <a:pt x="1012" y="5"/>
                </a:moveTo>
                <a:cubicBezTo>
                  <a:pt x="1015" y="4"/>
                  <a:pt x="1011" y="0"/>
                  <a:pt x="1012" y="5"/>
                </a:cubicBezTo>
                <a:close/>
                <a:moveTo>
                  <a:pt x="305" y="507"/>
                </a:moveTo>
                <a:cubicBezTo>
                  <a:pt x="331" y="531"/>
                  <a:pt x="356" y="560"/>
                  <a:pt x="402" y="563"/>
                </a:cubicBezTo>
                <a:cubicBezTo>
                  <a:pt x="460" y="567"/>
                  <a:pt x="493" y="524"/>
                  <a:pt x="545" y="529"/>
                </a:cubicBezTo>
                <a:cubicBezTo>
                  <a:pt x="548" y="593"/>
                  <a:pt x="521" y="635"/>
                  <a:pt x="459" y="638"/>
                </a:cubicBezTo>
                <a:cubicBezTo>
                  <a:pt x="515" y="650"/>
                  <a:pt x="548" y="609"/>
                  <a:pt x="560" y="567"/>
                </a:cubicBezTo>
                <a:cubicBezTo>
                  <a:pt x="571" y="531"/>
                  <a:pt x="575" y="475"/>
                  <a:pt x="567" y="431"/>
                </a:cubicBezTo>
                <a:cubicBezTo>
                  <a:pt x="562" y="405"/>
                  <a:pt x="556" y="382"/>
                  <a:pt x="558" y="358"/>
                </a:cubicBezTo>
                <a:cubicBezTo>
                  <a:pt x="561" y="318"/>
                  <a:pt x="578" y="285"/>
                  <a:pt x="607" y="271"/>
                </a:cubicBezTo>
                <a:cubicBezTo>
                  <a:pt x="588" y="292"/>
                  <a:pt x="571" y="317"/>
                  <a:pt x="571" y="352"/>
                </a:cubicBezTo>
                <a:cubicBezTo>
                  <a:pt x="571" y="376"/>
                  <a:pt x="579" y="394"/>
                  <a:pt x="588" y="413"/>
                </a:cubicBezTo>
                <a:cubicBezTo>
                  <a:pt x="616" y="473"/>
                  <a:pt x="595" y="547"/>
                  <a:pt x="568" y="592"/>
                </a:cubicBezTo>
                <a:cubicBezTo>
                  <a:pt x="600" y="549"/>
                  <a:pt x="635" y="483"/>
                  <a:pt x="608" y="415"/>
                </a:cubicBezTo>
                <a:cubicBezTo>
                  <a:pt x="602" y="398"/>
                  <a:pt x="591" y="385"/>
                  <a:pt x="589" y="366"/>
                </a:cubicBezTo>
                <a:cubicBezTo>
                  <a:pt x="585" y="320"/>
                  <a:pt x="610" y="288"/>
                  <a:pt x="635" y="269"/>
                </a:cubicBezTo>
                <a:cubicBezTo>
                  <a:pt x="665" y="248"/>
                  <a:pt x="703" y="231"/>
                  <a:pt x="737" y="211"/>
                </a:cubicBezTo>
                <a:cubicBezTo>
                  <a:pt x="772" y="191"/>
                  <a:pt x="804" y="171"/>
                  <a:pt x="841" y="155"/>
                </a:cubicBezTo>
                <a:cubicBezTo>
                  <a:pt x="913" y="122"/>
                  <a:pt x="981" y="79"/>
                  <a:pt x="1012" y="5"/>
                </a:cubicBezTo>
                <a:cubicBezTo>
                  <a:pt x="966" y="82"/>
                  <a:pt x="887" y="125"/>
                  <a:pt x="796" y="166"/>
                </a:cubicBezTo>
                <a:cubicBezTo>
                  <a:pt x="753" y="184"/>
                  <a:pt x="711" y="204"/>
                  <a:pt x="667" y="225"/>
                </a:cubicBezTo>
                <a:cubicBezTo>
                  <a:pt x="627" y="244"/>
                  <a:pt x="575" y="267"/>
                  <a:pt x="552" y="299"/>
                </a:cubicBezTo>
                <a:cubicBezTo>
                  <a:pt x="533" y="325"/>
                  <a:pt x="530" y="362"/>
                  <a:pt x="536" y="400"/>
                </a:cubicBezTo>
                <a:cubicBezTo>
                  <a:pt x="541" y="433"/>
                  <a:pt x="556" y="470"/>
                  <a:pt x="546" y="507"/>
                </a:cubicBezTo>
                <a:cubicBezTo>
                  <a:pt x="496" y="509"/>
                  <a:pt x="458" y="534"/>
                  <a:pt x="414" y="543"/>
                </a:cubicBezTo>
                <a:cubicBezTo>
                  <a:pt x="401" y="546"/>
                  <a:pt x="378" y="550"/>
                  <a:pt x="371" y="538"/>
                </a:cubicBezTo>
                <a:cubicBezTo>
                  <a:pt x="392" y="536"/>
                  <a:pt x="408" y="533"/>
                  <a:pt x="422" y="523"/>
                </a:cubicBezTo>
                <a:cubicBezTo>
                  <a:pt x="430" y="517"/>
                  <a:pt x="435" y="509"/>
                  <a:pt x="443" y="504"/>
                </a:cubicBezTo>
                <a:cubicBezTo>
                  <a:pt x="466" y="489"/>
                  <a:pt x="504" y="478"/>
                  <a:pt x="535" y="489"/>
                </a:cubicBezTo>
                <a:cubicBezTo>
                  <a:pt x="523" y="482"/>
                  <a:pt x="511" y="476"/>
                  <a:pt x="495" y="475"/>
                </a:cubicBezTo>
                <a:cubicBezTo>
                  <a:pt x="438" y="470"/>
                  <a:pt x="408" y="510"/>
                  <a:pt x="363" y="519"/>
                </a:cubicBezTo>
                <a:cubicBezTo>
                  <a:pt x="407" y="494"/>
                  <a:pt x="428" y="441"/>
                  <a:pt x="502" y="446"/>
                </a:cubicBezTo>
                <a:cubicBezTo>
                  <a:pt x="510" y="447"/>
                  <a:pt x="519" y="451"/>
                  <a:pt x="527" y="450"/>
                </a:cubicBezTo>
                <a:cubicBezTo>
                  <a:pt x="508" y="443"/>
                  <a:pt x="488" y="438"/>
                  <a:pt x="463" y="439"/>
                </a:cubicBezTo>
                <a:cubicBezTo>
                  <a:pt x="416" y="443"/>
                  <a:pt x="395" y="477"/>
                  <a:pt x="365" y="498"/>
                </a:cubicBezTo>
                <a:cubicBezTo>
                  <a:pt x="355" y="504"/>
                  <a:pt x="341" y="514"/>
                  <a:pt x="326" y="507"/>
                </a:cubicBezTo>
                <a:cubicBezTo>
                  <a:pt x="359" y="440"/>
                  <a:pt x="321" y="363"/>
                  <a:pt x="274" y="345"/>
                </a:cubicBezTo>
                <a:cubicBezTo>
                  <a:pt x="319" y="369"/>
                  <a:pt x="336" y="457"/>
                  <a:pt x="305" y="507"/>
                </a:cubicBezTo>
                <a:close/>
                <a:moveTo>
                  <a:pt x="275" y="565"/>
                </a:moveTo>
                <a:cubicBezTo>
                  <a:pt x="282" y="593"/>
                  <a:pt x="261" y="597"/>
                  <a:pt x="246" y="584"/>
                </a:cubicBezTo>
                <a:cubicBezTo>
                  <a:pt x="237" y="577"/>
                  <a:pt x="228" y="563"/>
                  <a:pt x="220" y="552"/>
                </a:cubicBezTo>
                <a:cubicBezTo>
                  <a:pt x="203" y="529"/>
                  <a:pt x="187" y="506"/>
                  <a:pt x="171" y="484"/>
                </a:cubicBezTo>
                <a:cubicBezTo>
                  <a:pt x="164" y="472"/>
                  <a:pt x="158" y="459"/>
                  <a:pt x="149" y="446"/>
                </a:cubicBezTo>
                <a:cubicBezTo>
                  <a:pt x="134" y="425"/>
                  <a:pt x="105" y="406"/>
                  <a:pt x="79" y="403"/>
                </a:cubicBezTo>
                <a:cubicBezTo>
                  <a:pt x="42" y="399"/>
                  <a:pt x="21" y="419"/>
                  <a:pt x="0" y="438"/>
                </a:cubicBezTo>
                <a:cubicBezTo>
                  <a:pt x="22" y="427"/>
                  <a:pt x="41" y="413"/>
                  <a:pt x="74" y="415"/>
                </a:cubicBezTo>
                <a:cubicBezTo>
                  <a:pt x="119" y="419"/>
                  <a:pt x="138" y="463"/>
                  <a:pt x="159" y="496"/>
                </a:cubicBezTo>
                <a:cubicBezTo>
                  <a:pt x="181" y="530"/>
                  <a:pt x="204" y="569"/>
                  <a:pt x="229" y="592"/>
                </a:cubicBezTo>
                <a:cubicBezTo>
                  <a:pt x="242" y="605"/>
                  <a:pt x="260" y="620"/>
                  <a:pt x="281" y="616"/>
                </a:cubicBezTo>
                <a:cubicBezTo>
                  <a:pt x="292" y="603"/>
                  <a:pt x="287" y="569"/>
                  <a:pt x="275" y="565"/>
                </a:cubicBezTo>
                <a:close/>
                <a:moveTo>
                  <a:pt x="469" y="626"/>
                </a:moveTo>
                <a:cubicBezTo>
                  <a:pt x="478" y="626"/>
                  <a:pt x="490" y="619"/>
                  <a:pt x="500" y="610"/>
                </a:cubicBezTo>
                <a:cubicBezTo>
                  <a:pt x="511" y="598"/>
                  <a:pt x="528" y="568"/>
                  <a:pt x="502" y="566"/>
                </a:cubicBezTo>
                <a:cubicBezTo>
                  <a:pt x="487" y="565"/>
                  <a:pt x="470" y="576"/>
                  <a:pt x="456" y="583"/>
                </a:cubicBezTo>
                <a:cubicBezTo>
                  <a:pt x="441" y="592"/>
                  <a:pt x="426" y="599"/>
                  <a:pt x="419" y="607"/>
                </a:cubicBezTo>
                <a:cubicBezTo>
                  <a:pt x="435" y="598"/>
                  <a:pt x="466" y="581"/>
                  <a:pt x="488" y="594"/>
                </a:cubicBezTo>
                <a:cubicBezTo>
                  <a:pt x="490" y="612"/>
                  <a:pt x="481" y="620"/>
                  <a:pt x="469" y="626"/>
                </a:cubicBezTo>
                <a:close/>
                <a:moveTo>
                  <a:pt x="156" y="427"/>
                </a:moveTo>
                <a:cubicBezTo>
                  <a:pt x="172" y="450"/>
                  <a:pt x="186" y="478"/>
                  <a:pt x="202" y="503"/>
                </a:cubicBezTo>
                <a:cubicBezTo>
                  <a:pt x="218" y="529"/>
                  <a:pt x="233" y="556"/>
                  <a:pt x="256" y="570"/>
                </a:cubicBezTo>
                <a:cubicBezTo>
                  <a:pt x="262" y="566"/>
                  <a:pt x="262" y="556"/>
                  <a:pt x="259" y="548"/>
                </a:cubicBezTo>
                <a:cubicBezTo>
                  <a:pt x="304" y="523"/>
                  <a:pt x="337" y="575"/>
                  <a:pt x="358" y="593"/>
                </a:cubicBezTo>
                <a:cubicBezTo>
                  <a:pt x="346" y="571"/>
                  <a:pt x="334" y="544"/>
                  <a:pt x="315" y="528"/>
                </a:cubicBezTo>
                <a:cubicBezTo>
                  <a:pt x="305" y="519"/>
                  <a:pt x="290" y="510"/>
                  <a:pt x="273" y="512"/>
                </a:cubicBezTo>
                <a:cubicBezTo>
                  <a:pt x="263" y="513"/>
                  <a:pt x="251" y="525"/>
                  <a:pt x="244" y="524"/>
                </a:cubicBezTo>
                <a:cubicBezTo>
                  <a:pt x="233" y="523"/>
                  <a:pt x="222" y="494"/>
                  <a:pt x="215" y="482"/>
                </a:cubicBezTo>
                <a:cubicBezTo>
                  <a:pt x="205" y="465"/>
                  <a:pt x="196" y="451"/>
                  <a:pt x="187" y="438"/>
                </a:cubicBezTo>
                <a:cubicBezTo>
                  <a:pt x="160" y="405"/>
                  <a:pt x="106" y="356"/>
                  <a:pt x="55" y="391"/>
                </a:cubicBezTo>
                <a:cubicBezTo>
                  <a:pt x="100" y="380"/>
                  <a:pt x="137" y="401"/>
                  <a:pt x="156" y="427"/>
                </a:cubicBezTo>
                <a:close/>
                <a:moveTo>
                  <a:pt x="210" y="444"/>
                </a:moveTo>
                <a:cubicBezTo>
                  <a:pt x="220" y="465"/>
                  <a:pt x="234" y="496"/>
                  <a:pt x="252" y="504"/>
                </a:cubicBezTo>
                <a:cubicBezTo>
                  <a:pt x="264" y="509"/>
                  <a:pt x="287" y="508"/>
                  <a:pt x="296" y="500"/>
                </a:cubicBezTo>
                <a:cubicBezTo>
                  <a:pt x="302" y="495"/>
                  <a:pt x="306" y="482"/>
                  <a:pt x="309" y="474"/>
                </a:cubicBezTo>
                <a:cubicBezTo>
                  <a:pt x="311" y="469"/>
                  <a:pt x="312" y="463"/>
                  <a:pt x="312" y="459"/>
                </a:cubicBezTo>
                <a:cubicBezTo>
                  <a:pt x="312" y="436"/>
                  <a:pt x="295" y="428"/>
                  <a:pt x="288" y="414"/>
                </a:cubicBezTo>
                <a:cubicBezTo>
                  <a:pt x="283" y="403"/>
                  <a:pt x="281" y="390"/>
                  <a:pt x="276" y="380"/>
                </a:cubicBezTo>
                <a:cubicBezTo>
                  <a:pt x="269" y="366"/>
                  <a:pt x="261" y="351"/>
                  <a:pt x="245" y="347"/>
                </a:cubicBezTo>
                <a:cubicBezTo>
                  <a:pt x="257" y="362"/>
                  <a:pt x="276" y="389"/>
                  <a:pt x="277" y="418"/>
                </a:cubicBezTo>
                <a:cubicBezTo>
                  <a:pt x="278" y="428"/>
                  <a:pt x="277" y="443"/>
                  <a:pt x="269" y="448"/>
                </a:cubicBezTo>
                <a:cubicBezTo>
                  <a:pt x="258" y="434"/>
                  <a:pt x="259" y="412"/>
                  <a:pt x="254" y="394"/>
                </a:cubicBezTo>
                <a:cubicBezTo>
                  <a:pt x="246" y="366"/>
                  <a:pt x="231" y="341"/>
                  <a:pt x="199" y="340"/>
                </a:cubicBezTo>
                <a:cubicBezTo>
                  <a:pt x="198" y="340"/>
                  <a:pt x="197" y="340"/>
                  <a:pt x="197" y="341"/>
                </a:cubicBezTo>
                <a:cubicBezTo>
                  <a:pt x="217" y="351"/>
                  <a:pt x="236" y="365"/>
                  <a:pt x="241" y="397"/>
                </a:cubicBezTo>
                <a:cubicBezTo>
                  <a:pt x="246" y="426"/>
                  <a:pt x="254" y="479"/>
                  <a:pt x="282" y="462"/>
                </a:cubicBezTo>
                <a:cubicBezTo>
                  <a:pt x="269" y="488"/>
                  <a:pt x="241" y="467"/>
                  <a:pt x="233" y="450"/>
                </a:cubicBezTo>
                <a:cubicBezTo>
                  <a:pt x="219" y="421"/>
                  <a:pt x="212" y="383"/>
                  <a:pt x="186" y="363"/>
                </a:cubicBezTo>
                <a:cubicBezTo>
                  <a:pt x="164" y="346"/>
                  <a:pt x="115" y="330"/>
                  <a:pt x="89" y="353"/>
                </a:cubicBezTo>
                <a:cubicBezTo>
                  <a:pt x="101" y="350"/>
                  <a:pt x="109" y="349"/>
                  <a:pt x="117" y="349"/>
                </a:cubicBezTo>
                <a:cubicBezTo>
                  <a:pt x="180" y="349"/>
                  <a:pt x="187" y="401"/>
                  <a:pt x="210" y="444"/>
                </a:cubicBezTo>
                <a:close/>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9525">
            <a:solidFill>
              <a:schemeClr val="tx1">
                <a:lumMod val="75000"/>
                <a:lumOff val="25000"/>
              </a:schemeClr>
            </a:solidFill>
            <a:round/>
            <a:headEnd/>
            <a:tailEnd/>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TextBox 10">
            <a:extLst>
              <a:ext uri="{FF2B5EF4-FFF2-40B4-BE49-F238E27FC236}">
                <a16:creationId xmlns="" xmlns:a16="http://schemas.microsoft.com/office/drawing/2014/main" id="{3308074E-70BA-493C-B905-3A48B0296955}"/>
              </a:ext>
            </a:extLst>
          </p:cNvPr>
          <p:cNvSpPr txBox="1"/>
          <p:nvPr/>
        </p:nvSpPr>
        <p:spPr>
          <a:xfrm>
            <a:off x="3517864" y="1256180"/>
            <a:ext cx="2108269" cy="2400657"/>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150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150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sp>
        <p:nvSpPr>
          <p:cNvPr id="16" name="TextBox 15"/>
          <p:cNvSpPr txBox="1">
            <a:spLocks noChangeArrowheads="1"/>
          </p:cNvSpPr>
          <p:nvPr/>
        </p:nvSpPr>
        <p:spPr bwMode="auto">
          <a:xfrm>
            <a:off x="3554413" y="4156075"/>
            <a:ext cx="20351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600">
                <a:latin typeface="迷你简黄草" panose="03000509000000000000" pitchFamily="65" charset="-122"/>
                <a:ea typeface="迷你简黄草" panose="03000509000000000000" pitchFamily="65" charset="-122"/>
              </a:rPr>
              <a:t>谢谢观看</a:t>
            </a:r>
            <a:endParaRPr lang="zh-CN" altLang="zh-CN" sz="3600">
              <a:latin typeface="迷你简黄草" panose="03000509000000000000" pitchFamily="65" charset="-122"/>
              <a:ea typeface="迷你简黄草" panose="03000509000000000000" pitchFamily="65" charset="-122"/>
            </a:endParaRPr>
          </a:p>
        </p:txBody>
      </p:sp>
      <p:sp>
        <p:nvSpPr>
          <p:cNvPr id="17" name="TextBox 16"/>
          <p:cNvSpPr txBox="1">
            <a:spLocks noChangeArrowheads="1"/>
          </p:cNvSpPr>
          <p:nvPr/>
        </p:nvSpPr>
        <p:spPr bwMode="auto">
          <a:xfrm>
            <a:off x="3822700" y="4659313"/>
            <a:ext cx="15456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a:latin typeface="Adobe 仿宋 Std R" panose="02020400000000000000" pitchFamily="18" charset="-122"/>
                <a:ea typeface="Adobe 仿宋 Std R" panose="02020400000000000000" pitchFamily="18" charset="-122"/>
              </a:rPr>
              <a:t>THANK  YOU</a:t>
            </a:r>
            <a:endParaRPr lang="zh-CN" altLang="zh-CN" sz="1800">
              <a:latin typeface="Adobe 仿宋 Std R" panose="02020400000000000000" pitchFamily="18" charset="-122"/>
              <a:ea typeface="Adobe 仿宋 Std R" panose="02020400000000000000"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par>
                          <p:cTn id="8" fill="hold" nodeType="afterGroup">
                            <p:stCondLst>
                              <p:cond delay="750"/>
                            </p:stCondLst>
                            <p:childTnLst>
                              <p:par>
                                <p:cTn id="9" presetID="1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ppt_y</p:attrName>
                                        </p:attrNameLst>
                                      </p:cBhvr>
                                      <p:tavLst>
                                        <p:tav tm="0">
                                          <p:val>
                                            <p:strVal val="#ppt_y-#ppt_h*1.125000"/>
                                          </p:val>
                                        </p:tav>
                                        <p:tav tm="100000">
                                          <p:val>
                                            <p:strVal val="#ppt_y"/>
                                          </p:val>
                                        </p:tav>
                                      </p:tavLst>
                                    </p:anim>
                                    <p:animEffect transition="in" filter="wipe(down)">
                                      <p:cBhvr>
                                        <p:cTn id="12" dur="250"/>
                                        <p:tgtEl>
                                          <p:spTgt spid="16"/>
                                        </p:tgtEl>
                                      </p:cBhvr>
                                    </p:animEffect>
                                  </p:childTnLst>
                                </p:cTn>
                              </p:par>
                            </p:childTnLst>
                          </p:cTn>
                        </p:par>
                        <p:par>
                          <p:cTn id="13" fill="hold" nodeType="afterGroup">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250"/>
                                        <p:tgtEl>
                                          <p:spTgt spid="17"/>
                                        </p:tgtEl>
                                        <p:attrNameLst>
                                          <p:attrName>ppt_y</p:attrName>
                                        </p:attrNameLst>
                                      </p:cBhvr>
                                      <p:tavLst>
                                        <p:tav tm="0">
                                          <p:val>
                                            <p:strVal val="#ppt_y-#ppt_h*1.125000"/>
                                          </p:val>
                                        </p:tav>
                                        <p:tav tm="100000">
                                          <p:val>
                                            <p:strVal val="#ppt_y"/>
                                          </p:val>
                                        </p:tav>
                                      </p:tavLst>
                                    </p:anim>
                                    <p:animEffect transition="in" filter="wipe(down)">
                                      <p:cBhvr>
                                        <p:cTn id="17"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7956550" y="696913"/>
            <a:ext cx="9017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dirty="0">
                <a:latin typeface="迷你简黄草" panose="03000509000000000000" pitchFamily="65" charset="-122"/>
                <a:ea typeface="迷你简黄草" panose="03000509000000000000" pitchFamily="65" charset="-122"/>
              </a:rPr>
              <a:t>目录</a:t>
            </a:r>
            <a:endParaRPr lang="zh-CN" altLang="en-US" sz="4000" dirty="0"/>
          </a:p>
        </p:txBody>
      </p:sp>
      <p:grpSp>
        <p:nvGrpSpPr>
          <p:cNvPr id="13" name="Group 5"/>
          <p:cNvGrpSpPr>
            <a:grpSpLocks noChangeAspect="1"/>
          </p:cNvGrpSpPr>
          <p:nvPr/>
        </p:nvGrpSpPr>
        <p:grpSpPr bwMode="auto">
          <a:xfrm rot="-8100000">
            <a:off x="6086475" y="1111251"/>
            <a:ext cx="904875" cy="869950"/>
            <a:chOff x="2336" y="1090"/>
            <a:chExt cx="1098" cy="1056"/>
          </a:xfrm>
        </p:grpSpPr>
        <p:sp>
          <p:nvSpPr>
            <p:cNvPr id="9270"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1" name="Freeform 7"/>
            <p:cNvSpPr>
              <a:spLocks/>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2"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3"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4"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5"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6"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7"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8"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79"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0"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81"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 name="矩形 25"/>
          <p:cNvSpPr>
            <a:spLocks noChangeArrowheads="1"/>
          </p:cNvSpPr>
          <p:nvPr/>
        </p:nvSpPr>
        <p:spPr bwMode="auto">
          <a:xfrm>
            <a:off x="6183313" y="1157288"/>
            <a:ext cx="6953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一</a:t>
            </a:r>
          </a:p>
        </p:txBody>
      </p:sp>
      <p:sp>
        <p:nvSpPr>
          <p:cNvPr id="27" name="标题 1"/>
          <p:cNvSpPr txBox="1">
            <a:spLocks/>
          </p:cNvSpPr>
          <p:nvPr/>
        </p:nvSpPr>
        <p:spPr bwMode="auto">
          <a:xfrm>
            <a:off x="6203950"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grpSp>
        <p:nvGrpSpPr>
          <p:cNvPr id="28" name="Group 5"/>
          <p:cNvGrpSpPr>
            <a:grpSpLocks noChangeAspect="1"/>
          </p:cNvGrpSpPr>
          <p:nvPr/>
        </p:nvGrpSpPr>
        <p:grpSpPr bwMode="auto">
          <a:xfrm rot="-8100000">
            <a:off x="4625975" y="1111251"/>
            <a:ext cx="904875" cy="869950"/>
            <a:chOff x="2336" y="1090"/>
            <a:chExt cx="1098" cy="1056"/>
          </a:xfrm>
        </p:grpSpPr>
        <p:sp>
          <p:nvSpPr>
            <p:cNvPr id="9258"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9" name="Freeform 7"/>
            <p:cNvSpPr>
              <a:spLocks/>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0"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1"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2"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3"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5"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6"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7"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8"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9"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1" name="矩形 40"/>
          <p:cNvSpPr>
            <a:spLocks noChangeArrowheads="1"/>
          </p:cNvSpPr>
          <p:nvPr/>
        </p:nvSpPr>
        <p:spPr bwMode="auto">
          <a:xfrm>
            <a:off x="4721225" y="11572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二</a:t>
            </a:r>
          </a:p>
        </p:txBody>
      </p:sp>
      <p:grpSp>
        <p:nvGrpSpPr>
          <p:cNvPr id="42" name="Group 5"/>
          <p:cNvGrpSpPr>
            <a:grpSpLocks noChangeAspect="1"/>
          </p:cNvGrpSpPr>
          <p:nvPr/>
        </p:nvGrpSpPr>
        <p:grpSpPr bwMode="auto">
          <a:xfrm rot="-8100000">
            <a:off x="3165475" y="1111251"/>
            <a:ext cx="904875" cy="869950"/>
            <a:chOff x="2336" y="1090"/>
            <a:chExt cx="1098" cy="1056"/>
          </a:xfrm>
        </p:grpSpPr>
        <p:sp>
          <p:nvSpPr>
            <p:cNvPr id="9246"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7"/>
            <p:cNvSpPr>
              <a:spLocks/>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7"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5" name="矩形 54"/>
          <p:cNvSpPr>
            <a:spLocks noChangeArrowheads="1"/>
          </p:cNvSpPr>
          <p:nvPr/>
        </p:nvSpPr>
        <p:spPr bwMode="auto">
          <a:xfrm>
            <a:off x="3260725" y="11572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三</a:t>
            </a:r>
          </a:p>
        </p:txBody>
      </p:sp>
      <p:grpSp>
        <p:nvGrpSpPr>
          <p:cNvPr id="56" name="Group 5"/>
          <p:cNvGrpSpPr>
            <a:grpSpLocks noChangeAspect="1"/>
          </p:cNvGrpSpPr>
          <p:nvPr/>
        </p:nvGrpSpPr>
        <p:grpSpPr bwMode="auto">
          <a:xfrm rot="-8100000">
            <a:off x="1704975" y="1111251"/>
            <a:ext cx="904875" cy="869950"/>
            <a:chOff x="2336" y="1090"/>
            <a:chExt cx="1098" cy="1056"/>
          </a:xfrm>
        </p:grpSpPr>
        <p:sp>
          <p:nvSpPr>
            <p:cNvPr id="9234"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5" name="Freeform 7"/>
            <p:cNvSpPr>
              <a:spLocks/>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6"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7"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8"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9" name="矩形 68"/>
          <p:cNvSpPr>
            <a:spLocks noChangeArrowheads="1"/>
          </p:cNvSpPr>
          <p:nvPr/>
        </p:nvSpPr>
        <p:spPr bwMode="auto">
          <a:xfrm>
            <a:off x="1808163" y="11572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四</a:t>
            </a:r>
          </a:p>
        </p:txBody>
      </p:sp>
      <p:sp>
        <p:nvSpPr>
          <p:cNvPr id="70" name="标题 1"/>
          <p:cNvSpPr txBox="1">
            <a:spLocks/>
          </p:cNvSpPr>
          <p:nvPr/>
        </p:nvSpPr>
        <p:spPr bwMode="auto">
          <a:xfrm>
            <a:off x="4770438"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sp>
        <p:nvSpPr>
          <p:cNvPr id="71" name="标题 1"/>
          <p:cNvSpPr txBox="1">
            <a:spLocks/>
          </p:cNvSpPr>
          <p:nvPr/>
        </p:nvSpPr>
        <p:spPr bwMode="auto">
          <a:xfrm>
            <a:off x="3336925"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sp>
        <p:nvSpPr>
          <p:cNvPr id="72" name="标题 1"/>
          <p:cNvSpPr txBox="1">
            <a:spLocks/>
          </p:cNvSpPr>
          <p:nvPr/>
        </p:nvSpPr>
        <p:spPr bwMode="auto">
          <a:xfrm>
            <a:off x="1838325"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cxnSp>
        <p:nvCxnSpPr>
          <p:cNvPr id="73" name="直接连接符 72">
            <a:extLst>
              <a:ext uri="{FF2B5EF4-FFF2-40B4-BE49-F238E27FC236}">
                <a16:creationId xmlns="" xmlns:a16="http://schemas.microsoft.com/office/drawing/2014/main" id="{D997E36D-5D18-4CEE-901E-F06DAE18747F}"/>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B94317A6-7463-44CE-8D2F-5A1A04C08E59}"/>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A3B91B41-57C6-48BD-A2C8-4D25CB72405F}"/>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21" presetClass="entr" presetSubtype="1"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750"/>
                                        <p:tgtEl>
                                          <p:spTgt spid="13"/>
                                        </p:tgtEl>
                                      </p:cBhvr>
                                    </p:animEffect>
                                  </p:childTnLst>
                                </p:cTn>
                              </p:par>
                              <p:par>
                                <p:cTn id="12" presetID="8" presetClass="emph" presetSubtype="0" fill="hold" nodeType="withEffect">
                                  <p:stCondLst>
                                    <p:cond delay="500"/>
                                  </p:stCondLst>
                                  <p:childTnLst>
                                    <p:animRot by="8100000">
                                      <p:cBhvr>
                                        <p:cTn id="13" dur="10" fill="hold"/>
                                        <p:tgtEl>
                                          <p:spTgt spid="13"/>
                                        </p:tgtEl>
                                        <p:attrNameLst>
                                          <p:attrName>r</p:attrName>
                                        </p:attrNameLst>
                                      </p:cBhvr>
                                    </p:animRot>
                                  </p:childTnLst>
                                </p:cTn>
                              </p:par>
                              <p:par>
                                <p:cTn id="14" presetID="53" presetClass="entr" presetSubtype="16" fill="hold" grpId="0" nodeType="withEffect">
                                  <p:stCondLst>
                                    <p:cond delay="125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22" presetClass="entr" presetSubtype="1" fill="hold" grpId="0" nodeType="withEffect">
                                  <p:stCondLst>
                                    <p:cond delay="1500"/>
                                  </p:stCondLst>
                                  <p:childTnLst>
                                    <p:set>
                                      <p:cBhvr>
                                        <p:cTn id="20" dur="1" fill="hold">
                                          <p:stCondLst>
                                            <p:cond delay="0"/>
                                          </p:stCondLst>
                                        </p:cTn>
                                        <p:tgtEl>
                                          <p:spTgt spid="27"/>
                                        </p:tgtEl>
                                        <p:attrNameLst>
                                          <p:attrName>style.visibility</p:attrName>
                                        </p:attrNameLst>
                                      </p:cBhvr>
                                      <p:to>
                                        <p:strVal val="visible"/>
                                      </p:to>
                                    </p:set>
                                    <p:animEffect transition="in" filter="wipe(up)">
                                      <p:cBhvr>
                                        <p:cTn id="21" dur="500"/>
                                        <p:tgtEl>
                                          <p:spTgt spid="27"/>
                                        </p:tgtEl>
                                      </p:cBhvr>
                                    </p:animEffect>
                                  </p:childTnLst>
                                </p:cTn>
                              </p:par>
                              <p:par>
                                <p:cTn id="22" presetID="21" presetClass="entr" presetSubtype="1" fill="hold" nodeType="withEffect">
                                  <p:stCondLst>
                                    <p:cond delay="1250"/>
                                  </p:stCondLst>
                                  <p:childTnLst>
                                    <p:set>
                                      <p:cBhvr>
                                        <p:cTn id="23" dur="1" fill="hold">
                                          <p:stCondLst>
                                            <p:cond delay="0"/>
                                          </p:stCondLst>
                                        </p:cTn>
                                        <p:tgtEl>
                                          <p:spTgt spid="28"/>
                                        </p:tgtEl>
                                        <p:attrNameLst>
                                          <p:attrName>style.visibility</p:attrName>
                                        </p:attrNameLst>
                                      </p:cBhvr>
                                      <p:to>
                                        <p:strVal val="visible"/>
                                      </p:to>
                                    </p:set>
                                    <p:animEffect transition="in" filter="wheel(1)">
                                      <p:cBhvr>
                                        <p:cTn id="24" dur="750"/>
                                        <p:tgtEl>
                                          <p:spTgt spid="28"/>
                                        </p:tgtEl>
                                      </p:cBhvr>
                                    </p:animEffect>
                                  </p:childTnLst>
                                </p:cTn>
                              </p:par>
                              <p:par>
                                <p:cTn id="25" presetID="8" presetClass="emph" presetSubtype="0" fill="hold" nodeType="withEffect">
                                  <p:stCondLst>
                                    <p:cond delay="1250"/>
                                  </p:stCondLst>
                                  <p:childTnLst>
                                    <p:animRot by="8100000">
                                      <p:cBhvr>
                                        <p:cTn id="26" dur="10" fill="hold"/>
                                        <p:tgtEl>
                                          <p:spTgt spid="28"/>
                                        </p:tgtEl>
                                        <p:attrNameLst>
                                          <p:attrName>r</p:attrName>
                                        </p:attrNameLst>
                                      </p:cBhvr>
                                    </p:animRot>
                                  </p:childTnLst>
                                </p:cTn>
                              </p:par>
                              <p:par>
                                <p:cTn id="27" presetID="53" presetClass="entr" presetSubtype="16" fill="hold" grpId="0" nodeType="withEffect">
                                  <p:stCondLst>
                                    <p:cond delay="200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22" presetClass="entr" presetSubtype="1" fill="hold" grpId="0" nodeType="withEffect">
                                  <p:stCondLst>
                                    <p:cond delay="2250"/>
                                  </p:stCondLst>
                                  <p:childTnLst>
                                    <p:set>
                                      <p:cBhvr>
                                        <p:cTn id="33" dur="1" fill="hold">
                                          <p:stCondLst>
                                            <p:cond delay="0"/>
                                          </p:stCondLst>
                                        </p:cTn>
                                        <p:tgtEl>
                                          <p:spTgt spid="70"/>
                                        </p:tgtEl>
                                        <p:attrNameLst>
                                          <p:attrName>style.visibility</p:attrName>
                                        </p:attrNameLst>
                                      </p:cBhvr>
                                      <p:to>
                                        <p:strVal val="visible"/>
                                      </p:to>
                                    </p:set>
                                    <p:animEffect transition="in" filter="wipe(up)">
                                      <p:cBhvr>
                                        <p:cTn id="34" dur="500"/>
                                        <p:tgtEl>
                                          <p:spTgt spid="70"/>
                                        </p:tgtEl>
                                      </p:cBhvr>
                                    </p:animEffect>
                                  </p:childTnLst>
                                </p:cTn>
                              </p:par>
                              <p:par>
                                <p:cTn id="35" presetID="21" presetClass="entr" presetSubtype="1" fill="hold" nodeType="withEffect">
                                  <p:stCondLst>
                                    <p:cond delay="2000"/>
                                  </p:stCondLst>
                                  <p:childTnLst>
                                    <p:set>
                                      <p:cBhvr>
                                        <p:cTn id="36" dur="1" fill="hold">
                                          <p:stCondLst>
                                            <p:cond delay="0"/>
                                          </p:stCondLst>
                                        </p:cTn>
                                        <p:tgtEl>
                                          <p:spTgt spid="42"/>
                                        </p:tgtEl>
                                        <p:attrNameLst>
                                          <p:attrName>style.visibility</p:attrName>
                                        </p:attrNameLst>
                                      </p:cBhvr>
                                      <p:to>
                                        <p:strVal val="visible"/>
                                      </p:to>
                                    </p:set>
                                    <p:animEffect transition="in" filter="wheel(1)">
                                      <p:cBhvr>
                                        <p:cTn id="37" dur="750"/>
                                        <p:tgtEl>
                                          <p:spTgt spid="42"/>
                                        </p:tgtEl>
                                      </p:cBhvr>
                                    </p:animEffect>
                                  </p:childTnLst>
                                </p:cTn>
                              </p:par>
                              <p:par>
                                <p:cTn id="38" presetID="8" presetClass="emph" presetSubtype="0" fill="hold" nodeType="withEffect">
                                  <p:stCondLst>
                                    <p:cond delay="2000"/>
                                  </p:stCondLst>
                                  <p:childTnLst>
                                    <p:animRot by="8100000">
                                      <p:cBhvr>
                                        <p:cTn id="39" dur="10" fill="hold"/>
                                        <p:tgtEl>
                                          <p:spTgt spid="42"/>
                                        </p:tgtEl>
                                        <p:attrNameLst>
                                          <p:attrName>r</p:attrName>
                                        </p:attrNameLst>
                                      </p:cBhvr>
                                    </p:animRot>
                                  </p:childTnLst>
                                </p:cTn>
                              </p:par>
                              <p:par>
                                <p:cTn id="40" presetID="53" presetClass="entr" presetSubtype="16" fill="hold" grpId="0" nodeType="withEffect">
                                  <p:stCondLst>
                                    <p:cond delay="275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22" presetClass="entr" presetSubtype="1" fill="hold" grpId="0" nodeType="withEffect">
                                  <p:stCondLst>
                                    <p:cond delay="3000"/>
                                  </p:stCondLst>
                                  <p:childTnLst>
                                    <p:set>
                                      <p:cBhvr>
                                        <p:cTn id="46" dur="1" fill="hold">
                                          <p:stCondLst>
                                            <p:cond delay="0"/>
                                          </p:stCondLst>
                                        </p:cTn>
                                        <p:tgtEl>
                                          <p:spTgt spid="71"/>
                                        </p:tgtEl>
                                        <p:attrNameLst>
                                          <p:attrName>style.visibility</p:attrName>
                                        </p:attrNameLst>
                                      </p:cBhvr>
                                      <p:to>
                                        <p:strVal val="visible"/>
                                      </p:to>
                                    </p:set>
                                    <p:animEffect transition="in" filter="wipe(up)">
                                      <p:cBhvr>
                                        <p:cTn id="47" dur="500"/>
                                        <p:tgtEl>
                                          <p:spTgt spid="71"/>
                                        </p:tgtEl>
                                      </p:cBhvr>
                                    </p:animEffect>
                                  </p:childTnLst>
                                </p:cTn>
                              </p:par>
                              <p:par>
                                <p:cTn id="48" presetID="21" presetClass="entr" presetSubtype="1" fill="hold" nodeType="withEffect">
                                  <p:stCondLst>
                                    <p:cond delay="2750"/>
                                  </p:stCondLst>
                                  <p:childTnLst>
                                    <p:set>
                                      <p:cBhvr>
                                        <p:cTn id="49" dur="1" fill="hold">
                                          <p:stCondLst>
                                            <p:cond delay="0"/>
                                          </p:stCondLst>
                                        </p:cTn>
                                        <p:tgtEl>
                                          <p:spTgt spid="56"/>
                                        </p:tgtEl>
                                        <p:attrNameLst>
                                          <p:attrName>style.visibility</p:attrName>
                                        </p:attrNameLst>
                                      </p:cBhvr>
                                      <p:to>
                                        <p:strVal val="visible"/>
                                      </p:to>
                                    </p:set>
                                    <p:animEffect transition="in" filter="wheel(1)">
                                      <p:cBhvr>
                                        <p:cTn id="50" dur="750"/>
                                        <p:tgtEl>
                                          <p:spTgt spid="56"/>
                                        </p:tgtEl>
                                      </p:cBhvr>
                                    </p:animEffect>
                                  </p:childTnLst>
                                </p:cTn>
                              </p:par>
                              <p:par>
                                <p:cTn id="51" presetID="8" presetClass="emph" presetSubtype="0" fill="hold" nodeType="withEffect">
                                  <p:stCondLst>
                                    <p:cond delay="2750"/>
                                  </p:stCondLst>
                                  <p:childTnLst>
                                    <p:animRot by="8100000">
                                      <p:cBhvr>
                                        <p:cTn id="52" dur="10" fill="hold"/>
                                        <p:tgtEl>
                                          <p:spTgt spid="56"/>
                                        </p:tgtEl>
                                        <p:attrNameLst>
                                          <p:attrName>r</p:attrName>
                                        </p:attrNameLst>
                                      </p:cBhvr>
                                    </p:animRot>
                                  </p:childTnLst>
                                </p:cTn>
                              </p:par>
                              <p:par>
                                <p:cTn id="53" presetID="53" presetClass="entr" presetSubtype="16" fill="hold" grpId="0" nodeType="withEffect">
                                  <p:stCondLst>
                                    <p:cond delay="3500"/>
                                  </p:stCondLst>
                                  <p:childTnLst>
                                    <p:set>
                                      <p:cBhvr>
                                        <p:cTn id="54" dur="1" fill="hold">
                                          <p:stCondLst>
                                            <p:cond delay="0"/>
                                          </p:stCondLst>
                                        </p:cTn>
                                        <p:tgtEl>
                                          <p:spTgt spid="69"/>
                                        </p:tgtEl>
                                        <p:attrNameLst>
                                          <p:attrName>style.visibility</p:attrName>
                                        </p:attrNameLst>
                                      </p:cBhvr>
                                      <p:to>
                                        <p:strVal val="visible"/>
                                      </p:to>
                                    </p:set>
                                    <p:anim calcmode="lin" valueType="num">
                                      <p:cBhvr>
                                        <p:cTn id="55" dur="500" fill="hold"/>
                                        <p:tgtEl>
                                          <p:spTgt spid="69"/>
                                        </p:tgtEl>
                                        <p:attrNameLst>
                                          <p:attrName>ppt_w</p:attrName>
                                        </p:attrNameLst>
                                      </p:cBhvr>
                                      <p:tavLst>
                                        <p:tav tm="0">
                                          <p:val>
                                            <p:fltVal val="0"/>
                                          </p:val>
                                        </p:tav>
                                        <p:tav tm="100000">
                                          <p:val>
                                            <p:strVal val="#ppt_w"/>
                                          </p:val>
                                        </p:tav>
                                      </p:tavLst>
                                    </p:anim>
                                    <p:anim calcmode="lin" valueType="num">
                                      <p:cBhvr>
                                        <p:cTn id="56" dur="500" fill="hold"/>
                                        <p:tgtEl>
                                          <p:spTgt spid="69"/>
                                        </p:tgtEl>
                                        <p:attrNameLst>
                                          <p:attrName>ppt_h</p:attrName>
                                        </p:attrNameLst>
                                      </p:cBhvr>
                                      <p:tavLst>
                                        <p:tav tm="0">
                                          <p:val>
                                            <p:fltVal val="0"/>
                                          </p:val>
                                        </p:tav>
                                        <p:tav tm="100000">
                                          <p:val>
                                            <p:strVal val="#ppt_h"/>
                                          </p:val>
                                        </p:tav>
                                      </p:tavLst>
                                    </p:anim>
                                    <p:animEffect transition="in" filter="fade">
                                      <p:cBhvr>
                                        <p:cTn id="57" dur="500"/>
                                        <p:tgtEl>
                                          <p:spTgt spid="69"/>
                                        </p:tgtEl>
                                      </p:cBhvr>
                                    </p:animEffect>
                                  </p:childTnLst>
                                </p:cTn>
                              </p:par>
                              <p:par>
                                <p:cTn id="58" presetID="22" presetClass="entr" presetSubtype="1" fill="hold" grpId="0" nodeType="withEffect">
                                  <p:stCondLst>
                                    <p:cond delay="3750"/>
                                  </p:stCondLst>
                                  <p:childTnLst>
                                    <p:set>
                                      <p:cBhvr>
                                        <p:cTn id="59" dur="1" fill="hold">
                                          <p:stCondLst>
                                            <p:cond delay="0"/>
                                          </p:stCondLst>
                                        </p:cTn>
                                        <p:tgtEl>
                                          <p:spTgt spid="72"/>
                                        </p:tgtEl>
                                        <p:attrNameLst>
                                          <p:attrName>style.visibility</p:attrName>
                                        </p:attrNameLst>
                                      </p:cBhvr>
                                      <p:to>
                                        <p:strVal val="visible"/>
                                      </p:to>
                                    </p:set>
                                    <p:animEffect transition="in" filter="wipe(up)">
                                      <p:cBhvr>
                                        <p:cTn id="6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P spid="27" grpId="0"/>
      <p:bldP spid="41" grpId="0"/>
      <p:bldP spid="55" grpId="0"/>
      <p:bldP spid="69" grpId="0"/>
      <p:bldP spid="70" grpId="0"/>
      <p:bldP spid="71" grpId="0"/>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0E5165EA-3BA6-451A-AA14-23F2B4C9227B}"/>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68C6928A-E3F5-4FA9-8C02-D5BACDD4F86E}"/>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D08579EE-96D4-49E6-BBF6-C6E22D8D7182}"/>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a:extLst>
              <a:ext uri="{FF2B5EF4-FFF2-40B4-BE49-F238E27FC236}">
                <a16:creationId xmlns="" xmlns:a16="http://schemas.microsoft.com/office/drawing/2014/main" id="{64DBF966-D5E2-4067-A22C-310BDC3B8A4B}"/>
              </a:ext>
            </a:extLst>
          </p:cNvPr>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a:grpSpLocks/>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0" name="Freeform 7"/>
                <p:cNvSpPr>
                  <a:spLocks/>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1"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2"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3"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4"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5"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6"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7"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8"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9"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0"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98" name="矩形 16"/>
              <p:cNvSpPr>
                <a:spLocks noChangeArrowheads="1"/>
              </p:cNvSpPr>
              <p:nvPr/>
            </p:nvSpPr>
            <p:spPr bwMode="auto">
              <a:xfrm>
                <a:off x="6182628" y="1157036"/>
                <a:ext cx="6960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一</a:t>
                </a:r>
              </a:p>
            </p:txBody>
          </p:sp>
        </p:grpSp>
        <p:sp>
          <p:nvSpPr>
            <p:cNvPr id="79" name="标题 1"/>
            <p:cNvSpPr txBox="1">
              <a:spLocks/>
            </p:cNvSpPr>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grpSp>
    </p:spTree>
    <p:extLst>
      <p:ext uri="{BB962C8B-B14F-4D97-AF65-F5344CB8AC3E}">
        <p14:creationId xmlns:p14="http://schemas.microsoft.com/office/powerpoint/2010/main" val="388520401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3AACD575-8082-4AB7-BC3D-16FC62BB6B8A}"/>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71147B52-7D50-44BA-A7F5-4BBE2EA0E683}"/>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56AA962C-23FC-4173-BCE3-7D4077F1288E}"/>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dirty="0">
                <a:latin typeface="迷你简黄草" panose="03000509000000000000" pitchFamily="65" charset="-122"/>
                <a:ea typeface="迷你简黄草" panose="03000509000000000000" pitchFamily="65" charset="-122"/>
              </a:rPr>
              <a:t>添加标题</a:t>
            </a:r>
            <a:endParaRPr lang="zh-CN" altLang="en-US" sz="4000" dirty="0"/>
          </a:p>
        </p:txBody>
      </p:sp>
      <p:cxnSp>
        <p:nvCxnSpPr>
          <p:cNvPr id="15" name="直接连接符 14">
            <a:extLst>
              <a:ext uri="{FF2B5EF4-FFF2-40B4-BE49-F238E27FC236}">
                <a16:creationId xmlns="" xmlns:a16="http://schemas.microsoft.com/office/drawing/2014/main" id="{E157759D-1257-46F9-B9F9-FB8791CE1D66}"/>
              </a:ext>
            </a:extLst>
          </p:cNvPr>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a:grpSpLocks/>
          </p:cNvGrpSpPr>
          <p:nvPr/>
        </p:nvGrpSpPr>
        <p:grpSpPr bwMode="auto">
          <a:xfrm>
            <a:off x="6630988" y="1184275"/>
            <a:ext cx="939800" cy="925513"/>
            <a:chOff x="3144044" y="1034918"/>
            <a:chExt cx="2855912" cy="2809875"/>
          </a:xfrm>
        </p:grpSpPr>
        <p:pic>
          <p:nvPicPr>
            <p:cNvPr id="17" name="Picture 3" descr="C:\Documents and Settings\Administrator\桌面\111.png">
              <a:extLst>
                <a:ext uri="{FF2B5EF4-FFF2-40B4-BE49-F238E27FC236}">
                  <a16:creationId xmlns="" xmlns:a16="http://schemas.microsoft.com/office/drawing/2014/main" id="{9DED32E3-3720-4B56-8506-61FFA77F09BE}"/>
                </a:ext>
              </a:extLst>
            </p:cNvPr>
            <p:cNvPicPr>
              <a:picLocks noChangeAspect="1" noChangeArrowheads="1"/>
            </p:cNvPicPr>
            <p:nvPr/>
          </p:nvPicPr>
          <p:blipFill>
            <a:blip r:embed="rId3"/>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 xmlns:a16="http://schemas.microsoft.com/office/drawing/2014/main" id="{D28B48DC-24B7-48C3-883A-6997B0B7EB3A}"/>
                </a:ext>
              </a:extLst>
            </p:cNvPr>
            <p:cNvSpPr txBox="1"/>
            <p:nvPr/>
          </p:nvSpPr>
          <p:spPr>
            <a:xfrm>
              <a:off x="3303107" y="1256180"/>
              <a:ext cx="2431746" cy="2522923"/>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48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48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grpSp>
        <p:nvGrpSpPr>
          <p:cNvPr id="19" name="组合 18"/>
          <p:cNvGrpSpPr>
            <a:grpSpLocks/>
          </p:cNvGrpSpPr>
          <p:nvPr/>
        </p:nvGrpSpPr>
        <p:grpSpPr bwMode="auto">
          <a:xfrm>
            <a:off x="1093788" y="1050925"/>
            <a:ext cx="5133975" cy="998538"/>
            <a:chOff x="1093002" y="1050500"/>
            <a:chExt cx="5135182" cy="999396"/>
          </a:xfrm>
        </p:grpSpPr>
        <p:grpSp>
          <p:nvGrpSpPr>
            <p:cNvPr id="11296" name="组合 19"/>
            <p:cNvGrpSpPr>
              <a:grpSpLocks/>
            </p:cNvGrpSpPr>
            <p:nvPr/>
          </p:nvGrpSpPr>
          <p:grpSpPr bwMode="auto">
            <a:xfrm>
              <a:off x="1093002" y="1050500"/>
              <a:ext cx="4705093" cy="999396"/>
              <a:chOff x="1093002" y="1188567"/>
              <a:chExt cx="4705093" cy="999396"/>
            </a:xfrm>
          </p:grpSpPr>
          <p:sp>
            <p:nvSpPr>
              <p:cNvPr id="22" name="矩形 21">
                <a:extLst>
                  <a:ext uri="{FF2B5EF4-FFF2-40B4-BE49-F238E27FC236}">
                    <a16:creationId xmlns="" xmlns:a16="http://schemas.microsoft.com/office/drawing/2014/main" id="{35415DB1-DB5A-4A43-B76A-115D360219C9}"/>
                  </a:ext>
                </a:extLst>
              </p:cNvPr>
              <p:cNvSpPr/>
              <p:nvPr/>
            </p:nvSpPr>
            <p:spPr>
              <a:xfrm>
                <a:off x="3203848" y="1429860"/>
                <a:ext cx="2594247" cy="57857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隶书" pitchFamily="49" charset="-122"/>
                    <a:ea typeface="隶书" pitchFamily="49" charset="-122"/>
                  </a:rPr>
                  <a:t>点击添加标题</a:t>
                </a:r>
              </a:p>
            </p:txBody>
          </p:sp>
          <p:sp>
            <p:nvSpPr>
              <p:cNvPr id="11299" name="矩形 22"/>
              <p:cNvSpPr>
                <a:spLocks noChangeArrowheads="1"/>
              </p:cNvSpPr>
              <p:nvPr/>
            </p:nvSpPr>
            <p:spPr bwMode="auto">
              <a:xfrm>
                <a:off x="1093002" y="118856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p>
            </p:txBody>
          </p:sp>
          <p:sp>
            <p:nvSpPr>
              <p:cNvPr id="11300" name="矩形 23"/>
              <p:cNvSpPr>
                <a:spLocks noChangeArrowheads="1"/>
              </p:cNvSpPr>
              <p:nvPr/>
            </p:nvSpPr>
            <p:spPr bwMode="auto">
              <a:xfrm>
                <a:off x="1093002" y="181863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p>
            </p:txBody>
          </p:sp>
          <p:grpSp>
            <p:nvGrpSpPr>
              <p:cNvPr id="11301" name="组合 24"/>
              <p:cNvGrpSpPr>
                <a:grpSpLocks/>
              </p:cNvGrpSpPr>
              <p:nvPr/>
            </p:nvGrpSpPr>
            <p:grpSpPr bwMode="auto">
              <a:xfrm>
                <a:off x="2662662" y="1429860"/>
                <a:ext cx="541186" cy="578572"/>
                <a:chOff x="2662662" y="1429860"/>
                <a:chExt cx="541186" cy="578572"/>
              </a:xfrm>
            </p:grpSpPr>
            <p:cxnSp>
              <p:nvCxnSpPr>
                <p:cNvPr id="26" name="肘形连接符 25">
                  <a:extLst>
                    <a:ext uri="{FF2B5EF4-FFF2-40B4-BE49-F238E27FC236}">
                      <a16:creationId xmlns="" xmlns:a16="http://schemas.microsoft.com/office/drawing/2014/main" id="{E9726E2E-E55D-4AD3-A434-C8CFC6270E01}"/>
                    </a:ext>
                  </a:extLst>
                </p:cNvPr>
                <p:cNvCxnSpPr/>
                <p:nvPr/>
              </p:nvCxnSpPr>
              <p:spPr>
                <a:xfrm>
                  <a:off x="2660232" y="1430074"/>
                  <a:ext cx="543052" cy="28917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8E602532-E25B-436B-8AD4-F2D860DB1B9E}"/>
                    </a:ext>
                  </a:extLst>
                </p:cNvPr>
                <p:cNvCxnSpPr/>
                <p:nvPr/>
              </p:nvCxnSpPr>
              <p:spPr>
                <a:xfrm>
                  <a:off x="2933347" y="1719248"/>
                  <a:ext cx="0" cy="289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B73B631F-BA73-4202-8DAD-C2B279CDC473}"/>
                    </a:ext>
                  </a:extLst>
                </p:cNvPr>
                <p:cNvCxnSpPr/>
                <p:nvPr/>
              </p:nvCxnSpPr>
              <p:spPr>
                <a:xfrm flipH="1">
                  <a:off x="2660232" y="2003655"/>
                  <a:ext cx="2731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21" name="直接连接符 20">
              <a:extLst>
                <a:ext uri="{FF2B5EF4-FFF2-40B4-BE49-F238E27FC236}">
                  <a16:creationId xmlns="" xmlns:a16="http://schemas.microsoft.com/office/drawing/2014/main" id="{B19F7479-70DC-4914-B7CF-4540C35D95AB}"/>
                </a:ext>
              </a:extLst>
            </p:cNvPr>
            <p:cNvCxnSpPr>
              <a:stCxn id="22" idx="3"/>
            </p:cNvCxnSpPr>
            <p:nvPr/>
          </p:nvCxnSpPr>
          <p:spPr>
            <a:xfrm>
              <a:off x="5797870" y="1581181"/>
              <a:ext cx="430314"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a:grpSpLocks/>
          </p:cNvGrpSpPr>
          <p:nvPr/>
        </p:nvGrpSpPr>
        <p:grpSpPr bwMode="auto">
          <a:xfrm>
            <a:off x="1093788" y="3490913"/>
            <a:ext cx="5989637" cy="998537"/>
            <a:chOff x="1093002" y="3490253"/>
            <a:chExt cx="5990970" cy="999396"/>
          </a:xfrm>
        </p:grpSpPr>
        <p:grpSp>
          <p:nvGrpSpPr>
            <p:cNvPr id="11287" name="组合 29"/>
            <p:cNvGrpSpPr>
              <a:grpSpLocks/>
            </p:cNvGrpSpPr>
            <p:nvPr/>
          </p:nvGrpSpPr>
          <p:grpSpPr bwMode="auto">
            <a:xfrm>
              <a:off x="1093002" y="3490253"/>
              <a:ext cx="4705093" cy="999396"/>
              <a:chOff x="1093002" y="3175221"/>
              <a:chExt cx="4705093" cy="999396"/>
            </a:xfrm>
          </p:grpSpPr>
          <p:sp>
            <p:nvSpPr>
              <p:cNvPr id="32" name="矩形 31">
                <a:extLst>
                  <a:ext uri="{FF2B5EF4-FFF2-40B4-BE49-F238E27FC236}">
                    <a16:creationId xmlns="" xmlns:a16="http://schemas.microsoft.com/office/drawing/2014/main" id="{48F67B20-43E4-4C8B-81F2-C0A893F04545}"/>
                  </a:ext>
                </a:extLst>
              </p:cNvPr>
              <p:cNvSpPr/>
              <p:nvPr/>
            </p:nvSpPr>
            <p:spPr>
              <a:xfrm>
                <a:off x="3203848" y="3411379"/>
                <a:ext cx="2594247" cy="57857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隶书" pitchFamily="49" charset="-122"/>
                    <a:ea typeface="隶书" pitchFamily="49" charset="-122"/>
                  </a:rPr>
                  <a:t>点击添加标题</a:t>
                </a:r>
              </a:p>
            </p:txBody>
          </p:sp>
          <p:sp>
            <p:nvSpPr>
              <p:cNvPr id="11290" name="矩形 32"/>
              <p:cNvSpPr>
                <a:spLocks noChangeArrowheads="1"/>
              </p:cNvSpPr>
              <p:nvPr/>
            </p:nvSpPr>
            <p:spPr bwMode="auto">
              <a:xfrm>
                <a:off x="1093002" y="317522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p>
            </p:txBody>
          </p:sp>
          <p:sp>
            <p:nvSpPr>
              <p:cNvPr id="11291" name="矩形 33"/>
              <p:cNvSpPr>
                <a:spLocks noChangeArrowheads="1"/>
              </p:cNvSpPr>
              <p:nvPr/>
            </p:nvSpPr>
            <p:spPr bwMode="auto">
              <a:xfrm>
                <a:off x="1093002" y="3805285"/>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p>
            </p:txBody>
          </p:sp>
          <p:grpSp>
            <p:nvGrpSpPr>
              <p:cNvPr id="11292" name="组合 34"/>
              <p:cNvGrpSpPr>
                <a:grpSpLocks/>
              </p:cNvGrpSpPr>
              <p:nvPr/>
            </p:nvGrpSpPr>
            <p:grpSpPr bwMode="auto">
              <a:xfrm>
                <a:off x="2662662" y="3416514"/>
                <a:ext cx="541186" cy="578572"/>
                <a:chOff x="2662662" y="1429860"/>
                <a:chExt cx="541186" cy="578572"/>
              </a:xfrm>
            </p:grpSpPr>
            <p:cxnSp>
              <p:nvCxnSpPr>
                <p:cNvPr id="36" name="肘形连接符 35">
                  <a:extLst>
                    <a:ext uri="{FF2B5EF4-FFF2-40B4-BE49-F238E27FC236}">
                      <a16:creationId xmlns="" xmlns:a16="http://schemas.microsoft.com/office/drawing/2014/main" id="{0C242B5D-E3DC-4FCB-9BA8-A49ADA16EFB3}"/>
                    </a:ext>
                  </a:extLst>
                </p:cNvPr>
                <p:cNvCxnSpPr/>
                <p:nvPr/>
              </p:nvCxnSpPr>
              <p:spPr>
                <a:xfrm>
                  <a:off x="2660212" y="1430074"/>
                  <a:ext cx="543045" cy="28917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ADE62CA6-5A60-4A70-90D2-475204727DA9}"/>
                    </a:ext>
                  </a:extLst>
                </p:cNvPr>
                <p:cNvCxnSpPr/>
                <p:nvPr/>
              </p:nvCxnSpPr>
              <p:spPr>
                <a:xfrm>
                  <a:off x="2933323" y="1719248"/>
                  <a:ext cx="0" cy="289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7878C7C4-021B-4B2E-A451-A9E2B9874ED9}"/>
                    </a:ext>
                  </a:extLst>
                </p:cNvPr>
                <p:cNvCxnSpPr/>
                <p:nvPr/>
              </p:nvCxnSpPr>
              <p:spPr>
                <a:xfrm flipH="1">
                  <a:off x="2660212" y="2003654"/>
                  <a:ext cx="273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1" name="直接连接符 30">
              <a:extLst>
                <a:ext uri="{FF2B5EF4-FFF2-40B4-BE49-F238E27FC236}">
                  <a16:creationId xmlns="" xmlns:a16="http://schemas.microsoft.com/office/drawing/2014/main" id="{FADB2E73-5C24-4EA3-98C6-46B3A4F80E1E}"/>
                </a:ext>
              </a:extLst>
            </p:cNvPr>
            <p:cNvCxnSpPr/>
            <p:nvPr/>
          </p:nvCxnSpPr>
          <p:spPr>
            <a:xfrm>
              <a:off x="5797811" y="4044767"/>
              <a:ext cx="128616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a:grpSpLocks/>
          </p:cNvGrpSpPr>
          <p:nvPr/>
        </p:nvGrpSpPr>
        <p:grpSpPr bwMode="auto">
          <a:xfrm>
            <a:off x="1093788" y="2270125"/>
            <a:ext cx="5589587" cy="1000125"/>
            <a:chOff x="1093002" y="2270377"/>
            <a:chExt cx="5590861" cy="999396"/>
          </a:xfrm>
        </p:grpSpPr>
        <p:grpSp>
          <p:nvGrpSpPr>
            <p:cNvPr id="11276" name="组合 39"/>
            <p:cNvGrpSpPr>
              <a:grpSpLocks/>
            </p:cNvGrpSpPr>
            <p:nvPr/>
          </p:nvGrpSpPr>
          <p:grpSpPr bwMode="auto">
            <a:xfrm>
              <a:off x="1093002" y="2270377"/>
              <a:ext cx="4705093" cy="999396"/>
              <a:chOff x="1093002" y="2181894"/>
              <a:chExt cx="4705093" cy="999396"/>
            </a:xfrm>
          </p:grpSpPr>
          <p:sp>
            <p:nvSpPr>
              <p:cNvPr id="44" name="矩形 43">
                <a:extLst>
                  <a:ext uri="{FF2B5EF4-FFF2-40B4-BE49-F238E27FC236}">
                    <a16:creationId xmlns="" xmlns:a16="http://schemas.microsoft.com/office/drawing/2014/main" id="{CE1DFF0A-8990-4878-B01F-9221B922F7D8}"/>
                  </a:ext>
                </a:extLst>
              </p:cNvPr>
              <p:cNvSpPr/>
              <p:nvPr/>
            </p:nvSpPr>
            <p:spPr>
              <a:xfrm>
                <a:off x="3203848" y="2435112"/>
                <a:ext cx="2594247" cy="57857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隶书" pitchFamily="49" charset="-122"/>
                    <a:ea typeface="隶书" pitchFamily="49" charset="-122"/>
                  </a:rPr>
                  <a:t>点击添加标题</a:t>
                </a:r>
              </a:p>
            </p:txBody>
          </p:sp>
          <p:sp>
            <p:nvSpPr>
              <p:cNvPr id="11281" name="矩形 44"/>
              <p:cNvSpPr>
                <a:spLocks noChangeArrowheads="1"/>
              </p:cNvSpPr>
              <p:nvPr/>
            </p:nvSpPr>
            <p:spPr bwMode="auto">
              <a:xfrm>
                <a:off x="1093002" y="2181894"/>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p>
            </p:txBody>
          </p:sp>
          <p:sp>
            <p:nvSpPr>
              <p:cNvPr id="11282" name="矩形 45"/>
              <p:cNvSpPr>
                <a:spLocks noChangeArrowheads="1"/>
              </p:cNvSpPr>
              <p:nvPr/>
            </p:nvSpPr>
            <p:spPr bwMode="auto">
              <a:xfrm>
                <a:off x="1093002" y="281195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p>
            </p:txBody>
          </p:sp>
          <p:grpSp>
            <p:nvGrpSpPr>
              <p:cNvPr id="11283" name="组合 46"/>
              <p:cNvGrpSpPr>
                <a:grpSpLocks/>
              </p:cNvGrpSpPr>
              <p:nvPr/>
            </p:nvGrpSpPr>
            <p:grpSpPr bwMode="auto">
              <a:xfrm>
                <a:off x="2662662" y="2423187"/>
                <a:ext cx="541186" cy="578572"/>
                <a:chOff x="2662662" y="1429860"/>
                <a:chExt cx="541186" cy="578572"/>
              </a:xfrm>
            </p:grpSpPr>
            <p:cxnSp>
              <p:nvCxnSpPr>
                <p:cNvPr id="48" name="肘形连接符 47">
                  <a:extLst>
                    <a:ext uri="{FF2B5EF4-FFF2-40B4-BE49-F238E27FC236}">
                      <a16:creationId xmlns="" xmlns:a16="http://schemas.microsoft.com/office/drawing/2014/main" id="{8612EC3F-31D1-4857-B4D2-A96164CE17D1}"/>
                    </a:ext>
                  </a:extLst>
                </p:cNvPr>
                <p:cNvCxnSpPr/>
                <p:nvPr/>
              </p:nvCxnSpPr>
              <p:spPr>
                <a:xfrm>
                  <a:off x="2660221" y="1429691"/>
                  <a:ext cx="543048" cy="29030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077D26D9-64EB-4FE7-BFAE-40E9860A8C61}"/>
                    </a:ext>
                  </a:extLst>
                </p:cNvPr>
                <p:cNvCxnSpPr/>
                <p:nvPr/>
              </p:nvCxnSpPr>
              <p:spPr>
                <a:xfrm>
                  <a:off x="2933334" y="1719992"/>
                  <a:ext cx="0" cy="288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0C58B5EE-676C-4985-80B6-7784FF0B853E}"/>
                    </a:ext>
                  </a:extLst>
                </p:cNvPr>
                <p:cNvCxnSpPr/>
                <p:nvPr/>
              </p:nvCxnSpPr>
              <p:spPr>
                <a:xfrm flipH="1">
                  <a:off x="2660221" y="2003947"/>
                  <a:ext cx="2731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1277" name="组合 40"/>
            <p:cNvGrpSpPr>
              <a:grpSpLocks/>
            </p:cNvGrpSpPr>
            <p:nvPr/>
          </p:nvGrpSpPr>
          <p:grpSpPr bwMode="auto">
            <a:xfrm>
              <a:off x="5798095" y="2357202"/>
              <a:ext cx="885768" cy="455679"/>
              <a:chOff x="5798095" y="2357202"/>
              <a:chExt cx="885768" cy="455679"/>
            </a:xfrm>
          </p:grpSpPr>
          <p:cxnSp>
            <p:nvCxnSpPr>
              <p:cNvPr id="42" name="直接连接符 41">
                <a:extLst>
                  <a:ext uri="{FF2B5EF4-FFF2-40B4-BE49-F238E27FC236}">
                    <a16:creationId xmlns="" xmlns:a16="http://schemas.microsoft.com/office/drawing/2014/main" id="{72E07A15-7351-4FE6-B236-E2D663B79AF8}"/>
                  </a:ext>
                </a:extLst>
              </p:cNvPr>
              <p:cNvCxnSpPr/>
              <p:nvPr/>
            </p:nvCxnSpPr>
            <p:spPr>
              <a:xfrm>
                <a:off x="5797836" y="2812907"/>
                <a:ext cx="43031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9F24C235-F1A6-4022-8301-B299D25437F7}"/>
                  </a:ext>
                </a:extLst>
              </p:cNvPr>
              <p:cNvCxnSpPr/>
              <p:nvPr/>
            </p:nvCxnSpPr>
            <p:spPr>
              <a:xfrm flipV="1">
                <a:off x="6228147" y="2357627"/>
                <a:ext cx="455716" cy="45528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cxnSp>
        <p:nvCxnSpPr>
          <p:cNvPr id="51" name="直接连接符 50">
            <a:extLst>
              <a:ext uri="{FF2B5EF4-FFF2-40B4-BE49-F238E27FC236}">
                <a16:creationId xmlns="" xmlns:a16="http://schemas.microsoft.com/office/drawing/2014/main" id="{2477DA82-78FA-4425-B864-78C2EC5D21D3}"/>
              </a:ext>
            </a:extLst>
          </p:cNvPr>
          <p:cNvCxnSpPr/>
          <p:nvPr/>
        </p:nvCxnSpPr>
        <p:spPr>
          <a:xfrm flipH="1" flipV="1">
            <a:off x="7083425" y="2270125"/>
            <a:ext cx="17463" cy="1774825"/>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53" presetClass="entr" presetSubtype="16"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22" presetClass="entr" presetSubtype="2" fill="hold" nodeType="withEffect">
                                  <p:stCondLst>
                                    <p:cond delay="100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par>
                                <p:cTn id="17" presetID="22" presetClass="entr" presetSubtype="2" fill="hold" nodeType="withEffect">
                                  <p:stCondLst>
                                    <p:cond delay="1500"/>
                                  </p:stCondLst>
                                  <p:childTnLst>
                                    <p:set>
                                      <p:cBhvr>
                                        <p:cTn id="18" dur="1" fill="hold">
                                          <p:stCondLst>
                                            <p:cond delay="0"/>
                                          </p:stCondLst>
                                        </p:cTn>
                                        <p:tgtEl>
                                          <p:spTgt spid="39"/>
                                        </p:tgtEl>
                                        <p:attrNameLst>
                                          <p:attrName>style.visibility</p:attrName>
                                        </p:attrNameLst>
                                      </p:cBhvr>
                                      <p:to>
                                        <p:strVal val="visible"/>
                                      </p:to>
                                    </p:set>
                                    <p:animEffect transition="in" filter="wipe(right)">
                                      <p:cBhvr>
                                        <p:cTn id="19" dur="500"/>
                                        <p:tgtEl>
                                          <p:spTgt spid="39"/>
                                        </p:tgtEl>
                                      </p:cBhvr>
                                    </p:animEffect>
                                  </p:childTnLst>
                                </p:cTn>
                              </p:par>
                              <p:par>
                                <p:cTn id="20" presetID="22" presetClass="entr" presetSubtype="1" fill="hold" nodeType="withEffect">
                                  <p:stCondLst>
                                    <p:cond delay="2000"/>
                                  </p:stCondLst>
                                  <p:childTnLst>
                                    <p:set>
                                      <p:cBhvr>
                                        <p:cTn id="21" dur="1" fill="hold">
                                          <p:stCondLst>
                                            <p:cond delay="0"/>
                                          </p:stCondLst>
                                        </p:cTn>
                                        <p:tgtEl>
                                          <p:spTgt spid="51"/>
                                        </p:tgtEl>
                                        <p:attrNameLst>
                                          <p:attrName>style.visibility</p:attrName>
                                        </p:attrNameLst>
                                      </p:cBhvr>
                                      <p:to>
                                        <p:strVal val="visible"/>
                                      </p:to>
                                    </p:set>
                                    <p:animEffect transition="in" filter="wipe(up)">
                                      <p:cBhvr>
                                        <p:cTn id="22" dur="250"/>
                                        <p:tgtEl>
                                          <p:spTgt spid="51"/>
                                        </p:tgtEl>
                                      </p:cBhvr>
                                    </p:animEffect>
                                  </p:childTnLst>
                                </p:cTn>
                              </p:par>
                              <p:par>
                                <p:cTn id="23" presetID="22" presetClass="entr" presetSubtype="2" fill="hold" nodeType="withEffect">
                                  <p:stCondLst>
                                    <p:cond delay="225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5A5E5E1E-BFB7-42FE-A85D-F39B00458789}"/>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3CA3327F-F17A-44DF-887F-30CAEDAF41AB}"/>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59B38CE4-BAAD-4B8D-8AB8-CC46EC250996}"/>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添加标题</a:t>
            </a:r>
            <a:endParaRPr lang="zh-CN" altLang="en-US" sz="4000"/>
          </a:p>
        </p:txBody>
      </p:sp>
      <p:cxnSp>
        <p:nvCxnSpPr>
          <p:cNvPr id="15" name="直接连接符 14">
            <a:extLst>
              <a:ext uri="{FF2B5EF4-FFF2-40B4-BE49-F238E27FC236}">
                <a16:creationId xmlns="" xmlns:a16="http://schemas.microsoft.com/office/drawing/2014/main" id="{014971F7-B9F1-4F73-8579-8442E8C01C0A}"/>
              </a:ext>
            </a:extLst>
          </p:cNvPr>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a:grpSpLocks/>
          </p:cNvGrpSpPr>
          <p:nvPr/>
        </p:nvGrpSpPr>
        <p:grpSpPr bwMode="auto">
          <a:xfrm>
            <a:off x="3101975" y="1260475"/>
            <a:ext cx="2855913" cy="2809875"/>
            <a:chOff x="3144044" y="1034918"/>
            <a:chExt cx="2855912" cy="2809875"/>
          </a:xfrm>
        </p:grpSpPr>
        <p:pic>
          <p:nvPicPr>
            <p:cNvPr id="17" name="Picture 3" descr="C:\Documents and Settings\Administrator\桌面\111.png">
              <a:extLst>
                <a:ext uri="{FF2B5EF4-FFF2-40B4-BE49-F238E27FC236}">
                  <a16:creationId xmlns="" xmlns:a16="http://schemas.microsoft.com/office/drawing/2014/main" id="{F5578B4B-FD5C-48C2-B890-0359AED9A701}"/>
                </a:ext>
              </a:extLst>
            </p:cNvPr>
            <p:cNvPicPr>
              <a:picLocks noChangeAspect="1" noChangeArrowheads="1"/>
            </p:cNvPicPr>
            <p:nvPr/>
          </p:nvPicPr>
          <p:blipFill>
            <a:blip r:embed="rId3"/>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 xmlns:a16="http://schemas.microsoft.com/office/drawing/2014/main" id="{756F0035-8B5F-4DD1-9D26-9D68EDEE66CB}"/>
                </a:ext>
              </a:extLst>
            </p:cNvPr>
            <p:cNvSpPr txBox="1"/>
            <p:nvPr/>
          </p:nvSpPr>
          <p:spPr>
            <a:xfrm>
              <a:off x="3517865" y="1371421"/>
              <a:ext cx="2108268" cy="2400657"/>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150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150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pic>
        <p:nvPicPr>
          <p:cNvPr id="19" name="Picture 6" descr="C:\Documents and Settings\Administrator\桌面\未标题-1-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7888" y="2973388"/>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 descr="C:\Documents and Settings\Administrator\桌面\未标题-1-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57888" y="882650"/>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8" descr="C:\Documents and Settings\Administrator\桌面\未标题-1-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3225" y="2973388"/>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C:\Documents and Settings\Administrator\桌面\未标题-1-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73225" y="884238"/>
            <a:ext cx="1428750"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标题 1"/>
          <p:cNvSpPr txBox="1">
            <a:spLocks/>
          </p:cNvSpPr>
          <p:nvPr/>
        </p:nvSpPr>
        <p:spPr bwMode="auto">
          <a:xfrm>
            <a:off x="847725" y="2246313"/>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p>
        </p:txBody>
      </p:sp>
      <p:sp>
        <p:nvSpPr>
          <p:cNvPr id="24" name="标题 1"/>
          <p:cNvSpPr txBox="1">
            <a:spLocks/>
          </p:cNvSpPr>
          <p:nvPr/>
        </p:nvSpPr>
        <p:spPr bwMode="auto">
          <a:xfrm>
            <a:off x="847725" y="4276725"/>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p>
        </p:txBody>
      </p:sp>
      <p:sp>
        <p:nvSpPr>
          <p:cNvPr id="25" name="标题 1"/>
          <p:cNvSpPr txBox="1">
            <a:spLocks/>
          </p:cNvSpPr>
          <p:nvPr/>
        </p:nvSpPr>
        <p:spPr bwMode="auto">
          <a:xfrm>
            <a:off x="5175250" y="2246313"/>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p>
        </p:txBody>
      </p:sp>
      <p:sp>
        <p:nvSpPr>
          <p:cNvPr id="26" name="标题 1"/>
          <p:cNvSpPr txBox="1">
            <a:spLocks/>
          </p:cNvSpPr>
          <p:nvPr/>
        </p:nvSpPr>
        <p:spPr bwMode="auto">
          <a:xfrm>
            <a:off x="5175250" y="4276725"/>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p>
        </p:txBody>
      </p:sp>
      <p:grpSp>
        <p:nvGrpSpPr>
          <p:cNvPr id="27" name="组合 26"/>
          <p:cNvGrpSpPr>
            <a:grpSpLocks/>
          </p:cNvGrpSpPr>
          <p:nvPr/>
        </p:nvGrpSpPr>
        <p:grpSpPr bwMode="auto">
          <a:xfrm>
            <a:off x="2387600" y="2667000"/>
            <a:ext cx="384175" cy="260350"/>
            <a:chOff x="2387528" y="2667613"/>
            <a:chExt cx="384272" cy="260404"/>
          </a:xfrm>
        </p:grpSpPr>
        <p:cxnSp>
          <p:nvCxnSpPr>
            <p:cNvPr id="28" name="直接连接符 27">
              <a:extLst>
                <a:ext uri="{FF2B5EF4-FFF2-40B4-BE49-F238E27FC236}">
                  <a16:creationId xmlns="" xmlns:a16="http://schemas.microsoft.com/office/drawing/2014/main" id="{B2678DD7-6F16-4C23-B7EC-CCE960688736}"/>
                </a:ext>
              </a:extLst>
            </p:cNvPr>
            <p:cNvCxnSpPr/>
            <p:nvPr/>
          </p:nvCxnSpPr>
          <p:spPr>
            <a:xfrm flipH="1">
              <a:off x="2387528" y="2667613"/>
              <a:ext cx="0" cy="26040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73258036-F38E-427C-8BCA-65CB1B8F37C5}"/>
                </a:ext>
              </a:extLst>
            </p:cNvPr>
            <p:cNvCxnSpPr/>
            <p:nvPr/>
          </p:nvCxnSpPr>
          <p:spPr>
            <a:xfrm>
              <a:off x="2387528" y="2797815"/>
              <a:ext cx="38427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a:grpSpLocks/>
          </p:cNvGrpSpPr>
          <p:nvPr/>
        </p:nvGrpSpPr>
        <p:grpSpPr bwMode="auto">
          <a:xfrm>
            <a:off x="6288088" y="2667000"/>
            <a:ext cx="384175" cy="260350"/>
            <a:chOff x="2257589" y="2667613"/>
            <a:chExt cx="384271" cy="260404"/>
          </a:xfrm>
        </p:grpSpPr>
        <p:cxnSp>
          <p:nvCxnSpPr>
            <p:cNvPr id="31" name="直接连接符 30">
              <a:extLst>
                <a:ext uri="{FF2B5EF4-FFF2-40B4-BE49-F238E27FC236}">
                  <a16:creationId xmlns="" xmlns:a16="http://schemas.microsoft.com/office/drawing/2014/main" id="{C84D1E21-38A4-47CA-A26E-CC617C9EA150}"/>
                </a:ext>
              </a:extLst>
            </p:cNvPr>
            <p:cNvCxnSpPr/>
            <p:nvPr/>
          </p:nvCxnSpPr>
          <p:spPr>
            <a:xfrm flipH="1">
              <a:off x="2641860" y="2667613"/>
              <a:ext cx="0" cy="26040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DFC288A5-2299-4C58-A6CF-0B672C8DA3A9}"/>
                </a:ext>
              </a:extLst>
            </p:cNvPr>
            <p:cNvCxnSpPr/>
            <p:nvPr/>
          </p:nvCxnSpPr>
          <p:spPr>
            <a:xfrm>
              <a:off x="2257589" y="2797815"/>
              <a:ext cx="38427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par>
                                <p:cTn id="14" presetID="53" presetClass="entr" presetSubtype="528" fill="hold" nodeType="withEffect">
                                  <p:stCondLst>
                                    <p:cond delay="100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fltVal val="0.5"/>
                                          </p:val>
                                        </p:tav>
                                        <p:tav tm="100000">
                                          <p:val>
                                            <p:strVal val="#ppt_x"/>
                                          </p:val>
                                        </p:tav>
                                      </p:tavLst>
                                    </p:anim>
                                    <p:anim calcmode="lin" valueType="num">
                                      <p:cBhvr>
                                        <p:cTn id="20" dur="500" fill="hold"/>
                                        <p:tgtEl>
                                          <p:spTgt spid="22"/>
                                        </p:tgtEl>
                                        <p:attrNameLst>
                                          <p:attrName>ppt_y</p:attrName>
                                        </p:attrNameLst>
                                      </p:cBhvr>
                                      <p:tavLst>
                                        <p:tav tm="0">
                                          <p:val>
                                            <p:fltVal val="0.5"/>
                                          </p:val>
                                        </p:tav>
                                        <p:tav tm="100000">
                                          <p:val>
                                            <p:strVal val="#ppt_y"/>
                                          </p:val>
                                        </p:tav>
                                      </p:tavLst>
                                    </p:anim>
                                  </p:childTnLst>
                                </p:cTn>
                              </p:par>
                              <p:par>
                                <p:cTn id="21" presetID="12" presetClass="entr" presetSubtype="1" fill="hold" grpId="0" nodeType="withEffect">
                                  <p:stCondLst>
                                    <p:cond delay="15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ppt_y</p:attrName>
                                        </p:attrNameLst>
                                      </p:cBhvr>
                                      <p:tavLst>
                                        <p:tav tm="0">
                                          <p:val>
                                            <p:strVal val="#ppt_y-#ppt_h*1.125000"/>
                                          </p:val>
                                        </p:tav>
                                        <p:tav tm="100000">
                                          <p:val>
                                            <p:strVal val="#ppt_y"/>
                                          </p:val>
                                        </p:tav>
                                      </p:tavLst>
                                    </p:anim>
                                    <p:animEffect transition="in" filter="wipe(down)">
                                      <p:cBhvr>
                                        <p:cTn id="24" dur="500"/>
                                        <p:tgtEl>
                                          <p:spTgt spid="23"/>
                                        </p:tgtEl>
                                      </p:cBhvr>
                                    </p:animEffect>
                                  </p:childTnLst>
                                </p:cTn>
                              </p:par>
                              <p:par>
                                <p:cTn id="25" presetID="53" presetClass="entr" presetSubtype="528" fill="hold" nodeType="withEffect">
                                  <p:stCondLst>
                                    <p:cond delay="15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anim calcmode="lin" valueType="num">
                                      <p:cBhvr>
                                        <p:cTn id="30" dur="500" fill="hold"/>
                                        <p:tgtEl>
                                          <p:spTgt spid="20"/>
                                        </p:tgtEl>
                                        <p:attrNameLst>
                                          <p:attrName>ppt_x</p:attrName>
                                        </p:attrNameLst>
                                      </p:cBhvr>
                                      <p:tavLst>
                                        <p:tav tm="0">
                                          <p:val>
                                            <p:fltVal val="0.5"/>
                                          </p:val>
                                        </p:tav>
                                        <p:tav tm="100000">
                                          <p:val>
                                            <p:strVal val="#ppt_x"/>
                                          </p:val>
                                        </p:tav>
                                      </p:tavLst>
                                    </p:anim>
                                    <p:anim calcmode="lin" valueType="num">
                                      <p:cBhvr>
                                        <p:cTn id="31" dur="500" fill="hold"/>
                                        <p:tgtEl>
                                          <p:spTgt spid="20"/>
                                        </p:tgtEl>
                                        <p:attrNameLst>
                                          <p:attrName>ppt_y</p:attrName>
                                        </p:attrNameLst>
                                      </p:cBhvr>
                                      <p:tavLst>
                                        <p:tav tm="0">
                                          <p:val>
                                            <p:fltVal val="0.5"/>
                                          </p:val>
                                        </p:tav>
                                        <p:tav tm="100000">
                                          <p:val>
                                            <p:strVal val="#ppt_y"/>
                                          </p:val>
                                        </p:tav>
                                      </p:tavLst>
                                    </p:anim>
                                  </p:childTnLst>
                                </p:cTn>
                              </p:par>
                              <p:par>
                                <p:cTn id="32" presetID="12" presetClass="entr" presetSubtype="1" fill="hold" grpId="0" nodeType="withEffect">
                                  <p:stCondLst>
                                    <p:cond delay="20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ppt_y</p:attrName>
                                        </p:attrNameLst>
                                      </p:cBhvr>
                                      <p:tavLst>
                                        <p:tav tm="0">
                                          <p:val>
                                            <p:strVal val="#ppt_y-#ppt_h*1.125000"/>
                                          </p:val>
                                        </p:tav>
                                        <p:tav tm="100000">
                                          <p:val>
                                            <p:strVal val="#ppt_y"/>
                                          </p:val>
                                        </p:tav>
                                      </p:tavLst>
                                    </p:anim>
                                    <p:animEffect transition="in" filter="wipe(down)">
                                      <p:cBhvr>
                                        <p:cTn id="35" dur="500"/>
                                        <p:tgtEl>
                                          <p:spTgt spid="25"/>
                                        </p:tgtEl>
                                      </p:cBhvr>
                                    </p:animEffect>
                                  </p:childTnLst>
                                </p:cTn>
                              </p:par>
                              <p:par>
                                <p:cTn id="36" presetID="53" presetClass="entr" presetSubtype="528" fill="hold" nodeType="withEffect">
                                  <p:stCondLst>
                                    <p:cond delay="20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anim calcmode="lin" valueType="num">
                                      <p:cBhvr>
                                        <p:cTn id="41" dur="500" fill="hold"/>
                                        <p:tgtEl>
                                          <p:spTgt spid="21"/>
                                        </p:tgtEl>
                                        <p:attrNameLst>
                                          <p:attrName>ppt_x</p:attrName>
                                        </p:attrNameLst>
                                      </p:cBhvr>
                                      <p:tavLst>
                                        <p:tav tm="0">
                                          <p:val>
                                            <p:fltVal val="0.5"/>
                                          </p:val>
                                        </p:tav>
                                        <p:tav tm="100000">
                                          <p:val>
                                            <p:strVal val="#ppt_x"/>
                                          </p:val>
                                        </p:tav>
                                      </p:tavLst>
                                    </p:anim>
                                    <p:anim calcmode="lin" valueType="num">
                                      <p:cBhvr>
                                        <p:cTn id="42" dur="500" fill="hold"/>
                                        <p:tgtEl>
                                          <p:spTgt spid="21"/>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25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fltVal val="0.5"/>
                                          </p:val>
                                        </p:tav>
                                        <p:tav tm="100000">
                                          <p:val>
                                            <p:strVal val="#ppt_x"/>
                                          </p:val>
                                        </p:tav>
                                      </p:tavLst>
                                    </p:anim>
                                    <p:anim calcmode="lin" valueType="num">
                                      <p:cBhvr>
                                        <p:cTn id="49" dur="500" fill="hold"/>
                                        <p:tgtEl>
                                          <p:spTgt spid="19"/>
                                        </p:tgtEl>
                                        <p:attrNameLst>
                                          <p:attrName>ppt_y</p:attrName>
                                        </p:attrNameLst>
                                      </p:cBhvr>
                                      <p:tavLst>
                                        <p:tav tm="0">
                                          <p:val>
                                            <p:fltVal val="0.5"/>
                                          </p:val>
                                        </p:tav>
                                        <p:tav tm="100000">
                                          <p:val>
                                            <p:strVal val="#ppt_y"/>
                                          </p:val>
                                        </p:tav>
                                      </p:tavLst>
                                    </p:anim>
                                  </p:childTnLst>
                                </p:cTn>
                              </p:par>
                              <p:par>
                                <p:cTn id="50" presetID="12" presetClass="entr" presetSubtype="1"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p:tgtEl>
                                          <p:spTgt spid="24"/>
                                        </p:tgtEl>
                                        <p:attrNameLst>
                                          <p:attrName>ppt_y</p:attrName>
                                        </p:attrNameLst>
                                      </p:cBhvr>
                                      <p:tavLst>
                                        <p:tav tm="0">
                                          <p:val>
                                            <p:strVal val="#ppt_y-#ppt_h*1.125000"/>
                                          </p:val>
                                        </p:tav>
                                        <p:tav tm="100000">
                                          <p:val>
                                            <p:strVal val="#ppt_y"/>
                                          </p:val>
                                        </p:tav>
                                      </p:tavLst>
                                    </p:anim>
                                    <p:animEffect transition="in" filter="wipe(down)">
                                      <p:cBhvr>
                                        <p:cTn id="53" dur="500"/>
                                        <p:tgtEl>
                                          <p:spTgt spid="24"/>
                                        </p:tgtEl>
                                      </p:cBhvr>
                                    </p:animEffect>
                                  </p:childTnLst>
                                </p:cTn>
                              </p:par>
                              <p:par>
                                <p:cTn id="54" presetID="12" presetClass="entr" presetSubtype="1" fill="hold" grpId="0" nodeType="withEffect">
                                  <p:stCondLst>
                                    <p:cond delay="30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ppt_y</p:attrName>
                                        </p:attrNameLst>
                                      </p:cBhvr>
                                      <p:tavLst>
                                        <p:tav tm="0">
                                          <p:val>
                                            <p:strVal val="#ppt_y-#ppt_h*1.125000"/>
                                          </p:val>
                                        </p:tav>
                                        <p:tav tm="100000">
                                          <p:val>
                                            <p:strVal val="#ppt_y"/>
                                          </p:val>
                                        </p:tav>
                                      </p:tavLst>
                                    </p:anim>
                                    <p:animEffect transition="in" filter="wipe(down)">
                                      <p:cBhvr>
                                        <p:cTn id="57" dur="500"/>
                                        <p:tgtEl>
                                          <p:spTgt spid="26"/>
                                        </p:tgtEl>
                                      </p:cBhvr>
                                    </p:animEffect>
                                  </p:childTnLst>
                                </p:cTn>
                              </p:par>
                              <p:par>
                                <p:cTn id="58" presetID="10" presetClass="entr" presetSubtype="0" fill="hold" nodeType="withEffect">
                                  <p:stCondLst>
                                    <p:cond delay="300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nodeType="withEffect">
                                  <p:stCondLst>
                                    <p:cond delay="30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AD7C8B76-8D8D-4E3F-B09F-95CD3B175AA2}"/>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32C1BD1C-003C-4B3E-9464-A5B2685E97AE}"/>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0D95816A-AAAC-4449-95FD-479218D8C967}"/>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添加标题</a:t>
            </a:r>
            <a:endParaRPr lang="zh-CN" altLang="en-US" sz="4000"/>
          </a:p>
        </p:txBody>
      </p:sp>
      <p:cxnSp>
        <p:nvCxnSpPr>
          <p:cNvPr id="15" name="直接连接符 14">
            <a:extLst>
              <a:ext uri="{FF2B5EF4-FFF2-40B4-BE49-F238E27FC236}">
                <a16:creationId xmlns="" xmlns:a16="http://schemas.microsoft.com/office/drawing/2014/main" id="{4EE350C4-C7C1-4238-84D1-7325FE2F211A}"/>
              </a:ext>
            </a:extLst>
          </p:cNvPr>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Picture 2" descr="C:\Documents and Settings\Administrator\My Documents\My Pictures\1\新建文件夹\m_1312774696514.jpg">
            <a:extLst>
              <a:ext uri="{FF2B5EF4-FFF2-40B4-BE49-F238E27FC236}">
                <a16:creationId xmlns="" xmlns:a16="http://schemas.microsoft.com/office/drawing/2014/main" id="{6880BF02-03B1-4AB9-9E6F-B48E039D1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024"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7" name="Picture 3" descr="C:\Documents and Settings\Administrator\My Documents\My Pictures\1\新建文件夹\m_1312774704558.jpg">
            <a:extLst>
              <a:ext uri="{FF2B5EF4-FFF2-40B4-BE49-F238E27FC236}">
                <a16:creationId xmlns="" xmlns:a16="http://schemas.microsoft.com/office/drawing/2014/main" id="{31A1AAF2-E732-43B8-99EF-45D3E4E045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9202"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My Documents\My Pictures\1\新建文件夹\m_1312774782274.jpg">
            <a:extLst>
              <a:ext uri="{FF2B5EF4-FFF2-40B4-BE49-F238E27FC236}">
                <a16:creationId xmlns="" xmlns:a16="http://schemas.microsoft.com/office/drawing/2014/main" id="{0DA13A55-08D6-464D-8240-DFD78C1D0D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7380"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9" name="Picture 4" descr="C:\Documents and Settings\Administrator\My Documents\My Pictures\1\新建文件夹\m_1312774736161.jpg">
            <a:extLst>
              <a:ext uri="{FF2B5EF4-FFF2-40B4-BE49-F238E27FC236}">
                <a16:creationId xmlns="" xmlns:a16="http://schemas.microsoft.com/office/drawing/2014/main" id="{FF1DB647-DB0F-4B65-B2F9-17C1C4E2A8A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5559"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20" name="矩形 19">
            <a:extLst>
              <a:ext uri="{FF2B5EF4-FFF2-40B4-BE49-F238E27FC236}">
                <a16:creationId xmlns="" xmlns:a16="http://schemas.microsoft.com/office/drawing/2014/main" id="{96F67065-4511-4960-A5EA-3625BD36B548}"/>
              </a:ext>
            </a:extLst>
          </p:cNvPr>
          <p:cNvSpPr/>
          <p:nvPr/>
        </p:nvSpPr>
        <p:spPr>
          <a:xfrm>
            <a:off x="1259632" y="3418477"/>
            <a:ext cx="6501927" cy="1200329"/>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1" name="矩形​​ 9">
            <a:extLst>
              <a:ext uri="{FF2B5EF4-FFF2-40B4-BE49-F238E27FC236}">
                <a16:creationId xmlns="" xmlns:a16="http://schemas.microsoft.com/office/drawing/2014/main" id="{87618A3F-40AA-4065-A25F-B98586B0AFA4}"/>
              </a:ext>
            </a:extLst>
          </p:cNvPr>
          <p:cNvSpPr/>
          <p:nvPr/>
        </p:nvSpPr>
        <p:spPr>
          <a:xfrm>
            <a:off x="1258888" y="3417888"/>
            <a:ext cx="6265862" cy="1045351"/>
          </a:xfrm>
          <a:prstGeom prst="rect">
            <a:avLst/>
          </a:prstGeom>
        </p:spPr>
        <p:txBody>
          <a:bodyPr>
            <a:spAutoFit/>
          </a:bodyPr>
          <a:lstStyle/>
          <a:p>
            <a:pPr algn="just">
              <a:lnSpc>
                <a:spcPct val="120000"/>
              </a:lnSpc>
            </a:pPr>
            <a:r>
              <a:rPr lang="zh-CN" altLang="en-US" sz="18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1800">
              <a:solidFill>
                <a:schemeClr val="tx1">
                  <a:lumMod val="75000"/>
                  <a:lumOff val="25000"/>
                </a:schemeClr>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12" presetClass="entr" presetSubtype="4"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nodeType="withEffect">
                                  <p:stCondLst>
                                    <p:cond delay="10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par>
                                <p:cTn id="17" presetID="12" presetClass="entr" presetSubtype="4" fill="hold" nodeType="withEffect">
                                  <p:stCondLst>
                                    <p:cond delay="1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up)">
                                      <p:cBhvr>
                                        <p:cTn id="20" dur="500"/>
                                        <p:tgtEl>
                                          <p:spTgt spid="18"/>
                                        </p:tgtEl>
                                      </p:cBhvr>
                                    </p:animEffect>
                                  </p:childTnLst>
                                </p:cTn>
                              </p:par>
                              <p:par>
                                <p:cTn id="21" presetID="12" presetClass="entr" presetSubtype="4" fill="hold" nodeType="withEffect">
                                  <p:stCondLst>
                                    <p:cond delay="2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par>
                                <p:cTn id="25" presetID="22" presetClass="entr" presetSubtype="1" fill="hold" nodeType="withEffect">
                                  <p:stCondLst>
                                    <p:cond delay="250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1" fill="hold" grpId="0" nodeType="withEffect">
                                  <p:stCondLst>
                                    <p:cond delay="3000"/>
                                  </p:stCondLst>
                                  <p:childTnLst>
                                    <p:set>
                                      <p:cBhvr>
                                        <p:cTn id="29" dur="1" fill="hold">
                                          <p:stCondLst>
                                            <p:cond delay="0"/>
                                          </p:stCondLst>
                                        </p:cTn>
                                        <p:tgtEl>
                                          <p:spTgt spid="21"/>
                                        </p:tgtEl>
                                        <p:attrNameLst>
                                          <p:attrName>style.visibility</p:attrName>
                                        </p:attrNameLst>
                                      </p:cBhvr>
                                      <p:to>
                                        <p:strVal val="visible"/>
                                      </p:to>
                                    </p:set>
                                    <p:animEffect transition="in" filter="wipe(up)">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77"/>
          <p:cNvSpPr/>
          <p:nvPr/>
        </p:nvSpPr>
        <p:spPr>
          <a:xfrm>
            <a:off x="3018742" y="1275606"/>
            <a:ext cx="1133625" cy="369324"/>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rPr>
              <a:t>添加标题</a:t>
            </a:r>
            <a:endParaRPr lang="en-US" altLang="x-none"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endParaRPr>
          </a:p>
        </p:txBody>
      </p:sp>
      <p:sp>
        <p:nvSpPr>
          <p:cNvPr id="22" name="矩形 78"/>
          <p:cNvSpPr/>
          <p:nvPr/>
        </p:nvSpPr>
        <p:spPr>
          <a:xfrm>
            <a:off x="1588554" y="1656606"/>
            <a:ext cx="2563813" cy="430887"/>
          </a:xfrm>
          <a:prstGeom prst="rect">
            <a:avLst/>
          </a:prstGeom>
          <a:noFill/>
          <a:ln w="9525">
            <a:noFill/>
            <a:miter/>
          </a:ln>
        </p:spPr>
        <p:txBody>
          <a:bodyPr>
            <a:spAutoFit/>
          </a:bodyPr>
          <a:lstStyle/>
          <a:p>
            <a:pPr lvl="0" algn="r" eaLnBrk="1" hangingPunct="1">
              <a:buNone/>
            </a:pPr>
            <a:r>
              <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rPr>
              <a:t>点击输入图表的描述说明，点击输入图表的描述说明</a:t>
            </a:r>
          </a:p>
        </p:txBody>
      </p:sp>
      <p:sp>
        <p:nvSpPr>
          <p:cNvPr id="23" name="矩形 79"/>
          <p:cNvSpPr/>
          <p:nvPr/>
        </p:nvSpPr>
        <p:spPr>
          <a:xfrm>
            <a:off x="3018742" y="2377331"/>
            <a:ext cx="1133625" cy="369324"/>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rPr>
              <a:t>添加标题</a:t>
            </a:r>
            <a:endParaRPr lang="en-US" altLang="x-none"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endParaRPr>
          </a:p>
        </p:txBody>
      </p:sp>
      <p:sp>
        <p:nvSpPr>
          <p:cNvPr id="24" name="矩形 80"/>
          <p:cNvSpPr/>
          <p:nvPr/>
        </p:nvSpPr>
        <p:spPr>
          <a:xfrm>
            <a:off x="1588554" y="2758331"/>
            <a:ext cx="2563813" cy="430887"/>
          </a:xfrm>
          <a:prstGeom prst="rect">
            <a:avLst/>
          </a:prstGeom>
          <a:noFill/>
          <a:ln w="9525">
            <a:noFill/>
            <a:miter/>
          </a:ln>
        </p:spPr>
        <p:txBody>
          <a:bodyPr>
            <a:spAutoFit/>
          </a:bodyPr>
          <a:lstStyle/>
          <a:p>
            <a:pPr lvl="0" algn="r" eaLnBrk="1" hangingPunct="1">
              <a:buNone/>
            </a:pPr>
            <a:r>
              <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rPr>
              <a:t>点击输入图表的描述说明，点击输入图表的描述说明</a:t>
            </a:r>
          </a:p>
        </p:txBody>
      </p:sp>
      <p:sp>
        <p:nvSpPr>
          <p:cNvPr id="25" name="矩形 81"/>
          <p:cNvSpPr/>
          <p:nvPr/>
        </p:nvSpPr>
        <p:spPr>
          <a:xfrm>
            <a:off x="3018742" y="3479056"/>
            <a:ext cx="1133625" cy="369324"/>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rPr>
              <a:t>添加标题</a:t>
            </a:r>
            <a:endParaRPr lang="en-US" altLang="x-none"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endParaRPr>
          </a:p>
        </p:txBody>
      </p:sp>
      <p:sp>
        <p:nvSpPr>
          <p:cNvPr id="26" name="矩形 82"/>
          <p:cNvSpPr/>
          <p:nvPr/>
        </p:nvSpPr>
        <p:spPr>
          <a:xfrm>
            <a:off x="1588554" y="3860056"/>
            <a:ext cx="2563813" cy="430887"/>
          </a:xfrm>
          <a:prstGeom prst="rect">
            <a:avLst/>
          </a:prstGeom>
          <a:noFill/>
          <a:ln w="9525">
            <a:noFill/>
            <a:miter/>
          </a:ln>
        </p:spPr>
        <p:txBody>
          <a:bodyPr>
            <a:spAutoFit/>
          </a:bodyPr>
          <a:lstStyle/>
          <a:p>
            <a:pPr lvl="0" algn="r" eaLnBrk="1" hangingPunct="1">
              <a:buNone/>
            </a:pPr>
            <a:r>
              <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itchFamily="34" charset="-122"/>
              </a:rPr>
              <a:t>点击输入图表的描述说明，点击输入图表的描述说明</a:t>
            </a:r>
          </a:p>
        </p:txBody>
      </p:sp>
      <p:sp>
        <p:nvSpPr>
          <p:cNvPr id="29" name="矩形 28"/>
          <p:cNvSpPr/>
          <p:nvPr/>
        </p:nvSpPr>
        <p:spPr>
          <a:xfrm>
            <a:off x="4716016" y="1347614"/>
            <a:ext cx="3451420" cy="2848903"/>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255867339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filter="randombar(horizontal)">
                                      <p:cBhvr>
                                        <p:cTn id="10" dur="500"/>
                                        <p:tgtEl>
                                          <p:spTgt spid="25"/>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filter="randombar(horizontal)">
                                      <p:cBhvr>
                                        <p:cTn id="14" dur="500"/>
                                        <p:tgtEl>
                                          <p:spTgt spid="2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filter="randombar(horizontal)">
                                      <p:cBhvr>
                                        <p:cTn id="17" dur="500"/>
                                        <p:tgtEl>
                                          <p:spTgt spid="24"/>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filter="randombar(horizontal)">
                                      <p:cBhvr>
                                        <p:cTn id="21" dur="500"/>
                                        <p:tgtEl>
                                          <p:spTgt spid="2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filter="randombar(horizontal)">
                                      <p:cBhvr>
                                        <p:cTn id="24" dur="500"/>
                                        <p:tgtEl>
                                          <p:spTgt spid="22"/>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p:bldP spid="22" grpId="0" bldLvl="0"/>
      <p:bldP spid="23" grpId="0" bldLvl="0"/>
      <p:bldP spid="24" grpId="0" bldLvl="0"/>
      <p:bldP spid="25" grpId="0" bldLvl="0"/>
      <p:bldP spid="26" grpId="0" bldLvl="0"/>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0E5165EA-3BA6-451A-AA14-23F2B4C9227B}"/>
              </a:ext>
            </a:extLst>
          </p:cNvPr>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68C6928A-E3F5-4FA9-8C02-D5BACDD4F86E}"/>
              </a:ext>
            </a:extLst>
          </p:cNvPr>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D08579EE-96D4-49E6-BBF6-C6E22D8D7182}"/>
              </a:ext>
            </a:extLst>
          </p:cNvPr>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a:extLst>
              <a:ext uri="{FF2B5EF4-FFF2-40B4-BE49-F238E27FC236}">
                <a16:creationId xmlns="" xmlns:a16="http://schemas.microsoft.com/office/drawing/2014/main" id="{64DBF966-D5E2-4067-A22C-310BDC3B8A4B}"/>
              </a:ext>
            </a:extLst>
          </p:cNvPr>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a:grpSpLocks/>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a:spLocks/>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0" name="Freeform 7"/>
                <p:cNvSpPr>
                  <a:spLocks/>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1" name="Freeform 8"/>
                <p:cNvSpPr>
                  <a:spLocks/>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2" name="Freeform 9"/>
                <p:cNvSpPr>
                  <a:spLocks/>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3" name="Freeform 10"/>
                <p:cNvSpPr>
                  <a:spLocks/>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4" name="Freeform 11"/>
                <p:cNvSpPr>
                  <a:spLocks/>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5" name="Freeform 12"/>
                <p:cNvSpPr>
                  <a:spLocks/>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6" name="Freeform 13"/>
                <p:cNvSpPr>
                  <a:spLocks/>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7" name="Freeform 14"/>
                <p:cNvSpPr>
                  <a:spLocks/>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8" name="Freeform 15"/>
                <p:cNvSpPr>
                  <a:spLocks/>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9" name="Freeform 16"/>
                <p:cNvSpPr>
                  <a:spLocks/>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0" name="Freeform 17"/>
                <p:cNvSpPr>
                  <a:spLocks/>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98" name="矩形 16"/>
              <p:cNvSpPr>
                <a:spLocks noChangeArrowheads="1"/>
              </p:cNvSpPr>
              <p:nvPr/>
            </p:nvSpPr>
            <p:spPr bwMode="auto">
              <a:xfrm>
                <a:off x="6182628" y="1157036"/>
                <a:ext cx="698023" cy="70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二</a:t>
                </a:r>
              </a:p>
            </p:txBody>
          </p:sp>
        </p:grpSp>
        <p:sp>
          <p:nvSpPr>
            <p:cNvPr id="79" name="标题 1"/>
            <p:cNvSpPr txBox="1">
              <a:spLocks/>
            </p:cNvSpPr>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p>
          </p:txBody>
        </p:sp>
      </p:grpSp>
    </p:spTree>
    <p:extLst>
      <p:ext uri="{BB962C8B-B14F-4D97-AF65-F5344CB8AC3E}">
        <p14:creationId xmlns:p14="http://schemas.microsoft.com/office/powerpoint/2010/main" val="24573466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10.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15.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16.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18.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19.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2.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20.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22.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25.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26.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27.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28.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29.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3.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30.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5.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6.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ags/tag7.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70322130828"/>
  <p:tag name="MH_LIBRARY" val="GRAPHIC"/>
  <p:tag name="MH_TYPE" val="Other"/>
  <p:tag name="MH_ORDER" val="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TotalTime>
  <Words>815</Words>
  <Application>Microsoft Office PowerPoint</Application>
  <PresentationFormat>全屏显示(16:9)</PresentationFormat>
  <Paragraphs>165</Paragraphs>
  <Slides>24</Slides>
  <Notes>24</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Adobe 仿宋 Std R</vt:lpstr>
      <vt:lpstr>Adobe 楷体 Std R</vt:lpstr>
      <vt:lpstr>GeosansLight</vt:lpstr>
      <vt:lpstr>等线</vt:lpstr>
      <vt:lpstr>隶书</vt:lpstr>
      <vt:lpstr>迷你简黄草</vt:lpstr>
      <vt:lpstr>宋体</vt:lpstr>
      <vt:lpstr>微软雅黑</vt:lpstr>
      <vt:lpstr>禹卫书法行书简体
</vt:lpstr>
      <vt:lpstr>长城行楷体</vt:lpstr>
      <vt:lpstr>Arial</vt:lpstr>
      <vt:lpstr>Calibri</vt:lpstr>
      <vt:lpstr>Open Sans</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www.rapidppt.com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包图网-09</dc:title>
  <dc:creator>锐普PPT</dc:creator>
  <dc:description>本素材由锐普原创，版权受国家法律保护，仅授权购买者本人使用，为了您个人和锐普的利益，请勿复制、传播、销售，否则将承担法律责任。</dc:description>
  <cp:lastModifiedBy>Administrator</cp:lastModifiedBy>
  <cp:revision>49</cp:revision>
  <dcterms:created xsi:type="dcterms:W3CDTF">2011-10-07T16:10:24Z</dcterms:created>
  <dcterms:modified xsi:type="dcterms:W3CDTF">2018-04-03T09:53:04Z</dcterms:modified>
</cp:coreProperties>
</file>