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7" r:id="rId3"/>
    <p:sldId id="258" r:id="rId4"/>
    <p:sldId id="265" r:id="rId5"/>
    <p:sldId id="266" r:id="rId6"/>
    <p:sldId id="264" r:id="rId7"/>
    <p:sldId id="263" r:id="rId8"/>
    <p:sldId id="259" r:id="rId9"/>
    <p:sldId id="268" r:id="rId10"/>
    <p:sldId id="269" r:id="rId11"/>
    <p:sldId id="270" r:id="rId12"/>
    <p:sldId id="271" r:id="rId13"/>
    <p:sldId id="267" r:id="rId14"/>
    <p:sldId id="260" r:id="rId15"/>
    <p:sldId id="272" r:id="rId16"/>
    <p:sldId id="273" r:id="rId17"/>
    <p:sldId id="274" r:id="rId18"/>
    <p:sldId id="275" r:id="rId19"/>
    <p:sldId id="261" r:id="rId20"/>
    <p:sldId id="276" r:id="rId21"/>
    <p:sldId id="277" r:id="rId22"/>
    <p:sldId id="278" r:id="rId23"/>
    <p:sldId id="279" r:id="rId24"/>
    <p:sldId id="262" r:id="rId25"/>
  </p:sldIdLst>
  <p:sldSz cx="12192000" cy="6858000"/>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4C52"/>
    <a:srgbClr val="E73734"/>
    <a:srgbClr val="5F8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04" d="100"/>
          <a:sy n="104" d="100"/>
        </p:scale>
        <p:origin x="58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587C30FC-BFA2-40E2-ABA9-9ED7A409AC37}"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EFD781A3-E0AF-4466-8ABE-375610A2E820}" type="slidenum">
              <a:rPr lang="zh-CN" altLang="en-US" smtClean="0"/>
              <a:t>‹#›</a:t>
            </a:fld>
            <a:endParaRPr lang="zh-CN" altLang="en-US"/>
          </a:p>
        </p:txBody>
      </p:sp>
    </p:spTree>
    <p:extLst>
      <p:ext uri="{BB962C8B-B14F-4D97-AF65-F5344CB8AC3E}">
        <p14:creationId xmlns:p14="http://schemas.microsoft.com/office/powerpoint/2010/main" val="4219407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1</a:t>
            </a:fld>
            <a:endParaRPr lang="zh-CN" altLang="en-US"/>
          </a:p>
        </p:txBody>
      </p:sp>
    </p:spTree>
    <p:extLst>
      <p:ext uri="{BB962C8B-B14F-4D97-AF65-F5344CB8AC3E}">
        <p14:creationId xmlns:p14="http://schemas.microsoft.com/office/powerpoint/2010/main" val="1224481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10</a:t>
            </a:fld>
            <a:endParaRPr lang="zh-CN" altLang="en-US"/>
          </a:p>
        </p:txBody>
      </p:sp>
    </p:spTree>
    <p:extLst>
      <p:ext uri="{BB962C8B-B14F-4D97-AF65-F5344CB8AC3E}">
        <p14:creationId xmlns:p14="http://schemas.microsoft.com/office/powerpoint/2010/main" val="5192364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11</a:t>
            </a:fld>
            <a:endParaRPr lang="zh-CN" altLang="en-US"/>
          </a:p>
        </p:txBody>
      </p:sp>
    </p:spTree>
    <p:extLst>
      <p:ext uri="{BB962C8B-B14F-4D97-AF65-F5344CB8AC3E}">
        <p14:creationId xmlns:p14="http://schemas.microsoft.com/office/powerpoint/2010/main" val="689739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12</a:t>
            </a:fld>
            <a:endParaRPr lang="zh-CN" altLang="en-US"/>
          </a:p>
        </p:txBody>
      </p:sp>
    </p:spTree>
    <p:extLst>
      <p:ext uri="{BB962C8B-B14F-4D97-AF65-F5344CB8AC3E}">
        <p14:creationId xmlns:p14="http://schemas.microsoft.com/office/powerpoint/2010/main" val="968826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13</a:t>
            </a:fld>
            <a:endParaRPr lang="zh-CN" altLang="en-US"/>
          </a:p>
        </p:txBody>
      </p:sp>
    </p:spTree>
    <p:extLst>
      <p:ext uri="{BB962C8B-B14F-4D97-AF65-F5344CB8AC3E}">
        <p14:creationId xmlns:p14="http://schemas.microsoft.com/office/powerpoint/2010/main" val="709648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14</a:t>
            </a:fld>
            <a:endParaRPr lang="zh-CN" altLang="en-US"/>
          </a:p>
        </p:txBody>
      </p:sp>
    </p:spTree>
    <p:extLst>
      <p:ext uri="{BB962C8B-B14F-4D97-AF65-F5344CB8AC3E}">
        <p14:creationId xmlns:p14="http://schemas.microsoft.com/office/powerpoint/2010/main" val="3979448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15</a:t>
            </a:fld>
            <a:endParaRPr lang="zh-CN" altLang="en-US"/>
          </a:p>
        </p:txBody>
      </p:sp>
    </p:spTree>
    <p:extLst>
      <p:ext uri="{BB962C8B-B14F-4D97-AF65-F5344CB8AC3E}">
        <p14:creationId xmlns:p14="http://schemas.microsoft.com/office/powerpoint/2010/main" val="2763495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16</a:t>
            </a:fld>
            <a:endParaRPr lang="zh-CN" altLang="en-US"/>
          </a:p>
        </p:txBody>
      </p:sp>
    </p:spTree>
    <p:extLst>
      <p:ext uri="{BB962C8B-B14F-4D97-AF65-F5344CB8AC3E}">
        <p14:creationId xmlns:p14="http://schemas.microsoft.com/office/powerpoint/2010/main" val="1175849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17</a:t>
            </a:fld>
            <a:endParaRPr lang="zh-CN" altLang="en-US"/>
          </a:p>
        </p:txBody>
      </p:sp>
    </p:spTree>
    <p:extLst>
      <p:ext uri="{BB962C8B-B14F-4D97-AF65-F5344CB8AC3E}">
        <p14:creationId xmlns:p14="http://schemas.microsoft.com/office/powerpoint/2010/main" val="38289582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18</a:t>
            </a:fld>
            <a:endParaRPr lang="zh-CN" altLang="en-US"/>
          </a:p>
        </p:txBody>
      </p:sp>
    </p:spTree>
    <p:extLst>
      <p:ext uri="{BB962C8B-B14F-4D97-AF65-F5344CB8AC3E}">
        <p14:creationId xmlns:p14="http://schemas.microsoft.com/office/powerpoint/2010/main" val="21207099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19</a:t>
            </a:fld>
            <a:endParaRPr lang="zh-CN" altLang="en-US"/>
          </a:p>
        </p:txBody>
      </p:sp>
    </p:spTree>
    <p:extLst>
      <p:ext uri="{BB962C8B-B14F-4D97-AF65-F5344CB8AC3E}">
        <p14:creationId xmlns:p14="http://schemas.microsoft.com/office/powerpoint/2010/main" val="4129529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2</a:t>
            </a:fld>
            <a:endParaRPr lang="zh-CN" altLang="en-US"/>
          </a:p>
        </p:txBody>
      </p:sp>
    </p:spTree>
    <p:extLst>
      <p:ext uri="{BB962C8B-B14F-4D97-AF65-F5344CB8AC3E}">
        <p14:creationId xmlns:p14="http://schemas.microsoft.com/office/powerpoint/2010/main" val="39997164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smtClean="0"/>
              <a:t>rosyhouse.taobao.com</a:t>
            </a:r>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20</a:t>
            </a:fld>
            <a:endParaRPr lang="zh-CN" altLang="en-US"/>
          </a:p>
        </p:txBody>
      </p:sp>
    </p:spTree>
    <p:extLst>
      <p:ext uri="{BB962C8B-B14F-4D97-AF65-F5344CB8AC3E}">
        <p14:creationId xmlns:p14="http://schemas.microsoft.com/office/powerpoint/2010/main" val="33224386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21</a:t>
            </a:fld>
            <a:endParaRPr lang="zh-CN" altLang="en-US"/>
          </a:p>
        </p:txBody>
      </p:sp>
    </p:spTree>
    <p:extLst>
      <p:ext uri="{BB962C8B-B14F-4D97-AF65-F5344CB8AC3E}">
        <p14:creationId xmlns:p14="http://schemas.microsoft.com/office/powerpoint/2010/main" val="787625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22</a:t>
            </a:fld>
            <a:endParaRPr lang="zh-CN" altLang="en-US"/>
          </a:p>
        </p:txBody>
      </p:sp>
    </p:spTree>
    <p:extLst>
      <p:ext uri="{BB962C8B-B14F-4D97-AF65-F5344CB8AC3E}">
        <p14:creationId xmlns:p14="http://schemas.microsoft.com/office/powerpoint/2010/main" val="4723946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23</a:t>
            </a:fld>
            <a:endParaRPr lang="zh-CN" altLang="en-US"/>
          </a:p>
        </p:txBody>
      </p:sp>
    </p:spTree>
    <p:extLst>
      <p:ext uri="{BB962C8B-B14F-4D97-AF65-F5344CB8AC3E}">
        <p14:creationId xmlns:p14="http://schemas.microsoft.com/office/powerpoint/2010/main" val="13344063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24</a:t>
            </a:fld>
            <a:endParaRPr lang="zh-CN" altLang="en-US"/>
          </a:p>
        </p:txBody>
      </p:sp>
    </p:spTree>
    <p:extLst>
      <p:ext uri="{BB962C8B-B14F-4D97-AF65-F5344CB8AC3E}">
        <p14:creationId xmlns:p14="http://schemas.microsoft.com/office/powerpoint/2010/main" val="3197187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3</a:t>
            </a:fld>
            <a:endParaRPr lang="zh-CN" altLang="en-US"/>
          </a:p>
        </p:txBody>
      </p:sp>
    </p:spTree>
    <p:extLst>
      <p:ext uri="{BB962C8B-B14F-4D97-AF65-F5344CB8AC3E}">
        <p14:creationId xmlns:p14="http://schemas.microsoft.com/office/powerpoint/2010/main" val="4064660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4</a:t>
            </a:fld>
            <a:endParaRPr lang="zh-CN" altLang="en-US"/>
          </a:p>
        </p:txBody>
      </p:sp>
    </p:spTree>
    <p:extLst>
      <p:ext uri="{BB962C8B-B14F-4D97-AF65-F5344CB8AC3E}">
        <p14:creationId xmlns:p14="http://schemas.microsoft.com/office/powerpoint/2010/main" val="12148797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5</a:t>
            </a:fld>
            <a:endParaRPr lang="zh-CN" altLang="en-US"/>
          </a:p>
        </p:txBody>
      </p:sp>
    </p:spTree>
    <p:extLst>
      <p:ext uri="{BB962C8B-B14F-4D97-AF65-F5344CB8AC3E}">
        <p14:creationId xmlns:p14="http://schemas.microsoft.com/office/powerpoint/2010/main" val="2376891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6</a:t>
            </a:fld>
            <a:endParaRPr lang="zh-CN" altLang="en-US"/>
          </a:p>
        </p:txBody>
      </p:sp>
    </p:spTree>
    <p:extLst>
      <p:ext uri="{BB962C8B-B14F-4D97-AF65-F5344CB8AC3E}">
        <p14:creationId xmlns:p14="http://schemas.microsoft.com/office/powerpoint/2010/main" val="3712787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7</a:t>
            </a:fld>
            <a:endParaRPr lang="zh-CN" altLang="en-US"/>
          </a:p>
        </p:txBody>
      </p:sp>
    </p:spTree>
    <p:extLst>
      <p:ext uri="{BB962C8B-B14F-4D97-AF65-F5344CB8AC3E}">
        <p14:creationId xmlns:p14="http://schemas.microsoft.com/office/powerpoint/2010/main" val="3824304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8</a:t>
            </a:fld>
            <a:endParaRPr lang="zh-CN" altLang="en-US"/>
          </a:p>
        </p:txBody>
      </p:sp>
    </p:spTree>
    <p:extLst>
      <p:ext uri="{BB962C8B-B14F-4D97-AF65-F5344CB8AC3E}">
        <p14:creationId xmlns:p14="http://schemas.microsoft.com/office/powerpoint/2010/main" val="3823000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D781A3-E0AF-4466-8ABE-375610A2E820}" type="slidenum">
              <a:rPr lang="zh-CN" altLang="en-US" smtClean="0"/>
              <a:t>9</a:t>
            </a:fld>
            <a:endParaRPr lang="zh-CN" altLang="en-US"/>
          </a:p>
        </p:txBody>
      </p:sp>
    </p:spTree>
    <p:extLst>
      <p:ext uri="{BB962C8B-B14F-4D97-AF65-F5344CB8AC3E}">
        <p14:creationId xmlns:p14="http://schemas.microsoft.com/office/powerpoint/2010/main" val="1933716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34" Type="http://schemas.openxmlformats.org/officeDocument/2006/relationships/image" Target="../media/image5.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image" Target="../media/image3.png"/><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notesSlide" Target="../notesSlides/notesSlide11.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8"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6"/>
          <a:stretch>
            <a:fillRect/>
          </a:stretch>
        </p:blipFill>
        <p:spPr>
          <a:xfrm>
            <a:off x="4445" y="-17145"/>
            <a:ext cx="3872865" cy="2105660"/>
          </a:xfrm>
          <a:prstGeom prst="rect">
            <a:avLst/>
          </a:prstGeom>
        </p:spPr>
      </p:pic>
      <p:sp>
        <p:nvSpPr>
          <p:cNvPr id="11" name="文本框 10"/>
          <p:cNvSpPr txBox="1"/>
          <p:nvPr/>
        </p:nvSpPr>
        <p:spPr>
          <a:xfrm>
            <a:off x="1924685" y="2005330"/>
            <a:ext cx="8342630" cy="1198880"/>
          </a:xfrm>
          <a:prstGeom prst="rect">
            <a:avLst/>
          </a:prstGeom>
          <a:noFill/>
        </p:spPr>
        <p:txBody>
          <a:bodyPr wrap="square" rtlCol="0">
            <a:spAutoFit/>
          </a:bodyPr>
          <a:lstStyle/>
          <a:p>
            <a:pPr algn="ctr"/>
            <a:r>
              <a:rPr lang="zh-CN" altLang="en-US" sz="7200">
                <a:solidFill>
                  <a:srgbClr val="4C4C52"/>
                </a:solidFill>
                <a:latin typeface="中山行书百年纪念版" panose="02010609000101010101" charset="-122"/>
                <a:ea typeface="中山行书百年纪念版" panose="02010609000101010101" charset="-122"/>
              </a:rPr>
              <a:t>日系水彩通用模板</a:t>
            </a:r>
          </a:p>
        </p:txBody>
      </p:sp>
      <p:sp>
        <p:nvSpPr>
          <p:cNvPr id="27" name="文本框 26"/>
          <p:cNvSpPr txBox="1"/>
          <p:nvPr/>
        </p:nvSpPr>
        <p:spPr>
          <a:xfrm>
            <a:off x="4237990" y="3399790"/>
            <a:ext cx="3714115" cy="429895"/>
          </a:xfrm>
          <a:prstGeom prst="rect">
            <a:avLst/>
          </a:prstGeom>
          <a:noFill/>
        </p:spPr>
        <p:txBody>
          <a:bodyPr wrap="square" rtlCol="0">
            <a:spAutoFit/>
          </a:bodyPr>
          <a:lstStyle/>
          <a:p>
            <a:pPr algn="ctr"/>
            <a:r>
              <a:rPr lang="zh-CN" altLang="en-US" sz="2200">
                <a:solidFill>
                  <a:srgbClr val="4C4C52"/>
                </a:solidFill>
                <a:latin typeface="方正宋刻本秀楷简体" panose="02000000000000000000" charset="-122"/>
                <a:ea typeface="方正宋刻本秀楷简体" panose="02000000000000000000" charset="-122"/>
              </a:rPr>
              <a:t>单击此处输入副标题文本</a:t>
            </a:r>
          </a:p>
        </p:txBody>
      </p:sp>
      <p:sp>
        <p:nvSpPr>
          <p:cNvPr id="28" name="文本框 27"/>
          <p:cNvSpPr txBox="1"/>
          <p:nvPr/>
        </p:nvSpPr>
        <p:spPr>
          <a:xfrm>
            <a:off x="2764155" y="4014470"/>
            <a:ext cx="6662420" cy="645160"/>
          </a:xfrm>
          <a:prstGeom prst="rect">
            <a:avLst/>
          </a:prstGeom>
          <a:noFill/>
        </p:spPr>
        <p:txBody>
          <a:bodyPr wrap="square" rtlCol="0">
            <a:spAutoFit/>
          </a:bodyPr>
          <a:lstStyle/>
          <a:p>
            <a:pPr algn="ctr" fontAlgn="auto">
              <a:lnSpc>
                <a:spcPct val="150000"/>
              </a:lnSpc>
            </a:pPr>
            <a:r>
              <a:rPr lang="zh-CN" altLang="en-US" sz="1200">
                <a:solidFill>
                  <a:schemeClr val="tx1">
                    <a:lumMod val="75000"/>
                    <a:lumOff val="25000"/>
                  </a:schemeClr>
                </a:solidFill>
                <a:latin typeface="方正宋刻本秀楷简体" panose="02000000000000000000" charset="-122"/>
                <a:ea typeface="方正宋刻本秀楷简体" panose="02000000000000000000" charset="-122"/>
                <a:sym typeface="+mn-ea"/>
              </a:rPr>
              <a:t>For our ever-lasting friendship, send sincere blessings and warm greetings to my friends whom I miss so much.</a:t>
            </a:r>
          </a:p>
        </p:txBody>
      </p:sp>
      <p:cxnSp>
        <p:nvCxnSpPr>
          <p:cNvPr id="6" name="直接连接符 5"/>
          <p:cNvCxnSpPr/>
          <p:nvPr/>
        </p:nvCxnSpPr>
        <p:spPr>
          <a:xfrm>
            <a:off x="2764155" y="3615055"/>
            <a:ext cx="1473835" cy="0"/>
          </a:xfrm>
          <a:prstGeom prst="line">
            <a:avLst/>
          </a:prstGeom>
          <a:ln w="12700">
            <a:solidFill>
              <a:srgbClr val="4C4C5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952105" y="3614420"/>
            <a:ext cx="1473835" cy="0"/>
          </a:xfrm>
          <a:prstGeom prst="line">
            <a:avLst/>
          </a:prstGeom>
          <a:ln w="12700">
            <a:solidFill>
              <a:srgbClr val="4C4C52"/>
            </a:solidFill>
          </a:ln>
        </p:spPr>
        <p:style>
          <a:lnRef idx="1">
            <a:schemeClr val="accent1"/>
          </a:lnRef>
          <a:fillRef idx="0">
            <a:schemeClr val="accent1"/>
          </a:fillRef>
          <a:effectRef idx="0">
            <a:schemeClr val="accent1"/>
          </a:effectRef>
          <a:fontRef idx="minor">
            <a:schemeClr val="tx1"/>
          </a:fontRef>
        </p:style>
      </p:cxnSp>
      <p:pic>
        <p:nvPicPr>
          <p:cNvPr id="2" name="Rob Simonsen - Duncan's Theme">
            <a:hlinkClick r:id="" action="ppaction://media"/>
          </p:cNvPr>
          <p:cNvPicPr>
            <a:picLocks noChangeAspect="1"/>
          </p:cNvPicPr>
          <p:nvPr>
            <a:audioFile r:link="rId1"/>
            <p:extLst>
              <p:ext uri="{DAA4B4D4-6D71-4841-9C94-3DE7FCFB9230}">
                <p14:media xmlns:p14="http://schemas.microsoft.com/office/powerpoint/2010/main" r:embed="rId2">
                  <p14:trim st="3000"/>
                </p14:media>
              </p:ext>
            </p:extLst>
          </p:nvPr>
        </p:nvPicPr>
        <p:blipFill>
          <a:blip r:embed="rId7"/>
          <a:stretch>
            <a:fillRect/>
          </a:stretch>
        </p:blipFill>
        <p:spPr>
          <a:xfrm>
            <a:off x="-858982" y="159328"/>
            <a:ext cx="609600" cy="609600"/>
          </a:xfrm>
          <a:prstGeom prst="rect">
            <a:avLst/>
          </a:prstGeom>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par>
                                <p:cTn id="21" presetID="22" presetClass="entr" presetSubtype="2"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right)">
                                      <p:cBhvr>
                                        <p:cTn id="23" dur="500"/>
                                        <p:tgtEl>
                                          <p:spTgt spid="7"/>
                                        </p:tgtEl>
                                      </p:cBhvr>
                                    </p:animEffect>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7"/>
                                        </p:tgtEl>
                                        <p:attrNameLst>
                                          <p:attrName>ppt_y</p:attrName>
                                        </p:attrNameLst>
                                      </p:cBhvr>
                                      <p:tavLst>
                                        <p:tav tm="0">
                                          <p:val>
                                            <p:strVal val="#ppt_y"/>
                                          </p:val>
                                        </p:tav>
                                        <p:tav tm="100000">
                                          <p:val>
                                            <p:strVal val="#ppt_y"/>
                                          </p:val>
                                        </p:tav>
                                      </p:tavLst>
                                    </p:anim>
                                    <p:anim calcmode="lin" valueType="num">
                                      <p:cBhvr>
                                        <p:cTn id="2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7"/>
                                        </p:tgtEl>
                                      </p:cBhvr>
                                    </p:animEffect>
                                  </p:childTnLst>
                                </p:cTn>
                              </p:par>
                            </p:childTnLst>
                          </p:cTn>
                        </p:par>
                        <p:par>
                          <p:cTn id="32" fill="hold">
                            <p:stCondLst>
                              <p:cond delay="2500"/>
                            </p:stCondLst>
                            <p:childTnLst>
                              <p:par>
                                <p:cTn id="33" presetID="12" presetClass="entr" presetSubtype="4" fill="hold" grpId="1"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p:tgtEl>
                                          <p:spTgt spid="28"/>
                                        </p:tgtEl>
                                        <p:attrNameLst>
                                          <p:attrName>ppt_y</p:attrName>
                                        </p:attrNameLst>
                                      </p:cBhvr>
                                      <p:tavLst>
                                        <p:tav tm="0">
                                          <p:val>
                                            <p:strVal val="#ppt_y+#ppt_h*1.125000"/>
                                          </p:val>
                                        </p:tav>
                                        <p:tav tm="100000">
                                          <p:val>
                                            <p:strVal val="#ppt_y"/>
                                          </p:val>
                                        </p:tav>
                                      </p:tavLst>
                                    </p:anim>
                                    <p:animEffect transition="in" filter="wipe(up)">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remove" display="0">
                  <p:stCondLst>
                    <p:cond delay="indefinite"/>
                  </p:stCondLst>
                  <p:endCondLst>
                    <p:cond evt="onStopAudio" delay="0">
                      <p:tgtEl>
                        <p:sldTgt/>
                      </p:tgtEl>
                    </p:cond>
                  </p:endCondLst>
                </p:cTn>
                <p:tgtEl>
                  <p:spTgt spid="2"/>
                </p:tgtEl>
              </p:cMediaNode>
            </p:audio>
          </p:childTnLst>
        </p:cTn>
      </p:par>
    </p:tnLst>
    <p:bldLst>
      <p:bldP spid="11" grpId="0"/>
      <p:bldP spid="27" grpId="0"/>
      <p:bldP spid="28" grpId="0"/>
      <p:bldP spid="2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sp>
        <p:nvSpPr>
          <p:cNvPr id="73" name="原创作者QQ：598969553            _3"/>
          <p:cNvSpPr/>
          <p:nvPr/>
        </p:nvSpPr>
        <p:spPr>
          <a:xfrm>
            <a:off x="4573625" y="2114688"/>
            <a:ext cx="3043238" cy="1976329"/>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anchor="ctr"/>
          <a:lstStyle/>
          <a:p>
            <a:pPr algn="ctr" defTabSz="685165">
              <a:defRPr/>
            </a:pPr>
            <a:endParaRPr lang="id-ID" sz="640" dirty="0">
              <a:sym typeface="Century Gothic" panose="020B0502020202020204" pitchFamily="34" charset="0"/>
            </a:endParaRPr>
          </a:p>
        </p:txBody>
      </p:sp>
      <p:sp>
        <p:nvSpPr>
          <p:cNvPr id="53257" name="原创作者QQ：598969553            _8"/>
          <p:cNvSpPr txBox="1"/>
          <p:nvPr/>
        </p:nvSpPr>
        <p:spPr bwMode="auto">
          <a:xfrm>
            <a:off x="1439545" y="4432935"/>
            <a:ext cx="9312275" cy="692150"/>
          </a:xfrm>
          <a:prstGeom prst="rect">
            <a:avLst/>
          </a:prstGeom>
          <a:noFill/>
          <a:ln w="9525">
            <a:noFill/>
            <a:miter lim="800000"/>
          </a:ln>
        </p:spPr>
        <p:txBody>
          <a:bodyPr lIns="91254" tIns="45627" rIns="91254" bIns="45627"/>
          <a:lstStyle/>
          <a:p>
            <a:pPr algn="ctr" eaLnBrk="1" hangingPunct="1">
              <a:lnSpc>
                <a:spcPct val="150000"/>
              </a:lnSpc>
              <a:spcBef>
                <a:spcPts val="0"/>
              </a:spcBef>
              <a:buFont typeface="Arial" panose="020B0604020202020204" pitchFamily="34" charset="0"/>
            </a:pPr>
            <a:r>
              <a:rPr sz="1000" dirty="0"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点击此处更换文本点击此处更换文本点击此处更换文本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cs typeface="+mn-ea"/>
              <a:sym typeface="+mn-ea"/>
            </a:endParaRPr>
          </a:p>
          <a:p>
            <a:pPr algn="ctr" eaLnBrk="1" hangingPunct="1">
              <a:lnSpc>
                <a:spcPct val="150000"/>
              </a:lnSpc>
              <a:spcBef>
                <a:spcPts val="0"/>
              </a:spcBef>
              <a:buFont typeface="Arial" panose="020B0604020202020204" pitchFamily="34" charset="0"/>
            </a:pPr>
            <a:endParaRPr lang="zh-CN" altLang="en-US" sz="855" dirty="0">
              <a:solidFill>
                <a:schemeClr val="bg1">
                  <a:lumMod val="50000"/>
                </a:schemeClr>
              </a:solidFill>
              <a:latin typeface="微软雅黑" panose="020B0503020204020204" charset="-122"/>
              <a:ea typeface="微软雅黑" panose="020B0503020204020204" charset="-122"/>
            </a:endParaRPr>
          </a:p>
        </p:txBody>
      </p:sp>
      <p:sp>
        <p:nvSpPr>
          <p:cNvPr id="6" name="原创作者QQ：598969553            _3"/>
          <p:cNvSpPr/>
          <p:nvPr/>
        </p:nvSpPr>
        <p:spPr>
          <a:xfrm>
            <a:off x="7740370" y="2114688"/>
            <a:ext cx="3043238" cy="1976329"/>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anchor="ctr"/>
          <a:lstStyle/>
          <a:p>
            <a:pPr algn="ctr" defTabSz="685165">
              <a:defRPr/>
            </a:pPr>
            <a:endParaRPr lang="id-ID" sz="640" dirty="0">
              <a:sym typeface="Century Gothic" panose="020B0502020202020204" pitchFamily="34" charset="0"/>
            </a:endParaRPr>
          </a:p>
        </p:txBody>
      </p:sp>
      <p:sp>
        <p:nvSpPr>
          <p:cNvPr id="7" name="原创作者QQ：598969553            _3"/>
          <p:cNvSpPr/>
          <p:nvPr/>
        </p:nvSpPr>
        <p:spPr>
          <a:xfrm>
            <a:off x="1411960" y="2114688"/>
            <a:ext cx="3043238" cy="1976329"/>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anchor="ctr"/>
          <a:lstStyle/>
          <a:p>
            <a:pPr algn="ctr" defTabSz="685165">
              <a:defRPr/>
            </a:pPr>
            <a:endParaRPr lang="id-ID" sz="640" dirty="0">
              <a:sym typeface="Century Gothic" panose="020B0502020202020204" pitchFamily="34" charset="0"/>
            </a:endParaRPr>
          </a:p>
        </p:txBody>
      </p:sp>
      <p:sp>
        <p:nvSpPr>
          <p:cNvPr id="49" name="MH_SubTitle_4"/>
          <p:cNvSpPr>
            <a:spLocks noChangeArrowheads="1"/>
          </p:cNvSpPr>
          <p:nvPr/>
        </p:nvSpPr>
        <p:spPr bwMode="auto">
          <a:xfrm>
            <a:off x="4697095" y="2749550"/>
            <a:ext cx="2680970" cy="98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indent="0" algn="l">
              <a:lnSpc>
                <a:spcPct val="150000"/>
              </a:lnSpc>
              <a:spcBef>
                <a:spcPts val="0"/>
              </a:spcBef>
              <a:buNone/>
            </a:pPr>
            <a:r>
              <a:rPr sz="1000" dirty="0" err="1" smtClean="0">
                <a:solidFill>
                  <a:schemeClr val="bg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chemeClr val="bg1"/>
              </a:solidFill>
              <a:latin typeface="微软雅黑" panose="020B0503020204020204" charset="-122"/>
              <a:ea typeface="微软雅黑" panose="020B0503020204020204" charset="-122"/>
              <a:sym typeface="+mn-ea"/>
            </a:endParaRPr>
          </a:p>
        </p:txBody>
      </p:sp>
      <p:sp>
        <p:nvSpPr>
          <p:cNvPr id="50" name="MH_SubTitle_4"/>
          <p:cNvSpPr>
            <a:spLocks noChangeArrowheads="1"/>
          </p:cNvSpPr>
          <p:nvPr/>
        </p:nvSpPr>
        <p:spPr bwMode="auto">
          <a:xfrm>
            <a:off x="4697095" y="2413000"/>
            <a:ext cx="268097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l" fontAlgn="auto">
              <a:lnSpc>
                <a:spcPct val="100000"/>
              </a:lnSpc>
              <a:spcBef>
                <a:spcPts val="0"/>
              </a:spcBef>
              <a:buNone/>
            </a:pPr>
            <a:r>
              <a:rPr lang="zh-CN" altLang="en-US" sz="1400" b="1" dirty="0">
                <a:solidFill>
                  <a:schemeClr val="bg1"/>
                </a:solidFill>
                <a:latin typeface="微软雅黑" panose="020B0503020204020204" charset="-122"/>
                <a:ea typeface="微软雅黑" panose="020B0503020204020204" charset="-122"/>
                <a:sym typeface="+mn-ea"/>
              </a:rPr>
              <a:t>单击此处输入标题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p:cTn id="31" dur="500" fill="hold"/>
                                        <p:tgtEl>
                                          <p:spTgt spid="73"/>
                                        </p:tgtEl>
                                        <p:attrNameLst>
                                          <p:attrName>ppt_w</p:attrName>
                                        </p:attrNameLst>
                                      </p:cBhvr>
                                      <p:tavLst>
                                        <p:tav tm="0">
                                          <p:val>
                                            <p:fltVal val="0"/>
                                          </p:val>
                                        </p:tav>
                                        <p:tav tm="100000">
                                          <p:val>
                                            <p:strVal val="#ppt_w"/>
                                          </p:val>
                                        </p:tav>
                                      </p:tavLst>
                                    </p:anim>
                                    <p:anim calcmode="lin" valueType="num">
                                      <p:cBhvr>
                                        <p:cTn id="32" dur="500" fill="hold"/>
                                        <p:tgtEl>
                                          <p:spTgt spid="73"/>
                                        </p:tgtEl>
                                        <p:attrNameLst>
                                          <p:attrName>ppt_h</p:attrName>
                                        </p:attrNameLst>
                                      </p:cBhvr>
                                      <p:tavLst>
                                        <p:tav tm="0">
                                          <p:val>
                                            <p:fltVal val="0"/>
                                          </p:val>
                                        </p:tav>
                                        <p:tav tm="100000">
                                          <p:val>
                                            <p:strVal val="#ppt_h"/>
                                          </p:val>
                                        </p:tav>
                                      </p:tavLst>
                                    </p:anim>
                                    <p:animEffect transition="in" filter="fade">
                                      <p:cBhvr>
                                        <p:cTn id="33" dur="500"/>
                                        <p:tgtEl>
                                          <p:spTgt spid="73"/>
                                        </p:tgtEl>
                                      </p:cBhvr>
                                    </p:animEffect>
                                  </p:childTnLst>
                                </p:cTn>
                              </p:par>
                            </p:childTnLst>
                          </p:cTn>
                        </p:par>
                        <p:par>
                          <p:cTn id="34" fill="hold">
                            <p:stCondLst>
                              <p:cond delay="3000"/>
                            </p:stCondLst>
                            <p:childTnLst>
                              <p:par>
                                <p:cTn id="35" presetID="12" presetClass="entr" presetSubtype="4" fill="hold" grpId="1"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ppt_y</p:attrName>
                                        </p:attrNameLst>
                                      </p:cBhvr>
                                      <p:tavLst>
                                        <p:tav tm="0">
                                          <p:val>
                                            <p:strVal val="#ppt_y+#ppt_h*1.125000"/>
                                          </p:val>
                                        </p:tav>
                                        <p:tav tm="100000">
                                          <p:val>
                                            <p:strVal val="#ppt_y"/>
                                          </p:val>
                                        </p:tav>
                                      </p:tavLst>
                                    </p:anim>
                                    <p:animEffect transition="in" filter="wipe(up)">
                                      <p:cBhvr>
                                        <p:cTn id="38" dur="500"/>
                                        <p:tgtEl>
                                          <p:spTgt spid="50"/>
                                        </p:tgtEl>
                                      </p:cBhvr>
                                    </p:animEffect>
                                  </p:childTnLst>
                                </p:cTn>
                              </p:par>
                              <p:par>
                                <p:cTn id="39" presetID="12" presetClass="entr" presetSubtype="4" fill="hold" grpId="1"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p:tgtEl>
                                          <p:spTgt spid="49"/>
                                        </p:tgtEl>
                                        <p:attrNameLst>
                                          <p:attrName>ppt_y</p:attrName>
                                        </p:attrNameLst>
                                      </p:cBhvr>
                                      <p:tavLst>
                                        <p:tav tm="0">
                                          <p:val>
                                            <p:strVal val="#ppt_y+#ppt_h*1.125000"/>
                                          </p:val>
                                        </p:tav>
                                        <p:tav tm="100000">
                                          <p:val>
                                            <p:strVal val="#ppt_y"/>
                                          </p:val>
                                        </p:tav>
                                      </p:tavLst>
                                    </p:anim>
                                    <p:animEffect transition="in" filter="wipe(up)">
                                      <p:cBhvr>
                                        <p:cTn id="42" dur="500"/>
                                        <p:tgtEl>
                                          <p:spTgt spid="49"/>
                                        </p:tgtEl>
                                      </p:cBhvr>
                                    </p:animEffect>
                                  </p:childTnLst>
                                </p:cTn>
                              </p:par>
                            </p:childTnLst>
                          </p:cTn>
                        </p:par>
                        <p:par>
                          <p:cTn id="43" fill="hold">
                            <p:stCondLst>
                              <p:cond delay="3500"/>
                            </p:stCondLst>
                            <p:childTnLst>
                              <p:par>
                                <p:cTn id="44" presetID="29" presetClass="entr" presetSubtype="0" fill="hold" grpId="0" nodeType="afterEffect">
                                  <p:stCondLst>
                                    <p:cond delay="0"/>
                                  </p:stCondLst>
                                  <p:childTnLst>
                                    <p:set>
                                      <p:cBhvr>
                                        <p:cTn id="45" dur="1" fill="hold">
                                          <p:stCondLst>
                                            <p:cond delay="0"/>
                                          </p:stCondLst>
                                        </p:cTn>
                                        <p:tgtEl>
                                          <p:spTgt spid="53257"/>
                                        </p:tgtEl>
                                        <p:attrNameLst>
                                          <p:attrName>style.visibility</p:attrName>
                                        </p:attrNameLst>
                                      </p:cBhvr>
                                      <p:to>
                                        <p:strVal val="visible"/>
                                      </p:to>
                                    </p:set>
                                    <p:anim calcmode="lin" valueType="num">
                                      <p:cBhvr>
                                        <p:cTn id="46" dur="500" fill="hold"/>
                                        <p:tgtEl>
                                          <p:spTgt spid="53257"/>
                                        </p:tgtEl>
                                        <p:attrNameLst>
                                          <p:attrName>ppt_x</p:attrName>
                                        </p:attrNameLst>
                                      </p:cBhvr>
                                      <p:tavLst>
                                        <p:tav tm="0">
                                          <p:val>
                                            <p:strVal val="#ppt_x-.2"/>
                                          </p:val>
                                        </p:tav>
                                        <p:tav tm="100000">
                                          <p:val>
                                            <p:strVal val="#ppt_x"/>
                                          </p:val>
                                        </p:tav>
                                      </p:tavLst>
                                    </p:anim>
                                    <p:anim calcmode="lin" valueType="num">
                                      <p:cBhvr>
                                        <p:cTn id="47" dur="500" fill="hold"/>
                                        <p:tgtEl>
                                          <p:spTgt spid="53257"/>
                                        </p:tgtEl>
                                        <p:attrNameLst>
                                          <p:attrName>ppt_y</p:attrName>
                                        </p:attrNameLst>
                                      </p:cBhvr>
                                      <p:tavLst>
                                        <p:tav tm="0">
                                          <p:val>
                                            <p:strVal val="#ppt_y"/>
                                          </p:val>
                                        </p:tav>
                                        <p:tav tm="100000">
                                          <p:val>
                                            <p:strVal val="#ppt_y"/>
                                          </p:val>
                                        </p:tav>
                                      </p:tavLst>
                                    </p:anim>
                                    <p:animEffect transition="in" filter="wipe(right)" prLst="gradientSize: 0.1">
                                      <p:cBhvr>
                                        <p:cTn id="48" dur="500"/>
                                        <p:tgtEl>
                                          <p:spTgt spid="53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3" grpId="0" bldLvl="0" animBg="1"/>
      <p:bldP spid="53257" grpId="0"/>
      <p:bldP spid="6" grpId="0" bldLvl="0" animBg="1"/>
      <p:bldP spid="7" grpId="0" bldLvl="0" animBg="1"/>
      <p:bldP spid="49" grpId="0"/>
      <p:bldP spid="49" grpId="1"/>
      <p:bldP spid="50" grpId="0"/>
      <p:bldP spid="5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3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cxnSp>
        <p:nvCxnSpPr>
          <p:cNvPr id="36" name="PA_淘宝店chenying0907 35"/>
          <p:cNvCxnSpPr/>
          <p:nvPr>
            <p:custDataLst>
              <p:tags r:id="rId1"/>
            </p:custDataLst>
          </p:nvPr>
        </p:nvCxnSpPr>
        <p:spPr>
          <a:xfrm>
            <a:off x="9563100" y="3567430"/>
            <a:ext cx="0" cy="965835"/>
          </a:xfrm>
          <a:prstGeom prst="line">
            <a:avLst/>
          </a:prstGeom>
          <a:ln w="6350">
            <a:solidFill>
              <a:srgbClr val="4C4C52"/>
            </a:solidFill>
          </a:ln>
        </p:spPr>
        <p:style>
          <a:lnRef idx="1">
            <a:schemeClr val="accent1"/>
          </a:lnRef>
          <a:fillRef idx="0">
            <a:schemeClr val="accent1"/>
          </a:fillRef>
          <a:effectRef idx="0">
            <a:schemeClr val="accent1"/>
          </a:effectRef>
          <a:fontRef idx="minor">
            <a:schemeClr val="tx1"/>
          </a:fontRef>
        </p:style>
      </p:cxnSp>
      <p:cxnSp>
        <p:nvCxnSpPr>
          <p:cNvPr id="37" name="PA_淘宝店chenying0907 36"/>
          <p:cNvCxnSpPr/>
          <p:nvPr>
            <p:custDataLst>
              <p:tags r:id="rId2"/>
            </p:custDataLst>
          </p:nvPr>
        </p:nvCxnSpPr>
        <p:spPr>
          <a:xfrm>
            <a:off x="6083935" y="3567430"/>
            <a:ext cx="0" cy="965835"/>
          </a:xfrm>
          <a:prstGeom prst="line">
            <a:avLst/>
          </a:prstGeom>
          <a:ln w="6350">
            <a:solidFill>
              <a:srgbClr val="4C4C52"/>
            </a:solidFill>
          </a:ln>
        </p:spPr>
        <p:style>
          <a:lnRef idx="1">
            <a:schemeClr val="accent1"/>
          </a:lnRef>
          <a:fillRef idx="0">
            <a:schemeClr val="accent1"/>
          </a:fillRef>
          <a:effectRef idx="0">
            <a:schemeClr val="accent1"/>
          </a:effectRef>
          <a:fontRef idx="minor">
            <a:schemeClr val="tx1"/>
          </a:fontRef>
        </p:style>
      </p:cxnSp>
      <p:cxnSp>
        <p:nvCxnSpPr>
          <p:cNvPr id="38" name="PA_淘宝店chenying0907 37"/>
          <p:cNvCxnSpPr/>
          <p:nvPr>
            <p:custDataLst>
              <p:tags r:id="rId3"/>
            </p:custDataLst>
          </p:nvPr>
        </p:nvCxnSpPr>
        <p:spPr>
          <a:xfrm>
            <a:off x="2613660" y="3567430"/>
            <a:ext cx="0" cy="965835"/>
          </a:xfrm>
          <a:prstGeom prst="line">
            <a:avLst/>
          </a:prstGeom>
          <a:ln w="6350">
            <a:solidFill>
              <a:srgbClr val="4C4C52"/>
            </a:solidFill>
          </a:ln>
        </p:spPr>
        <p:style>
          <a:lnRef idx="1">
            <a:schemeClr val="accent1"/>
          </a:lnRef>
          <a:fillRef idx="0">
            <a:schemeClr val="accent1"/>
          </a:fillRef>
          <a:effectRef idx="0">
            <a:schemeClr val="accent1"/>
          </a:effectRef>
          <a:fontRef idx="minor">
            <a:schemeClr val="tx1"/>
          </a:fontRef>
        </p:style>
      </p:cxnSp>
      <p:cxnSp>
        <p:nvCxnSpPr>
          <p:cNvPr id="39" name="PA_淘宝店chenying0907 38"/>
          <p:cNvCxnSpPr/>
          <p:nvPr>
            <p:custDataLst>
              <p:tags r:id="rId4"/>
            </p:custDataLst>
          </p:nvPr>
        </p:nvCxnSpPr>
        <p:spPr>
          <a:xfrm>
            <a:off x="7827645" y="2621915"/>
            <a:ext cx="0" cy="965835"/>
          </a:xfrm>
          <a:prstGeom prst="line">
            <a:avLst/>
          </a:prstGeom>
          <a:ln w="6350">
            <a:solidFill>
              <a:srgbClr val="4C4C52"/>
            </a:solidFill>
          </a:ln>
        </p:spPr>
        <p:style>
          <a:lnRef idx="1">
            <a:schemeClr val="accent1"/>
          </a:lnRef>
          <a:fillRef idx="0">
            <a:schemeClr val="accent1"/>
          </a:fillRef>
          <a:effectRef idx="0">
            <a:schemeClr val="accent1"/>
          </a:effectRef>
          <a:fontRef idx="minor">
            <a:schemeClr val="tx1"/>
          </a:fontRef>
        </p:style>
      </p:cxnSp>
      <p:cxnSp>
        <p:nvCxnSpPr>
          <p:cNvPr id="40" name="PA_淘宝店chenying0907 39"/>
          <p:cNvCxnSpPr/>
          <p:nvPr>
            <p:custDataLst>
              <p:tags r:id="rId5"/>
            </p:custDataLst>
          </p:nvPr>
        </p:nvCxnSpPr>
        <p:spPr>
          <a:xfrm>
            <a:off x="4340860" y="2621915"/>
            <a:ext cx="0" cy="965835"/>
          </a:xfrm>
          <a:prstGeom prst="line">
            <a:avLst/>
          </a:prstGeom>
          <a:ln w="6350">
            <a:solidFill>
              <a:srgbClr val="4C4C52"/>
            </a:solidFill>
          </a:ln>
        </p:spPr>
        <p:style>
          <a:lnRef idx="1">
            <a:schemeClr val="accent1"/>
          </a:lnRef>
          <a:fillRef idx="0">
            <a:schemeClr val="accent1"/>
          </a:fillRef>
          <a:effectRef idx="0">
            <a:schemeClr val="accent1"/>
          </a:effectRef>
          <a:fontRef idx="minor">
            <a:schemeClr val="tx1"/>
          </a:fontRef>
        </p:style>
      </p:cxnSp>
      <p:sp>
        <p:nvSpPr>
          <p:cNvPr id="41" name="PA_淘宝店chenying0907 6"/>
          <p:cNvSpPr/>
          <p:nvPr>
            <p:custDataLst>
              <p:tags r:id="rId6"/>
            </p:custDataLst>
          </p:nvPr>
        </p:nvSpPr>
        <p:spPr bwMode="auto">
          <a:xfrm>
            <a:off x="1757045" y="3498215"/>
            <a:ext cx="1713230" cy="180340"/>
          </a:xfrm>
          <a:custGeom>
            <a:avLst/>
            <a:gdLst>
              <a:gd name="T0" fmla="*/ 1099 w 1149"/>
              <a:gd name="T1" fmla="*/ 121 h 121"/>
              <a:gd name="T2" fmla="*/ 549 w 1149"/>
              <a:gd name="T3" fmla="*/ 121 h 121"/>
              <a:gd name="T4" fmla="*/ 0 w 1149"/>
              <a:gd name="T5" fmla="*/ 121 h 121"/>
              <a:gd name="T6" fmla="*/ 50 w 1149"/>
              <a:gd name="T7" fmla="*/ 61 h 121"/>
              <a:gd name="T8" fmla="*/ 0 w 1149"/>
              <a:gd name="T9" fmla="*/ 0 h 121"/>
              <a:gd name="T10" fmla="*/ 549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49" y="121"/>
                </a:lnTo>
                <a:lnTo>
                  <a:pt x="0" y="121"/>
                </a:lnTo>
                <a:lnTo>
                  <a:pt x="50" y="61"/>
                </a:lnTo>
                <a:lnTo>
                  <a:pt x="0" y="0"/>
                </a:lnTo>
                <a:lnTo>
                  <a:pt x="549" y="0"/>
                </a:lnTo>
                <a:lnTo>
                  <a:pt x="1099" y="0"/>
                </a:lnTo>
                <a:lnTo>
                  <a:pt x="1149" y="61"/>
                </a:lnTo>
                <a:lnTo>
                  <a:pt x="1099" y="121"/>
                </a:lnTo>
                <a:close/>
              </a:path>
            </a:pathLst>
          </a:custGeom>
          <a:solidFill>
            <a:srgbClr val="4C4C52"/>
          </a:solidFill>
          <a:ln w="6350">
            <a:solidFill>
              <a:srgbClr val="4C4C52"/>
            </a:solidFill>
          </a:ln>
        </p:spPr>
        <p:txBody>
          <a:bodyPr/>
          <a:lstStyle/>
          <a:p>
            <a:endParaRPr lang="zh-CN" altLang="en-US"/>
          </a:p>
        </p:txBody>
      </p:sp>
      <p:sp>
        <p:nvSpPr>
          <p:cNvPr id="42" name="PA_淘宝店chenying0907 7"/>
          <p:cNvSpPr/>
          <p:nvPr>
            <p:custDataLst>
              <p:tags r:id="rId7"/>
            </p:custDataLst>
          </p:nvPr>
        </p:nvSpPr>
        <p:spPr bwMode="auto">
          <a:xfrm>
            <a:off x="3495675" y="3498215"/>
            <a:ext cx="1711325" cy="180340"/>
          </a:xfrm>
          <a:custGeom>
            <a:avLst/>
            <a:gdLst>
              <a:gd name="T0" fmla="*/ 1098 w 1148"/>
              <a:gd name="T1" fmla="*/ 121 h 121"/>
              <a:gd name="T2" fmla="*/ 550 w 1148"/>
              <a:gd name="T3" fmla="*/ 121 h 121"/>
              <a:gd name="T4" fmla="*/ 0 w 1148"/>
              <a:gd name="T5" fmla="*/ 121 h 121"/>
              <a:gd name="T6" fmla="*/ 50 w 1148"/>
              <a:gd name="T7" fmla="*/ 61 h 121"/>
              <a:gd name="T8" fmla="*/ 0 w 1148"/>
              <a:gd name="T9" fmla="*/ 0 h 121"/>
              <a:gd name="T10" fmla="*/ 550 w 1148"/>
              <a:gd name="T11" fmla="*/ 0 h 121"/>
              <a:gd name="T12" fmla="*/ 1098 w 1148"/>
              <a:gd name="T13" fmla="*/ 0 h 121"/>
              <a:gd name="T14" fmla="*/ 1148 w 1148"/>
              <a:gd name="T15" fmla="*/ 61 h 121"/>
              <a:gd name="T16" fmla="*/ 1098 w 1148"/>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8" h="121">
                <a:moveTo>
                  <a:pt x="1098" y="121"/>
                </a:moveTo>
                <a:lnTo>
                  <a:pt x="550" y="121"/>
                </a:lnTo>
                <a:lnTo>
                  <a:pt x="0" y="121"/>
                </a:lnTo>
                <a:lnTo>
                  <a:pt x="50" y="61"/>
                </a:lnTo>
                <a:lnTo>
                  <a:pt x="0" y="0"/>
                </a:lnTo>
                <a:lnTo>
                  <a:pt x="550" y="0"/>
                </a:lnTo>
                <a:lnTo>
                  <a:pt x="1098" y="0"/>
                </a:lnTo>
                <a:lnTo>
                  <a:pt x="1148" y="61"/>
                </a:lnTo>
                <a:lnTo>
                  <a:pt x="1098" y="121"/>
                </a:lnTo>
                <a:close/>
              </a:path>
            </a:pathLst>
          </a:custGeom>
          <a:solidFill>
            <a:srgbClr val="4C4C52"/>
          </a:solidFill>
          <a:ln w="6350">
            <a:solidFill>
              <a:srgbClr val="4C4C52"/>
            </a:solidFill>
          </a:ln>
        </p:spPr>
        <p:txBody>
          <a:bodyPr/>
          <a:lstStyle/>
          <a:p>
            <a:endParaRPr lang="zh-CN" altLang="en-US"/>
          </a:p>
        </p:txBody>
      </p:sp>
      <p:sp>
        <p:nvSpPr>
          <p:cNvPr id="43" name="PA_淘宝店chenying0907 8"/>
          <p:cNvSpPr/>
          <p:nvPr>
            <p:custDataLst>
              <p:tags r:id="rId8"/>
            </p:custDataLst>
          </p:nvPr>
        </p:nvSpPr>
        <p:spPr bwMode="auto">
          <a:xfrm>
            <a:off x="5232400" y="3498215"/>
            <a:ext cx="1713230" cy="180340"/>
          </a:xfrm>
          <a:custGeom>
            <a:avLst/>
            <a:gdLst>
              <a:gd name="T0" fmla="*/ 1099 w 1149"/>
              <a:gd name="T1" fmla="*/ 121 h 121"/>
              <a:gd name="T2" fmla="*/ 550 w 1149"/>
              <a:gd name="T3" fmla="*/ 121 h 121"/>
              <a:gd name="T4" fmla="*/ 0 w 1149"/>
              <a:gd name="T5" fmla="*/ 121 h 121"/>
              <a:gd name="T6" fmla="*/ 50 w 1149"/>
              <a:gd name="T7" fmla="*/ 61 h 121"/>
              <a:gd name="T8" fmla="*/ 0 w 1149"/>
              <a:gd name="T9" fmla="*/ 0 h 121"/>
              <a:gd name="T10" fmla="*/ 550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50" y="121"/>
                </a:lnTo>
                <a:lnTo>
                  <a:pt x="0" y="121"/>
                </a:lnTo>
                <a:lnTo>
                  <a:pt x="50" y="61"/>
                </a:lnTo>
                <a:lnTo>
                  <a:pt x="0" y="0"/>
                </a:lnTo>
                <a:lnTo>
                  <a:pt x="550" y="0"/>
                </a:lnTo>
                <a:lnTo>
                  <a:pt x="1099" y="0"/>
                </a:lnTo>
                <a:lnTo>
                  <a:pt x="1149" y="61"/>
                </a:lnTo>
                <a:lnTo>
                  <a:pt x="1099" y="121"/>
                </a:lnTo>
                <a:close/>
              </a:path>
            </a:pathLst>
          </a:custGeom>
          <a:solidFill>
            <a:srgbClr val="4C4C52"/>
          </a:solidFill>
          <a:ln w="6350">
            <a:solidFill>
              <a:srgbClr val="4C4C52"/>
            </a:solidFill>
          </a:ln>
        </p:spPr>
        <p:txBody>
          <a:bodyPr/>
          <a:lstStyle/>
          <a:p>
            <a:endParaRPr lang="zh-CN" altLang="en-US"/>
          </a:p>
        </p:txBody>
      </p:sp>
      <p:sp>
        <p:nvSpPr>
          <p:cNvPr id="44" name="PA_淘宝店chenying0907 9"/>
          <p:cNvSpPr/>
          <p:nvPr>
            <p:custDataLst>
              <p:tags r:id="rId9"/>
            </p:custDataLst>
          </p:nvPr>
        </p:nvSpPr>
        <p:spPr bwMode="auto">
          <a:xfrm>
            <a:off x="6971030" y="3498215"/>
            <a:ext cx="1711325" cy="180340"/>
          </a:xfrm>
          <a:custGeom>
            <a:avLst/>
            <a:gdLst>
              <a:gd name="T0" fmla="*/ 1098 w 1148"/>
              <a:gd name="T1" fmla="*/ 121 h 121"/>
              <a:gd name="T2" fmla="*/ 549 w 1148"/>
              <a:gd name="T3" fmla="*/ 121 h 121"/>
              <a:gd name="T4" fmla="*/ 0 w 1148"/>
              <a:gd name="T5" fmla="*/ 121 h 121"/>
              <a:gd name="T6" fmla="*/ 50 w 1148"/>
              <a:gd name="T7" fmla="*/ 61 h 121"/>
              <a:gd name="T8" fmla="*/ 0 w 1148"/>
              <a:gd name="T9" fmla="*/ 0 h 121"/>
              <a:gd name="T10" fmla="*/ 549 w 1148"/>
              <a:gd name="T11" fmla="*/ 0 h 121"/>
              <a:gd name="T12" fmla="*/ 1098 w 1148"/>
              <a:gd name="T13" fmla="*/ 0 h 121"/>
              <a:gd name="T14" fmla="*/ 1148 w 1148"/>
              <a:gd name="T15" fmla="*/ 61 h 121"/>
              <a:gd name="T16" fmla="*/ 1098 w 1148"/>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8" h="121">
                <a:moveTo>
                  <a:pt x="1098" y="121"/>
                </a:moveTo>
                <a:lnTo>
                  <a:pt x="549" y="121"/>
                </a:lnTo>
                <a:lnTo>
                  <a:pt x="0" y="121"/>
                </a:lnTo>
                <a:lnTo>
                  <a:pt x="50" y="61"/>
                </a:lnTo>
                <a:lnTo>
                  <a:pt x="0" y="0"/>
                </a:lnTo>
                <a:lnTo>
                  <a:pt x="549" y="0"/>
                </a:lnTo>
                <a:lnTo>
                  <a:pt x="1098" y="0"/>
                </a:lnTo>
                <a:lnTo>
                  <a:pt x="1148" y="61"/>
                </a:lnTo>
                <a:lnTo>
                  <a:pt x="1098" y="121"/>
                </a:lnTo>
                <a:close/>
              </a:path>
            </a:pathLst>
          </a:custGeom>
          <a:solidFill>
            <a:srgbClr val="4C4C52"/>
          </a:solidFill>
          <a:ln w="6350">
            <a:solidFill>
              <a:srgbClr val="4C4C52"/>
            </a:solidFill>
          </a:ln>
        </p:spPr>
        <p:txBody>
          <a:bodyPr/>
          <a:lstStyle/>
          <a:p>
            <a:endParaRPr lang="zh-CN" altLang="en-US"/>
          </a:p>
        </p:txBody>
      </p:sp>
      <p:sp>
        <p:nvSpPr>
          <p:cNvPr id="45" name="PA_淘宝店chenying0907 10"/>
          <p:cNvSpPr/>
          <p:nvPr>
            <p:custDataLst>
              <p:tags r:id="rId10"/>
            </p:custDataLst>
          </p:nvPr>
        </p:nvSpPr>
        <p:spPr bwMode="auto">
          <a:xfrm>
            <a:off x="8707755" y="3498215"/>
            <a:ext cx="1713230" cy="180340"/>
          </a:xfrm>
          <a:custGeom>
            <a:avLst/>
            <a:gdLst>
              <a:gd name="T0" fmla="*/ 1099 w 1149"/>
              <a:gd name="T1" fmla="*/ 121 h 121"/>
              <a:gd name="T2" fmla="*/ 550 w 1149"/>
              <a:gd name="T3" fmla="*/ 121 h 121"/>
              <a:gd name="T4" fmla="*/ 0 w 1149"/>
              <a:gd name="T5" fmla="*/ 121 h 121"/>
              <a:gd name="T6" fmla="*/ 50 w 1149"/>
              <a:gd name="T7" fmla="*/ 61 h 121"/>
              <a:gd name="T8" fmla="*/ 0 w 1149"/>
              <a:gd name="T9" fmla="*/ 0 h 121"/>
              <a:gd name="T10" fmla="*/ 550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50" y="121"/>
                </a:lnTo>
                <a:lnTo>
                  <a:pt x="0" y="121"/>
                </a:lnTo>
                <a:lnTo>
                  <a:pt x="50" y="61"/>
                </a:lnTo>
                <a:lnTo>
                  <a:pt x="0" y="0"/>
                </a:lnTo>
                <a:lnTo>
                  <a:pt x="550" y="0"/>
                </a:lnTo>
                <a:lnTo>
                  <a:pt x="1099" y="0"/>
                </a:lnTo>
                <a:lnTo>
                  <a:pt x="1149" y="61"/>
                </a:lnTo>
                <a:lnTo>
                  <a:pt x="1099" y="121"/>
                </a:lnTo>
                <a:close/>
              </a:path>
            </a:pathLst>
          </a:custGeom>
          <a:solidFill>
            <a:srgbClr val="4C4C52"/>
          </a:solidFill>
          <a:ln w="6350">
            <a:solidFill>
              <a:srgbClr val="4C4C52"/>
            </a:solidFill>
          </a:ln>
        </p:spPr>
        <p:txBody>
          <a:bodyPr/>
          <a:lstStyle/>
          <a:p>
            <a:endParaRPr lang="zh-CN" altLang="en-US"/>
          </a:p>
        </p:txBody>
      </p:sp>
      <p:grpSp>
        <p:nvGrpSpPr>
          <p:cNvPr id="3" name="组合 2"/>
          <p:cNvGrpSpPr/>
          <p:nvPr/>
        </p:nvGrpSpPr>
        <p:grpSpPr>
          <a:xfrm>
            <a:off x="3921760" y="2183130"/>
            <a:ext cx="859790" cy="861060"/>
            <a:chOff x="6176" y="3438"/>
            <a:chExt cx="1354" cy="1356"/>
          </a:xfrm>
        </p:grpSpPr>
        <p:sp>
          <p:nvSpPr>
            <p:cNvPr id="47" name="PA_淘宝店chenying0907 11"/>
            <p:cNvSpPr>
              <a:spLocks noChangeArrowheads="1"/>
            </p:cNvSpPr>
            <p:nvPr>
              <p:custDataLst>
                <p:tags r:id="rId29"/>
              </p:custDataLst>
            </p:nvPr>
          </p:nvSpPr>
          <p:spPr bwMode="auto">
            <a:xfrm>
              <a:off x="6176" y="3438"/>
              <a:ext cx="1354" cy="1357"/>
            </a:xfrm>
            <a:prstGeom prst="ellipse">
              <a:avLst/>
            </a:prstGeom>
            <a:solidFill>
              <a:srgbClr val="4C4C5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5" name="PA_淘宝店chenying0907 48"/>
            <p:cNvGrpSpPr/>
            <p:nvPr>
              <p:custDataLst>
                <p:tags r:id="rId30"/>
              </p:custDataLst>
            </p:nvPr>
          </p:nvGrpSpPr>
          <p:grpSpPr>
            <a:xfrm>
              <a:off x="6533" y="3803"/>
              <a:ext cx="634" cy="630"/>
              <a:chOff x="3003646" y="1942997"/>
              <a:chExt cx="325360" cy="322949"/>
            </a:xfrm>
            <a:solidFill>
              <a:schemeClr val="bg1"/>
            </a:solidFill>
          </p:grpSpPr>
          <p:sp>
            <p:nvSpPr>
              <p:cNvPr id="50" name="淘宝店chenying0907 12"/>
              <p:cNvSpPr/>
              <p:nvPr/>
            </p:nvSpPr>
            <p:spPr bwMode="auto">
              <a:xfrm>
                <a:off x="3263934" y="1991198"/>
                <a:ext cx="65072" cy="107248"/>
              </a:xfrm>
              <a:custGeom>
                <a:avLst/>
                <a:gdLst>
                  <a:gd name="T0" fmla="*/ 15 w 52"/>
                  <a:gd name="T1" fmla="*/ 76 h 85"/>
                  <a:gd name="T2" fmla="*/ 15 w 52"/>
                  <a:gd name="T3" fmla="*/ 74 h 85"/>
                  <a:gd name="T4" fmla="*/ 15 w 52"/>
                  <a:gd name="T5" fmla="*/ 73 h 85"/>
                  <a:gd name="T6" fmla="*/ 15 w 52"/>
                  <a:gd name="T7" fmla="*/ 70 h 85"/>
                  <a:gd name="T8" fmla="*/ 15 w 52"/>
                  <a:gd name="T9" fmla="*/ 66 h 85"/>
                  <a:gd name="T10" fmla="*/ 14 w 52"/>
                  <a:gd name="T11" fmla="*/ 63 h 85"/>
                  <a:gd name="T12" fmla="*/ 14 w 52"/>
                  <a:gd name="T13" fmla="*/ 59 h 85"/>
                  <a:gd name="T14" fmla="*/ 13 w 52"/>
                  <a:gd name="T15" fmla="*/ 55 h 85"/>
                  <a:gd name="T16" fmla="*/ 12 w 52"/>
                  <a:gd name="T17" fmla="*/ 51 h 85"/>
                  <a:gd name="T18" fmla="*/ 12 w 52"/>
                  <a:gd name="T19" fmla="*/ 47 h 85"/>
                  <a:gd name="T20" fmla="*/ 11 w 52"/>
                  <a:gd name="T21" fmla="*/ 43 h 85"/>
                  <a:gd name="T22" fmla="*/ 10 w 52"/>
                  <a:gd name="T23" fmla="*/ 40 h 85"/>
                  <a:gd name="T24" fmla="*/ 9 w 52"/>
                  <a:gd name="T25" fmla="*/ 36 h 85"/>
                  <a:gd name="T26" fmla="*/ 8 w 52"/>
                  <a:gd name="T27" fmla="*/ 32 h 85"/>
                  <a:gd name="T28" fmla="*/ 7 w 52"/>
                  <a:gd name="T29" fmla="*/ 29 h 85"/>
                  <a:gd name="T30" fmla="*/ 6 w 52"/>
                  <a:gd name="T31" fmla="*/ 25 h 85"/>
                  <a:gd name="T32" fmla="*/ 4 w 52"/>
                  <a:gd name="T33" fmla="*/ 22 h 85"/>
                  <a:gd name="T34" fmla="*/ 3 w 52"/>
                  <a:gd name="T35" fmla="*/ 18 h 85"/>
                  <a:gd name="T36" fmla="*/ 2 w 52"/>
                  <a:gd name="T37" fmla="*/ 15 h 85"/>
                  <a:gd name="T38" fmla="*/ 6 w 52"/>
                  <a:gd name="T39" fmla="*/ 3 h 85"/>
                  <a:gd name="T40" fmla="*/ 9 w 52"/>
                  <a:gd name="T41" fmla="*/ 1 h 85"/>
                  <a:gd name="T42" fmla="*/ 13 w 52"/>
                  <a:gd name="T43" fmla="*/ 0 h 85"/>
                  <a:gd name="T44" fmla="*/ 20 w 52"/>
                  <a:gd name="T45" fmla="*/ 4 h 85"/>
                  <a:gd name="T46" fmla="*/ 52 w 52"/>
                  <a:gd name="T47" fmla="*/ 74 h 85"/>
                  <a:gd name="T48" fmla="*/ 50 w 52"/>
                  <a:gd name="T49" fmla="*/ 81 h 85"/>
                  <a:gd name="T50" fmla="*/ 43 w 52"/>
                  <a:gd name="T51" fmla="*/ 85 h 85"/>
                  <a:gd name="T52" fmla="*/ 25 w 52"/>
                  <a:gd name="T53" fmla="*/ 85 h 85"/>
                  <a:gd name="T54" fmla="*/ 15 w 52"/>
                  <a:gd name="T55" fmla="*/ 7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85">
                    <a:moveTo>
                      <a:pt x="15" y="76"/>
                    </a:moveTo>
                    <a:cubicBezTo>
                      <a:pt x="15" y="75"/>
                      <a:pt x="15" y="74"/>
                      <a:pt x="15" y="74"/>
                    </a:cubicBezTo>
                    <a:cubicBezTo>
                      <a:pt x="15" y="74"/>
                      <a:pt x="15" y="74"/>
                      <a:pt x="15" y="73"/>
                    </a:cubicBezTo>
                    <a:cubicBezTo>
                      <a:pt x="15" y="72"/>
                      <a:pt x="15" y="71"/>
                      <a:pt x="15" y="70"/>
                    </a:cubicBezTo>
                    <a:cubicBezTo>
                      <a:pt x="15" y="69"/>
                      <a:pt x="15" y="68"/>
                      <a:pt x="15" y="66"/>
                    </a:cubicBezTo>
                    <a:cubicBezTo>
                      <a:pt x="15" y="65"/>
                      <a:pt x="14" y="64"/>
                      <a:pt x="14" y="63"/>
                    </a:cubicBezTo>
                    <a:cubicBezTo>
                      <a:pt x="14" y="61"/>
                      <a:pt x="14" y="60"/>
                      <a:pt x="14" y="59"/>
                    </a:cubicBezTo>
                    <a:cubicBezTo>
                      <a:pt x="13" y="57"/>
                      <a:pt x="13" y="56"/>
                      <a:pt x="13" y="55"/>
                    </a:cubicBezTo>
                    <a:cubicBezTo>
                      <a:pt x="13" y="54"/>
                      <a:pt x="13" y="52"/>
                      <a:pt x="12" y="51"/>
                    </a:cubicBezTo>
                    <a:cubicBezTo>
                      <a:pt x="12" y="50"/>
                      <a:pt x="12" y="49"/>
                      <a:pt x="12" y="47"/>
                    </a:cubicBezTo>
                    <a:cubicBezTo>
                      <a:pt x="11" y="46"/>
                      <a:pt x="11" y="45"/>
                      <a:pt x="11" y="43"/>
                    </a:cubicBezTo>
                    <a:cubicBezTo>
                      <a:pt x="11" y="42"/>
                      <a:pt x="10" y="41"/>
                      <a:pt x="10" y="40"/>
                    </a:cubicBezTo>
                    <a:cubicBezTo>
                      <a:pt x="10" y="39"/>
                      <a:pt x="9" y="37"/>
                      <a:pt x="9" y="36"/>
                    </a:cubicBezTo>
                    <a:cubicBezTo>
                      <a:pt x="9" y="35"/>
                      <a:pt x="8" y="34"/>
                      <a:pt x="8" y="32"/>
                    </a:cubicBezTo>
                    <a:cubicBezTo>
                      <a:pt x="8" y="31"/>
                      <a:pt x="7" y="30"/>
                      <a:pt x="7" y="29"/>
                    </a:cubicBezTo>
                    <a:cubicBezTo>
                      <a:pt x="6" y="28"/>
                      <a:pt x="6" y="26"/>
                      <a:pt x="6" y="25"/>
                    </a:cubicBezTo>
                    <a:cubicBezTo>
                      <a:pt x="5" y="24"/>
                      <a:pt x="5" y="23"/>
                      <a:pt x="4" y="22"/>
                    </a:cubicBezTo>
                    <a:cubicBezTo>
                      <a:pt x="4" y="20"/>
                      <a:pt x="4" y="19"/>
                      <a:pt x="3" y="18"/>
                    </a:cubicBezTo>
                    <a:cubicBezTo>
                      <a:pt x="3" y="17"/>
                      <a:pt x="2" y="16"/>
                      <a:pt x="2" y="15"/>
                    </a:cubicBezTo>
                    <a:cubicBezTo>
                      <a:pt x="0" y="10"/>
                      <a:pt x="2" y="5"/>
                      <a:pt x="6" y="3"/>
                    </a:cubicBezTo>
                    <a:cubicBezTo>
                      <a:pt x="7" y="2"/>
                      <a:pt x="8" y="2"/>
                      <a:pt x="9" y="1"/>
                    </a:cubicBezTo>
                    <a:cubicBezTo>
                      <a:pt x="10" y="1"/>
                      <a:pt x="12" y="0"/>
                      <a:pt x="13" y="0"/>
                    </a:cubicBezTo>
                    <a:cubicBezTo>
                      <a:pt x="16" y="0"/>
                      <a:pt x="19" y="2"/>
                      <a:pt x="20" y="4"/>
                    </a:cubicBezTo>
                    <a:cubicBezTo>
                      <a:pt x="38" y="23"/>
                      <a:pt x="49" y="48"/>
                      <a:pt x="52" y="74"/>
                    </a:cubicBezTo>
                    <a:cubicBezTo>
                      <a:pt x="52" y="76"/>
                      <a:pt x="51" y="79"/>
                      <a:pt x="50" y="81"/>
                    </a:cubicBezTo>
                    <a:cubicBezTo>
                      <a:pt x="48" y="83"/>
                      <a:pt x="45" y="85"/>
                      <a:pt x="43" y="85"/>
                    </a:cubicBezTo>
                    <a:cubicBezTo>
                      <a:pt x="25" y="85"/>
                      <a:pt x="25" y="85"/>
                      <a:pt x="25" y="85"/>
                    </a:cubicBezTo>
                    <a:cubicBezTo>
                      <a:pt x="20" y="85"/>
                      <a:pt x="16" y="81"/>
                      <a:pt x="1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1" name="淘宝店chenying0907 13"/>
              <p:cNvSpPr/>
              <p:nvPr/>
            </p:nvSpPr>
            <p:spPr bwMode="auto">
              <a:xfrm>
                <a:off x="3003646" y="1991198"/>
                <a:ext cx="65072" cy="107248"/>
              </a:xfrm>
              <a:custGeom>
                <a:avLst/>
                <a:gdLst>
                  <a:gd name="T0" fmla="*/ 47 w 52"/>
                  <a:gd name="T1" fmla="*/ 24 h 85"/>
                  <a:gd name="T2" fmla="*/ 45 w 52"/>
                  <a:gd name="T3" fmla="*/ 29 h 85"/>
                  <a:gd name="T4" fmla="*/ 44 w 52"/>
                  <a:gd name="T5" fmla="*/ 32 h 85"/>
                  <a:gd name="T6" fmla="*/ 43 w 52"/>
                  <a:gd name="T7" fmla="*/ 36 h 85"/>
                  <a:gd name="T8" fmla="*/ 42 w 52"/>
                  <a:gd name="T9" fmla="*/ 40 h 85"/>
                  <a:gd name="T10" fmla="*/ 41 w 52"/>
                  <a:gd name="T11" fmla="*/ 43 h 85"/>
                  <a:gd name="T12" fmla="*/ 40 w 52"/>
                  <a:gd name="T13" fmla="*/ 47 h 85"/>
                  <a:gd name="T14" fmla="*/ 40 w 52"/>
                  <a:gd name="T15" fmla="*/ 51 h 85"/>
                  <a:gd name="T16" fmla="*/ 39 w 52"/>
                  <a:gd name="T17" fmla="*/ 55 h 85"/>
                  <a:gd name="T18" fmla="*/ 38 w 52"/>
                  <a:gd name="T19" fmla="*/ 59 h 85"/>
                  <a:gd name="T20" fmla="*/ 38 w 52"/>
                  <a:gd name="T21" fmla="*/ 63 h 85"/>
                  <a:gd name="T22" fmla="*/ 37 w 52"/>
                  <a:gd name="T23" fmla="*/ 66 h 85"/>
                  <a:gd name="T24" fmla="*/ 37 w 52"/>
                  <a:gd name="T25" fmla="*/ 71 h 85"/>
                  <a:gd name="T26" fmla="*/ 37 w 52"/>
                  <a:gd name="T27" fmla="*/ 73 h 85"/>
                  <a:gd name="T28" fmla="*/ 37 w 52"/>
                  <a:gd name="T29" fmla="*/ 74 h 85"/>
                  <a:gd name="T30" fmla="*/ 37 w 52"/>
                  <a:gd name="T31" fmla="*/ 76 h 85"/>
                  <a:gd name="T32" fmla="*/ 27 w 52"/>
                  <a:gd name="T33" fmla="*/ 85 h 85"/>
                  <a:gd name="T34" fmla="*/ 10 w 52"/>
                  <a:gd name="T35" fmla="*/ 85 h 85"/>
                  <a:gd name="T36" fmla="*/ 2 w 52"/>
                  <a:gd name="T37" fmla="*/ 81 h 85"/>
                  <a:gd name="T38" fmla="*/ 0 w 52"/>
                  <a:gd name="T39" fmla="*/ 74 h 85"/>
                  <a:gd name="T40" fmla="*/ 32 w 52"/>
                  <a:gd name="T41" fmla="*/ 4 h 85"/>
                  <a:gd name="T42" fmla="*/ 43 w 52"/>
                  <a:gd name="T43" fmla="*/ 1 h 85"/>
                  <a:gd name="T44" fmla="*/ 46 w 52"/>
                  <a:gd name="T45" fmla="*/ 3 h 85"/>
                  <a:gd name="T46" fmla="*/ 50 w 52"/>
                  <a:gd name="T47" fmla="*/ 15 h 85"/>
                  <a:gd name="T48" fmla="*/ 49 w 52"/>
                  <a:gd name="T49" fmla="*/ 17 h 85"/>
                  <a:gd name="T50" fmla="*/ 48 w 52"/>
                  <a:gd name="T51" fmla="*/ 22 h 85"/>
                  <a:gd name="T52" fmla="*/ 47 w 52"/>
                  <a:gd name="T53"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85">
                    <a:moveTo>
                      <a:pt x="47" y="24"/>
                    </a:moveTo>
                    <a:cubicBezTo>
                      <a:pt x="46" y="26"/>
                      <a:pt x="46" y="27"/>
                      <a:pt x="45" y="29"/>
                    </a:cubicBezTo>
                    <a:cubicBezTo>
                      <a:pt x="45" y="30"/>
                      <a:pt x="45" y="31"/>
                      <a:pt x="44" y="32"/>
                    </a:cubicBezTo>
                    <a:cubicBezTo>
                      <a:pt x="44" y="33"/>
                      <a:pt x="43" y="35"/>
                      <a:pt x="43" y="36"/>
                    </a:cubicBezTo>
                    <a:cubicBezTo>
                      <a:pt x="43" y="37"/>
                      <a:pt x="42" y="38"/>
                      <a:pt x="42" y="40"/>
                    </a:cubicBezTo>
                    <a:cubicBezTo>
                      <a:pt x="42" y="41"/>
                      <a:pt x="41" y="42"/>
                      <a:pt x="41" y="43"/>
                    </a:cubicBezTo>
                    <a:cubicBezTo>
                      <a:pt x="41" y="45"/>
                      <a:pt x="41" y="46"/>
                      <a:pt x="40" y="47"/>
                    </a:cubicBezTo>
                    <a:cubicBezTo>
                      <a:pt x="40" y="48"/>
                      <a:pt x="40" y="50"/>
                      <a:pt x="40" y="51"/>
                    </a:cubicBezTo>
                    <a:cubicBezTo>
                      <a:pt x="39" y="52"/>
                      <a:pt x="39" y="54"/>
                      <a:pt x="39" y="55"/>
                    </a:cubicBezTo>
                    <a:cubicBezTo>
                      <a:pt x="39" y="56"/>
                      <a:pt x="39" y="57"/>
                      <a:pt x="38" y="59"/>
                    </a:cubicBezTo>
                    <a:cubicBezTo>
                      <a:pt x="38" y="60"/>
                      <a:pt x="38" y="61"/>
                      <a:pt x="38" y="63"/>
                    </a:cubicBezTo>
                    <a:cubicBezTo>
                      <a:pt x="38" y="64"/>
                      <a:pt x="37" y="65"/>
                      <a:pt x="37" y="66"/>
                    </a:cubicBezTo>
                    <a:cubicBezTo>
                      <a:pt x="37" y="68"/>
                      <a:pt x="37" y="69"/>
                      <a:pt x="37" y="71"/>
                    </a:cubicBezTo>
                    <a:cubicBezTo>
                      <a:pt x="37" y="72"/>
                      <a:pt x="37" y="72"/>
                      <a:pt x="37" y="73"/>
                    </a:cubicBezTo>
                    <a:cubicBezTo>
                      <a:pt x="37" y="73"/>
                      <a:pt x="37" y="74"/>
                      <a:pt x="37" y="74"/>
                    </a:cubicBezTo>
                    <a:cubicBezTo>
                      <a:pt x="37" y="74"/>
                      <a:pt x="37" y="75"/>
                      <a:pt x="37" y="76"/>
                    </a:cubicBezTo>
                    <a:cubicBezTo>
                      <a:pt x="36" y="81"/>
                      <a:pt x="32" y="85"/>
                      <a:pt x="27" y="85"/>
                    </a:cubicBezTo>
                    <a:cubicBezTo>
                      <a:pt x="10" y="85"/>
                      <a:pt x="10" y="85"/>
                      <a:pt x="10" y="85"/>
                    </a:cubicBezTo>
                    <a:cubicBezTo>
                      <a:pt x="7" y="85"/>
                      <a:pt x="4" y="83"/>
                      <a:pt x="2" y="81"/>
                    </a:cubicBezTo>
                    <a:cubicBezTo>
                      <a:pt x="1" y="79"/>
                      <a:pt x="0" y="77"/>
                      <a:pt x="0" y="74"/>
                    </a:cubicBezTo>
                    <a:cubicBezTo>
                      <a:pt x="3" y="48"/>
                      <a:pt x="14" y="23"/>
                      <a:pt x="32" y="4"/>
                    </a:cubicBezTo>
                    <a:cubicBezTo>
                      <a:pt x="34" y="0"/>
                      <a:pt x="39" y="0"/>
                      <a:pt x="43" y="1"/>
                    </a:cubicBezTo>
                    <a:cubicBezTo>
                      <a:pt x="44" y="2"/>
                      <a:pt x="45" y="2"/>
                      <a:pt x="46" y="3"/>
                    </a:cubicBezTo>
                    <a:cubicBezTo>
                      <a:pt x="50" y="5"/>
                      <a:pt x="52" y="10"/>
                      <a:pt x="50" y="15"/>
                    </a:cubicBezTo>
                    <a:cubicBezTo>
                      <a:pt x="50" y="16"/>
                      <a:pt x="50" y="16"/>
                      <a:pt x="49" y="17"/>
                    </a:cubicBezTo>
                    <a:cubicBezTo>
                      <a:pt x="49" y="19"/>
                      <a:pt x="48" y="20"/>
                      <a:pt x="48" y="22"/>
                    </a:cubicBezTo>
                    <a:cubicBezTo>
                      <a:pt x="47" y="23"/>
                      <a:pt x="47" y="23"/>
                      <a:pt x="4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2" name="淘宝店chenying0907 14"/>
              <p:cNvSpPr/>
              <p:nvPr/>
            </p:nvSpPr>
            <p:spPr bwMode="auto">
              <a:xfrm>
                <a:off x="3173556" y="2008069"/>
                <a:ext cx="95198" cy="90377"/>
              </a:xfrm>
              <a:custGeom>
                <a:avLst/>
                <a:gdLst>
                  <a:gd name="T0" fmla="*/ 67 w 77"/>
                  <a:gd name="T1" fmla="*/ 72 h 72"/>
                  <a:gd name="T2" fmla="*/ 10 w 77"/>
                  <a:gd name="T3" fmla="*/ 72 h 72"/>
                  <a:gd name="T4" fmla="*/ 0 w 77"/>
                  <a:gd name="T5" fmla="*/ 62 h 72"/>
                  <a:gd name="T6" fmla="*/ 0 w 77"/>
                  <a:gd name="T7" fmla="*/ 18 h 72"/>
                  <a:gd name="T8" fmla="*/ 9 w 77"/>
                  <a:gd name="T9" fmla="*/ 8 h 72"/>
                  <a:gd name="T10" fmla="*/ 11 w 77"/>
                  <a:gd name="T11" fmla="*/ 8 h 72"/>
                  <a:gd name="T12" fmla="*/ 11 w 77"/>
                  <a:gd name="T13" fmla="*/ 8 h 72"/>
                  <a:gd name="T14" fmla="*/ 20 w 77"/>
                  <a:gd name="T15" fmla="*/ 7 h 72"/>
                  <a:gd name="T16" fmla="*/ 21 w 77"/>
                  <a:gd name="T17" fmla="*/ 7 h 72"/>
                  <a:gd name="T18" fmla="*/ 30 w 77"/>
                  <a:gd name="T19" fmla="*/ 6 h 72"/>
                  <a:gd name="T20" fmla="*/ 33 w 77"/>
                  <a:gd name="T21" fmla="*/ 5 h 72"/>
                  <a:gd name="T22" fmla="*/ 40 w 77"/>
                  <a:gd name="T23" fmla="*/ 4 h 72"/>
                  <a:gd name="T24" fmla="*/ 43 w 77"/>
                  <a:gd name="T25" fmla="*/ 3 h 72"/>
                  <a:gd name="T26" fmla="*/ 45 w 77"/>
                  <a:gd name="T27" fmla="*/ 2 h 72"/>
                  <a:gd name="T28" fmla="*/ 46 w 77"/>
                  <a:gd name="T29" fmla="*/ 2 h 72"/>
                  <a:gd name="T30" fmla="*/ 53 w 77"/>
                  <a:gd name="T31" fmla="*/ 0 h 72"/>
                  <a:gd name="T32" fmla="*/ 55 w 77"/>
                  <a:gd name="T33" fmla="*/ 0 h 72"/>
                  <a:gd name="T34" fmla="*/ 64 w 77"/>
                  <a:gd name="T35" fmla="*/ 6 h 72"/>
                  <a:gd name="T36" fmla="*/ 65 w 77"/>
                  <a:gd name="T37" fmla="*/ 8 h 72"/>
                  <a:gd name="T38" fmla="*/ 67 w 77"/>
                  <a:gd name="T39" fmla="*/ 13 h 72"/>
                  <a:gd name="T40" fmla="*/ 67 w 77"/>
                  <a:gd name="T41" fmla="*/ 13 h 72"/>
                  <a:gd name="T42" fmla="*/ 75 w 77"/>
                  <a:gd name="T43" fmla="*/ 48 h 72"/>
                  <a:gd name="T44" fmla="*/ 76 w 77"/>
                  <a:gd name="T45" fmla="*/ 49 h 72"/>
                  <a:gd name="T46" fmla="*/ 76 w 77"/>
                  <a:gd name="T47" fmla="*/ 55 h 72"/>
                  <a:gd name="T48" fmla="*/ 77 w 77"/>
                  <a:gd name="T49" fmla="*/ 58 h 72"/>
                  <a:gd name="T50" fmla="*/ 77 w 77"/>
                  <a:gd name="T51" fmla="*/ 62 h 72"/>
                  <a:gd name="T52" fmla="*/ 74 w 77"/>
                  <a:gd name="T53" fmla="*/ 68 h 72"/>
                  <a:gd name="T54" fmla="*/ 67 w 77"/>
                  <a:gd name="T5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72">
                    <a:moveTo>
                      <a:pt x="67" y="72"/>
                    </a:moveTo>
                    <a:cubicBezTo>
                      <a:pt x="10" y="72"/>
                      <a:pt x="10" y="72"/>
                      <a:pt x="10" y="72"/>
                    </a:cubicBezTo>
                    <a:cubicBezTo>
                      <a:pt x="5" y="72"/>
                      <a:pt x="0" y="67"/>
                      <a:pt x="0" y="62"/>
                    </a:cubicBezTo>
                    <a:cubicBezTo>
                      <a:pt x="0" y="18"/>
                      <a:pt x="0" y="18"/>
                      <a:pt x="0" y="18"/>
                    </a:cubicBezTo>
                    <a:cubicBezTo>
                      <a:pt x="0" y="13"/>
                      <a:pt x="4" y="9"/>
                      <a:pt x="9" y="8"/>
                    </a:cubicBezTo>
                    <a:cubicBezTo>
                      <a:pt x="10" y="8"/>
                      <a:pt x="10" y="8"/>
                      <a:pt x="11" y="8"/>
                    </a:cubicBezTo>
                    <a:cubicBezTo>
                      <a:pt x="11" y="8"/>
                      <a:pt x="11" y="8"/>
                      <a:pt x="11" y="8"/>
                    </a:cubicBezTo>
                    <a:cubicBezTo>
                      <a:pt x="14" y="8"/>
                      <a:pt x="17" y="8"/>
                      <a:pt x="20" y="7"/>
                    </a:cubicBezTo>
                    <a:cubicBezTo>
                      <a:pt x="20" y="7"/>
                      <a:pt x="20" y="7"/>
                      <a:pt x="21" y="7"/>
                    </a:cubicBezTo>
                    <a:cubicBezTo>
                      <a:pt x="24" y="7"/>
                      <a:pt x="27" y="6"/>
                      <a:pt x="30" y="6"/>
                    </a:cubicBezTo>
                    <a:cubicBezTo>
                      <a:pt x="31" y="5"/>
                      <a:pt x="32" y="5"/>
                      <a:pt x="33" y="5"/>
                    </a:cubicBezTo>
                    <a:cubicBezTo>
                      <a:pt x="35" y="5"/>
                      <a:pt x="38" y="4"/>
                      <a:pt x="40" y="4"/>
                    </a:cubicBezTo>
                    <a:cubicBezTo>
                      <a:pt x="41" y="3"/>
                      <a:pt x="42" y="3"/>
                      <a:pt x="43" y="3"/>
                    </a:cubicBezTo>
                    <a:cubicBezTo>
                      <a:pt x="44" y="3"/>
                      <a:pt x="45" y="3"/>
                      <a:pt x="45" y="2"/>
                    </a:cubicBezTo>
                    <a:cubicBezTo>
                      <a:pt x="46" y="2"/>
                      <a:pt x="46" y="2"/>
                      <a:pt x="46" y="2"/>
                    </a:cubicBezTo>
                    <a:cubicBezTo>
                      <a:pt x="48" y="1"/>
                      <a:pt x="51" y="1"/>
                      <a:pt x="53" y="0"/>
                    </a:cubicBezTo>
                    <a:cubicBezTo>
                      <a:pt x="53" y="0"/>
                      <a:pt x="54" y="0"/>
                      <a:pt x="55" y="0"/>
                    </a:cubicBezTo>
                    <a:cubicBezTo>
                      <a:pt x="59" y="0"/>
                      <a:pt x="63" y="2"/>
                      <a:pt x="64" y="6"/>
                    </a:cubicBezTo>
                    <a:cubicBezTo>
                      <a:pt x="64" y="6"/>
                      <a:pt x="65" y="7"/>
                      <a:pt x="65" y="8"/>
                    </a:cubicBezTo>
                    <a:cubicBezTo>
                      <a:pt x="65" y="9"/>
                      <a:pt x="66" y="11"/>
                      <a:pt x="67" y="13"/>
                    </a:cubicBezTo>
                    <a:cubicBezTo>
                      <a:pt x="67" y="13"/>
                      <a:pt x="67" y="13"/>
                      <a:pt x="67" y="13"/>
                    </a:cubicBezTo>
                    <a:cubicBezTo>
                      <a:pt x="71" y="24"/>
                      <a:pt x="74" y="36"/>
                      <a:pt x="75" y="48"/>
                    </a:cubicBezTo>
                    <a:cubicBezTo>
                      <a:pt x="75" y="48"/>
                      <a:pt x="76" y="49"/>
                      <a:pt x="76" y="49"/>
                    </a:cubicBezTo>
                    <a:cubicBezTo>
                      <a:pt x="76" y="51"/>
                      <a:pt x="76" y="53"/>
                      <a:pt x="76" y="55"/>
                    </a:cubicBezTo>
                    <a:cubicBezTo>
                      <a:pt x="76" y="56"/>
                      <a:pt x="76" y="57"/>
                      <a:pt x="77" y="58"/>
                    </a:cubicBezTo>
                    <a:cubicBezTo>
                      <a:pt x="77" y="59"/>
                      <a:pt x="77" y="60"/>
                      <a:pt x="77" y="62"/>
                    </a:cubicBezTo>
                    <a:cubicBezTo>
                      <a:pt x="77" y="64"/>
                      <a:pt x="76" y="67"/>
                      <a:pt x="74" y="68"/>
                    </a:cubicBezTo>
                    <a:cubicBezTo>
                      <a:pt x="73" y="70"/>
                      <a:pt x="70" y="72"/>
                      <a:pt x="6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3" name="淘宝店chenying0907 15"/>
              <p:cNvSpPr/>
              <p:nvPr/>
            </p:nvSpPr>
            <p:spPr bwMode="auto">
              <a:xfrm>
                <a:off x="3062692" y="2008069"/>
                <a:ext cx="96403" cy="90377"/>
              </a:xfrm>
              <a:custGeom>
                <a:avLst/>
                <a:gdLst>
                  <a:gd name="T0" fmla="*/ 77 w 77"/>
                  <a:gd name="T1" fmla="*/ 18 h 72"/>
                  <a:gd name="T2" fmla="*/ 77 w 77"/>
                  <a:gd name="T3" fmla="*/ 62 h 72"/>
                  <a:gd name="T4" fmla="*/ 67 w 77"/>
                  <a:gd name="T5" fmla="*/ 72 h 72"/>
                  <a:gd name="T6" fmla="*/ 10 w 77"/>
                  <a:gd name="T7" fmla="*/ 72 h 72"/>
                  <a:gd name="T8" fmla="*/ 3 w 77"/>
                  <a:gd name="T9" fmla="*/ 68 h 72"/>
                  <a:gd name="T10" fmla="*/ 0 w 77"/>
                  <a:gd name="T11" fmla="*/ 62 h 72"/>
                  <a:gd name="T12" fmla="*/ 0 w 77"/>
                  <a:gd name="T13" fmla="*/ 58 h 72"/>
                  <a:gd name="T14" fmla="*/ 1 w 77"/>
                  <a:gd name="T15" fmla="*/ 55 h 72"/>
                  <a:gd name="T16" fmla="*/ 1 w 77"/>
                  <a:gd name="T17" fmla="*/ 49 h 72"/>
                  <a:gd name="T18" fmla="*/ 2 w 77"/>
                  <a:gd name="T19" fmla="*/ 48 h 72"/>
                  <a:gd name="T20" fmla="*/ 10 w 77"/>
                  <a:gd name="T21" fmla="*/ 13 h 72"/>
                  <a:gd name="T22" fmla="*/ 10 w 77"/>
                  <a:gd name="T23" fmla="*/ 13 h 72"/>
                  <a:gd name="T24" fmla="*/ 12 w 77"/>
                  <a:gd name="T25" fmla="*/ 7 h 72"/>
                  <a:gd name="T26" fmla="*/ 13 w 77"/>
                  <a:gd name="T27" fmla="*/ 6 h 72"/>
                  <a:gd name="T28" fmla="*/ 22 w 77"/>
                  <a:gd name="T29" fmla="*/ 0 h 72"/>
                  <a:gd name="T30" fmla="*/ 22 w 77"/>
                  <a:gd name="T31" fmla="*/ 0 h 72"/>
                  <a:gd name="T32" fmla="*/ 25 w 77"/>
                  <a:gd name="T33" fmla="*/ 0 h 72"/>
                  <a:gd name="T34" fmla="*/ 31 w 77"/>
                  <a:gd name="T35" fmla="*/ 2 h 72"/>
                  <a:gd name="T36" fmla="*/ 32 w 77"/>
                  <a:gd name="T37" fmla="*/ 2 h 72"/>
                  <a:gd name="T38" fmla="*/ 34 w 77"/>
                  <a:gd name="T39" fmla="*/ 3 h 72"/>
                  <a:gd name="T40" fmla="*/ 37 w 77"/>
                  <a:gd name="T41" fmla="*/ 4 h 72"/>
                  <a:gd name="T42" fmla="*/ 44 w 77"/>
                  <a:gd name="T43" fmla="*/ 5 h 72"/>
                  <a:gd name="T44" fmla="*/ 47 w 77"/>
                  <a:gd name="T45" fmla="*/ 6 h 72"/>
                  <a:gd name="T46" fmla="*/ 56 w 77"/>
                  <a:gd name="T47" fmla="*/ 7 h 72"/>
                  <a:gd name="T48" fmla="*/ 57 w 77"/>
                  <a:gd name="T49" fmla="*/ 7 h 72"/>
                  <a:gd name="T50" fmla="*/ 66 w 77"/>
                  <a:gd name="T51" fmla="*/ 8 h 72"/>
                  <a:gd name="T52" fmla="*/ 66 w 77"/>
                  <a:gd name="T53" fmla="*/ 8 h 72"/>
                  <a:gd name="T54" fmla="*/ 68 w 77"/>
                  <a:gd name="T55" fmla="*/ 8 h 72"/>
                  <a:gd name="T56" fmla="*/ 77 w 77"/>
                  <a:gd name="T57" fmla="*/ 1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7" y="18"/>
                    </a:moveTo>
                    <a:cubicBezTo>
                      <a:pt x="77" y="62"/>
                      <a:pt x="77" y="62"/>
                      <a:pt x="77" y="62"/>
                    </a:cubicBezTo>
                    <a:cubicBezTo>
                      <a:pt x="77" y="67"/>
                      <a:pt x="72" y="72"/>
                      <a:pt x="67" y="72"/>
                    </a:cubicBezTo>
                    <a:cubicBezTo>
                      <a:pt x="10" y="72"/>
                      <a:pt x="10" y="72"/>
                      <a:pt x="10" y="72"/>
                    </a:cubicBezTo>
                    <a:cubicBezTo>
                      <a:pt x="7" y="72"/>
                      <a:pt x="4" y="70"/>
                      <a:pt x="3" y="68"/>
                    </a:cubicBezTo>
                    <a:cubicBezTo>
                      <a:pt x="1" y="67"/>
                      <a:pt x="0" y="64"/>
                      <a:pt x="0" y="62"/>
                    </a:cubicBezTo>
                    <a:cubicBezTo>
                      <a:pt x="0" y="60"/>
                      <a:pt x="0" y="59"/>
                      <a:pt x="0" y="58"/>
                    </a:cubicBezTo>
                    <a:cubicBezTo>
                      <a:pt x="1" y="57"/>
                      <a:pt x="1" y="56"/>
                      <a:pt x="1" y="55"/>
                    </a:cubicBezTo>
                    <a:cubicBezTo>
                      <a:pt x="1" y="53"/>
                      <a:pt x="1" y="51"/>
                      <a:pt x="1" y="49"/>
                    </a:cubicBezTo>
                    <a:cubicBezTo>
                      <a:pt x="1" y="49"/>
                      <a:pt x="2" y="48"/>
                      <a:pt x="2" y="48"/>
                    </a:cubicBezTo>
                    <a:cubicBezTo>
                      <a:pt x="3" y="36"/>
                      <a:pt x="6" y="24"/>
                      <a:pt x="10" y="13"/>
                    </a:cubicBezTo>
                    <a:cubicBezTo>
                      <a:pt x="10" y="13"/>
                      <a:pt x="10" y="13"/>
                      <a:pt x="10" y="13"/>
                    </a:cubicBezTo>
                    <a:cubicBezTo>
                      <a:pt x="11" y="11"/>
                      <a:pt x="12" y="9"/>
                      <a:pt x="12" y="7"/>
                    </a:cubicBezTo>
                    <a:cubicBezTo>
                      <a:pt x="13" y="7"/>
                      <a:pt x="13" y="6"/>
                      <a:pt x="13" y="6"/>
                    </a:cubicBezTo>
                    <a:cubicBezTo>
                      <a:pt x="14" y="2"/>
                      <a:pt x="18" y="0"/>
                      <a:pt x="22" y="0"/>
                    </a:cubicBezTo>
                    <a:cubicBezTo>
                      <a:pt x="22" y="0"/>
                      <a:pt x="22" y="0"/>
                      <a:pt x="22" y="0"/>
                    </a:cubicBezTo>
                    <a:cubicBezTo>
                      <a:pt x="23" y="0"/>
                      <a:pt x="24" y="0"/>
                      <a:pt x="25" y="0"/>
                    </a:cubicBezTo>
                    <a:cubicBezTo>
                      <a:pt x="26" y="1"/>
                      <a:pt x="29" y="1"/>
                      <a:pt x="31" y="2"/>
                    </a:cubicBezTo>
                    <a:cubicBezTo>
                      <a:pt x="31" y="2"/>
                      <a:pt x="31" y="2"/>
                      <a:pt x="32" y="2"/>
                    </a:cubicBezTo>
                    <a:cubicBezTo>
                      <a:pt x="32" y="3"/>
                      <a:pt x="33" y="3"/>
                      <a:pt x="34" y="3"/>
                    </a:cubicBezTo>
                    <a:cubicBezTo>
                      <a:pt x="35" y="3"/>
                      <a:pt x="36" y="3"/>
                      <a:pt x="37" y="4"/>
                    </a:cubicBezTo>
                    <a:cubicBezTo>
                      <a:pt x="39" y="4"/>
                      <a:pt x="41" y="5"/>
                      <a:pt x="44" y="5"/>
                    </a:cubicBezTo>
                    <a:cubicBezTo>
                      <a:pt x="45" y="5"/>
                      <a:pt x="46" y="5"/>
                      <a:pt x="47" y="6"/>
                    </a:cubicBezTo>
                    <a:cubicBezTo>
                      <a:pt x="50" y="6"/>
                      <a:pt x="53" y="7"/>
                      <a:pt x="56" y="7"/>
                    </a:cubicBezTo>
                    <a:cubicBezTo>
                      <a:pt x="56" y="7"/>
                      <a:pt x="57" y="7"/>
                      <a:pt x="57" y="7"/>
                    </a:cubicBezTo>
                    <a:cubicBezTo>
                      <a:pt x="60" y="8"/>
                      <a:pt x="63" y="8"/>
                      <a:pt x="66" y="8"/>
                    </a:cubicBezTo>
                    <a:cubicBezTo>
                      <a:pt x="66" y="8"/>
                      <a:pt x="66" y="8"/>
                      <a:pt x="66" y="8"/>
                    </a:cubicBezTo>
                    <a:cubicBezTo>
                      <a:pt x="67" y="8"/>
                      <a:pt x="67" y="8"/>
                      <a:pt x="68" y="8"/>
                    </a:cubicBezTo>
                    <a:cubicBezTo>
                      <a:pt x="73" y="9"/>
                      <a:pt x="77" y="13"/>
                      <a:pt x="7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4" name="淘宝店chenying0907 16"/>
              <p:cNvSpPr/>
              <p:nvPr/>
            </p:nvSpPr>
            <p:spPr bwMode="auto">
              <a:xfrm>
                <a:off x="3096433" y="1942997"/>
                <a:ext cx="62662" cy="61456"/>
              </a:xfrm>
              <a:custGeom>
                <a:avLst/>
                <a:gdLst>
                  <a:gd name="T0" fmla="*/ 46 w 50"/>
                  <a:gd name="T1" fmla="*/ 2 h 49"/>
                  <a:gd name="T2" fmla="*/ 50 w 50"/>
                  <a:gd name="T3" fmla="*/ 10 h 49"/>
                  <a:gd name="T4" fmla="*/ 50 w 50"/>
                  <a:gd name="T5" fmla="*/ 39 h 49"/>
                  <a:gd name="T6" fmla="*/ 47 w 50"/>
                  <a:gd name="T7" fmla="*/ 46 h 49"/>
                  <a:gd name="T8" fmla="*/ 40 w 50"/>
                  <a:gd name="T9" fmla="*/ 49 h 49"/>
                  <a:gd name="T10" fmla="*/ 31 w 50"/>
                  <a:gd name="T11" fmla="*/ 48 h 49"/>
                  <a:gd name="T12" fmla="*/ 31 w 50"/>
                  <a:gd name="T13" fmla="*/ 48 h 49"/>
                  <a:gd name="T14" fmla="*/ 22 w 50"/>
                  <a:gd name="T15" fmla="*/ 46 h 49"/>
                  <a:gd name="T16" fmla="*/ 19 w 50"/>
                  <a:gd name="T17" fmla="*/ 46 h 49"/>
                  <a:gd name="T18" fmla="*/ 12 w 50"/>
                  <a:gd name="T19" fmla="*/ 44 h 49"/>
                  <a:gd name="T20" fmla="*/ 10 w 50"/>
                  <a:gd name="T21" fmla="*/ 44 h 49"/>
                  <a:gd name="T22" fmla="*/ 7 w 50"/>
                  <a:gd name="T23" fmla="*/ 43 h 49"/>
                  <a:gd name="T24" fmla="*/ 1 w 50"/>
                  <a:gd name="T25" fmla="*/ 37 h 49"/>
                  <a:gd name="T26" fmla="*/ 2 w 50"/>
                  <a:gd name="T27" fmla="*/ 28 h 49"/>
                  <a:gd name="T28" fmla="*/ 3 w 50"/>
                  <a:gd name="T29" fmla="*/ 28 h 49"/>
                  <a:gd name="T30" fmla="*/ 5 w 50"/>
                  <a:gd name="T31" fmla="*/ 25 h 49"/>
                  <a:gd name="T32" fmla="*/ 6 w 50"/>
                  <a:gd name="T33" fmla="*/ 23 h 49"/>
                  <a:gd name="T34" fmla="*/ 10 w 50"/>
                  <a:gd name="T35" fmla="*/ 19 h 49"/>
                  <a:gd name="T36" fmla="*/ 12 w 50"/>
                  <a:gd name="T37" fmla="*/ 18 h 49"/>
                  <a:gd name="T38" fmla="*/ 14 w 50"/>
                  <a:gd name="T39" fmla="*/ 15 h 49"/>
                  <a:gd name="T40" fmla="*/ 16 w 50"/>
                  <a:gd name="T41" fmla="*/ 14 h 49"/>
                  <a:gd name="T42" fmla="*/ 18 w 50"/>
                  <a:gd name="T43" fmla="*/ 12 h 49"/>
                  <a:gd name="T44" fmla="*/ 21 w 50"/>
                  <a:gd name="T45" fmla="*/ 10 h 49"/>
                  <a:gd name="T46" fmla="*/ 22 w 50"/>
                  <a:gd name="T47" fmla="*/ 9 h 49"/>
                  <a:gd name="T48" fmla="*/ 25 w 50"/>
                  <a:gd name="T49" fmla="*/ 7 h 49"/>
                  <a:gd name="T50" fmla="*/ 26 w 50"/>
                  <a:gd name="T51" fmla="*/ 6 h 49"/>
                  <a:gd name="T52" fmla="*/ 29 w 50"/>
                  <a:gd name="T53" fmla="*/ 5 h 49"/>
                  <a:gd name="T54" fmla="*/ 30 w 50"/>
                  <a:gd name="T55" fmla="*/ 4 h 49"/>
                  <a:gd name="T56" fmla="*/ 34 w 50"/>
                  <a:gd name="T57" fmla="*/ 2 h 49"/>
                  <a:gd name="T58" fmla="*/ 34 w 50"/>
                  <a:gd name="T59" fmla="*/ 2 h 49"/>
                  <a:gd name="T60" fmla="*/ 37 w 50"/>
                  <a:gd name="T61" fmla="*/ 1 h 49"/>
                  <a:gd name="T62" fmla="*/ 46 w 50"/>
                  <a:gd name="T63"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6" y="2"/>
                    </a:moveTo>
                    <a:cubicBezTo>
                      <a:pt x="48" y="4"/>
                      <a:pt x="50" y="7"/>
                      <a:pt x="50" y="10"/>
                    </a:cubicBezTo>
                    <a:cubicBezTo>
                      <a:pt x="50" y="39"/>
                      <a:pt x="50" y="39"/>
                      <a:pt x="50" y="39"/>
                    </a:cubicBezTo>
                    <a:cubicBezTo>
                      <a:pt x="50" y="42"/>
                      <a:pt x="49" y="44"/>
                      <a:pt x="47" y="46"/>
                    </a:cubicBezTo>
                    <a:cubicBezTo>
                      <a:pt x="45" y="48"/>
                      <a:pt x="43" y="49"/>
                      <a:pt x="40" y="49"/>
                    </a:cubicBezTo>
                    <a:cubicBezTo>
                      <a:pt x="37" y="48"/>
                      <a:pt x="34" y="48"/>
                      <a:pt x="31" y="48"/>
                    </a:cubicBezTo>
                    <a:cubicBezTo>
                      <a:pt x="31" y="48"/>
                      <a:pt x="31" y="48"/>
                      <a:pt x="31" y="48"/>
                    </a:cubicBezTo>
                    <a:cubicBezTo>
                      <a:pt x="28" y="47"/>
                      <a:pt x="25" y="47"/>
                      <a:pt x="22" y="46"/>
                    </a:cubicBezTo>
                    <a:cubicBezTo>
                      <a:pt x="21" y="46"/>
                      <a:pt x="20" y="46"/>
                      <a:pt x="19" y="46"/>
                    </a:cubicBezTo>
                    <a:cubicBezTo>
                      <a:pt x="17" y="45"/>
                      <a:pt x="15" y="45"/>
                      <a:pt x="12" y="44"/>
                    </a:cubicBezTo>
                    <a:cubicBezTo>
                      <a:pt x="11" y="44"/>
                      <a:pt x="10" y="44"/>
                      <a:pt x="10" y="44"/>
                    </a:cubicBezTo>
                    <a:cubicBezTo>
                      <a:pt x="9" y="44"/>
                      <a:pt x="8" y="43"/>
                      <a:pt x="7" y="43"/>
                    </a:cubicBezTo>
                    <a:cubicBezTo>
                      <a:pt x="4" y="42"/>
                      <a:pt x="2" y="40"/>
                      <a:pt x="1" y="37"/>
                    </a:cubicBezTo>
                    <a:cubicBezTo>
                      <a:pt x="0" y="34"/>
                      <a:pt x="1" y="31"/>
                      <a:pt x="2" y="28"/>
                    </a:cubicBezTo>
                    <a:cubicBezTo>
                      <a:pt x="3" y="28"/>
                      <a:pt x="3" y="28"/>
                      <a:pt x="3" y="28"/>
                    </a:cubicBezTo>
                    <a:cubicBezTo>
                      <a:pt x="4" y="27"/>
                      <a:pt x="5" y="26"/>
                      <a:pt x="5" y="25"/>
                    </a:cubicBezTo>
                    <a:cubicBezTo>
                      <a:pt x="6" y="24"/>
                      <a:pt x="6" y="24"/>
                      <a:pt x="6" y="23"/>
                    </a:cubicBezTo>
                    <a:cubicBezTo>
                      <a:pt x="8" y="22"/>
                      <a:pt x="9" y="21"/>
                      <a:pt x="10" y="19"/>
                    </a:cubicBezTo>
                    <a:cubicBezTo>
                      <a:pt x="11" y="19"/>
                      <a:pt x="11" y="18"/>
                      <a:pt x="12" y="18"/>
                    </a:cubicBezTo>
                    <a:cubicBezTo>
                      <a:pt x="12" y="17"/>
                      <a:pt x="13" y="16"/>
                      <a:pt x="14" y="15"/>
                    </a:cubicBezTo>
                    <a:cubicBezTo>
                      <a:pt x="15" y="15"/>
                      <a:pt x="16" y="14"/>
                      <a:pt x="16" y="14"/>
                    </a:cubicBezTo>
                    <a:cubicBezTo>
                      <a:pt x="17" y="13"/>
                      <a:pt x="17" y="13"/>
                      <a:pt x="18" y="12"/>
                    </a:cubicBezTo>
                    <a:cubicBezTo>
                      <a:pt x="19" y="11"/>
                      <a:pt x="20" y="11"/>
                      <a:pt x="21" y="10"/>
                    </a:cubicBezTo>
                    <a:cubicBezTo>
                      <a:pt x="21" y="10"/>
                      <a:pt x="22" y="9"/>
                      <a:pt x="22" y="9"/>
                    </a:cubicBezTo>
                    <a:cubicBezTo>
                      <a:pt x="23" y="8"/>
                      <a:pt x="24" y="8"/>
                      <a:pt x="25" y="7"/>
                    </a:cubicBezTo>
                    <a:cubicBezTo>
                      <a:pt x="25" y="7"/>
                      <a:pt x="26" y="7"/>
                      <a:pt x="26" y="6"/>
                    </a:cubicBezTo>
                    <a:cubicBezTo>
                      <a:pt x="27" y="6"/>
                      <a:pt x="28" y="5"/>
                      <a:pt x="29" y="5"/>
                    </a:cubicBezTo>
                    <a:cubicBezTo>
                      <a:pt x="30" y="4"/>
                      <a:pt x="30" y="4"/>
                      <a:pt x="30" y="4"/>
                    </a:cubicBezTo>
                    <a:cubicBezTo>
                      <a:pt x="31" y="4"/>
                      <a:pt x="33" y="3"/>
                      <a:pt x="34" y="2"/>
                    </a:cubicBezTo>
                    <a:cubicBezTo>
                      <a:pt x="34" y="2"/>
                      <a:pt x="34" y="2"/>
                      <a:pt x="34" y="2"/>
                    </a:cubicBezTo>
                    <a:cubicBezTo>
                      <a:pt x="35" y="2"/>
                      <a:pt x="36" y="1"/>
                      <a:pt x="37" y="1"/>
                    </a:cubicBezTo>
                    <a:cubicBezTo>
                      <a:pt x="40" y="0"/>
                      <a:pt x="43" y="1"/>
                      <a:pt x="4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5" name="淘宝店chenying0907 17"/>
              <p:cNvSpPr/>
              <p:nvPr/>
            </p:nvSpPr>
            <p:spPr bwMode="auto">
              <a:xfrm>
                <a:off x="3173556" y="1942997"/>
                <a:ext cx="61457" cy="61456"/>
              </a:xfrm>
              <a:custGeom>
                <a:avLst/>
                <a:gdLst>
                  <a:gd name="T0" fmla="*/ 49 w 50"/>
                  <a:gd name="T1" fmla="*/ 37 h 49"/>
                  <a:gd name="T2" fmla="*/ 43 w 50"/>
                  <a:gd name="T3" fmla="*/ 43 h 49"/>
                  <a:gd name="T4" fmla="*/ 40 w 50"/>
                  <a:gd name="T5" fmla="*/ 44 h 49"/>
                  <a:gd name="T6" fmla="*/ 38 w 50"/>
                  <a:gd name="T7" fmla="*/ 44 h 49"/>
                  <a:gd name="T8" fmla="*/ 31 w 50"/>
                  <a:gd name="T9" fmla="*/ 46 h 49"/>
                  <a:gd name="T10" fmla="*/ 28 w 50"/>
                  <a:gd name="T11" fmla="*/ 46 h 49"/>
                  <a:gd name="T12" fmla="*/ 20 w 50"/>
                  <a:gd name="T13" fmla="*/ 48 h 49"/>
                  <a:gd name="T14" fmla="*/ 19 w 50"/>
                  <a:gd name="T15" fmla="*/ 48 h 49"/>
                  <a:gd name="T16" fmla="*/ 10 w 50"/>
                  <a:gd name="T17" fmla="*/ 49 h 49"/>
                  <a:gd name="T18" fmla="*/ 3 w 50"/>
                  <a:gd name="T19" fmla="*/ 46 h 49"/>
                  <a:gd name="T20" fmla="*/ 0 w 50"/>
                  <a:gd name="T21" fmla="*/ 39 h 49"/>
                  <a:gd name="T22" fmla="*/ 0 w 50"/>
                  <a:gd name="T23" fmla="*/ 10 h 49"/>
                  <a:gd name="T24" fmla="*/ 4 w 50"/>
                  <a:gd name="T25" fmla="*/ 2 h 49"/>
                  <a:gd name="T26" fmla="*/ 13 w 50"/>
                  <a:gd name="T27" fmla="*/ 1 h 49"/>
                  <a:gd name="T28" fmla="*/ 16 w 50"/>
                  <a:gd name="T29" fmla="*/ 2 h 49"/>
                  <a:gd name="T30" fmla="*/ 16 w 50"/>
                  <a:gd name="T31" fmla="*/ 2 h 49"/>
                  <a:gd name="T32" fmla="*/ 20 w 50"/>
                  <a:gd name="T33" fmla="*/ 4 h 49"/>
                  <a:gd name="T34" fmla="*/ 21 w 50"/>
                  <a:gd name="T35" fmla="*/ 5 h 49"/>
                  <a:gd name="T36" fmla="*/ 24 w 50"/>
                  <a:gd name="T37" fmla="*/ 6 h 49"/>
                  <a:gd name="T38" fmla="*/ 25 w 50"/>
                  <a:gd name="T39" fmla="*/ 7 h 49"/>
                  <a:gd name="T40" fmla="*/ 28 w 50"/>
                  <a:gd name="T41" fmla="*/ 9 h 49"/>
                  <a:gd name="T42" fmla="*/ 29 w 50"/>
                  <a:gd name="T43" fmla="*/ 10 h 49"/>
                  <a:gd name="T44" fmla="*/ 32 w 50"/>
                  <a:gd name="T45" fmla="*/ 12 h 49"/>
                  <a:gd name="T46" fmla="*/ 34 w 50"/>
                  <a:gd name="T47" fmla="*/ 14 h 49"/>
                  <a:gd name="T48" fmla="*/ 36 w 50"/>
                  <a:gd name="T49" fmla="*/ 15 h 49"/>
                  <a:gd name="T50" fmla="*/ 38 w 50"/>
                  <a:gd name="T51" fmla="*/ 18 h 49"/>
                  <a:gd name="T52" fmla="*/ 40 w 50"/>
                  <a:gd name="T53" fmla="*/ 19 h 49"/>
                  <a:gd name="T54" fmla="*/ 43 w 50"/>
                  <a:gd name="T55" fmla="*/ 23 h 49"/>
                  <a:gd name="T56" fmla="*/ 45 w 50"/>
                  <a:gd name="T57" fmla="*/ 25 h 49"/>
                  <a:gd name="T58" fmla="*/ 47 w 50"/>
                  <a:gd name="T59" fmla="*/ 28 h 49"/>
                  <a:gd name="T60" fmla="*/ 48 w 50"/>
                  <a:gd name="T61" fmla="*/ 29 h 49"/>
                  <a:gd name="T62" fmla="*/ 49 w 50"/>
                  <a:gd name="T63"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9" y="37"/>
                    </a:moveTo>
                    <a:cubicBezTo>
                      <a:pt x="48" y="40"/>
                      <a:pt x="46" y="42"/>
                      <a:pt x="43" y="43"/>
                    </a:cubicBezTo>
                    <a:cubicBezTo>
                      <a:pt x="42" y="43"/>
                      <a:pt x="41" y="44"/>
                      <a:pt x="40" y="44"/>
                    </a:cubicBezTo>
                    <a:cubicBezTo>
                      <a:pt x="40" y="44"/>
                      <a:pt x="39" y="44"/>
                      <a:pt x="38" y="44"/>
                    </a:cubicBezTo>
                    <a:cubicBezTo>
                      <a:pt x="35" y="45"/>
                      <a:pt x="33" y="45"/>
                      <a:pt x="31" y="46"/>
                    </a:cubicBezTo>
                    <a:cubicBezTo>
                      <a:pt x="30" y="46"/>
                      <a:pt x="29" y="46"/>
                      <a:pt x="28" y="46"/>
                    </a:cubicBezTo>
                    <a:cubicBezTo>
                      <a:pt x="25" y="47"/>
                      <a:pt x="22" y="47"/>
                      <a:pt x="20" y="48"/>
                    </a:cubicBezTo>
                    <a:cubicBezTo>
                      <a:pt x="19" y="48"/>
                      <a:pt x="19" y="48"/>
                      <a:pt x="19" y="48"/>
                    </a:cubicBezTo>
                    <a:cubicBezTo>
                      <a:pt x="16" y="48"/>
                      <a:pt x="13" y="48"/>
                      <a:pt x="10" y="49"/>
                    </a:cubicBezTo>
                    <a:cubicBezTo>
                      <a:pt x="7" y="49"/>
                      <a:pt x="5" y="48"/>
                      <a:pt x="3" y="46"/>
                    </a:cubicBezTo>
                    <a:cubicBezTo>
                      <a:pt x="1" y="44"/>
                      <a:pt x="0" y="42"/>
                      <a:pt x="0" y="39"/>
                    </a:cubicBezTo>
                    <a:cubicBezTo>
                      <a:pt x="0" y="10"/>
                      <a:pt x="0" y="10"/>
                      <a:pt x="0" y="10"/>
                    </a:cubicBezTo>
                    <a:cubicBezTo>
                      <a:pt x="0" y="7"/>
                      <a:pt x="2" y="4"/>
                      <a:pt x="4" y="2"/>
                    </a:cubicBezTo>
                    <a:cubicBezTo>
                      <a:pt x="7" y="1"/>
                      <a:pt x="10" y="0"/>
                      <a:pt x="13" y="1"/>
                    </a:cubicBezTo>
                    <a:cubicBezTo>
                      <a:pt x="14" y="1"/>
                      <a:pt x="15" y="2"/>
                      <a:pt x="16" y="2"/>
                    </a:cubicBezTo>
                    <a:cubicBezTo>
                      <a:pt x="16" y="2"/>
                      <a:pt x="16" y="2"/>
                      <a:pt x="16" y="2"/>
                    </a:cubicBezTo>
                    <a:cubicBezTo>
                      <a:pt x="17" y="3"/>
                      <a:pt x="19" y="4"/>
                      <a:pt x="20" y="4"/>
                    </a:cubicBezTo>
                    <a:cubicBezTo>
                      <a:pt x="20" y="4"/>
                      <a:pt x="20" y="4"/>
                      <a:pt x="21" y="5"/>
                    </a:cubicBezTo>
                    <a:cubicBezTo>
                      <a:pt x="22" y="5"/>
                      <a:pt x="23" y="6"/>
                      <a:pt x="24" y="6"/>
                    </a:cubicBezTo>
                    <a:cubicBezTo>
                      <a:pt x="24" y="7"/>
                      <a:pt x="25" y="7"/>
                      <a:pt x="25" y="7"/>
                    </a:cubicBezTo>
                    <a:cubicBezTo>
                      <a:pt x="26" y="8"/>
                      <a:pt x="27" y="8"/>
                      <a:pt x="28" y="9"/>
                    </a:cubicBezTo>
                    <a:cubicBezTo>
                      <a:pt x="28" y="9"/>
                      <a:pt x="29" y="10"/>
                      <a:pt x="29" y="10"/>
                    </a:cubicBezTo>
                    <a:cubicBezTo>
                      <a:pt x="30" y="11"/>
                      <a:pt x="31" y="11"/>
                      <a:pt x="32" y="12"/>
                    </a:cubicBezTo>
                    <a:cubicBezTo>
                      <a:pt x="33" y="13"/>
                      <a:pt x="33" y="13"/>
                      <a:pt x="34" y="14"/>
                    </a:cubicBezTo>
                    <a:cubicBezTo>
                      <a:pt x="34" y="14"/>
                      <a:pt x="35" y="15"/>
                      <a:pt x="36" y="15"/>
                    </a:cubicBezTo>
                    <a:cubicBezTo>
                      <a:pt x="37" y="16"/>
                      <a:pt x="37" y="17"/>
                      <a:pt x="38" y="18"/>
                    </a:cubicBezTo>
                    <a:cubicBezTo>
                      <a:pt x="39" y="18"/>
                      <a:pt x="39" y="19"/>
                      <a:pt x="40" y="19"/>
                    </a:cubicBezTo>
                    <a:cubicBezTo>
                      <a:pt x="41" y="21"/>
                      <a:pt x="42" y="22"/>
                      <a:pt x="43" y="23"/>
                    </a:cubicBezTo>
                    <a:cubicBezTo>
                      <a:pt x="44" y="24"/>
                      <a:pt x="44" y="25"/>
                      <a:pt x="45" y="25"/>
                    </a:cubicBezTo>
                    <a:cubicBezTo>
                      <a:pt x="46" y="26"/>
                      <a:pt x="46" y="27"/>
                      <a:pt x="47" y="28"/>
                    </a:cubicBezTo>
                    <a:cubicBezTo>
                      <a:pt x="47" y="28"/>
                      <a:pt x="47" y="28"/>
                      <a:pt x="48" y="29"/>
                    </a:cubicBezTo>
                    <a:cubicBezTo>
                      <a:pt x="49" y="31"/>
                      <a:pt x="50" y="34"/>
                      <a:pt x="4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6" name="淘宝店chenying0907 18"/>
              <p:cNvSpPr/>
              <p:nvPr/>
            </p:nvSpPr>
            <p:spPr bwMode="auto">
              <a:xfrm>
                <a:off x="3263934" y="2110497"/>
                <a:ext cx="65072" cy="104838"/>
              </a:xfrm>
              <a:custGeom>
                <a:avLst/>
                <a:gdLst>
                  <a:gd name="T0" fmla="*/ 15 w 52"/>
                  <a:gd name="T1" fmla="*/ 9 h 84"/>
                  <a:gd name="T2" fmla="*/ 15 w 52"/>
                  <a:gd name="T3" fmla="*/ 11 h 84"/>
                  <a:gd name="T4" fmla="*/ 15 w 52"/>
                  <a:gd name="T5" fmla="*/ 11 h 84"/>
                  <a:gd name="T6" fmla="*/ 15 w 52"/>
                  <a:gd name="T7" fmla="*/ 14 h 84"/>
                  <a:gd name="T8" fmla="*/ 15 w 52"/>
                  <a:gd name="T9" fmla="*/ 18 h 84"/>
                  <a:gd name="T10" fmla="*/ 14 w 52"/>
                  <a:gd name="T11" fmla="*/ 22 h 84"/>
                  <a:gd name="T12" fmla="*/ 14 w 52"/>
                  <a:gd name="T13" fmla="*/ 26 h 84"/>
                  <a:gd name="T14" fmla="*/ 13 w 52"/>
                  <a:gd name="T15" fmla="*/ 30 h 84"/>
                  <a:gd name="T16" fmla="*/ 12 w 52"/>
                  <a:gd name="T17" fmla="*/ 34 h 84"/>
                  <a:gd name="T18" fmla="*/ 12 w 52"/>
                  <a:gd name="T19" fmla="*/ 37 h 84"/>
                  <a:gd name="T20" fmla="*/ 11 w 52"/>
                  <a:gd name="T21" fmla="*/ 41 h 84"/>
                  <a:gd name="T22" fmla="*/ 10 w 52"/>
                  <a:gd name="T23" fmla="*/ 45 h 84"/>
                  <a:gd name="T24" fmla="*/ 9 w 52"/>
                  <a:gd name="T25" fmla="*/ 49 h 84"/>
                  <a:gd name="T26" fmla="*/ 8 w 52"/>
                  <a:gd name="T27" fmla="*/ 52 h 84"/>
                  <a:gd name="T28" fmla="*/ 7 w 52"/>
                  <a:gd name="T29" fmla="*/ 56 h 84"/>
                  <a:gd name="T30" fmla="*/ 6 w 52"/>
                  <a:gd name="T31" fmla="*/ 60 h 84"/>
                  <a:gd name="T32" fmla="*/ 4 w 52"/>
                  <a:gd name="T33" fmla="*/ 63 h 84"/>
                  <a:gd name="T34" fmla="*/ 3 w 52"/>
                  <a:gd name="T35" fmla="*/ 66 h 84"/>
                  <a:gd name="T36" fmla="*/ 2 w 52"/>
                  <a:gd name="T37" fmla="*/ 70 h 84"/>
                  <a:gd name="T38" fmla="*/ 6 w 52"/>
                  <a:gd name="T39" fmla="*/ 82 h 84"/>
                  <a:gd name="T40" fmla="*/ 9 w 52"/>
                  <a:gd name="T41" fmla="*/ 83 h 84"/>
                  <a:gd name="T42" fmla="*/ 13 w 52"/>
                  <a:gd name="T43" fmla="*/ 84 h 84"/>
                  <a:gd name="T44" fmla="*/ 20 w 52"/>
                  <a:gd name="T45" fmla="*/ 81 h 84"/>
                  <a:gd name="T46" fmla="*/ 52 w 52"/>
                  <a:gd name="T47" fmla="*/ 11 h 84"/>
                  <a:gd name="T48" fmla="*/ 50 w 52"/>
                  <a:gd name="T49" fmla="*/ 4 h 84"/>
                  <a:gd name="T50" fmla="*/ 43 w 52"/>
                  <a:gd name="T51" fmla="*/ 0 h 84"/>
                  <a:gd name="T52" fmla="*/ 25 w 52"/>
                  <a:gd name="T53" fmla="*/ 0 h 84"/>
                  <a:gd name="T54" fmla="*/ 15 w 52"/>
                  <a:gd name="T55" fmla="*/ 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84">
                    <a:moveTo>
                      <a:pt x="15" y="9"/>
                    </a:moveTo>
                    <a:cubicBezTo>
                      <a:pt x="15" y="10"/>
                      <a:pt x="15" y="10"/>
                      <a:pt x="15" y="11"/>
                    </a:cubicBezTo>
                    <a:cubicBezTo>
                      <a:pt x="15" y="11"/>
                      <a:pt x="15" y="11"/>
                      <a:pt x="15" y="11"/>
                    </a:cubicBezTo>
                    <a:cubicBezTo>
                      <a:pt x="15" y="12"/>
                      <a:pt x="15" y="13"/>
                      <a:pt x="15" y="14"/>
                    </a:cubicBezTo>
                    <a:cubicBezTo>
                      <a:pt x="15" y="16"/>
                      <a:pt x="15" y="17"/>
                      <a:pt x="15" y="18"/>
                    </a:cubicBezTo>
                    <a:cubicBezTo>
                      <a:pt x="15" y="20"/>
                      <a:pt x="14" y="21"/>
                      <a:pt x="14" y="22"/>
                    </a:cubicBezTo>
                    <a:cubicBezTo>
                      <a:pt x="14" y="23"/>
                      <a:pt x="14" y="25"/>
                      <a:pt x="14" y="26"/>
                    </a:cubicBezTo>
                    <a:cubicBezTo>
                      <a:pt x="13" y="27"/>
                      <a:pt x="13" y="29"/>
                      <a:pt x="13" y="30"/>
                    </a:cubicBezTo>
                    <a:cubicBezTo>
                      <a:pt x="13" y="31"/>
                      <a:pt x="13" y="33"/>
                      <a:pt x="12" y="34"/>
                    </a:cubicBezTo>
                    <a:cubicBezTo>
                      <a:pt x="12" y="35"/>
                      <a:pt x="12" y="36"/>
                      <a:pt x="12" y="37"/>
                    </a:cubicBezTo>
                    <a:cubicBezTo>
                      <a:pt x="11" y="39"/>
                      <a:pt x="11" y="40"/>
                      <a:pt x="11" y="41"/>
                    </a:cubicBezTo>
                    <a:cubicBezTo>
                      <a:pt x="11" y="43"/>
                      <a:pt x="10" y="44"/>
                      <a:pt x="10" y="45"/>
                    </a:cubicBezTo>
                    <a:cubicBezTo>
                      <a:pt x="10" y="46"/>
                      <a:pt x="9" y="48"/>
                      <a:pt x="9" y="49"/>
                    </a:cubicBezTo>
                    <a:cubicBezTo>
                      <a:pt x="9" y="50"/>
                      <a:pt x="8" y="51"/>
                      <a:pt x="8" y="52"/>
                    </a:cubicBezTo>
                    <a:cubicBezTo>
                      <a:pt x="8" y="54"/>
                      <a:pt x="7" y="55"/>
                      <a:pt x="7" y="56"/>
                    </a:cubicBezTo>
                    <a:cubicBezTo>
                      <a:pt x="6" y="57"/>
                      <a:pt x="6" y="58"/>
                      <a:pt x="6" y="60"/>
                    </a:cubicBezTo>
                    <a:cubicBezTo>
                      <a:pt x="5" y="61"/>
                      <a:pt x="5" y="62"/>
                      <a:pt x="4" y="63"/>
                    </a:cubicBezTo>
                    <a:cubicBezTo>
                      <a:pt x="4" y="64"/>
                      <a:pt x="4" y="65"/>
                      <a:pt x="3" y="66"/>
                    </a:cubicBezTo>
                    <a:cubicBezTo>
                      <a:pt x="3" y="68"/>
                      <a:pt x="2" y="69"/>
                      <a:pt x="2" y="70"/>
                    </a:cubicBezTo>
                    <a:cubicBezTo>
                      <a:pt x="0" y="75"/>
                      <a:pt x="2" y="80"/>
                      <a:pt x="6" y="82"/>
                    </a:cubicBezTo>
                    <a:cubicBezTo>
                      <a:pt x="7" y="82"/>
                      <a:pt x="8" y="83"/>
                      <a:pt x="9" y="83"/>
                    </a:cubicBezTo>
                    <a:cubicBezTo>
                      <a:pt x="10" y="84"/>
                      <a:pt x="12" y="84"/>
                      <a:pt x="13" y="84"/>
                    </a:cubicBezTo>
                    <a:cubicBezTo>
                      <a:pt x="16" y="84"/>
                      <a:pt x="19" y="83"/>
                      <a:pt x="20" y="81"/>
                    </a:cubicBezTo>
                    <a:cubicBezTo>
                      <a:pt x="38" y="61"/>
                      <a:pt x="49" y="37"/>
                      <a:pt x="52" y="11"/>
                    </a:cubicBezTo>
                    <a:cubicBezTo>
                      <a:pt x="52" y="8"/>
                      <a:pt x="51" y="6"/>
                      <a:pt x="50" y="4"/>
                    </a:cubicBezTo>
                    <a:cubicBezTo>
                      <a:pt x="48" y="1"/>
                      <a:pt x="45" y="0"/>
                      <a:pt x="43" y="0"/>
                    </a:cubicBezTo>
                    <a:cubicBezTo>
                      <a:pt x="25" y="0"/>
                      <a:pt x="25" y="0"/>
                      <a:pt x="25" y="0"/>
                    </a:cubicBezTo>
                    <a:cubicBezTo>
                      <a:pt x="20" y="0"/>
                      <a:pt x="16" y="4"/>
                      <a:pt x="1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7" name="淘宝店chenying0907 19"/>
              <p:cNvSpPr/>
              <p:nvPr/>
            </p:nvSpPr>
            <p:spPr bwMode="auto">
              <a:xfrm>
                <a:off x="3003646" y="2110497"/>
                <a:ext cx="65072" cy="106043"/>
              </a:xfrm>
              <a:custGeom>
                <a:avLst/>
                <a:gdLst>
                  <a:gd name="T0" fmla="*/ 47 w 52"/>
                  <a:gd name="T1" fmla="*/ 60 h 85"/>
                  <a:gd name="T2" fmla="*/ 45 w 52"/>
                  <a:gd name="T3" fmla="*/ 56 h 85"/>
                  <a:gd name="T4" fmla="*/ 44 w 52"/>
                  <a:gd name="T5" fmla="*/ 53 h 85"/>
                  <a:gd name="T6" fmla="*/ 43 w 52"/>
                  <a:gd name="T7" fmla="*/ 49 h 85"/>
                  <a:gd name="T8" fmla="*/ 42 w 52"/>
                  <a:gd name="T9" fmla="*/ 45 h 85"/>
                  <a:gd name="T10" fmla="*/ 41 w 52"/>
                  <a:gd name="T11" fmla="*/ 41 h 85"/>
                  <a:gd name="T12" fmla="*/ 40 w 52"/>
                  <a:gd name="T13" fmla="*/ 38 h 85"/>
                  <a:gd name="T14" fmla="*/ 40 w 52"/>
                  <a:gd name="T15" fmla="*/ 34 h 85"/>
                  <a:gd name="T16" fmla="*/ 39 w 52"/>
                  <a:gd name="T17" fmla="*/ 30 h 85"/>
                  <a:gd name="T18" fmla="*/ 38 w 52"/>
                  <a:gd name="T19" fmla="*/ 26 h 85"/>
                  <a:gd name="T20" fmla="*/ 38 w 52"/>
                  <a:gd name="T21" fmla="*/ 22 h 85"/>
                  <a:gd name="T22" fmla="*/ 37 w 52"/>
                  <a:gd name="T23" fmla="*/ 18 h 85"/>
                  <a:gd name="T24" fmla="*/ 37 w 52"/>
                  <a:gd name="T25" fmla="*/ 14 h 85"/>
                  <a:gd name="T26" fmla="*/ 37 w 52"/>
                  <a:gd name="T27" fmla="*/ 11 h 85"/>
                  <a:gd name="T28" fmla="*/ 37 w 52"/>
                  <a:gd name="T29" fmla="*/ 11 h 85"/>
                  <a:gd name="T30" fmla="*/ 37 w 52"/>
                  <a:gd name="T31" fmla="*/ 9 h 85"/>
                  <a:gd name="T32" fmla="*/ 27 w 52"/>
                  <a:gd name="T33" fmla="*/ 0 h 85"/>
                  <a:gd name="T34" fmla="*/ 10 w 52"/>
                  <a:gd name="T35" fmla="*/ 0 h 85"/>
                  <a:gd name="T36" fmla="*/ 2 w 52"/>
                  <a:gd name="T37" fmla="*/ 4 h 85"/>
                  <a:gd name="T38" fmla="*/ 0 w 52"/>
                  <a:gd name="T39" fmla="*/ 11 h 85"/>
                  <a:gd name="T40" fmla="*/ 32 w 52"/>
                  <a:gd name="T41" fmla="*/ 81 h 85"/>
                  <a:gd name="T42" fmla="*/ 43 w 52"/>
                  <a:gd name="T43" fmla="*/ 83 h 85"/>
                  <a:gd name="T44" fmla="*/ 46 w 52"/>
                  <a:gd name="T45" fmla="*/ 82 h 85"/>
                  <a:gd name="T46" fmla="*/ 50 w 52"/>
                  <a:gd name="T47" fmla="*/ 70 h 85"/>
                  <a:gd name="T48" fmla="*/ 49 w 52"/>
                  <a:gd name="T49" fmla="*/ 68 h 85"/>
                  <a:gd name="T50" fmla="*/ 48 w 52"/>
                  <a:gd name="T51" fmla="*/ 63 h 85"/>
                  <a:gd name="T52" fmla="*/ 47 w 52"/>
                  <a:gd name="T53" fmla="*/ 6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85">
                    <a:moveTo>
                      <a:pt x="47" y="60"/>
                    </a:moveTo>
                    <a:cubicBezTo>
                      <a:pt x="46" y="59"/>
                      <a:pt x="46" y="57"/>
                      <a:pt x="45" y="56"/>
                    </a:cubicBezTo>
                    <a:cubicBezTo>
                      <a:pt x="45" y="55"/>
                      <a:pt x="45" y="54"/>
                      <a:pt x="44" y="53"/>
                    </a:cubicBezTo>
                    <a:cubicBezTo>
                      <a:pt x="44" y="51"/>
                      <a:pt x="43" y="50"/>
                      <a:pt x="43" y="49"/>
                    </a:cubicBezTo>
                    <a:cubicBezTo>
                      <a:pt x="43" y="48"/>
                      <a:pt x="42" y="46"/>
                      <a:pt x="42" y="45"/>
                    </a:cubicBezTo>
                    <a:cubicBezTo>
                      <a:pt x="42" y="44"/>
                      <a:pt x="41" y="43"/>
                      <a:pt x="41" y="41"/>
                    </a:cubicBezTo>
                    <a:cubicBezTo>
                      <a:pt x="41" y="40"/>
                      <a:pt x="41" y="39"/>
                      <a:pt x="40" y="38"/>
                    </a:cubicBezTo>
                    <a:cubicBezTo>
                      <a:pt x="40" y="36"/>
                      <a:pt x="40" y="35"/>
                      <a:pt x="40" y="34"/>
                    </a:cubicBezTo>
                    <a:cubicBezTo>
                      <a:pt x="39" y="33"/>
                      <a:pt x="39" y="31"/>
                      <a:pt x="39" y="30"/>
                    </a:cubicBezTo>
                    <a:cubicBezTo>
                      <a:pt x="39" y="29"/>
                      <a:pt x="39" y="27"/>
                      <a:pt x="38" y="26"/>
                    </a:cubicBezTo>
                    <a:cubicBezTo>
                      <a:pt x="38" y="25"/>
                      <a:pt x="38" y="23"/>
                      <a:pt x="38" y="22"/>
                    </a:cubicBezTo>
                    <a:cubicBezTo>
                      <a:pt x="38" y="21"/>
                      <a:pt x="37" y="20"/>
                      <a:pt x="37" y="18"/>
                    </a:cubicBezTo>
                    <a:cubicBezTo>
                      <a:pt x="37" y="17"/>
                      <a:pt x="37" y="16"/>
                      <a:pt x="37" y="14"/>
                    </a:cubicBezTo>
                    <a:cubicBezTo>
                      <a:pt x="37" y="13"/>
                      <a:pt x="37" y="12"/>
                      <a:pt x="37" y="11"/>
                    </a:cubicBezTo>
                    <a:cubicBezTo>
                      <a:pt x="37" y="11"/>
                      <a:pt x="37" y="11"/>
                      <a:pt x="37" y="11"/>
                    </a:cubicBezTo>
                    <a:cubicBezTo>
                      <a:pt x="37" y="10"/>
                      <a:pt x="37" y="10"/>
                      <a:pt x="37" y="9"/>
                    </a:cubicBezTo>
                    <a:cubicBezTo>
                      <a:pt x="36" y="4"/>
                      <a:pt x="32" y="0"/>
                      <a:pt x="27" y="0"/>
                    </a:cubicBezTo>
                    <a:cubicBezTo>
                      <a:pt x="10" y="0"/>
                      <a:pt x="10" y="0"/>
                      <a:pt x="10" y="0"/>
                    </a:cubicBezTo>
                    <a:cubicBezTo>
                      <a:pt x="7" y="0"/>
                      <a:pt x="4" y="1"/>
                      <a:pt x="2" y="4"/>
                    </a:cubicBezTo>
                    <a:cubicBezTo>
                      <a:pt x="1" y="6"/>
                      <a:pt x="0" y="8"/>
                      <a:pt x="0" y="11"/>
                    </a:cubicBezTo>
                    <a:cubicBezTo>
                      <a:pt x="3" y="37"/>
                      <a:pt x="14" y="61"/>
                      <a:pt x="32" y="81"/>
                    </a:cubicBezTo>
                    <a:cubicBezTo>
                      <a:pt x="34" y="84"/>
                      <a:pt x="39" y="85"/>
                      <a:pt x="43" y="83"/>
                    </a:cubicBezTo>
                    <a:cubicBezTo>
                      <a:pt x="44" y="83"/>
                      <a:pt x="45" y="82"/>
                      <a:pt x="46" y="82"/>
                    </a:cubicBezTo>
                    <a:cubicBezTo>
                      <a:pt x="50" y="80"/>
                      <a:pt x="52" y="75"/>
                      <a:pt x="50" y="70"/>
                    </a:cubicBezTo>
                    <a:cubicBezTo>
                      <a:pt x="50" y="69"/>
                      <a:pt x="50" y="69"/>
                      <a:pt x="49" y="68"/>
                    </a:cubicBezTo>
                    <a:cubicBezTo>
                      <a:pt x="49" y="66"/>
                      <a:pt x="48" y="65"/>
                      <a:pt x="48" y="63"/>
                    </a:cubicBezTo>
                    <a:cubicBezTo>
                      <a:pt x="47" y="62"/>
                      <a:pt x="47" y="61"/>
                      <a:pt x="4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8" name="淘宝店chenying0907 20"/>
              <p:cNvSpPr/>
              <p:nvPr/>
            </p:nvSpPr>
            <p:spPr bwMode="auto">
              <a:xfrm>
                <a:off x="3173556" y="2110497"/>
                <a:ext cx="95198" cy="90377"/>
              </a:xfrm>
              <a:custGeom>
                <a:avLst/>
                <a:gdLst>
                  <a:gd name="T0" fmla="*/ 67 w 77"/>
                  <a:gd name="T1" fmla="*/ 0 h 72"/>
                  <a:gd name="T2" fmla="*/ 10 w 77"/>
                  <a:gd name="T3" fmla="*/ 0 h 72"/>
                  <a:gd name="T4" fmla="*/ 0 w 77"/>
                  <a:gd name="T5" fmla="*/ 10 h 72"/>
                  <a:gd name="T6" fmla="*/ 0 w 77"/>
                  <a:gd name="T7" fmla="*/ 54 h 72"/>
                  <a:gd name="T8" fmla="*/ 9 w 77"/>
                  <a:gd name="T9" fmla="*/ 64 h 72"/>
                  <a:gd name="T10" fmla="*/ 11 w 77"/>
                  <a:gd name="T11" fmla="*/ 64 h 72"/>
                  <a:gd name="T12" fmla="*/ 11 w 77"/>
                  <a:gd name="T13" fmla="*/ 64 h 72"/>
                  <a:gd name="T14" fmla="*/ 20 w 77"/>
                  <a:gd name="T15" fmla="*/ 65 h 72"/>
                  <a:gd name="T16" fmla="*/ 21 w 77"/>
                  <a:gd name="T17" fmla="*/ 65 h 72"/>
                  <a:gd name="T18" fmla="*/ 30 w 77"/>
                  <a:gd name="T19" fmla="*/ 66 h 72"/>
                  <a:gd name="T20" fmla="*/ 33 w 77"/>
                  <a:gd name="T21" fmla="*/ 67 h 72"/>
                  <a:gd name="T22" fmla="*/ 40 w 77"/>
                  <a:gd name="T23" fmla="*/ 68 h 72"/>
                  <a:gd name="T24" fmla="*/ 43 w 77"/>
                  <a:gd name="T25" fmla="*/ 69 h 72"/>
                  <a:gd name="T26" fmla="*/ 45 w 77"/>
                  <a:gd name="T27" fmla="*/ 69 h 72"/>
                  <a:gd name="T28" fmla="*/ 46 w 77"/>
                  <a:gd name="T29" fmla="*/ 70 h 72"/>
                  <a:gd name="T30" fmla="*/ 53 w 77"/>
                  <a:gd name="T31" fmla="*/ 71 h 72"/>
                  <a:gd name="T32" fmla="*/ 55 w 77"/>
                  <a:gd name="T33" fmla="*/ 72 h 72"/>
                  <a:gd name="T34" fmla="*/ 64 w 77"/>
                  <a:gd name="T35" fmla="*/ 66 h 72"/>
                  <a:gd name="T36" fmla="*/ 65 w 77"/>
                  <a:gd name="T37" fmla="*/ 64 h 72"/>
                  <a:gd name="T38" fmla="*/ 67 w 77"/>
                  <a:gd name="T39" fmla="*/ 59 h 72"/>
                  <a:gd name="T40" fmla="*/ 67 w 77"/>
                  <a:gd name="T41" fmla="*/ 59 h 72"/>
                  <a:gd name="T42" fmla="*/ 75 w 77"/>
                  <a:gd name="T43" fmla="*/ 24 h 72"/>
                  <a:gd name="T44" fmla="*/ 76 w 77"/>
                  <a:gd name="T45" fmla="*/ 23 h 72"/>
                  <a:gd name="T46" fmla="*/ 76 w 77"/>
                  <a:gd name="T47" fmla="*/ 17 h 72"/>
                  <a:gd name="T48" fmla="*/ 77 w 77"/>
                  <a:gd name="T49" fmla="*/ 14 h 72"/>
                  <a:gd name="T50" fmla="*/ 77 w 77"/>
                  <a:gd name="T51" fmla="*/ 10 h 72"/>
                  <a:gd name="T52" fmla="*/ 74 w 77"/>
                  <a:gd name="T53" fmla="*/ 3 h 72"/>
                  <a:gd name="T54" fmla="*/ 67 w 77"/>
                  <a:gd name="T5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72">
                    <a:moveTo>
                      <a:pt x="67" y="0"/>
                    </a:moveTo>
                    <a:cubicBezTo>
                      <a:pt x="10" y="0"/>
                      <a:pt x="10" y="0"/>
                      <a:pt x="10" y="0"/>
                    </a:cubicBezTo>
                    <a:cubicBezTo>
                      <a:pt x="5" y="0"/>
                      <a:pt x="0" y="5"/>
                      <a:pt x="0" y="10"/>
                    </a:cubicBezTo>
                    <a:cubicBezTo>
                      <a:pt x="0" y="54"/>
                      <a:pt x="0" y="54"/>
                      <a:pt x="0" y="54"/>
                    </a:cubicBezTo>
                    <a:cubicBezTo>
                      <a:pt x="0" y="59"/>
                      <a:pt x="4" y="63"/>
                      <a:pt x="9" y="64"/>
                    </a:cubicBezTo>
                    <a:cubicBezTo>
                      <a:pt x="10" y="64"/>
                      <a:pt x="10" y="64"/>
                      <a:pt x="11" y="64"/>
                    </a:cubicBezTo>
                    <a:cubicBezTo>
                      <a:pt x="11" y="64"/>
                      <a:pt x="11" y="64"/>
                      <a:pt x="11" y="64"/>
                    </a:cubicBezTo>
                    <a:cubicBezTo>
                      <a:pt x="14" y="64"/>
                      <a:pt x="17" y="64"/>
                      <a:pt x="20" y="65"/>
                    </a:cubicBezTo>
                    <a:cubicBezTo>
                      <a:pt x="20" y="65"/>
                      <a:pt x="20" y="65"/>
                      <a:pt x="21" y="65"/>
                    </a:cubicBezTo>
                    <a:cubicBezTo>
                      <a:pt x="24" y="65"/>
                      <a:pt x="27" y="66"/>
                      <a:pt x="30" y="66"/>
                    </a:cubicBezTo>
                    <a:cubicBezTo>
                      <a:pt x="31" y="66"/>
                      <a:pt x="32" y="67"/>
                      <a:pt x="33" y="67"/>
                    </a:cubicBezTo>
                    <a:cubicBezTo>
                      <a:pt x="35" y="67"/>
                      <a:pt x="38" y="68"/>
                      <a:pt x="40" y="68"/>
                    </a:cubicBezTo>
                    <a:cubicBezTo>
                      <a:pt x="41" y="68"/>
                      <a:pt x="42" y="69"/>
                      <a:pt x="43" y="69"/>
                    </a:cubicBezTo>
                    <a:cubicBezTo>
                      <a:pt x="44" y="69"/>
                      <a:pt x="45" y="69"/>
                      <a:pt x="45" y="69"/>
                    </a:cubicBezTo>
                    <a:cubicBezTo>
                      <a:pt x="46" y="70"/>
                      <a:pt x="46" y="70"/>
                      <a:pt x="46" y="70"/>
                    </a:cubicBezTo>
                    <a:cubicBezTo>
                      <a:pt x="48" y="70"/>
                      <a:pt x="51" y="71"/>
                      <a:pt x="53" y="71"/>
                    </a:cubicBezTo>
                    <a:cubicBezTo>
                      <a:pt x="53" y="72"/>
                      <a:pt x="54" y="72"/>
                      <a:pt x="55" y="72"/>
                    </a:cubicBezTo>
                    <a:cubicBezTo>
                      <a:pt x="59" y="72"/>
                      <a:pt x="63" y="70"/>
                      <a:pt x="64" y="66"/>
                    </a:cubicBezTo>
                    <a:cubicBezTo>
                      <a:pt x="64" y="65"/>
                      <a:pt x="65" y="65"/>
                      <a:pt x="65" y="64"/>
                    </a:cubicBezTo>
                    <a:cubicBezTo>
                      <a:pt x="65" y="62"/>
                      <a:pt x="66" y="61"/>
                      <a:pt x="67" y="59"/>
                    </a:cubicBezTo>
                    <a:cubicBezTo>
                      <a:pt x="67" y="59"/>
                      <a:pt x="67" y="59"/>
                      <a:pt x="67" y="59"/>
                    </a:cubicBezTo>
                    <a:cubicBezTo>
                      <a:pt x="71" y="48"/>
                      <a:pt x="74" y="36"/>
                      <a:pt x="75" y="24"/>
                    </a:cubicBezTo>
                    <a:cubicBezTo>
                      <a:pt x="75" y="23"/>
                      <a:pt x="76" y="23"/>
                      <a:pt x="76" y="23"/>
                    </a:cubicBezTo>
                    <a:cubicBezTo>
                      <a:pt x="76" y="21"/>
                      <a:pt x="76" y="19"/>
                      <a:pt x="76" y="17"/>
                    </a:cubicBezTo>
                    <a:cubicBezTo>
                      <a:pt x="76" y="16"/>
                      <a:pt x="76" y="15"/>
                      <a:pt x="77" y="14"/>
                    </a:cubicBezTo>
                    <a:cubicBezTo>
                      <a:pt x="77" y="13"/>
                      <a:pt x="77" y="12"/>
                      <a:pt x="77" y="10"/>
                    </a:cubicBezTo>
                    <a:cubicBezTo>
                      <a:pt x="77" y="8"/>
                      <a:pt x="76" y="5"/>
                      <a:pt x="74" y="3"/>
                    </a:cubicBezTo>
                    <a:cubicBezTo>
                      <a:pt x="73" y="1"/>
                      <a:pt x="70"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59" name="淘宝店chenying0907 21"/>
              <p:cNvSpPr/>
              <p:nvPr/>
            </p:nvSpPr>
            <p:spPr bwMode="auto">
              <a:xfrm>
                <a:off x="3062692" y="2110497"/>
                <a:ext cx="96403" cy="90377"/>
              </a:xfrm>
              <a:custGeom>
                <a:avLst/>
                <a:gdLst>
                  <a:gd name="T0" fmla="*/ 77 w 77"/>
                  <a:gd name="T1" fmla="*/ 54 h 72"/>
                  <a:gd name="T2" fmla="*/ 77 w 77"/>
                  <a:gd name="T3" fmla="*/ 10 h 72"/>
                  <a:gd name="T4" fmla="*/ 67 w 77"/>
                  <a:gd name="T5" fmla="*/ 0 h 72"/>
                  <a:gd name="T6" fmla="*/ 10 w 77"/>
                  <a:gd name="T7" fmla="*/ 0 h 72"/>
                  <a:gd name="T8" fmla="*/ 3 w 77"/>
                  <a:gd name="T9" fmla="*/ 3 h 72"/>
                  <a:gd name="T10" fmla="*/ 0 w 77"/>
                  <a:gd name="T11" fmla="*/ 10 h 72"/>
                  <a:gd name="T12" fmla="*/ 0 w 77"/>
                  <a:gd name="T13" fmla="*/ 14 h 72"/>
                  <a:gd name="T14" fmla="*/ 1 w 77"/>
                  <a:gd name="T15" fmla="*/ 17 h 72"/>
                  <a:gd name="T16" fmla="*/ 1 w 77"/>
                  <a:gd name="T17" fmla="*/ 22 h 72"/>
                  <a:gd name="T18" fmla="*/ 2 w 77"/>
                  <a:gd name="T19" fmla="*/ 24 h 72"/>
                  <a:gd name="T20" fmla="*/ 10 w 77"/>
                  <a:gd name="T21" fmla="*/ 59 h 72"/>
                  <a:gd name="T22" fmla="*/ 10 w 77"/>
                  <a:gd name="T23" fmla="*/ 59 h 72"/>
                  <a:gd name="T24" fmla="*/ 12 w 77"/>
                  <a:gd name="T25" fmla="*/ 65 h 72"/>
                  <a:gd name="T26" fmla="*/ 13 w 77"/>
                  <a:gd name="T27" fmla="*/ 66 h 72"/>
                  <a:gd name="T28" fmla="*/ 22 w 77"/>
                  <a:gd name="T29" fmla="*/ 72 h 72"/>
                  <a:gd name="T30" fmla="*/ 22 w 77"/>
                  <a:gd name="T31" fmla="*/ 72 h 72"/>
                  <a:gd name="T32" fmla="*/ 25 w 77"/>
                  <a:gd name="T33" fmla="*/ 71 h 72"/>
                  <a:gd name="T34" fmla="*/ 31 w 77"/>
                  <a:gd name="T35" fmla="*/ 70 h 72"/>
                  <a:gd name="T36" fmla="*/ 32 w 77"/>
                  <a:gd name="T37" fmla="*/ 69 h 72"/>
                  <a:gd name="T38" fmla="*/ 34 w 77"/>
                  <a:gd name="T39" fmla="*/ 69 h 72"/>
                  <a:gd name="T40" fmla="*/ 37 w 77"/>
                  <a:gd name="T41" fmla="*/ 68 h 72"/>
                  <a:gd name="T42" fmla="*/ 44 w 77"/>
                  <a:gd name="T43" fmla="*/ 67 h 72"/>
                  <a:gd name="T44" fmla="*/ 47 w 77"/>
                  <a:gd name="T45" fmla="*/ 66 h 72"/>
                  <a:gd name="T46" fmla="*/ 56 w 77"/>
                  <a:gd name="T47" fmla="*/ 65 h 72"/>
                  <a:gd name="T48" fmla="*/ 57 w 77"/>
                  <a:gd name="T49" fmla="*/ 65 h 72"/>
                  <a:gd name="T50" fmla="*/ 66 w 77"/>
                  <a:gd name="T51" fmla="*/ 64 h 72"/>
                  <a:gd name="T52" fmla="*/ 66 w 77"/>
                  <a:gd name="T53" fmla="*/ 64 h 72"/>
                  <a:gd name="T54" fmla="*/ 68 w 77"/>
                  <a:gd name="T55" fmla="*/ 64 h 72"/>
                  <a:gd name="T56" fmla="*/ 77 w 77"/>
                  <a:gd name="T57" fmla="*/ 5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7" y="54"/>
                    </a:moveTo>
                    <a:cubicBezTo>
                      <a:pt x="77" y="10"/>
                      <a:pt x="77" y="10"/>
                      <a:pt x="77" y="10"/>
                    </a:cubicBezTo>
                    <a:cubicBezTo>
                      <a:pt x="77" y="5"/>
                      <a:pt x="72" y="0"/>
                      <a:pt x="67" y="0"/>
                    </a:cubicBezTo>
                    <a:cubicBezTo>
                      <a:pt x="10" y="0"/>
                      <a:pt x="10" y="0"/>
                      <a:pt x="10" y="0"/>
                    </a:cubicBezTo>
                    <a:cubicBezTo>
                      <a:pt x="7" y="0"/>
                      <a:pt x="4" y="1"/>
                      <a:pt x="3" y="3"/>
                    </a:cubicBezTo>
                    <a:cubicBezTo>
                      <a:pt x="1" y="5"/>
                      <a:pt x="0" y="8"/>
                      <a:pt x="0" y="10"/>
                    </a:cubicBezTo>
                    <a:cubicBezTo>
                      <a:pt x="0" y="12"/>
                      <a:pt x="0" y="13"/>
                      <a:pt x="0" y="14"/>
                    </a:cubicBezTo>
                    <a:cubicBezTo>
                      <a:pt x="1" y="15"/>
                      <a:pt x="1" y="16"/>
                      <a:pt x="1" y="17"/>
                    </a:cubicBezTo>
                    <a:cubicBezTo>
                      <a:pt x="1" y="19"/>
                      <a:pt x="1" y="21"/>
                      <a:pt x="1" y="22"/>
                    </a:cubicBezTo>
                    <a:cubicBezTo>
                      <a:pt x="1" y="23"/>
                      <a:pt x="2" y="23"/>
                      <a:pt x="2" y="24"/>
                    </a:cubicBezTo>
                    <a:cubicBezTo>
                      <a:pt x="3" y="36"/>
                      <a:pt x="6" y="48"/>
                      <a:pt x="10" y="59"/>
                    </a:cubicBezTo>
                    <a:cubicBezTo>
                      <a:pt x="10" y="59"/>
                      <a:pt x="10" y="59"/>
                      <a:pt x="10" y="59"/>
                    </a:cubicBezTo>
                    <a:cubicBezTo>
                      <a:pt x="11" y="61"/>
                      <a:pt x="12" y="63"/>
                      <a:pt x="12" y="65"/>
                    </a:cubicBezTo>
                    <a:cubicBezTo>
                      <a:pt x="13" y="65"/>
                      <a:pt x="13" y="66"/>
                      <a:pt x="13" y="66"/>
                    </a:cubicBezTo>
                    <a:cubicBezTo>
                      <a:pt x="14" y="70"/>
                      <a:pt x="18" y="72"/>
                      <a:pt x="22" y="72"/>
                    </a:cubicBezTo>
                    <a:cubicBezTo>
                      <a:pt x="22" y="72"/>
                      <a:pt x="22" y="72"/>
                      <a:pt x="22" y="72"/>
                    </a:cubicBezTo>
                    <a:cubicBezTo>
                      <a:pt x="23" y="72"/>
                      <a:pt x="24" y="72"/>
                      <a:pt x="25" y="71"/>
                    </a:cubicBezTo>
                    <a:cubicBezTo>
                      <a:pt x="26" y="71"/>
                      <a:pt x="29" y="70"/>
                      <a:pt x="31" y="70"/>
                    </a:cubicBezTo>
                    <a:cubicBezTo>
                      <a:pt x="31" y="70"/>
                      <a:pt x="31" y="70"/>
                      <a:pt x="32" y="69"/>
                    </a:cubicBezTo>
                    <a:cubicBezTo>
                      <a:pt x="32" y="69"/>
                      <a:pt x="33" y="69"/>
                      <a:pt x="34" y="69"/>
                    </a:cubicBezTo>
                    <a:cubicBezTo>
                      <a:pt x="35" y="69"/>
                      <a:pt x="36" y="68"/>
                      <a:pt x="37" y="68"/>
                    </a:cubicBezTo>
                    <a:cubicBezTo>
                      <a:pt x="39" y="68"/>
                      <a:pt x="41" y="67"/>
                      <a:pt x="44" y="67"/>
                    </a:cubicBezTo>
                    <a:cubicBezTo>
                      <a:pt x="45" y="67"/>
                      <a:pt x="46" y="66"/>
                      <a:pt x="47" y="66"/>
                    </a:cubicBezTo>
                    <a:cubicBezTo>
                      <a:pt x="50" y="66"/>
                      <a:pt x="53" y="65"/>
                      <a:pt x="56" y="65"/>
                    </a:cubicBezTo>
                    <a:cubicBezTo>
                      <a:pt x="56" y="65"/>
                      <a:pt x="57" y="65"/>
                      <a:pt x="57" y="65"/>
                    </a:cubicBezTo>
                    <a:cubicBezTo>
                      <a:pt x="60" y="64"/>
                      <a:pt x="63" y="64"/>
                      <a:pt x="66" y="64"/>
                    </a:cubicBezTo>
                    <a:cubicBezTo>
                      <a:pt x="66" y="64"/>
                      <a:pt x="66" y="64"/>
                      <a:pt x="66" y="64"/>
                    </a:cubicBezTo>
                    <a:cubicBezTo>
                      <a:pt x="67" y="64"/>
                      <a:pt x="67" y="64"/>
                      <a:pt x="68" y="64"/>
                    </a:cubicBezTo>
                    <a:cubicBezTo>
                      <a:pt x="73" y="63"/>
                      <a:pt x="77" y="59"/>
                      <a:pt x="77"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0" name="淘宝店chenying0907 22"/>
              <p:cNvSpPr/>
              <p:nvPr/>
            </p:nvSpPr>
            <p:spPr bwMode="auto">
              <a:xfrm>
                <a:off x="3096433" y="2204490"/>
                <a:ext cx="62662" cy="61456"/>
              </a:xfrm>
              <a:custGeom>
                <a:avLst/>
                <a:gdLst>
                  <a:gd name="T0" fmla="*/ 46 w 50"/>
                  <a:gd name="T1" fmla="*/ 47 h 49"/>
                  <a:gd name="T2" fmla="*/ 50 w 50"/>
                  <a:gd name="T3" fmla="*/ 39 h 49"/>
                  <a:gd name="T4" fmla="*/ 50 w 50"/>
                  <a:gd name="T5" fmla="*/ 10 h 49"/>
                  <a:gd name="T6" fmla="*/ 47 w 50"/>
                  <a:gd name="T7" fmla="*/ 3 h 49"/>
                  <a:gd name="T8" fmla="*/ 40 w 50"/>
                  <a:gd name="T9" fmla="*/ 0 h 49"/>
                  <a:gd name="T10" fmla="*/ 31 w 50"/>
                  <a:gd name="T11" fmla="*/ 1 h 49"/>
                  <a:gd name="T12" fmla="*/ 31 w 50"/>
                  <a:gd name="T13" fmla="*/ 1 h 49"/>
                  <a:gd name="T14" fmla="*/ 22 w 50"/>
                  <a:gd name="T15" fmla="*/ 2 h 49"/>
                  <a:gd name="T16" fmla="*/ 19 w 50"/>
                  <a:gd name="T17" fmla="*/ 3 h 49"/>
                  <a:gd name="T18" fmla="*/ 12 w 50"/>
                  <a:gd name="T19" fmla="*/ 4 h 49"/>
                  <a:gd name="T20" fmla="*/ 10 w 50"/>
                  <a:gd name="T21" fmla="*/ 5 h 49"/>
                  <a:gd name="T22" fmla="*/ 7 w 50"/>
                  <a:gd name="T23" fmla="*/ 6 h 49"/>
                  <a:gd name="T24" fmla="*/ 1 w 50"/>
                  <a:gd name="T25" fmla="*/ 12 h 49"/>
                  <a:gd name="T26" fmla="*/ 2 w 50"/>
                  <a:gd name="T27" fmla="*/ 20 h 49"/>
                  <a:gd name="T28" fmla="*/ 3 w 50"/>
                  <a:gd name="T29" fmla="*/ 21 h 49"/>
                  <a:gd name="T30" fmla="*/ 5 w 50"/>
                  <a:gd name="T31" fmla="*/ 24 h 49"/>
                  <a:gd name="T32" fmla="*/ 6 w 50"/>
                  <a:gd name="T33" fmla="*/ 25 h 49"/>
                  <a:gd name="T34" fmla="*/ 10 w 50"/>
                  <a:gd name="T35" fmla="*/ 30 h 49"/>
                  <a:gd name="T36" fmla="*/ 12 w 50"/>
                  <a:gd name="T37" fmla="*/ 31 h 49"/>
                  <a:gd name="T38" fmla="*/ 14 w 50"/>
                  <a:gd name="T39" fmla="*/ 33 h 49"/>
                  <a:gd name="T40" fmla="*/ 16 w 50"/>
                  <a:gd name="T41" fmla="*/ 35 h 49"/>
                  <a:gd name="T42" fmla="*/ 18 w 50"/>
                  <a:gd name="T43" fmla="*/ 37 h 49"/>
                  <a:gd name="T44" fmla="*/ 21 w 50"/>
                  <a:gd name="T45" fmla="*/ 39 h 49"/>
                  <a:gd name="T46" fmla="*/ 22 w 50"/>
                  <a:gd name="T47" fmla="*/ 40 h 49"/>
                  <a:gd name="T48" fmla="*/ 25 w 50"/>
                  <a:gd name="T49" fmla="*/ 42 h 49"/>
                  <a:gd name="T50" fmla="*/ 26 w 50"/>
                  <a:gd name="T51" fmla="*/ 42 h 49"/>
                  <a:gd name="T52" fmla="*/ 29 w 50"/>
                  <a:gd name="T53" fmla="*/ 44 h 49"/>
                  <a:gd name="T54" fmla="*/ 30 w 50"/>
                  <a:gd name="T55" fmla="*/ 45 h 49"/>
                  <a:gd name="T56" fmla="*/ 34 w 50"/>
                  <a:gd name="T57" fmla="*/ 46 h 49"/>
                  <a:gd name="T58" fmla="*/ 34 w 50"/>
                  <a:gd name="T59" fmla="*/ 47 h 49"/>
                  <a:gd name="T60" fmla="*/ 37 w 50"/>
                  <a:gd name="T61" fmla="*/ 48 h 49"/>
                  <a:gd name="T62" fmla="*/ 46 w 50"/>
                  <a:gd name="T63"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6" y="47"/>
                    </a:moveTo>
                    <a:cubicBezTo>
                      <a:pt x="48" y="45"/>
                      <a:pt x="50" y="42"/>
                      <a:pt x="50" y="39"/>
                    </a:cubicBezTo>
                    <a:cubicBezTo>
                      <a:pt x="50" y="10"/>
                      <a:pt x="50" y="10"/>
                      <a:pt x="50" y="10"/>
                    </a:cubicBezTo>
                    <a:cubicBezTo>
                      <a:pt x="50" y="7"/>
                      <a:pt x="49" y="4"/>
                      <a:pt x="47" y="3"/>
                    </a:cubicBezTo>
                    <a:cubicBezTo>
                      <a:pt x="45" y="1"/>
                      <a:pt x="43" y="0"/>
                      <a:pt x="40" y="0"/>
                    </a:cubicBezTo>
                    <a:cubicBezTo>
                      <a:pt x="37" y="0"/>
                      <a:pt x="34" y="1"/>
                      <a:pt x="31" y="1"/>
                    </a:cubicBezTo>
                    <a:cubicBezTo>
                      <a:pt x="31" y="1"/>
                      <a:pt x="31" y="1"/>
                      <a:pt x="31" y="1"/>
                    </a:cubicBezTo>
                    <a:cubicBezTo>
                      <a:pt x="28" y="1"/>
                      <a:pt x="25" y="2"/>
                      <a:pt x="22" y="2"/>
                    </a:cubicBezTo>
                    <a:cubicBezTo>
                      <a:pt x="21" y="3"/>
                      <a:pt x="20" y="3"/>
                      <a:pt x="19" y="3"/>
                    </a:cubicBezTo>
                    <a:cubicBezTo>
                      <a:pt x="17" y="3"/>
                      <a:pt x="15" y="4"/>
                      <a:pt x="12" y="4"/>
                    </a:cubicBezTo>
                    <a:cubicBezTo>
                      <a:pt x="11" y="5"/>
                      <a:pt x="10" y="5"/>
                      <a:pt x="10" y="5"/>
                    </a:cubicBezTo>
                    <a:cubicBezTo>
                      <a:pt x="9" y="5"/>
                      <a:pt x="8" y="5"/>
                      <a:pt x="7" y="6"/>
                    </a:cubicBezTo>
                    <a:cubicBezTo>
                      <a:pt x="4" y="7"/>
                      <a:pt x="2" y="9"/>
                      <a:pt x="1" y="12"/>
                    </a:cubicBezTo>
                    <a:cubicBezTo>
                      <a:pt x="0" y="15"/>
                      <a:pt x="1" y="18"/>
                      <a:pt x="2" y="20"/>
                    </a:cubicBezTo>
                    <a:cubicBezTo>
                      <a:pt x="3" y="20"/>
                      <a:pt x="3" y="21"/>
                      <a:pt x="3" y="21"/>
                    </a:cubicBezTo>
                    <a:cubicBezTo>
                      <a:pt x="4" y="22"/>
                      <a:pt x="5" y="23"/>
                      <a:pt x="5" y="24"/>
                    </a:cubicBezTo>
                    <a:cubicBezTo>
                      <a:pt x="6" y="25"/>
                      <a:pt x="6" y="25"/>
                      <a:pt x="6" y="25"/>
                    </a:cubicBezTo>
                    <a:cubicBezTo>
                      <a:pt x="8" y="27"/>
                      <a:pt x="9" y="28"/>
                      <a:pt x="10" y="30"/>
                    </a:cubicBezTo>
                    <a:cubicBezTo>
                      <a:pt x="11" y="30"/>
                      <a:pt x="11" y="30"/>
                      <a:pt x="12" y="31"/>
                    </a:cubicBezTo>
                    <a:cubicBezTo>
                      <a:pt x="12" y="32"/>
                      <a:pt x="13" y="33"/>
                      <a:pt x="14" y="33"/>
                    </a:cubicBezTo>
                    <a:cubicBezTo>
                      <a:pt x="15" y="34"/>
                      <a:pt x="16" y="35"/>
                      <a:pt x="16" y="35"/>
                    </a:cubicBezTo>
                    <a:cubicBezTo>
                      <a:pt x="17" y="36"/>
                      <a:pt x="17" y="36"/>
                      <a:pt x="18" y="37"/>
                    </a:cubicBezTo>
                    <a:cubicBezTo>
                      <a:pt x="19" y="37"/>
                      <a:pt x="20" y="38"/>
                      <a:pt x="21" y="39"/>
                    </a:cubicBezTo>
                    <a:cubicBezTo>
                      <a:pt x="21" y="39"/>
                      <a:pt x="22" y="39"/>
                      <a:pt x="22" y="40"/>
                    </a:cubicBezTo>
                    <a:cubicBezTo>
                      <a:pt x="23" y="40"/>
                      <a:pt x="24" y="41"/>
                      <a:pt x="25" y="42"/>
                    </a:cubicBezTo>
                    <a:cubicBezTo>
                      <a:pt x="25" y="42"/>
                      <a:pt x="26" y="42"/>
                      <a:pt x="26" y="42"/>
                    </a:cubicBezTo>
                    <a:cubicBezTo>
                      <a:pt x="27" y="43"/>
                      <a:pt x="28" y="44"/>
                      <a:pt x="29" y="44"/>
                    </a:cubicBezTo>
                    <a:cubicBezTo>
                      <a:pt x="30" y="44"/>
                      <a:pt x="30" y="45"/>
                      <a:pt x="30" y="45"/>
                    </a:cubicBezTo>
                    <a:cubicBezTo>
                      <a:pt x="31" y="45"/>
                      <a:pt x="33" y="46"/>
                      <a:pt x="34" y="46"/>
                    </a:cubicBezTo>
                    <a:cubicBezTo>
                      <a:pt x="34" y="46"/>
                      <a:pt x="34" y="46"/>
                      <a:pt x="34" y="47"/>
                    </a:cubicBezTo>
                    <a:cubicBezTo>
                      <a:pt x="35" y="47"/>
                      <a:pt x="36" y="47"/>
                      <a:pt x="37" y="48"/>
                    </a:cubicBezTo>
                    <a:cubicBezTo>
                      <a:pt x="40" y="49"/>
                      <a:pt x="43" y="48"/>
                      <a:pt x="4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1" name="淘宝店chenying0907 23"/>
              <p:cNvSpPr/>
              <p:nvPr/>
            </p:nvSpPr>
            <p:spPr bwMode="auto">
              <a:xfrm>
                <a:off x="3173556" y="2204490"/>
                <a:ext cx="61457" cy="61456"/>
              </a:xfrm>
              <a:custGeom>
                <a:avLst/>
                <a:gdLst>
                  <a:gd name="T0" fmla="*/ 49 w 50"/>
                  <a:gd name="T1" fmla="*/ 12 h 49"/>
                  <a:gd name="T2" fmla="*/ 43 w 50"/>
                  <a:gd name="T3" fmla="*/ 6 h 49"/>
                  <a:gd name="T4" fmla="*/ 40 w 50"/>
                  <a:gd name="T5" fmla="*/ 5 h 49"/>
                  <a:gd name="T6" fmla="*/ 38 w 50"/>
                  <a:gd name="T7" fmla="*/ 4 h 49"/>
                  <a:gd name="T8" fmla="*/ 31 w 50"/>
                  <a:gd name="T9" fmla="*/ 3 h 49"/>
                  <a:gd name="T10" fmla="*/ 28 w 50"/>
                  <a:gd name="T11" fmla="*/ 2 h 49"/>
                  <a:gd name="T12" fmla="*/ 20 w 50"/>
                  <a:gd name="T13" fmla="*/ 1 h 49"/>
                  <a:gd name="T14" fmla="*/ 19 w 50"/>
                  <a:gd name="T15" fmla="*/ 1 h 49"/>
                  <a:gd name="T16" fmla="*/ 10 w 50"/>
                  <a:gd name="T17" fmla="*/ 0 h 49"/>
                  <a:gd name="T18" fmla="*/ 3 w 50"/>
                  <a:gd name="T19" fmla="*/ 3 h 49"/>
                  <a:gd name="T20" fmla="*/ 0 w 50"/>
                  <a:gd name="T21" fmla="*/ 10 h 49"/>
                  <a:gd name="T22" fmla="*/ 0 w 50"/>
                  <a:gd name="T23" fmla="*/ 39 h 49"/>
                  <a:gd name="T24" fmla="*/ 4 w 50"/>
                  <a:gd name="T25" fmla="*/ 47 h 49"/>
                  <a:gd name="T26" fmla="*/ 13 w 50"/>
                  <a:gd name="T27" fmla="*/ 48 h 49"/>
                  <a:gd name="T28" fmla="*/ 16 w 50"/>
                  <a:gd name="T29" fmla="*/ 46 h 49"/>
                  <a:gd name="T30" fmla="*/ 16 w 50"/>
                  <a:gd name="T31" fmla="*/ 46 h 49"/>
                  <a:gd name="T32" fmla="*/ 20 w 50"/>
                  <a:gd name="T33" fmla="*/ 45 h 49"/>
                  <a:gd name="T34" fmla="*/ 21 w 50"/>
                  <a:gd name="T35" fmla="*/ 44 h 49"/>
                  <a:gd name="T36" fmla="*/ 24 w 50"/>
                  <a:gd name="T37" fmla="*/ 42 h 49"/>
                  <a:gd name="T38" fmla="*/ 25 w 50"/>
                  <a:gd name="T39" fmla="*/ 42 h 49"/>
                  <a:gd name="T40" fmla="*/ 28 w 50"/>
                  <a:gd name="T41" fmla="*/ 40 h 49"/>
                  <a:gd name="T42" fmla="*/ 29 w 50"/>
                  <a:gd name="T43" fmla="*/ 39 h 49"/>
                  <a:gd name="T44" fmla="*/ 32 w 50"/>
                  <a:gd name="T45" fmla="*/ 37 h 49"/>
                  <a:gd name="T46" fmla="*/ 34 w 50"/>
                  <a:gd name="T47" fmla="*/ 35 h 49"/>
                  <a:gd name="T48" fmla="*/ 36 w 50"/>
                  <a:gd name="T49" fmla="*/ 33 h 49"/>
                  <a:gd name="T50" fmla="*/ 38 w 50"/>
                  <a:gd name="T51" fmla="*/ 31 h 49"/>
                  <a:gd name="T52" fmla="*/ 40 w 50"/>
                  <a:gd name="T53" fmla="*/ 30 h 49"/>
                  <a:gd name="T54" fmla="*/ 43 w 50"/>
                  <a:gd name="T55" fmla="*/ 25 h 49"/>
                  <a:gd name="T56" fmla="*/ 45 w 50"/>
                  <a:gd name="T57" fmla="*/ 24 h 49"/>
                  <a:gd name="T58" fmla="*/ 47 w 50"/>
                  <a:gd name="T59" fmla="*/ 21 h 49"/>
                  <a:gd name="T60" fmla="*/ 48 w 50"/>
                  <a:gd name="T61" fmla="*/ 20 h 49"/>
                  <a:gd name="T62" fmla="*/ 49 w 50"/>
                  <a:gd name="T63"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9" y="12"/>
                    </a:moveTo>
                    <a:cubicBezTo>
                      <a:pt x="48" y="9"/>
                      <a:pt x="46" y="7"/>
                      <a:pt x="43" y="6"/>
                    </a:cubicBezTo>
                    <a:cubicBezTo>
                      <a:pt x="42" y="5"/>
                      <a:pt x="41" y="5"/>
                      <a:pt x="40" y="5"/>
                    </a:cubicBezTo>
                    <a:cubicBezTo>
                      <a:pt x="40" y="5"/>
                      <a:pt x="39" y="5"/>
                      <a:pt x="38" y="4"/>
                    </a:cubicBezTo>
                    <a:cubicBezTo>
                      <a:pt x="35" y="4"/>
                      <a:pt x="33" y="3"/>
                      <a:pt x="31" y="3"/>
                    </a:cubicBezTo>
                    <a:cubicBezTo>
                      <a:pt x="30" y="3"/>
                      <a:pt x="29" y="3"/>
                      <a:pt x="28" y="2"/>
                    </a:cubicBezTo>
                    <a:cubicBezTo>
                      <a:pt x="25" y="2"/>
                      <a:pt x="22" y="1"/>
                      <a:pt x="20" y="1"/>
                    </a:cubicBezTo>
                    <a:cubicBezTo>
                      <a:pt x="19" y="1"/>
                      <a:pt x="19" y="1"/>
                      <a:pt x="19" y="1"/>
                    </a:cubicBezTo>
                    <a:cubicBezTo>
                      <a:pt x="16" y="1"/>
                      <a:pt x="13" y="0"/>
                      <a:pt x="10" y="0"/>
                    </a:cubicBezTo>
                    <a:cubicBezTo>
                      <a:pt x="7" y="0"/>
                      <a:pt x="5" y="1"/>
                      <a:pt x="3" y="3"/>
                    </a:cubicBezTo>
                    <a:cubicBezTo>
                      <a:pt x="1" y="4"/>
                      <a:pt x="0" y="7"/>
                      <a:pt x="0" y="10"/>
                    </a:cubicBezTo>
                    <a:cubicBezTo>
                      <a:pt x="0" y="39"/>
                      <a:pt x="0" y="39"/>
                      <a:pt x="0" y="39"/>
                    </a:cubicBezTo>
                    <a:cubicBezTo>
                      <a:pt x="0" y="42"/>
                      <a:pt x="2" y="45"/>
                      <a:pt x="4" y="47"/>
                    </a:cubicBezTo>
                    <a:cubicBezTo>
                      <a:pt x="7" y="48"/>
                      <a:pt x="10" y="49"/>
                      <a:pt x="13" y="48"/>
                    </a:cubicBezTo>
                    <a:cubicBezTo>
                      <a:pt x="14" y="47"/>
                      <a:pt x="15" y="47"/>
                      <a:pt x="16" y="46"/>
                    </a:cubicBezTo>
                    <a:cubicBezTo>
                      <a:pt x="16" y="46"/>
                      <a:pt x="16" y="46"/>
                      <a:pt x="16" y="46"/>
                    </a:cubicBezTo>
                    <a:cubicBezTo>
                      <a:pt x="17" y="46"/>
                      <a:pt x="19" y="45"/>
                      <a:pt x="20" y="45"/>
                    </a:cubicBezTo>
                    <a:cubicBezTo>
                      <a:pt x="20" y="44"/>
                      <a:pt x="20" y="44"/>
                      <a:pt x="21" y="44"/>
                    </a:cubicBezTo>
                    <a:cubicBezTo>
                      <a:pt x="22" y="44"/>
                      <a:pt x="23" y="43"/>
                      <a:pt x="24" y="42"/>
                    </a:cubicBezTo>
                    <a:cubicBezTo>
                      <a:pt x="24" y="42"/>
                      <a:pt x="25" y="42"/>
                      <a:pt x="25" y="42"/>
                    </a:cubicBezTo>
                    <a:cubicBezTo>
                      <a:pt x="26" y="41"/>
                      <a:pt x="27" y="40"/>
                      <a:pt x="28" y="40"/>
                    </a:cubicBezTo>
                    <a:cubicBezTo>
                      <a:pt x="28" y="39"/>
                      <a:pt x="29" y="39"/>
                      <a:pt x="29" y="39"/>
                    </a:cubicBezTo>
                    <a:cubicBezTo>
                      <a:pt x="30" y="38"/>
                      <a:pt x="31" y="37"/>
                      <a:pt x="32" y="37"/>
                    </a:cubicBezTo>
                    <a:cubicBezTo>
                      <a:pt x="33" y="36"/>
                      <a:pt x="33" y="36"/>
                      <a:pt x="34" y="35"/>
                    </a:cubicBezTo>
                    <a:cubicBezTo>
                      <a:pt x="34" y="35"/>
                      <a:pt x="35" y="34"/>
                      <a:pt x="36" y="33"/>
                    </a:cubicBezTo>
                    <a:cubicBezTo>
                      <a:pt x="37" y="33"/>
                      <a:pt x="37" y="32"/>
                      <a:pt x="38" y="31"/>
                    </a:cubicBezTo>
                    <a:cubicBezTo>
                      <a:pt x="39" y="31"/>
                      <a:pt x="39" y="30"/>
                      <a:pt x="40" y="30"/>
                    </a:cubicBezTo>
                    <a:cubicBezTo>
                      <a:pt x="41" y="28"/>
                      <a:pt x="42" y="27"/>
                      <a:pt x="43" y="25"/>
                    </a:cubicBezTo>
                    <a:cubicBezTo>
                      <a:pt x="44" y="25"/>
                      <a:pt x="44" y="24"/>
                      <a:pt x="45" y="24"/>
                    </a:cubicBezTo>
                    <a:cubicBezTo>
                      <a:pt x="46" y="23"/>
                      <a:pt x="46" y="22"/>
                      <a:pt x="47" y="21"/>
                    </a:cubicBezTo>
                    <a:cubicBezTo>
                      <a:pt x="47" y="21"/>
                      <a:pt x="47" y="20"/>
                      <a:pt x="48" y="20"/>
                    </a:cubicBezTo>
                    <a:cubicBezTo>
                      <a:pt x="49" y="18"/>
                      <a:pt x="50" y="15"/>
                      <a:pt x="4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2" name="淘宝店chenying0907 24"/>
              <p:cNvSpPr/>
              <p:nvPr/>
            </p:nvSpPr>
            <p:spPr bwMode="auto">
              <a:xfrm>
                <a:off x="3060282" y="2218950"/>
                <a:ext cx="38561" cy="34946"/>
              </a:xfrm>
              <a:custGeom>
                <a:avLst/>
                <a:gdLst>
                  <a:gd name="T0" fmla="*/ 20 w 31"/>
                  <a:gd name="T1" fmla="*/ 12 h 28"/>
                  <a:gd name="T2" fmla="*/ 21 w 31"/>
                  <a:gd name="T3" fmla="*/ 14 h 28"/>
                  <a:gd name="T4" fmla="*/ 24 w 31"/>
                  <a:gd name="T5" fmla="*/ 18 h 28"/>
                  <a:gd name="T6" fmla="*/ 31 w 31"/>
                  <a:gd name="T7" fmla="*/ 26 h 28"/>
                  <a:gd name="T8" fmla="*/ 31 w 31"/>
                  <a:gd name="T9" fmla="*/ 27 h 28"/>
                  <a:gd name="T10" fmla="*/ 29 w 31"/>
                  <a:gd name="T11" fmla="*/ 28 h 28"/>
                  <a:gd name="T12" fmla="*/ 2 w 31"/>
                  <a:gd name="T13" fmla="*/ 11 h 28"/>
                  <a:gd name="T14" fmla="*/ 0 w 31"/>
                  <a:gd name="T15" fmla="*/ 6 h 28"/>
                  <a:gd name="T16" fmla="*/ 3 w 31"/>
                  <a:gd name="T17" fmla="*/ 3 h 28"/>
                  <a:gd name="T18" fmla="*/ 16 w 31"/>
                  <a:gd name="T19" fmla="*/ 6 h 28"/>
                  <a:gd name="T20" fmla="*/ 19 w 31"/>
                  <a:gd name="T21" fmla="*/ 11 h 28"/>
                  <a:gd name="T22" fmla="*/ 19 w 31"/>
                  <a:gd name="T23" fmla="*/ 12 h 28"/>
                  <a:gd name="T24" fmla="*/ 20 w 31"/>
                  <a:gd name="T25"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8">
                    <a:moveTo>
                      <a:pt x="20" y="12"/>
                    </a:moveTo>
                    <a:cubicBezTo>
                      <a:pt x="20" y="13"/>
                      <a:pt x="20" y="13"/>
                      <a:pt x="21" y="14"/>
                    </a:cubicBezTo>
                    <a:cubicBezTo>
                      <a:pt x="22" y="15"/>
                      <a:pt x="23" y="17"/>
                      <a:pt x="24" y="18"/>
                    </a:cubicBezTo>
                    <a:cubicBezTo>
                      <a:pt x="24" y="18"/>
                      <a:pt x="27" y="22"/>
                      <a:pt x="31" y="26"/>
                    </a:cubicBezTo>
                    <a:cubicBezTo>
                      <a:pt x="31" y="26"/>
                      <a:pt x="31" y="27"/>
                      <a:pt x="31" y="27"/>
                    </a:cubicBezTo>
                    <a:cubicBezTo>
                      <a:pt x="30" y="28"/>
                      <a:pt x="30" y="28"/>
                      <a:pt x="29" y="28"/>
                    </a:cubicBezTo>
                    <a:cubicBezTo>
                      <a:pt x="20" y="23"/>
                      <a:pt x="11" y="18"/>
                      <a:pt x="2" y="11"/>
                    </a:cubicBezTo>
                    <a:cubicBezTo>
                      <a:pt x="1" y="10"/>
                      <a:pt x="0" y="8"/>
                      <a:pt x="0" y="6"/>
                    </a:cubicBezTo>
                    <a:cubicBezTo>
                      <a:pt x="1" y="5"/>
                      <a:pt x="2" y="3"/>
                      <a:pt x="3" y="3"/>
                    </a:cubicBezTo>
                    <a:cubicBezTo>
                      <a:pt x="7" y="0"/>
                      <a:pt x="13" y="2"/>
                      <a:pt x="16" y="6"/>
                    </a:cubicBezTo>
                    <a:cubicBezTo>
                      <a:pt x="17" y="8"/>
                      <a:pt x="18" y="9"/>
                      <a:pt x="19" y="11"/>
                    </a:cubicBezTo>
                    <a:cubicBezTo>
                      <a:pt x="19" y="11"/>
                      <a:pt x="19" y="12"/>
                      <a:pt x="19" y="12"/>
                    </a:cubicBezTo>
                    <a:cubicBezTo>
                      <a:pt x="19" y="12"/>
                      <a:pt x="20" y="12"/>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3" name="淘宝店chenying0907 25"/>
              <p:cNvSpPr/>
              <p:nvPr/>
            </p:nvSpPr>
            <p:spPr bwMode="auto">
              <a:xfrm>
                <a:off x="3231397" y="2218950"/>
                <a:ext cx="38561" cy="34946"/>
              </a:xfrm>
              <a:custGeom>
                <a:avLst/>
                <a:gdLst>
                  <a:gd name="T0" fmla="*/ 12 w 31"/>
                  <a:gd name="T1" fmla="*/ 12 h 28"/>
                  <a:gd name="T2" fmla="*/ 11 w 31"/>
                  <a:gd name="T3" fmla="*/ 14 h 28"/>
                  <a:gd name="T4" fmla="*/ 8 w 31"/>
                  <a:gd name="T5" fmla="*/ 18 h 28"/>
                  <a:gd name="T6" fmla="*/ 1 w 31"/>
                  <a:gd name="T7" fmla="*/ 26 h 28"/>
                  <a:gd name="T8" fmla="*/ 1 w 31"/>
                  <a:gd name="T9" fmla="*/ 27 h 28"/>
                  <a:gd name="T10" fmla="*/ 2 w 31"/>
                  <a:gd name="T11" fmla="*/ 28 h 28"/>
                  <a:gd name="T12" fmla="*/ 29 w 31"/>
                  <a:gd name="T13" fmla="*/ 11 h 28"/>
                  <a:gd name="T14" fmla="*/ 31 w 31"/>
                  <a:gd name="T15" fmla="*/ 6 h 28"/>
                  <a:gd name="T16" fmla="*/ 29 w 31"/>
                  <a:gd name="T17" fmla="*/ 3 h 28"/>
                  <a:gd name="T18" fmla="*/ 16 w 31"/>
                  <a:gd name="T19" fmla="*/ 6 h 28"/>
                  <a:gd name="T20" fmla="*/ 13 w 31"/>
                  <a:gd name="T21" fmla="*/ 11 h 28"/>
                  <a:gd name="T22" fmla="*/ 12 w 31"/>
                  <a:gd name="T23" fmla="*/ 12 h 28"/>
                  <a:gd name="T24" fmla="*/ 12 w 31"/>
                  <a:gd name="T25"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8">
                    <a:moveTo>
                      <a:pt x="12" y="12"/>
                    </a:moveTo>
                    <a:cubicBezTo>
                      <a:pt x="12" y="13"/>
                      <a:pt x="11" y="13"/>
                      <a:pt x="11" y="14"/>
                    </a:cubicBezTo>
                    <a:cubicBezTo>
                      <a:pt x="10" y="15"/>
                      <a:pt x="9" y="17"/>
                      <a:pt x="8" y="18"/>
                    </a:cubicBezTo>
                    <a:cubicBezTo>
                      <a:pt x="7" y="18"/>
                      <a:pt x="5" y="22"/>
                      <a:pt x="1" y="26"/>
                    </a:cubicBezTo>
                    <a:cubicBezTo>
                      <a:pt x="1" y="26"/>
                      <a:pt x="0" y="27"/>
                      <a:pt x="1" y="27"/>
                    </a:cubicBezTo>
                    <a:cubicBezTo>
                      <a:pt x="1" y="28"/>
                      <a:pt x="2" y="28"/>
                      <a:pt x="2" y="28"/>
                    </a:cubicBezTo>
                    <a:cubicBezTo>
                      <a:pt x="12" y="23"/>
                      <a:pt x="21" y="18"/>
                      <a:pt x="29" y="11"/>
                    </a:cubicBezTo>
                    <a:cubicBezTo>
                      <a:pt x="31" y="10"/>
                      <a:pt x="31" y="8"/>
                      <a:pt x="31" y="6"/>
                    </a:cubicBezTo>
                    <a:cubicBezTo>
                      <a:pt x="31" y="5"/>
                      <a:pt x="30" y="3"/>
                      <a:pt x="29" y="3"/>
                    </a:cubicBezTo>
                    <a:cubicBezTo>
                      <a:pt x="24" y="0"/>
                      <a:pt x="19" y="2"/>
                      <a:pt x="16" y="6"/>
                    </a:cubicBezTo>
                    <a:cubicBezTo>
                      <a:pt x="15" y="8"/>
                      <a:pt x="14" y="9"/>
                      <a:pt x="13" y="11"/>
                    </a:cubicBezTo>
                    <a:cubicBezTo>
                      <a:pt x="13" y="11"/>
                      <a:pt x="13" y="12"/>
                      <a:pt x="12" y="12"/>
                    </a:cubicBezTo>
                    <a:cubicBezTo>
                      <a:pt x="12" y="12"/>
                      <a:pt x="12"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4" name="淘宝店chenying0907 26"/>
              <p:cNvSpPr/>
              <p:nvPr/>
            </p:nvSpPr>
            <p:spPr bwMode="auto">
              <a:xfrm>
                <a:off x="3060282" y="1953843"/>
                <a:ext cx="38561" cy="33741"/>
              </a:xfrm>
              <a:custGeom>
                <a:avLst/>
                <a:gdLst>
                  <a:gd name="T0" fmla="*/ 20 w 31"/>
                  <a:gd name="T1" fmla="*/ 15 h 27"/>
                  <a:gd name="T2" fmla="*/ 21 w 31"/>
                  <a:gd name="T3" fmla="*/ 14 h 27"/>
                  <a:gd name="T4" fmla="*/ 24 w 31"/>
                  <a:gd name="T5" fmla="*/ 10 h 27"/>
                  <a:gd name="T6" fmla="*/ 31 w 31"/>
                  <a:gd name="T7" fmla="*/ 2 h 27"/>
                  <a:gd name="T8" fmla="*/ 31 w 31"/>
                  <a:gd name="T9" fmla="*/ 0 h 27"/>
                  <a:gd name="T10" fmla="*/ 29 w 31"/>
                  <a:gd name="T11" fmla="*/ 0 h 27"/>
                  <a:gd name="T12" fmla="*/ 2 w 31"/>
                  <a:gd name="T13" fmla="*/ 17 h 27"/>
                  <a:gd name="T14" fmla="*/ 0 w 31"/>
                  <a:gd name="T15" fmla="*/ 21 h 27"/>
                  <a:gd name="T16" fmla="*/ 3 w 31"/>
                  <a:gd name="T17" fmla="*/ 25 h 27"/>
                  <a:gd name="T18" fmla="*/ 15 w 31"/>
                  <a:gd name="T19" fmla="*/ 21 h 27"/>
                  <a:gd name="T20" fmla="*/ 19 w 31"/>
                  <a:gd name="T21" fmla="*/ 16 h 27"/>
                  <a:gd name="T22" fmla="*/ 19 w 31"/>
                  <a:gd name="T23" fmla="*/ 16 h 27"/>
                  <a:gd name="T24" fmla="*/ 20 w 31"/>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7">
                    <a:moveTo>
                      <a:pt x="20" y="15"/>
                    </a:moveTo>
                    <a:cubicBezTo>
                      <a:pt x="20" y="15"/>
                      <a:pt x="20" y="14"/>
                      <a:pt x="21" y="14"/>
                    </a:cubicBezTo>
                    <a:cubicBezTo>
                      <a:pt x="22" y="12"/>
                      <a:pt x="23" y="11"/>
                      <a:pt x="24" y="10"/>
                    </a:cubicBezTo>
                    <a:cubicBezTo>
                      <a:pt x="24" y="9"/>
                      <a:pt x="27" y="6"/>
                      <a:pt x="31" y="2"/>
                    </a:cubicBezTo>
                    <a:cubicBezTo>
                      <a:pt x="31" y="1"/>
                      <a:pt x="31" y="1"/>
                      <a:pt x="31" y="0"/>
                    </a:cubicBezTo>
                    <a:cubicBezTo>
                      <a:pt x="30" y="0"/>
                      <a:pt x="30" y="0"/>
                      <a:pt x="29" y="0"/>
                    </a:cubicBezTo>
                    <a:cubicBezTo>
                      <a:pt x="20" y="4"/>
                      <a:pt x="11" y="10"/>
                      <a:pt x="2" y="17"/>
                    </a:cubicBezTo>
                    <a:cubicBezTo>
                      <a:pt x="1" y="18"/>
                      <a:pt x="0" y="19"/>
                      <a:pt x="0" y="21"/>
                    </a:cubicBezTo>
                    <a:cubicBezTo>
                      <a:pt x="1" y="23"/>
                      <a:pt x="2" y="24"/>
                      <a:pt x="3" y="25"/>
                    </a:cubicBezTo>
                    <a:cubicBezTo>
                      <a:pt x="7" y="27"/>
                      <a:pt x="13" y="26"/>
                      <a:pt x="15" y="21"/>
                    </a:cubicBezTo>
                    <a:cubicBezTo>
                      <a:pt x="17" y="20"/>
                      <a:pt x="18" y="18"/>
                      <a:pt x="19" y="16"/>
                    </a:cubicBezTo>
                    <a:cubicBezTo>
                      <a:pt x="19" y="16"/>
                      <a:pt x="19" y="16"/>
                      <a:pt x="19" y="16"/>
                    </a:cubicBezTo>
                    <a:cubicBezTo>
                      <a:pt x="19" y="16"/>
                      <a:pt x="19" y="15"/>
                      <a:pt x="2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5" name="淘宝店chenying0907 27"/>
              <p:cNvSpPr/>
              <p:nvPr/>
            </p:nvSpPr>
            <p:spPr bwMode="auto">
              <a:xfrm>
                <a:off x="3231397" y="1953843"/>
                <a:ext cx="38561" cy="33741"/>
              </a:xfrm>
              <a:custGeom>
                <a:avLst/>
                <a:gdLst>
                  <a:gd name="T0" fmla="*/ 12 w 31"/>
                  <a:gd name="T1" fmla="*/ 15 h 27"/>
                  <a:gd name="T2" fmla="*/ 11 w 31"/>
                  <a:gd name="T3" fmla="*/ 14 h 27"/>
                  <a:gd name="T4" fmla="*/ 8 w 31"/>
                  <a:gd name="T5" fmla="*/ 10 h 27"/>
                  <a:gd name="T6" fmla="*/ 1 w 31"/>
                  <a:gd name="T7" fmla="*/ 2 h 27"/>
                  <a:gd name="T8" fmla="*/ 1 w 31"/>
                  <a:gd name="T9" fmla="*/ 0 h 27"/>
                  <a:gd name="T10" fmla="*/ 2 w 31"/>
                  <a:gd name="T11" fmla="*/ 0 h 27"/>
                  <a:gd name="T12" fmla="*/ 29 w 31"/>
                  <a:gd name="T13" fmla="*/ 17 h 27"/>
                  <a:gd name="T14" fmla="*/ 31 w 31"/>
                  <a:gd name="T15" fmla="*/ 21 h 27"/>
                  <a:gd name="T16" fmla="*/ 29 w 31"/>
                  <a:gd name="T17" fmla="*/ 25 h 27"/>
                  <a:gd name="T18" fmla="*/ 16 w 31"/>
                  <a:gd name="T19" fmla="*/ 21 h 27"/>
                  <a:gd name="T20" fmla="*/ 13 w 31"/>
                  <a:gd name="T21" fmla="*/ 16 h 27"/>
                  <a:gd name="T22" fmla="*/ 12 w 31"/>
                  <a:gd name="T23" fmla="*/ 16 h 27"/>
                  <a:gd name="T24" fmla="*/ 12 w 31"/>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7">
                    <a:moveTo>
                      <a:pt x="12" y="15"/>
                    </a:moveTo>
                    <a:cubicBezTo>
                      <a:pt x="12" y="15"/>
                      <a:pt x="11" y="14"/>
                      <a:pt x="11" y="14"/>
                    </a:cubicBezTo>
                    <a:cubicBezTo>
                      <a:pt x="10" y="12"/>
                      <a:pt x="9" y="11"/>
                      <a:pt x="8" y="10"/>
                    </a:cubicBezTo>
                    <a:cubicBezTo>
                      <a:pt x="7" y="9"/>
                      <a:pt x="5" y="6"/>
                      <a:pt x="1" y="2"/>
                    </a:cubicBezTo>
                    <a:cubicBezTo>
                      <a:pt x="1" y="1"/>
                      <a:pt x="0" y="1"/>
                      <a:pt x="1" y="0"/>
                    </a:cubicBezTo>
                    <a:cubicBezTo>
                      <a:pt x="1" y="0"/>
                      <a:pt x="2" y="0"/>
                      <a:pt x="2" y="0"/>
                    </a:cubicBezTo>
                    <a:cubicBezTo>
                      <a:pt x="12" y="4"/>
                      <a:pt x="21" y="10"/>
                      <a:pt x="29" y="17"/>
                    </a:cubicBezTo>
                    <a:cubicBezTo>
                      <a:pt x="31" y="18"/>
                      <a:pt x="31" y="19"/>
                      <a:pt x="31" y="21"/>
                    </a:cubicBezTo>
                    <a:cubicBezTo>
                      <a:pt x="31" y="23"/>
                      <a:pt x="30" y="24"/>
                      <a:pt x="29" y="25"/>
                    </a:cubicBezTo>
                    <a:cubicBezTo>
                      <a:pt x="24" y="27"/>
                      <a:pt x="19" y="26"/>
                      <a:pt x="16" y="21"/>
                    </a:cubicBezTo>
                    <a:cubicBezTo>
                      <a:pt x="15" y="20"/>
                      <a:pt x="14" y="18"/>
                      <a:pt x="13" y="16"/>
                    </a:cubicBezTo>
                    <a:cubicBezTo>
                      <a:pt x="13" y="16"/>
                      <a:pt x="13" y="16"/>
                      <a:pt x="12" y="16"/>
                    </a:cubicBezTo>
                    <a:cubicBezTo>
                      <a:pt x="12" y="16"/>
                      <a:pt x="12" y="15"/>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grpSp>
      <p:grpSp>
        <p:nvGrpSpPr>
          <p:cNvPr id="16" name="组合 15"/>
          <p:cNvGrpSpPr/>
          <p:nvPr/>
        </p:nvGrpSpPr>
        <p:grpSpPr>
          <a:xfrm>
            <a:off x="5659120" y="4133215"/>
            <a:ext cx="859790" cy="861060"/>
            <a:chOff x="8912" y="6509"/>
            <a:chExt cx="1354" cy="1356"/>
          </a:xfrm>
        </p:grpSpPr>
        <p:sp>
          <p:nvSpPr>
            <p:cNvPr id="67" name="PA_淘宝店chenying0907 11"/>
            <p:cNvSpPr>
              <a:spLocks noChangeArrowheads="1"/>
            </p:cNvSpPr>
            <p:nvPr>
              <p:custDataLst>
                <p:tags r:id="rId27"/>
              </p:custDataLst>
            </p:nvPr>
          </p:nvSpPr>
          <p:spPr bwMode="auto">
            <a:xfrm>
              <a:off x="8912" y="6509"/>
              <a:ext cx="1354" cy="1357"/>
            </a:xfrm>
            <a:prstGeom prst="ellipse">
              <a:avLst/>
            </a:prstGeom>
            <a:solidFill>
              <a:srgbClr val="4C4C5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7" name="PA_淘宝店chenying0907 68"/>
            <p:cNvGrpSpPr/>
            <p:nvPr>
              <p:custDataLst>
                <p:tags r:id="rId28"/>
              </p:custDataLst>
            </p:nvPr>
          </p:nvGrpSpPr>
          <p:grpSpPr>
            <a:xfrm>
              <a:off x="9292" y="6947"/>
              <a:ext cx="594" cy="479"/>
              <a:chOff x="4419562" y="3555335"/>
              <a:chExt cx="304874" cy="245827"/>
            </a:xfrm>
            <a:solidFill>
              <a:schemeClr val="bg1"/>
            </a:solidFill>
          </p:grpSpPr>
          <p:sp>
            <p:nvSpPr>
              <p:cNvPr id="70" name="淘宝店chenying0907 29"/>
              <p:cNvSpPr/>
              <p:nvPr/>
            </p:nvSpPr>
            <p:spPr bwMode="auto">
              <a:xfrm>
                <a:off x="4578627" y="3679454"/>
                <a:ext cx="67482" cy="121708"/>
              </a:xfrm>
              <a:custGeom>
                <a:avLst/>
                <a:gdLst>
                  <a:gd name="T0" fmla="*/ 43 w 54"/>
                  <a:gd name="T1" fmla="*/ 0 h 97"/>
                  <a:gd name="T2" fmla="*/ 11 w 54"/>
                  <a:gd name="T3" fmla="*/ 0 h 97"/>
                  <a:gd name="T4" fmla="*/ 0 w 54"/>
                  <a:gd name="T5" fmla="*/ 11 h 97"/>
                  <a:gd name="T6" fmla="*/ 0 w 54"/>
                  <a:gd name="T7" fmla="*/ 86 h 97"/>
                  <a:gd name="T8" fmla="*/ 11 w 54"/>
                  <a:gd name="T9" fmla="*/ 97 h 97"/>
                  <a:gd name="T10" fmla="*/ 43 w 54"/>
                  <a:gd name="T11" fmla="*/ 97 h 97"/>
                  <a:gd name="T12" fmla="*/ 54 w 54"/>
                  <a:gd name="T13" fmla="*/ 86 h 97"/>
                  <a:gd name="T14" fmla="*/ 54 w 54"/>
                  <a:gd name="T15" fmla="*/ 11 h 97"/>
                  <a:gd name="T16" fmla="*/ 43 w 54"/>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7">
                    <a:moveTo>
                      <a:pt x="43" y="0"/>
                    </a:moveTo>
                    <a:cubicBezTo>
                      <a:pt x="11" y="0"/>
                      <a:pt x="11" y="0"/>
                      <a:pt x="11" y="0"/>
                    </a:cubicBezTo>
                    <a:cubicBezTo>
                      <a:pt x="5" y="0"/>
                      <a:pt x="0" y="5"/>
                      <a:pt x="0" y="11"/>
                    </a:cubicBezTo>
                    <a:cubicBezTo>
                      <a:pt x="0" y="86"/>
                      <a:pt x="0" y="86"/>
                      <a:pt x="0" y="86"/>
                    </a:cubicBezTo>
                    <a:cubicBezTo>
                      <a:pt x="0" y="92"/>
                      <a:pt x="5" y="97"/>
                      <a:pt x="11" y="97"/>
                    </a:cubicBezTo>
                    <a:cubicBezTo>
                      <a:pt x="43" y="97"/>
                      <a:pt x="43" y="97"/>
                      <a:pt x="43" y="97"/>
                    </a:cubicBezTo>
                    <a:cubicBezTo>
                      <a:pt x="49" y="97"/>
                      <a:pt x="54" y="92"/>
                      <a:pt x="54" y="86"/>
                    </a:cubicBezTo>
                    <a:cubicBezTo>
                      <a:pt x="54" y="11"/>
                      <a:pt x="54" y="11"/>
                      <a:pt x="54" y="11"/>
                    </a:cubicBezTo>
                    <a:cubicBezTo>
                      <a:pt x="54" y="5"/>
                      <a:pt x="49"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71" name="淘宝店chenying0907 30"/>
              <p:cNvSpPr/>
              <p:nvPr/>
            </p:nvSpPr>
            <p:spPr bwMode="auto">
              <a:xfrm>
                <a:off x="4658159" y="3555335"/>
                <a:ext cx="66277" cy="245827"/>
              </a:xfrm>
              <a:custGeom>
                <a:avLst/>
                <a:gdLst>
                  <a:gd name="T0" fmla="*/ 11 w 53"/>
                  <a:gd name="T1" fmla="*/ 197 h 197"/>
                  <a:gd name="T2" fmla="*/ 42 w 53"/>
                  <a:gd name="T3" fmla="*/ 197 h 197"/>
                  <a:gd name="T4" fmla="*/ 53 w 53"/>
                  <a:gd name="T5" fmla="*/ 186 h 197"/>
                  <a:gd name="T6" fmla="*/ 53 w 53"/>
                  <a:gd name="T7" fmla="*/ 11 h 197"/>
                  <a:gd name="T8" fmla="*/ 42 w 53"/>
                  <a:gd name="T9" fmla="*/ 0 h 197"/>
                  <a:gd name="T10" fmla="*/ 11 w 53"/>
                  <a:gd name="T11" fmla="*/ 0 h 197"/>
                  <a:gd name="T12" fmla="*/ 0 w 53"/>
                  <a:gd name="T13" fmla="*/ 11 h 197"/>
                  <a:gd name="T14" fmla="*/ 0 w 53"/>
                  <a:gd name="T15" fmla="*/ 111 h 197"/>
                  <a:gd name="T16" fmla="*/ 0 w 53"/>
                  <a:gd name="T17" fmla="*/ 186 h 197"/>
                  <a:gd name="T18" fmla="*/ 11 w 53"/>
                  <a:gd name="T1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197">
                    <a:moveTo>
                      <a:pt x="11" y="197"/>
                    </a:moveTo>
                    <a:cubicBezTo>
                      <a:pt x="42" y="197"/>
                      <a:pt x="42" y="197"/>
                      <a:pt x="42" y="197"/>
                    </a:cubicBezTo>
                    <a:cubicBezTo>
                      <a:pt x="48" y="197"/>
                      <a:pt x="53" y="192"/>
                      <a:pt x="53" y="186"/>
                    </a:cubicBezTo>
                    <a:cubicBezTo>
                      <a:pt x="53" y="11"/>
                      <a:pt x="53" y="11"/>
                      <a:pt x="53" y="11"/>
                    </a:cubicBezTo>
                    <a:cubicBezTo>
                      <a:pt x="53" y="5"/>
                      <a:pt x="48" y="0"/>
                      <a:pt x="42" y="0"/>
                    </a:cubicBezTo>
                    <a:cubicBezTo>
                      <a:pt x="11" y="0"/>
                      <a:pt x="11" y="0"/>
                      <a:pt x="11" y="0"/>
                    </a:cubicBezTo>
                    <a:cubicBezTo>
                      <a:pt x="5" y="0"/>
                      <a:pt x="0" y="5"/>
                      <a:pt x="0" y="11"/>
                    </a:cubicBezTo>
                    <a:cubicBezTo>
                      <a:pt x="0" y="111"/>
                      <a:pt x="0" y="111"/>
                      <a:pt x="0" y="111"/>
                    </a:cubicBezTo>
                    <a:cubicBezTo>
                      <a:pt x="0" y="186"/>
                      <a:pt x="0" y="186"/>
                      <a:pt x="0" y="186"/>
                    </a:cubicBezTo>
                    <a:cubicBezTo>
                      <a:pt x="0" y="192"/>
                      <a:pt x="5" y="197"/>
                      <a:pt x="11"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72" name="淘宝店chenying0907 31"/>
              <p:cNvSpPr/>
              <p:nvPr/>
            </p:nvSpPr>
            <p:spPr bwMode="auto">
              <a:xfrm>
                <a:off x="4497890" y="3625227"/>
                <a:ext cx="67482" cy="175935"/>
              </a:xfrm>
              <a:custGeom>
                <a:avLst/>
                <a:gdLst>
                  <a:gd name="T0" fmla="*/ 43 w 54"/>
                  <a:gd name="T1" fmla="*/ 0 h 141"/>
                  <a:gd name="T2" fmla="*/ 11 w 54"/>
                  <a:gd name="T3" fmla="*/ 0 h 141"/>
                  <a:gd name="T4" fmla="*/ 0 w 54"/>
                  <a:gd name="T5" fmla="*/ 10 h 141"/>
                  <a:gd name="T6" fmla="*/ 0 w 54"/>
                  <a:gd name="T7" fmla="*/ 100 h 141"/>
                  <a:gd name="T8" fmla="*/ 0 w 54"/>
                  <a:gd name="T9" fmla="*/ 130 h 141"/>
                  <a:gd name="T10" fmla="*/ 11 w 54"/>
                  <a:gd name="T11" fmla="*/ 141 h 141"/>
                  <a:gd name="T12" fmla="*/ 43 w 54"/>
                  <a:gd name="T13" fmla="*/ 141 h 141"/>
                  <a:gd name="T14" fmla="*/ 54 w 54"/>
                  <a:gd name="T15" fmla="*/ 130 h 141"/>
                  <a:gd name="T16" fmla="*/ 54 w 54"/>
                  <a:gd name="T17" fmla="*/ 55 h 141"/>
                  <a:gd name="T18" fmla="*/ 54 w 54"/>
                  <a:gd name="T19" fmla="*/ 10 h 141"/>
                  <a:gd name="T20" fmla="*/ 43 w 54"/>
                  <a:gd name="T21"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141">
                    <a:moveTo>
                      <a:pt x="43" y="0"/>
                    </a:moveTo>
                    <a:cubicBezTo>
                      <a:pt x="11" y="0"/>
                      <a:pt x="11" y="0"/>
                      <a:pt x="11" y="0"/>
                    </a:cubicBezTo>
                    <a:cubicBezTo>
                      <a:pt x="5" y="0"/>
                      <a:pt x="0" y="4"/>
                      <a:pt x="0" y="10"/>
                    </a:cubicBezTo>
                    <a:cubicBezTo>
                      <a:pt x="0" y="100"/>
                      <a:pt x="0" y="100"/>
                      <a:pt x="0" y="100"/>
                    </a:cubicBezTo>
                    <a:cubicBezTo>
                      <a:pt x="0" y="130"/>
                      <a:pt x="0" y="130"/>
                      <a:pt x="0" y="130"/>
                    </a:cubicBezTo>
                    <a:cubicBezTo>
                      <a:pt x="0" y="136"/>
                      <a:pt x="5" y="141"/>
                      <a:pt x="11" y="141"/>
                    </a:cubicBezTo>
                    <a:cubicBezTo>
                      <a:pt x="43" y="141"/>
                      <a:pt x="43" y="141"/>
                      <a:pt x="43" y="141"/>
                    </a:cubicBezTo>
                    <a:cubicBezTo>
                      <a:pt x="49" y="141"/>
                      <a:pt x="54" y="136"/>
                      <a:pt x="54" y="130"/>
                    </a:cubicBezTo>
                    <a:cubicBezTo>
                      <a:pt x="54" y="55"/>
                      <a:pt x="54" y="55"/>
                      <a:pt x="54" y="55"/>
                    </a:cubicBezTo>
                    <a:cubicBezTo>
                      <a:pt x="54" y="10"/>
                      <a:pt x="54" y="10"/>
                      <a:pt x="54" y="10"/>
                    </a:cubicBezTo>
                    <a:cubicBezTo>
                      <a:pt x="54" y="4"/>
                      <a:pt x="49"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73" name="淘宝店chenying0907 32"/>
              <p:cNvSpPr/>
              <p:nvPr/>
            </p:nvSpPr>
            <p:spPr bwMode="auto">
              <a:xfrm>
                <a:off x="4419562" y="3736090"/>
                <a:ext cx="66277" cy="65072"/>
              </a:xfrm>
              <a:custGeom>
                <a:avLst/>
                <a:gdLst>
                  <a:gd name="T0" fmla="*/ 42 w 53"/>
                  <a:gd name="T1" fmla="*/ 0 h 52"/>
                  <a:gd name="T2" fmla="*/ 11 w 53"/>
                  <a:gd name="T3" fmla="*/ 0 h 52"/>
                  <a:gd name="T4" fmla="*/ 0 w 53"/>
                  <a:gd name="T5" fmla="*/ 11 h 52"/>
                  <a:gd name="T6" fmla="*/ 0 w 53"/>
                  <a:gd name="T7" fmla="*/ 41 h 52"/>
                  <a:gd name="T8" fmla="*/ 11 w 53"/>
                  <a:gd name="T9" fmla="*/ 52 h 52"/>
                  <a:gd name="T10" fmla="*/ 42 w 53"/>
                  <a:gd name="T11" fmla="*/ 52 h 52"/>
                  <a:gd name="T12" fmla="*/ 53 w 53"/>
                  <a:gd name="T13" fmla="*/ 41 h 52"/>
                  <a:gd name="T14" fmla="*/ 53 w 53"/>
                  <a:gd name="T15" fmla="*/ 11 h 52"/>
                  <a:gd name="T16" fmla="*/ 42 w 5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2">
                    <a:moveTo>
                      <a:pt x="42" y="0"/>
                    </a:moveTo>
                    <a:cubicBezTo>
                      <a:pt x="11" y="0"/>
                      <a:pt x="11" y="0"/>
                      <a:pt x="11" y="0"/>
                    </a:cubicBezTo>
                    <a:cubicBezTo>
                      <a:pt x="5" y="0"/>
                      <a:pt x="0" y="5"/>
                      <a:pt x="0" y="11"/>
                    </a:cubicBezTo>
                    <a:cubicBezTo>
                      <a:pt x="0" y="41"/>
                      <a:pt x="0" y="41"/>
                      <a:pt x="0" y="41"/>
                    </a:cubicBezTo>
                    <a:cubicBezTo>
                      <a:pt x="0" y="47"/>
                      <a:pt x="5" y="52"/>
                      <a:pt x="11" y="52"/>
                    </a:cubicBezTo>
                    <a:cubicBezTo>
                      <a:pt x="42" y="52"/>
                      <a:pt x="42" y="52"/>
                      <a:pt x="42" y="52"/>
                    </a:cubicBezTo>
                    <a:cubicBezTo>
                      <a:pt x="48" y="52"/>
                      <a:pt x="53" y="47"/>
                      <a:pt x="53" y="41"/>
                    </a:cubicBezTo>
                    <a:cubicBezTo>
                      <a:pt x="53" y="11"/>
                      <a:pt x="53" y="11"/>
                      <a:pt x="53" y="11"/>
                    </a:cubicBezTo>
                    <a:cubicBezTo>
                      <a:pt x="53" y="5"/>
                      <a:pt x="48"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grpSp>
      <p:grpSp>
        <p:nvGrpSpPr>
          <p:cNvPr id="17" name="组合 16"/>
          <p:cNvGrpSpPr/>
          <p:nvPr/>
        </p:nvGrpSpPr>
        <p:grpSpPr>
          <a:xfrm>
            <a:off x="7397115" y="2183130"/>
            <a:ext cx="859790" cy="861060"/>
            <a:chOff x="11649" y="3438"/>
            <a:chExt cx="1354" cy="1356"/>
          </a:xfrm>
        </p:grpSpPr>
        <p:sp>
          <p:nvSpPr>
            <p:cNvPr id="75" name="PA_淘宝店chenying0907 11"/>
            <p:cNvSpPr>
              <a:spLocks noChangeArrowheads="1"/>
            </p:cNvSpPr>
            <p:nvPr>
              <p:custDataLst>
                <p:tags r:id="rId25"/>
              </p:custDataLst>
            </p:nvPr>
          </p:nvSpPr>
          <p:spPr bwMode="auto">
            <a:xfrm>
              <a:off x="11649" y="3438"/>
              <a:ext cx="1354" cy="1357"/>
            </a:xfrm>
            <a:prstGeom prst="ellipse">
              <a:avLst/>
            </a:prstGeom>
            <a:solidFill>
              <a:srgbClr val="4C4C5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6" name="PA_淘宝店chenying0907 76"/>
            <p:cNvGrpSpPr/>
            <p:nvPr>
              <p:custDataLst>
                <p:tags r:id="rId26"/>
              </p:custDataLst>
            </p:nvPr>
          </p:nvGrpSpPr>
          <p:grpSpPr>
            <a:xfrm>
              <a:off x="12013" y="3855"/>
              <a:ext cx="625" cy="526"/>
              <a:chOff x="5816199" y="1969508"/>
              <a:chExt cx="320539" cy="269927"/>
            </a:xfrm>
            <a:solidFill>
              <a:schemeClr val="bg1"/>
            </a:solidFill>
          </p:grpSpPr>
          <p:sp>
            <p:nvSpPr>
              <p:cNvPr id="78" name="淘宝店chenying0907 34"/>
              <p:cNvSpPr>
                <a:spLocks noEditPoints="1"/>
              </p:cNvSpPr>
              <p:nvPr/>
            </p:nvSpPr>
            <p:spPr bwMode="auto">
              <a:xfrm>
                <a:off x="5842710" y="1969508"/>
                <a:ext cx="268723" cy="196420"/>
              </a:xfrm>
              <a:custGeom>
                <a:avLst/>
                <a:gdLst>
                  <a:gd name="T0" fmla="*/ 13 w 215"/>
                  <a:gd name="T1" fmla="*/ 157 h 157"/>
                  <a:gd name="T2" fmla="*/ 202 w 215"/>
                  <a:gd name="T3" fmla="*/ 157 h 157"/>
                  <a:gd name="T4" fmla="*/ 215 w 215"/>
                  <a:gd name="T5" fmla="*/ 144 h 157"/>
                  <a:gd name="T6" fmla="*/ 215 w 215"/>
                  <a:gd name="T7" fmla="*/ 14 h 157"/>
                  <a:gd name="T8" fmla="*/ 202 w 215"/>
                  <a:gd name="T9" fmla="*/ 0 h 157"/>
                  <a:gd name="T10" fmla="*/ 13 w 215"/>
                  <a:gd name="T11" fmla="*/ 0 h 157"/>
                  <a:gd name="T12" fmla="*/ 0 w 215"/>
                  <a:gd name="T13" fmla="*/ 14 h 157"/>
                  <a:gd name="T14" fmla="*/ 0 w 215"/>
                  <a:gd name="T15" fmla="*/ 144 h 157"/>
                  <a:gd name="T16" fmla="*/ 13 w 215"/>
                  <a:gd name="T17" fmla="*/ 157 h 157"/>
                  <a:gd name="T18" fmla="*/ 15 w 215"/>
                  <a:gd name="T19" fmla="*/ 24 h 157"/>
                  <a:gd name="T20" fmla="*/ 24 w 215"/>
                  <a:gd name="T21" fmla="*/ 15 h 157"/>
                  <a:gd name="T22" fmla="*/ 191 w 215"/>
                  <a:gd name="T23" fmla="*/ 15 h 157"/>
                  <a:gd name="T24" fmla="*/ 200 w 215"/>
                  <a:gd name="T25" fmla="*/ 24 h 157"/>
                  <a:gd name="T26" fmla="*/ 200 w 215"/>
                  <a:gd name="T27" fmla="*/ 134 h 157"/>
                  <a:gd name="T28" fmla="*/ 191 w 215"/>
                  <a:gd name="T29" fmla="*/ 143 h 157"/>
                  <a:gd name="T30" fmla="*/ 24 w 215"/>
                  <a:gd name="T31" fmla="*/ 143 h 157"/>
                  <a:gd name="T32" fmla="*/ 15 w 215"/>
                  <a:gd name="T33" fmla="*/ 134 h 157"/>
                  <a:gd name="T34" fmla="*/ 15 w 215"/>
                  <a:gd name="T35" fmla="*/ 2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157">
                    <a:moveTo>
                      <a:pt x="13" y="157"/>
                    </a:moveTo>
                    <a:cubicBezTo>
                      <a:pt x="202" y="157"/>
                      <a:pt x="202" y="157"/>
                      <a:pt x="202" y="157"/>
                    </a:cubicBezTo>
                    <a:cubicBezTo>
                      <a:pt x="209" y="157"/>
                      <a:pt x="215" y="151"/>
                      <a:pt x="215" y="144"/>
                    </a:cubicBezTo>
                    <a:cubicBezTo>
                      <a:pt x="215" y="14"/>
                      <a:pt x="215" y="14"/>
                      <a:pt x="215" y="14"/>
                    </a:cubicBezTo>
                    <a:cubicBezTo>
                      <a:pt x="215" y="6"/>
                      <a:pt x="209" y="0"/>
                      <a:pt x="202" y="0"/>
                    </a:cubicBezTo>
                    <a:cubicBezTo>
                      <a:pt x="13" y="0"/>
                      <a:pt x="13" y="0"/>
                      <a:pt x="13" y="0"/>
                    </a:cubicBezTo>
                    <a:cubicBezTo>
                      <a:pt x="6" y="0"/>
                      <a:pt x="0" y="6"/>
                      <a:pt x="0" y="14"/>
                    </a:cubicBezTo>
                    <a:cubicBezTo>
                      <a:pt x="0" y="144"/>
                      <a:pt x="0" y="144"/>
                      <a:pt x="0" y="144"/>
                    </a:cubicBezTo>
                    <a:cubicBezTo>
                      <a:pt x="0" y="151"/>
                      <a:pt x="6" y="157"/>
                      <a:pt x="13" y="157"/>
                    </a:cubicBezTo>
                    <a:close/>
                    <a:moveTo>
                      <a:pt x="15" y="24"/>
                    </a:moveTo>
                    <a:cubicBezTo>
                      <a:pt x="15" y="19"/>
                      <a:pt x="19" y="15"/>
                      <a:pt x="24" y="15"/>
                    </a:cubicBezTo>
                    <a:cubicBezTo>
                      <a:pt x="191" y="15"/>
                      <a:pt x="191" y="15"/>
                      <a:pt x="191" y="15"/>
                    </a:cubicBezTo>
                    <a:cubicBezTo>
                      <a:pt x="196" y="15"/>
                      <a:pt x="200" y="19"/>
                      <a:pt x="200" y="24"/>
                    </a:cubicBezTo>
                    <a:cubicBezTo>
                      <a:pt x="200" y="134"/>
                      <a:pt x="200" y="134"/>
                      <a:pt x="200" y="134"/>
                    </a:cubicBezTo>
                    <a:cubicBezTo>
                      <a:pt x="200" y="139"/>
                      <a:pt x="196" y="143"/>
                      <a:pt x="191" y="143"/>
                    </a:cubicBezTo>
                    <a:cubicBezTo>
                      <a:pt x="24" y="143"/>
                      <a:pt x="24" y="143"/>
                      <a:pt x="24" y="143"/>
                    </a:cubicBezTo>
                    <a:cubicBezTo>
                      <a:pt x="19" y="143"/>
                      <a:pt x="15" y="139"/>
                      <a:pt x="15" y="134"/>
                    </a:cubicBezTo>
                    <a:lnTo>
                      <a:pt x="15"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79" name="淘宝店chenying0907 35"/>
              <p:cNvSpPr/>
              <p:nvPr/>
            </p:nvSpPr>
            <p:spPr bwMode="auto">
              <a:xfrm>
                <a:off x="5816199" y="2177979"/>
                <a:ext cx="320539" cy="61456"/>
              </a:xfrm>
              <a:custGeom>
                <a:avLst/>
                <a:gdLst>
                  <a:gd name="T0" fmla="*/ 252 w 257"/>
                  <a:gd name="T1" fmla="*/ 19 h 49"/>
                  <a:gd name="T2" fmla="*/ 244 w 257"/>
                  <a:gd name="T3" fmla="*/ 7 h 49"/>
                  <a:gd name="T4" fmla="*/ 233 w 257"/>
                  <a:gd name="T5" fmla="*/ 0 h 49"/>
                  <a:gd name="T6" fmla="*/ 231 w 257"/>
                  <a:gd name="T7" fmla="*/ 0 h 49"/>
                  <a:gd name="T8" fmla="*/ 26 w 257"/>
                  <a:gd name="T9" fmla="*/ 0 h 49"/>
                  <a:gd name="T10" fmla="*/ 24 w 257"/>
                  <a:gd name="T11" fmla="*/ 0 h 49"/>
                  <a:gd name="T12" fmla="*/ 13 w 257"/>
                  <a:gd name="T13" fmla="*/ 7 h 49"/>
                  <a:gd name="T14" fmla="*/ 5 w 257"/>
                  <a:gd name="T15" fmla="*/ 19 h 49"/>
                  <a:gd name="T16" fmla="*/ 3 w 257"/>
                  <a:gd name="T17" fmla="*/ 39 h 49"/>
                  <a:gd name="T18" fmla="*/ 16 w 257"/>
                  <a:gd name="T19" fmla="*/ 49 h 49"/>
                  <a:gd name="T20" fmla="*/ 241 w 257"/>
                  <a:gd name="T21" fmla="*/ 49 h 49"/>
                  <a:gd name="T22" fmla="*/ 254 w 257"/>
                  <a:gd name="T23" fmla="*/ 39 h 49"/>
                  <a:gd name="T24" fmla="*/ 252 w 257"/>
                  <a:gd name="T25"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
                    <a:moveTo>
                      <a:pt x="252" y="19"/>
                    </a:moveTo>
                    <a:cubicBezTo>
                      <a:pt x="244" y="7"/>
                      <a:pt x="244" y="7"/>
                      <a:pt x="244" y="7"/>
                    </a:cubicBezTo>
                    <a:cubicBezTo>
                      <a:pt x="241" y="3"/>
                      <a:pt x="237" y="0"/>
                      <a:pt x="233" y="0"/>
                    </a:cubicBezTo>
                    <a:cubicBezTo>
                      <a:pt x="231" y="0"/>
                      <a:pt x="231" y="0"/>
                      <a:pt x="231" y="0"/>
                    </a:cubicBezTo>
                    <a:cubicBezTo>
                      <a:pt x="26" y="0"/>
                      <a:pt x="26" y="0"/>
                      <a:pt x="26" y="0"/>
                    </a:cubicBezTo>
                    <a:cubicBezTo>
                      <a:pt x="24" y="0"/>
                      <a:pt x="24" y="0"/>
                      <a:pt x="24" y="0"/>
                    </a:cubicBezTo>
                    <a:cubicBezTo>
                      <a:pt x="20" y="0"/>
                      <a:pt x="16" y="3"/>
                      <a:pt x="13" y="7"/>
                    </a:cubicBezTo>
                    <a:cubicBezTo>
                      <a:pt x="5" y="19"/>
                      <a:pt x="5" y="19"/>
                      <a:pt x="5" y="19"/>
                    </a:cubicBezTo>
                    <a:cubicBezTo>
                      <a:pt x="1" y="25"/>
                      <a:pt x="0" y="33"/>
                      <a:pt x="3" y="39"/>
                    </a:cubicBezTo>
                    <a:cubicBezTo>
                      <a:pt x="6" y="45"/>
                      <a:pt x="11" y="49"/>
                      <a:pt x="16" y="49"/>
                    </a:cubicBezTo>
                    <a:cubicBezTo>
                      <a:pt x="241" y="49"/>
                      <a:pt x="241" y="49"/>
                      <a:pt x="241" y="49"/>
                    </a:cubicBezTo>
                    <a:cubicBezTo>
                      <a:pt x="246" y="49"/>
                      <a:pt x="251" y="45"/>
                      <a:pt x="254" y="39"/>
                    </a:cubicBezTo>
                    <a:cubicBezTo>
                      <a:pt x="257" y="33"/>
                      <a:pt x="256" y="25"/>
                      <a:pt x="25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grpSp>
      <p:grpSp>
        <p:nvGrpSpPr>
          <p:cNvPr id="13" name="组合 12"/>
          <p:cNvGrpSpPr/>
          <p:nvPr/>
        </p:nvGrpSpPr>
        <p:grpSpPr>
          <a:xfrm>
            <a:off x="2183765" y="4133215"/>
            <a:ext cx="859790" cy="861060"/>
            <a:chOff x="3439" y="6509"/>
            <a:chExt cx="1354" cy="1356"/>
          </a:xfrm>
        </p:grpSpPr>
        <p:sp>
          <p:nvSpPr>
            <p:cNvPr id="81" name="PA_淘宝店chenying0907 11"/>
            <p:cNvSpPr>
              <a:spLocks noChangeArrowheads="1"/>
            </p:cNvSpPr>
            <p:nvPr>
              <p:custDataLst>
                <p:tags r:id="rId23"/>
              </p:custDataLst>
            </p:nvPr>
          </p:nvSpPr>
          <p:spPr bwMode="auto">
            <a:xfrm>
              <a:off x="3439" y="6509"/>
              <a:ext cx="1354" cy="1357"/>
            </a:xfrm>
            <a:prstGeom prst="ellipse">
              <a:avLst/>
            </a:prstGeom>
            <a:solidFill>
              <a:srgbClr val="4C4C5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8" name="PA_淘宝店chenying0907 82"/>
            <p:cNvGrpSpPr/>
            <p:nvPr>
              <p:custDataLst>
                <p:tags r:id="rId24"/>
              </p:custDataLst>
            </p:nvPr>
          </p:nvGrpSpPr>
          <p:grpSpPr>
            <a:xfrm>
              <a:off x="3765" y="6886"/>
              <a:ext cx="697" cy="613"/>
              <a:chOff x="1582909" y="3524004"/>
              <a:chExt cx="357896" cy="314514"/>
            </a:xfrm>
            <a:solidFill>
              <a:schemeClr val="bg1"/>
            </a:solidFill>
          </p:grpSpPr>
          <p:sp>
            <p:nvSpPr>
              <p:cNvPr id="84" name="淘宝店chenying0907 37"/>
              <p:cNvSpPr>
                <a:spLocks noEditPoints="1"/>
              </p:cNvSpPr>
              <p:nvPr/>
            </p:nvSpPr>
            <p:spPr bwMode="auto">
              <a:xfrm>
                <a:off x="1582909" y="3585461"/>
                <a:ext cx="256673" cy="253057"/>
              </a:xfrm>
              <a:custGeom>
                <a:avLst/>
                <a:gdLst>
                  <a:gd name="T0" fmla="*/ 176 w 205"/>
                  <a:gd name="T1" fmla="*/ 154 h 203"/>
                  <a:gd name="T2" fmla="*/ 172 w 205"/>
                  <a:gd name="T3" fmla="*/ 149 h 203"/>
                  <a:gd name="T4" fmla="*/ 167 w 205"/>
                  <a:gd name="T5" fmla="*/ 123 h 203"/>
                  <a:gd name="T6" fmla="*/ 167 w 205"/>
                  <a:gd name="T7" fmla="*/ 123 h 203"/>
                  <a:gd name="T8" fmla="*/ 186 w 205"/>
                  <a:gd name="T9" fmla="*/ 105 h 203"/>
                  <a:gd name="T10" fmla="*/ 193 w 205"/>
                  <a:gd name="T11" fmla="*/ 104 h 203"/>
                  <a:gd name="T12" fmla="*/ 204 w 205"/>
                  <a:gd name="T13" fmla="*/ 88 h 203"/>
                  <a:gd name="T14" fmla="*/ 202 w 205"/>
                  <a:gd name="T15" fmla="*/ 74 h 203"/>
                  <a:gd name="T16" fmla="*/ 185 w 205"/>
                  <a:gd name="T17" fmla="*/ 64 h 203"/>
                  <a:gd name="T18" fmla="*/ 178 w 205"/>
                  <a:gd name="T19" fmla="*/ 65 h 203"/>
                  <a:gd name="T20" fmla="*/ 153 w 205"/>
                  <a:gd name="T21" fmla="*/ 57 h 203"/>
                  <a:gd name="T22" fmla="*/ 153 w 205"/>
                  <a:gd name="T23" fmla="*/ 57 h 203"/>
                  <a:gd name="T24" fmla="*/ 148 w 205"/>
                  <a:gd name="T25" fmla="*/ 31 h 203"/>
                  <a:gd name="T26" fmla="*/ 150 w 205"/>
                  <a:gd name="T27" fmla="*/ 25 h 203"/>
                  <a:gd name="T28" fmla="*/ 142 w 205"/>
                  <a:gd name="T29" fmla="*/ 7 h 203"/>
                  <a:gd name="T30" fmla="*/ 135 w 205"/>
                  <a:gd name="T31" fmla="*/ 4 h 203"/>
                  <a:gd name="T32" fmla="*/ 129 w 205"/>
                  <a:gd name="T33" fmla="*/ 2 h 203"/>
                  <a:gd name="T34" fmla="*/ 111 w 205"/>
                  <a:gd name="T35" fmla="*/ 12 h 203"/>
                  <a:gd name="T36" fmla="*/ 109 w 205"/>
                  <a:gd name="T37" fmla="*/ 18 h 203"/>
                  <a:gd name="T38" fmla="*/ 89 w 205"/>
                  <a:gd name="T39" fmla="*/ 35 h 203"/>
                  <a:gd name="T40" fmla="*/ 89 w 205"/>
                  <a:gd name="T41" fmla="*/ 35 h 203"/>
                  <a:gd name="T42" fmla="*/ 64 w 205"/>
                  <a:gd name="T43" fmla="*/ 27 h 203"/>
                  <a:gd name="T44" fmla="*/ 60 w 205"/>
                  <a:gd name="T45" fmla="*/ 22 h 203"/>
                  <a:gd name="T46" fmla="*/ 40 w 205"/>
                  <a:gd name="T47" fmla="*/ 20 h 203"/>
                  <a:gd name="T48" fmla="*/ 30 w 205"/>
                  <a:gd name="T49" fmla="*/ 29 h 203"/>
                  <a:gd name="T50" fmla="*/ 29 w 205"/>
                  <a:gd name="T51" fmla="*/ 49 h 203"/>
                  <a:gd name="T52" fmla="*/ 34 w 205"/>
                  <a:gd name="T53" fmla="*/ 54 h 203"/>
                  <a:gd name="T54" fmla="*/ 39 w 205"/>
                  <a:gd name="T55" fmla="*/ 80 h 203"/>
                  <a:gd name="T56" fmla="*/ 19 w 205"/>
                  <a:gd name="T57" fmla="*/ 98 h 203"/>
                  <a:gd name="T58" fmla="*/ 13 w 205"/>
                  <a:gd name="T59" fmla="*/ 99 h 203"/>
                  <a:gd name="T60" fmla="*/ 1 w 205"/>
                  <a:gd name="T61" fmla="*/ 115 h 203"/>
                  <a:gd name="T62" fmla="*/ 4 w 205"/>
                  <a:gd name="T63" fmla="*/ 128 h 203"/>
                  <a:gd name="T64" fmla="*/ 21 w 205"/>
                  <a:gd name="T65" fmla="*/ 139 h 203"/>
                  <a:gd name="T66" fmla="*/ 27 w 205"/>
                  <a:gd name="T67" fmla="*/ 137 h 203"/>
                  <a:gd name="T68" fmla="*/ 52 w 205"/>
                  <a:gd name="T69" fmla="*/ 146 h 203"/>
                  <a:gd name="T70" fmla="*/ 52 w 205"/>
                  <a:gd name="T71" fmla="*/ 146 h 203"/>
                  <a:gd name="T72" fmla="*/ 57 w 205"/>
                  <a:gd name="T73" fmla="*/ 172 h 203"/>
                  <a:gd name="T74" fmla="*/ 55 w 205"/>
                  <a:gd name="T75" fmla="*/ 178 h 203"/>
                  <a:gd name="T76" fmla="*/ 64 w 205"/>
                  <a:gd name="T77" fmla="*/ 196 h 203"/>
                  <a:gd name="T78" fmla="*/ 70 w 205"/>
                  <a:gd name="T79" fmla="*/ 199 h 203"/>
                  <a:gd name="T80" fmla="*/ 77 w 205"/>
                  <a:gd name="T81" fmla="*/ 201 h 203"/>
                  <a:gd name="T82" fmla="*/ 94 w 205"/>
                  <a:gd name="T83" fmla="*/ 191 h 203"/>
                  <a:gd name="T84" fmla="*/ 96 w 205"/>
                  <a:gd name="T85" fmla="*/ 185 h 203"/>
                  <a:gd name="T86" fmla="*/ 116 w 205"/>
                  <a:gd name="T87" fmla="*/ 167 h 203"/>
                  <a:gd name="T88" fmla="*/ 116 w 205"/>
                  <a:gd name="T89" fmla="*/ 167 h 203"/>
                  <a:gd name="T90" fmla="*/ 141 w 205"/>
                  <a:gd name="T91" fmla="*/ 176 h 203"/>
                  <a:gd name="T92" fmla="*/ 146 w 205"/>
                  <a:gd name="T93" fmla="*/ 181 h 203"/>
                  <a:gd name="T94" fmla="*/ 165 w 205"/>
                  <a:gd name="T95" fmla="*/ 183 h 203"/>
                  <a:gd name="T96" fmla="*/ 176 w 205"/>
                  <a:gd name="T97" fmla="*/ 174 h 203"/>
                  <a:gd name="T98" fmla="*/ 176 w 205"/>
                  <a:gd name="T99" fmla="*/ 154 h 203"/>
                  <a:gd name="T100" fmla="*/ 92 w 205"/>
                  <a:gd name="T101" fmla="*/ 134 h 203"/>
                  <a:gd name="T102" fmla="*/ 70 w 205"/>
                  <a:gd name="T103" fmla="*/ 90 h 203"/>
                  <a:gd name="T104" fmla="*/ 114 w 205"/>
                  <a:gd name="T105" fmla="*/ 69 h 203"/>
                  <a:gd name="T106" fmla="*/ 135 w 205"/>
                  <a:gd name="T107" fmla="*/ 112 h 203"/>
                  <a:gd name="T108" fmla="*/ 92 w 205"/>
                  <a:gd name="T109" fmla="*/ 13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5" h="203">
                    <a:moveTo>
                      <a:pt x="176" y="154"/>
                    </a:moveTo>
                    <a:cubicBezTo>
                      <a:pt x="172" y="149"/>
                      <a:pt x="172" y="149"/>
                      <a:pt x="172" y="149"/>
                    </a:cubicBezTo>
                    <a:cubicBezTo>
                      <a:pt x="165" y="142"/>
                      <a:pt x="163" y="132"/>
                      <a:pt x="167" y="123"/>
                    </a:cubicBezTo>
                    <a:cubicBezTo>
                      <a:pt x="167" y="123"/>
                      <a:pt x="167" y="123"/>
                      <a:pt x="167" y="123"/>
                    </a:cubicBezTo>
                    <a:cubicBezTo>
                      <a:pt x="170" y="114"/>
                      <a:pt x="177" y="107"/>
                      <a:pt x="186" y="105"/>
                    </a:cubicBezTo>
                    <a:cubicBezTo>
                      <a:pt x="193" y="104"/>
                      <a:pt x="193" y="104"/>
                      <a:pt x="193" y="104"/>
                    </a:cubicBezTo>
                    <a:cubicBezTo>
                      <a:pt x="200" y="102"/>
                      <a:pt x="205" y="95"/>
                      <a:pt x="204" y="88"/>
                    </a:cubicBezTo>
                    <a:cubicBezTo>
                      <a:pt x="204" y="83"/>
                      <a:pt x="203" y="79"/>
                      <a:pt x="202" y="74"/>
                    </a:cubicBezTo>
                    <a:cubicBezTo>
                      <a:pt x="200" y="67"/>
                      <a:pt x="192" y="63"/>
                      <a:pt x="185" y="64"/>
                    </a:cubicBezTo>
                    <a:cubicBezTo>
                      <a:pt x="178" y="65"/>
                      <a:pt x="178" y="65"/>
                      <a:pt x="178" y="65"/>
                    </a:cubicBezTo>
                    <a:cubicBezTo>
                      <a:pt x="169" y="67"/>
                      <a:pt x="159" y="64"/>
                      <a:pt x="153" y="57"/>
                    </a:cubicBezTo>
                    <a:cubicBezTo>
                      <a:pt x="153" y="57"/>
                      <a:pt x="153" y="57"/>
                      <a:pt x="153" y="57"/>
                    </a:cubicBezTo>
                    <a:cubicBezTo>
                      <a:pt x="147" y="50"/>
                      <a:pt x="145" y="40"/>
                      <a:pt x="148" y="31"/>
                    </a:cubicBezTo>
                    <a:cubicBezTo>
                      <a:pt x="150" y="25"/>
                      <a:pt x="150" y="25"/>
                      <a:pt x="150" y="25"/>
                    </a:cubicBezTo>
                    <a:cubicBezTo>
                      <a:pt x="152" y="17"/>
                      <a:pt x="149" y="9"/>
                      <a:pt x="142" y="7"/>
                    </a:cubicBezTo>
                    <a:cubicBezTo>
                      <a:pt x="140" y="6"/>
                      <a:pt x="138" y="5"/>
                      <a:pt x="135" y="4"/>
                    </a:cubicBezTo>
                    <a:cubicBezTo>
                      <a:pt x="133" y="3"/>
                      <a:pt x="131" y="3"/>
                      <a:pt x="129" y="2"/>
                    </a:cubicBezTo>
                    <a:cubicBezTo>
                      <a:pt x="121" y="0"/>
                      <a:pt x="114" y="4"/>
                      <a:pt x="111" y="12"/>
                    </a:cubicBezTo>
                    <a:cubicBezTo>
                      <a:pt x="109" y="18"/>
                      <a:pt x="109" y="18"/>
                      <a:pt x="109" y="18"/>
                    </a:cubicBezTo>
                    <a:cubicBezTo>
                      <a:pt x="106" y="27"/>
                      <a:pt x="99" y="34"/>
                      <a:pt x="89" y="35"/>
                    </a:cubicBezTo>
                    <a:cubicBezTo>
                      <a:pt x="89" y="35"/>
                      <a:pt x="89" y="35"/>
                      <a:pt x="89" y="35"/>
                    </a:cubicBezTo>
                    <a:cubicBezTo>
                      <a:pt x="80" y="37"/>
                      <a:pt x="70" y="34"/>
                      <a:pt x="64" y="27"/>
                    </a:cubicBezTo>
                    <a:cubicBezTo>
                      <a:pt x="60" y="22"/>
                      <a:pt x="60" y="22"/>
                      <a:pt x="60" y="22"/>
                    </a:cubicBezTo>
                    <a:cubicBezTo>
                      <a:pt x="55" y="16"/>
                      <a:pt x="46" y="16"/>
                      <a:pt x="40" y="20"/>
                    </a:cubicBezTo>
                    <a:cubicBezTo>
                      <a:pt x="37" y="23"/>
                      <a:pt x="33" y="26"/>
                      <a:pt x="30" y="29"/>
                    </a:cubicBezTo>
                    <a:cubicBezTo>
                      <a:pt x="25" y="35"/>
                      <a:pt x="24" y="43"/>
                      <a:pt x="29" y="49"/>
                    </a:cubicBezTo>
                    <a:cubicBezTo>
                      <a:pt x="34" y="54"/>
                      <a:pt x="34" y="54"/>
                      <a:pt x="34" y="54"/>
                    </a:cubicBezTo>
                    <a:cubicBezTo>
                      <a:pt x="40" y="61"/>
                      <a:pt x="42" y="71"/>
                      <a:pt x="39" y="80"/>
                    </a:cubicBezTo>
                    <a:cubicBezTo>
                      <a:pt x="36" y="89"/>
                      <a:pt x="28" y="96"/>
                      <a:pt x="19" y="98"/>
                    </a:cubicBezTo>
                    <a:cubicBezTo>
                      <a:pt x="13" y="99"/>
                      <a:pt x="13" y="99"/>
                      <a:pt x="13" y="99"/>
                    </a:cubicBezTo>
                    <a:cubicBezTo>
                      <a:pt x="5" y="100"/>
                      <a:pt x="0" y="107"/>
                      <a:pt x="1" y="115"/>
                    </a:cubicBezTo>
                    <a:cubicBezTo>
                      <a:pt x="2" y="119"/>
                      <a:pt x="3" y="124"/>
                      <a:pt x="4" y="128"/>
                    </a:cubicBezTo>
                    <a:cubicBezTo>
                      <a:pt x="6" y="136"/>
                      <a:pt x="13" y="140"/>
                      <a:pt x="21" y="139"/>
                    </a:cubicBezTo>
                    <a:cubicBezTo>
                      <a:pt x="27" y="137"/>
                      <a:pt x="27" y="137"/>
                      <a:pt x="27" y="137"/>
                    </a:cubicBezTo>
                    <a:cubicBezTo>
                      <a:pt x="36" y="136"/>
                      <a:pt x="46" y="139"/>
                      <a:pt x="52" y="146"/>
                    </a:cubicBezTo>
                    <a:cubicBezTo>
                      <a:pt x="52" y="146"/>
                      <a:pt x="52" y="146"/>
                      <a:pt x="52" y="146"/>
                    </a:cubicBezTo>
                    <a:cubicBezTo>
                      <a:pt x="58" y="153"/>
                      <a:pt x="61" y="163"/>
                      <a:pt x="57" y="172"/>
                    </a:cubicBezTo>
                    <a:cubicBezTo>
                      <a:pt x="55" y="178"/>
                      <a:pt x="55" y="178"/>
                      <a:pt x="55" y="178"/>
                    </a:cubicBezTo>
                    <a:cubicBezTo>
                      <a:pt x="53" y="185"/>
                      <a:pt x="57" y="193"/>
                      <a:pt x="64" y="196"/>
                    </a:cubicBezTo>
                    <a:cubicBezTo>
                      <a:pt x="66" y="197"/>
                      <a:pt x="68" y="198"/>
                      <a:pt x="70" y="199"/>
                    </a:cubicBezTo>
                    <a:cubicBezTo>
                      <a:pt x="72" y="199"/>
                      <a:pt x="74" y="200"/>
                      <a:pt x="77" y="201"/>
                    </a:cubicBezTo>
                    <a:cubicBezTo>
                      <a:pt x="84" y="203"/>
                      <a:pt x="92" y="198"/>
                      <a:pt x="94" y="191"/>
                    </a:cubicBezTo>
                    <a:cubicBezTo>
                      <a:pt x="96" y="185"/>
                      <a:pt x="96" y="185"/>
                      <a:pt x="96" y="185"/>
                    </a:cubicBezTo>
                    <a:cubicBezTo>
                      <a:pt x="99" y="176"/>
                      <a:pt x="107" y="169"/>
                      <a:pt x="116" y="167"/>
                    </a:cubicBezTo>
                    <a:cubicBezTo>
                      <a:pt x="116" y="167"/>
                      <a:pt x="116" y="167"/>
                      <a:pt x="116" y="167"/>
                    </a:cubicBezTo>
                    <a:cubicBezTo>
                      <a:pt x="125" y="166"/>
                      <a:pt x="135" y="169"/>
                      <a:pt x="141" y="176"/>
                    </a:cubicBezTo>
                    <a:cubicBezTo>
                      <a:pt x="146" y="181"/>
                      <a:pt x="146" y="181"/>
                      <a:pt x="146" y="181"/>
                    </a:cubicBezTo>
                    <a:cubicBezTo>
                      <a:pt x="151" y="186"/>
                      <a:pt x="159" y="187"/>
                      <a:pt x="165" y="183"/>
                    </a:cubicBezTo>
                    <a:cubicBezTo>
                      <a:pt x="169" y="180"/>
                      <a:pt x="172" y="177"/>
                      <a:pt x="176" y="174"/>
                    </a:cubicBezTo>
                    <a:cubicBezTo>
                      <a:pt x="181" y="168"/>
                      <a:pt x="181" y="160"/>
                      <a:pt x="176" y="154"/>
                    </a:cubicBezTo>
                    <a:close/>
                    <a:moveTo>
                      <a:pt x="92" y="134"/>
                    </a:moveTo>
                    <a:cubicBezTo>
                      <a:pt x="74" y="128"/>
                      <a:pt x="64" y="108"/>
                      <a:pt x="70" y="90"/>
                    </a:cubicBezTo>
                    <a:cubicBezTo>
                      <a:pt x="76" y="72"/>
                      <a:pt x="96" y="63"/>
                      <a:pt x="114" y="69"/>
                    </a:cubicBezTo>
                    <a:cubicBezTo>
                      <a:pt x="132" y="75"/>
                      <a:pt x="142" y="94"/>
                      <a:pt x="135" y="112"/>
                    </a:cubicBezTo>
                    <a:cubicBezTo>
                      <a:pt x="129" y="131"/>
                      <a:pt x="110" y="140"/>
                      <a:pt x="92"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85" name="淘宝店chenying0907 38"/>
              <p:cNvSpPr>
                <a:spLocks noEditPoints="1"/>
              </p:cNvSpPr>
              <p:nvPr/>
            </p:nvSpPr>
            <p:spPr bwMode="auto">
              <a:xfrm>
                <a:off x="1790175" y="3524004"/>
                <a:ext cx="150630" cy="157859"/>
              </a:xfrm>
              <a:custGeom>
                <a:avLst/>
                <a:gdLst>
                  <a:gd name="T0" fmla="*/ 113 w 120"/>
                  <a:gd name="T1" fmla="*/ 81 h 127"/>
                  <a:gd name="T2" fmla="*/ 110 w 120"/>
                  <a:gd name="T3" fmla="*/ 79 h 127"/>
                  <a:gd name="T4" fmla="*/ 102 w 120"/>
                  <a:gd name="T5" fmla="*/ 65 h 127"/>
                  <a:gd name="T6" fmla="*/ 102 w 120"/>
                  <a:gd name="T7" fmla="*/ 65 h 127"/>
                  <a:gd name="T8" fmla="*/ 111 w 120"/>
                  <a:gd name="T9" fmla="*/ 51 h 127"/>
                  <a:gd name="T10" fmla="*/ 114 w 120"/>
                  <a:gd name="T11" fmla="*/ 49 h 127"/>
                  <a:gd name="T12" fmla="*/ 118 w 120"/>
                  <a:gd name="T13" fmla="*/ 37 h 127"/>
                  <a:gd name="T14" fmla="*/ 114 w 120"/>
                  <a:gd name="T15" fmla="*/ 30 h 127"/>
                  <a:gd name="T16" fmla="*/ 102 w 120"/>
                  <a:gd name="T17" fmla="*/ 27 h 127"/>
                  <a:gd name="T18" fmla="*/ 99 w 120"/>
                  <a:gd name="T19" fmla="*/ 29 h 127"/>
                  <a:gd name="T20" fmla="*/ 82 w 120"/>
                  <a:gd name="T21" fmla="*/ 28 h 127"/>
                  <a:gd name="T22" fmla="*/ 82 w 120"/>
                  <a:gd name="T23" fmla="*/ 28 h 127"/>
                  <a:gd name="T24" fmla="*/ 75 w 120"/>
                  <a:gd name="T25" fmla="*/ 13 h 127"/>
                  <a:gd name="T26" fmla="*/ 75 w 120"/>
                  <a:gd name="T27" fmla="*/ 9 h 127"/>
                  <a:gd name="T28" fmla="*/ 67 w 120"/>
                  <a:gd name="T29" fmla="*/ 0 h 127"/>
                  <a:gd name="T30" fmla="*/ 63 w 120"/>
                  <a:gd name="T31" fmla="*/ 0 h 127"/>
                  <a:gd name="T32" fmla="*/ 58 w 120"/>
                  <a:gd name="T33" fmla="*/ 0 h 127"/>
                  <a:gd name="T34" fmla="*/ 50 w 120"/>
                  <a:gd name="T35" fmla="*/ 8 h 127"/>
                  <a:gd name="T36" fmla="*/ 49 w 120"/>
                  <a:gd name="T37" fmla="*/ 12 h 127"/>
                  <a:gd name="T38" fmla="*/ 41 w 120"/>
                  <a:gd name="T39" fmla="*/ 26 h 127"/>
                  <a:gd name="T40" fmla="*/ 41 w 120"/>
                  <a:gd name="T41" fmla="*/ 26 h 127"/>
                  <a:gd name="T42" fmla="*/ 24 w 120"/>
                  <a:gd name="T43" fmla="*/ 26 h 127"/>
                  <a:gd name="T44" fmla="*/ 21 w 120"/>
                  <a:gd name="T45" fmla="*/ 24 h 127"/>
                  <a:gd name="T46" fmla="*/ 9 w 120"/>
                  <a:gd name="T47" fmla="*/ 26 h 127"/>
                  <a:gd name="T48" fmla="*/ 4 w 120"/>
                  <a:gd name="T49" fmla="*/ 33 h 127"/>
                  <a:gd name="T50" fmla="*/ 7 w 120"/>
                  <a:gd name="T51" fmla="*/ 45 h 127"/>
                  <a:gd name="T52" fmla="*/ 11 w 120"/>
                  <a:gd name="T53" fmla="*/ 47 h 127"/>
                  <a:gd name="T54" fmla="*/ 19 w 120"/>
                  <a:gd name="T55" fmla="*/ 62 h 127"/>
                  <a:gd name="T56" fmla="*/ 10 w 120"/>
                  <a:gd name="T57" fmla="*/ 76 h 127"/>
                  <a:gd name="T58" fmla="*/ 6 w 120"/>
                  <a:gd name="T59" fmla="*/ 77 h 127"/>
                  <a:gd name="T60" fmla="*/ 2 w 120"/>
                  <a:gd name="T61" fmla="*/ 89 h 127"/>
                  <a:gd name="T62" fmla="*/ 6 w 120"/>
                  <a:gd name="T63" fmla="*/ 97 h 127"/>
                  <a:gd name="T64" fmla="*/ 18 w 120"/>
                  <a:gd name="T65" fmla="*/ 100 h 127"/>
                  <a:gd name="T66" fmla="*/ 22 w 120"/>
                  <a:gd name="T67" fmla="*/ 98 h 127"/>
                  <a:gd name="T68" fmla="*/ 38 w 120"/>
                  <a:gd name="T69" fmla="*/ 98 h 127"/>
                  <a:gd name="T70" fmla="*/ 38 w 120"/>
                  <a:gd name="T71" fmla="*/ 98 h 127"/>
                  <a:gd name="T72" fmla="*/ 46 w 120"/>
                  <a:gd name="T73" fmla="*/ 113 h 127"/>
                  <a:gd name="T74" fmla="*/ 46 w 120"/>
                  <a:gd name="T75" fmla="*/ 117 h 127"/>
                  <a:gd name="T76" fmla="*/ 54 w 120"/>
                  <a:gd name="T77" fmla="*/ 126 h 127"/>
                  <a:gd name="T78" fmla="*/ 58 w 120"/>
                  <a:gd name="T79" fmla="*/ 127 h 127"/>
                  <a:gd name="T80" fmla="*/ 62 w 120"/>
                  <a:gd name="T81" fmla="*/ 127 h 127"/>
                  <a:gd name="T82" fmla="*/ 71 w 120"/>
                  <a:gd name="T83" fmla="*/ 118 h 127"/>
                  <a:gd name="T84" fmla="*/ 71 w 120"/>
                  <a:gd name="T85" fmla="*/ 114 h 127"/>
                  <a:gd name="T86" fmla="*/ 80 w 120"/>
                  <a:gd name="T87" fmla="*/ 100 h 127"/>
                  <a:gd name="T88" fmla="*/ 80 w 120"/>
                  <a:gd name="T89" fmla="*/ 100 h 127"/>
                  <a:gd name="T90" fmla="*/ 96 w 120"/>
                  <a:gd name="T91" fmla="*/ 101 h 127"/>
                  <a:gd name="T92" fmla="*/ 100 w 120"/>
                  <a:gd name="T93" fmla="*/ 103 h 127"/>
                  <a:gd name="T94" fmla="*/ 112 w 120"/>
                  <a:gd name="T95" fmla="*/ 100 h 127"/>
                  <a:gd name="T96" fmla="*/ 116 w 120"/>
                  <a:gd name="T97" fmla="*/ 93 h 127"/>
                  <a:gd name="T98" fmla="*/ 113 w 120"/>
                  <a:gd name="T99" fmla="*/ 81 h 127"/>
                  <a:gd name="T100" fmla="*/ 60 w 120"/>
                  <a:gd name="T101" fmla="*/ 81 h 127"/>
                  <a:gd name="T102" fmla="*/ 42 w 120"/>
                  <a:gd name="T103" fmla="*/ 63 h 127"/>
                  <a:gd name="T104" fmla="*/ 61 w 120"/>
                  <a:gd name="T105" fmla="*/ 45 h 127"/>
                  <a:gd name="T106" fmla="*/ 78 w 120"/>
                  <a:gd name="T107" fmla="*/ 64 h 127"/>
                  <a:gd name="T108" fmla="*/ 60 w 120"/>
                  <a:gd name="T109" fmla="*/ 8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 h="127">
                    <a:moveTo>
                      <a:pt x="113" y="81"/>
                    </a:moveTo>
                    <a:cubicBezTo>
                      <a:pt x="110" y="79"/>
                      <a:pt x="110" y="79"/>
                      <a:pt x="110" y="79"/>
                    </a:cubicBezTo>
                    <a:cubicBezTo>
                      <a:pt x="105" y="76"/>
                      <a:pt x="102" y="71"/>
                      <a:pt x="102" y="65"/>
                    </a:cubicBezTo>
                    <a:cubicBezTo>
                      <a:pt x="102" y="65"/>
                      <a:pt x="102" y="65"/>
                      <a:pt x="102" y="65"/>
                    </a:cubicBezTo>
                    <a:cubicBezTo>
                      <a:pt x="102" y="59"/>
                      <a:pt x="105" y="53"/>
                      <a:pt x="111" y="51"/>
                    </a:cubicBezTo>
                    <a:cubicBezTo>
                      <a:pt x="114" y="49"/>
                      <a:pt x="114" y="49"/>
                      <a:pt x="114" y="49"/>
                    </a:cubicBezTo>
                    <a:cubicBezTo>
                      <a:pt x="118" y="47"/>
                      <a:pt x="120" y="42"/>
                      <a:pt x="118" y="37"/>
                    </a:cubicBezTo>
                    <a:cubicBezTo>
                      <a:pt x="117" y="35"/>
                      <a:pt x="116" y="32"/>
                      <a:pt x="114" y="30"/>
                    </a:cubicBezTo>
                    <a:cubicBezTo>
                      <a:pt x="112" y="26"/>
                      <a:pt x="107" y="24"/>
                      <a:pt x="102" y="27"/>
                    </a:cubicBezTo>
                    <a:cubicBezTo>
                      <a:pt x="99" y="29"/>
                      <a:pt x="99" y="29"/>
                      <a:pt x="99" y="29"/>
                    </a:cubicBezTo>
                    <a:cubicBezTo>
                      <a:pt x="94" y="31"/>
                      <a:pt x="87" y="31"/>
                      <a:pt x="82" y="28"/>
                    </a:cubicBezTo>
                    <a:cubicBezTo>
                      <a:pt x="82" y="28"/>
                      <a:pt x="82" y="28"/>
                      <a:pt x="82" y="28"/>
                    </a:cubicBezTo>
                    <a:cubicBezTo>
                      <a:pt x="77" y="25"/>
                      <a:pt x="74" y="19"/>
                      <a:pt x="75" y="13"/>
                    </a:cubicBezTo>
                    <a:cubicBezTo>
                      <a:pt x="75" y="9"/>
                      <a:pt x="75" y="9"/>
                      <a:pt x="75" y="9"/>
                    </a:cubicBezTo>
                    <a:cubicBezTo>
                      <a:pt x="75" y="5"/>
                      <a:pt x="71" y="1"/>
                      <a:pt x="67" y="0"/>
                    </a:cubicBezTo>
                    <a:cubicBezTo>
                      <a:pt x="65" y="0"/>
                      <a:pt x="64" y="0"/>
                      <a:pt x="63" y="0"/>
                    </a:cubicBezTo>
                    <a:cubicBezTo>
                      <a:pt x="61" y="0"/>
                      <a:pt x="60" y="0"/>
                      <a:pt x="58" y="0"/>
                    </a:cubicBezTo>
                    <a:cubicBezTo>
                      <a:pt x="54" y="0"/>
                      <a:pt x="50" y="4"/>
                      <a:pt x="50" y="8"/>
                    </a:cubicBezTo>
                    <a:cubicBezTo>
                      <a:pt x="49" y="12"/>
                      <a:pt x="49" y="12"/>
                      <a:pt x="49" y="12"/>
                    </a:cubicBezTo>
                    <a:cubicBezTo>
                      <a:pt x="49" y="18"/>
                      <a:pt x="46" y="24"/>
                      <a:pt x="41" y="26"/>
                    </a:cubicBezTo>
                    <a:cubicBezTo>
                      <a:pt x="41" y="26"/>
                      <a:pt x="41" y="26"/>
                      <a:pt x="41" y="26"/>
                    </a:cubicBezTo>
                    <a:cubicBezTo>
                      <a:pt x="36" y="29"/>
                      <a:pt x="29" y="29"/>
                      <a:pt x="24" y="26"/>
                    </a:cubicBezTo>
                    <a:cubicBezTo>
                      <a:pt x="21" y="24"/>
                      <a:pt x="21" y="24"/>
                      <a:pt x="21" y="24"/>
                    </a:cubicBezTo>
                    <a:cubicBezTo>
                      <a:pt x="17" y="21"/>
                      <a:pt x="12" y="22"/>
                      <a:pt x="9" y="26"/>
                    </a:cubicBezTo>
                    <a:cubicBezTo>
                      <a:pt x="7" y="28"/>
                      <a:pt x="6" y="31"/>
                      <a:pt x="4" y="33"/>
                    </a:cubicBezTo>
                    <a:cubicBezTo>
                      <a:pt x="2" y="37"/>
                      <a:pt x="4" y="42"/>
                      <a:pt x="7" y="45"/>
                    </a:cubicBezTo>
                    <a:cubicBezTo>
                      <a:pt x="11" y="47"/>
                      <a:pt x="11" y="47"/>
                      <a:pt x="11" y="47"/>
                    </a:cubicBezTo>
                    <a:cubicBezTo>
                      <a:pt x="16" y="50"/>
                      <a:pt x="19" y="56"/>
                      <a:pt x="19" y="62"/>
                    </a:cubicBezTo>
                    <a:cubicBezTo>
                      <a:pt x="18" y="68"/>
                      <a:pt x="15" y="73"/>
                      <a:pt x="10" y="76"/>
                    </a:cubicBezTo>
                    <a:cubicBezTo>
                      <a:pt x="6" y="77"/>
                      <a:pt x="6" y="77"/>
                      <a:pt x="6" y="77"/>
                    </a:cubicBezTo>
                    <a:cubicBezTo>
                      <a:pt x="2" y="80"/>
                      <a:pt x="0" y="85"/>
                      <a:pt x="2" y="89"/>
                    </a:cubicBezTo>
                    <a:cubicBezTo>
                      <a:pt x="4" y="92"/>
                      <a:pt x="5" y="94"/>
                      <a:pt x="6" y="97"/>
                    </a:cubicBezTo>
                    <a:cubicBezTo>
                      <a:pt x="9" y="100"/>
                      <a:pt x="14" y="102"/>
                      <a:pt x="18" y="100"/>
                    </a:cubicBezTo>
                    <a:cubicBezTo>
                      <a:pt x="22" y="98"/>
                      <a:pt x="22" y="98"/>
                      <a:pt x="22" y="98"/>
                    </a:cubicBezTo>
                    <a:cubicBezTo>
                      <a:pt x="27" y="95"/>
                      <a:pt x="33" y="95"/>
                      <a:pt x="38" y="98"/>
                    </a:cubicBezTo>
                    <a:cubicBezTo>
                      <a:pt x="38" y="98"/>
                      <a:pt x="38" y="98"/>
                      <a:pt x="38" y="98"/>
                    </a:cubicBezTo>
                    <a:cubicBezTo>
                      <a:pt x="43" y="102"/>
                      <a:pt x="46" y="107"/>
                      <a:pt x="46" y="113"/>
                    </a:cubicBezTo>
                    <a:cubicBezTo>
                      <a:pt x="46" y="117"/>
                      <a:pt x="46" y="117"/>
                      <a:pt x="46" y="117"/>
                    </a:cubicBezTo>
                    <a:cubicBezTo>
                      <a:pt x="46" y="122"/>
                      <a:pt x="49" y="126"/>
                      <a:pt x="54" y="126"/>
                    </a:cubicBezTo>
                    <a:cubicBezTo>
                      <a:pt x="55" y="126"/>
                      <a:pt x="56" y="126"/>
                      <a:pt x="58" y="127"/>
                    </a:cubicBezTo>
                    <a:cubicBezTo>
                      <a:pt x="59" y="127"/>
                      <a:pt x="61" y="127"/>
                      <a:pt x="62" y="127"/>
                    </a:cubicBezTo>
                    <a:cubicBezTo>
                      <a:pt x="67" y="126"/>
                      <a:pt x="71" y="123"/>
                      <a:pt x="71" y="118"/>
                    </a:cubicBezTo>
                    <a:cubicBezTo>
                      <a:pt x="71" y="114"/>
                      <a:pt x="71" y="114"/>
                      <a:pt x="71" y="114"/>
                    </a:cubicBezTo>
                    <a:cubicBezTo>
                      <a:pt x="71" y="108"/>
                      <a:pt x="75" y="103"/>
                      <a:pt x="80" y="100"/>
                    </a:cubicBezTo>
                    <a:cubicBezTo>
                      <a:pt x="80" y="100"/>
                      <a:pt x="80" y="100"/>
                      <a:pt x="80" y="100"/>
                    </a:cubicBezTo>
                    <a:cubicBezTo>
                      <a:pt x="85" y="97"/>
                      <a:pt x="91" y="97"/>
                      <a:pt x="96" y="101"/>
                    </a:cubicBezTo>
                    <a:cubicBezTo>
                      <a:pt x="100" y="103"/>
                      <a:pt x="100" y="103"/>
                      <a:pt x="100" y="103"/>
                    </a:cubicBezTo>
                    <a:cubicBezTo>
                      <a:pt x="104" y="105"/>
                      <a:pt x="109" y="104"/>
                      <a:pt x="112" y="100"/>
                    </a:cubicBezTo>
                    <a:cubicBezTo>
                      <a:pt x="113" y="98"/>
                      <a:pt x="115" y="96"/>
                      <a:pt x="116" y="93"/>
                    </a:cubicBezTo>
                    <a:cubicBezTo>
                      <a:pt x="118" y="89"/>
                      <a:pt x="117" y="84"/>
                      <a:pt x="113" y="81"/>
                    </a:cubicBezTo>
                    <a:close/>
                    <a:moveTo>
                      <a:pt x="60" y="81"/>
                    </a:moveTo>
                    <a:cubicBezTo>
                      <a:pt x="50" y="81"/>
                      <a:pt x="42" y="72"/>
                      <a:pt x="42" y="63"/>
                    </a:cubicBezTo>
                    <a:cubicBezTo>
                      <a:pt x="43" y="53"/>
                      <a:pt x="51" y="45"/>
                      <a:pt x="61" y="45"/>
                    </a:cubicBezTo>
                    <a:cubicBezTo>
                      <a:pt x="71" y="46"/>
                      <a:pt x="79" y="54"/>
                      <a:pt x="78" y="64"/>
                    </a:cubicBezTo>
                    <a:cubicBezTo>
                      <a:pt x="78" y="74"/>
                      <a:pt x="69" y="81"/>
                      <a:pt x="6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grpSp>
      <p:grpSp>
        <p:nvGrpSpPr>
          <p:cNvPr id="18" name="组合 17"/>
          <p:cNvGrpSpPr/>
          <p:nvPr/>
        </p:nvGrpSpPr>
        <p:grpSpPr>
          <a:xfrm>
            <a:off x="9135110" y="4133215"/>
            <a:ext cx="859790" cy="861060"/>
            <a:chOff x="14386" y="6509"/>
            <a:chExt cx="1354" cy="1356"/>
          </a:xfrm>
        </p:grpSpPr>
        <p:sp>
          <p:nvSpPr>
            <p:cNvPr id="87" name="PA_淘宝店chenying0907 11"/>
            <p:cNvSpPr>
              <a:spLocks noChangeArrowheads="1"/>
            </p:cNvSpPr>
            <p:nvPr>
              <p:custDataLst>
                <p:tags r:id="rId21"/>
              </p:custDataLst>
            </p:nvPr>
          </p:nvSpPr>
          <p:spPr bwMode="auto">
            <a:xfrm>
              <a:off x="14386" y="6509"/>
              <a:ext cx="1354" cy="1357"/>
            </a:xfrm>
            <a:prstGeom prst="ellipse">
              <a:avLst/>
            </a:prstGeom>
            <a:solidFill>
              <a:srgbClr val="4C4C5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nvGrpSpPr>
            <p:cNvPr id="15" name="PA_淘宝店chenying0907 88"/>
            <p:cNvGrpSpPr/>
            <p:nvPr>
              <p:custDataLst>
                <p:tags r:id="rId22"/>
              </p:custDataLst>
            </p:nvPr>
          </p:nvGrpSpPr>
          <p:grpSpPr>
            <a:xfrm>
              <a:off x="14704" y="6862"/>
              <a:ext cx="716" cy="604"/>
              <a:chOff x="7197170" y="3511953"/>
              <a:chExt cx="367536" cy="309694"/>
            </a:xfrm>
            <a:solidFill>
              <a:schemeClr val="bg1"/>
            </a:solidFill>
          </p:grpSpPr>
          <p:sp>
            <p:nvSpPr>
              <p:cNvPr id="90" name="淘宝店chenying0907 40"/>
              <p:cNvSpPr/>
              <p:nvPr/>
            </p:nvSpPr>
            <p:spPr bwMode="auto">
              <a:xfrm>
                <a:off x="7236936" y="3633662"/>
                <a:ext cx="289209" cy="93993"/>
              </a:xfrm>
              <a:custGeom>
                <a:avLst/>
                <a:gdLst>
                  <a:gd name="T0" fmla="*/ 4 w 232"/>
                  <a:gd name="T1" fmla="*/ 75 h 75"/>
                  <a:gd name="T2" fmla="*/ 5 w 232"/>
                  <a:gd name="T3" fmla="*/ 75 h 75"/>
                  <a:gd name="T4" fmla="*/ 10 w 232"/>
                  <a:gd name="T5" fmla="*/ 70 h 75"/>
                  <a:gd name="T6" fmla="*/ 10 w 232"/>
                  <a:gd name="T7" fmla="*/ 61 h 75"/>
                  <a:gd name="T8" fmla="*/ 29 w 232"/>
                  <a:gd name="T9" fmla="*/ 42 h 75"/>
                  <a:gd name="T10" fmla="*/ 103 w 232"/>
                  <a:gd name="T11" fmla="*/ 42 h 75"/>
                  <a:gd name="T12" fmla="*/ 111 w 232"/>
                  <a:gd name="T13" fmla="*/ 50 h 75"/>
                  <a:gd name="T14" fmla="*/ 111 w 232"/>
                  <a:gd name="T15" fmla="*/ 70 h 75"/>
                  <a:gd name="T16" fmla="*/ 115 w 232"/>
                  <a:gd name="T17" fmla="*/ 75 h 75"/>
                  <a:gd name="T18" fmla="*/ 116 w 232"/>
                  <a:gd name="T19" fmla="*/ 75 h 75"/>
                  <a:gd name="T20" fmla="*/ 121 w 232"/>
                  <a:gd name="T21" fmla="*/ 70 h 75"/>
                  <a:gd name="T22" fmla="*/ 121 w 232"/>
                  <a:gd name="T23" fmla="*/ 50 h 75"/>
                  <a:gd name="T24" fmla="*/ 129 w 232"/>
                  <a:gd name="T25" fmla="*/ 42 h 75"/>
                  <a:gd name="T26" fmla="*/ 202 w 232"/>
                  <a:gd name="T27" fmla="*/ 42 h 75"/>
                  <a:gd name="T28" fmla="*/ 222 w 232"/>
                  <a:gd name="T29" fmla="*/ 61 h 75"/>
                  <a:gd name="T30" fmla="*/ 222 w 232"/>
                  <a:gd name="T31" fmla="*/ 70 h 75"/>
                  <a:gd name="T32" fmla="*/ 227 w 232"/>
                  <a:gd name="T33" fmla="*/ 75 h 75"/>
                  <a:gd name="T34" fmla="*/ 228 w 232"/>
                  <a:gd name="T35" fmla="*/ 75 h 75"/>
                  <a:gd name="T36" fmla="*/ 232 w 232"/>
                  <a:gd name="T37" fmla="*/ 70 h 75"/>
                  <a:gd name="T38" fmla="*/ 232 w 232"/>
                  <a:gd name="T39" fmla="*/ 61 h 75"/>
                  <a:gd name="T40" fmla="*/ 202 w 232"/>
                  <a:gd name="T41" fmla="*/ 32 h 75"/>
                  <a:gd name="T42" fmla="*/ 129 w 232"/>
                  <a:gd name="T43" fmla="*/ 32 h 75"/>
                  <a:gd name="T44" fmla="*/ 121 w 232"/>
                  <a:gd name="T45" fmla="*/ 24 h 75"/>
                  <a:gd name="T46" fmla="*/ 121 w 232"/>
                  <a:gd name="T47" fmla="*/ 5 h 75"/>
                  <a:gd name="T48" fmla="*/ 116 w 232"/>
                  <a:gd name="T49" fmla="*/ 0 h 75"/>
                  <a:gd name="T50" fmla="*/ 115 w 232"/>
                  <a:gd name="T51" fmla="*/ 0 h 75"/>
                  <a:gd name="T52" fmla="*/ 111 w 232"/>
                  <a:gd name="T53" fmla="*/ 5 h 75"/>
                  <a:gd name="T54" fmla="*/ 111 w 232"/>
                  <a:gd name="T55" fmla="*/ 24 h 75"/>
                  <a:gd name="T56" fmla="*/ 103 w 232"/>
                  <a:gd name="T57" fmla="*/ 32 h 75"/>
                  <a:gd name="T58" fmla="*/ 29 w 232"/>
                  <a:gd name="T59" fmla="*/ 32 h 75"/>
                  <a:gd name="T60" fmla="*/ 0 w 232"/>
                  <a:gd name="T61" fmla="*/ 61 h 75"/>
                  <a:gd name="T62" fmla="*/ 0 w 232"/>
                  <a:gd name="T63" fmla="*/ 70 h 75"/>
                  <a:gd name="T64" fmla="*/ 4 w 232"/>
                  <a:gd name="T65"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75">
                    <a:moveTo>
                      <a:pt x="4" y="75"/>
                    </a:moveTo>
                    <a:cubicBezTo>
                      <a:pt x="5" y="75"/>
                      <a:pt x="5" y="75"/>
                      <a:pt x="5" y="75"/>
                    </a:cubicBezTo>
                    <a:cubicBezTo>
                      <a:pt x="8" y="75"/>
                      <a:pt x="10" y="73"/>
                      <a:pt x="10" y="70"/>
                    </a:cubicBezTo>
                    <a:cubicBezTo>
                      <a:pt x="10" y="61"/>
                      <a:pt x="10" y="61"/>
                      <a:pt x="10" y="61"/>
                    </a:cubicBezTo>
                    <a:cubicBezTo>
                      <a:pt x="10" y="50"/>
                      <a:pt x="19" y="42"/>
                      <a:pt x="29" y="42"/>
                    </a:cubicBezTo>
                    <a:cubicBezTo>
                      <a:pt x="103" y="42"/>
                      <a:pt x="103" y="42"/>
                      <a:pt x="103" y="42"/>
                    </a:cubicBezTo>
                    <a:cubicBezTo>
                      <a:pt x="107" y="42"/>
                      <a:pt x="111" y="45"/>
                      <a:pt x="111" y="50"/>
                    </a:cubicBezTo>
                    <a:cubicBezTo>
                      <a:pt x="111" y="70"/>
                      <a:pt x="111" y="70"/>
                      <a:pt x="111" y="70"/>
                    </a:cubicBezTo>
                    <a:cubicBezTo>
                      <a:pt x="111" y="73"/>
                      <a:pt x="113" y="75"/>
                      <a:pt x="115" y="75"/>
                    </a:cubicBezTo>
                    <a:cubicBezTo>
                      <a:pt x="116" y="75"/>
                      <a:pt x="116" y="75"/>
                      <a:pt x="116" y="75"/>
                    </a:cubicBezTo>
                    <a:cubicBezTo>
                      <a:pt x="119" y="75"/>
                      <a:pt x="121" y="73"/>
                      <a:pt x="121" y="70"/>
                    </a:cubicBezTo>
                    <a:cubicBezTo>
                      <a:pt x="121" y="50"/>
                      <a:pt x="121" y="50"/>
                      <a:pt x="121" y="50"/>
                    </a:cubicBezTo>
                    <a:cubicBezTo>
                      <a:pt x="121" y="45"/>
                      <a:pt x="125" y="42"/>
                      <a:pt x="129" y="42"/>
                    </a:cubicBezTo>
                    <a:cubicBezTo>
                      <a:pt x="202" y="42"/>
                      <a:pt x="202" y="42"/>
                      <a:pt x="202" y="42"/>
                    </a:cubicBezTo>
                    <a:cubicBezTo>
                      <a:pt x="213" y="42"/>
                      <a:pt x="222" y="50"/>
                      <a:pt x="222" y="61"/>
                    </a:cubicBezTo>
                    <a:cubicBezTo>
                      <a:pt x="222" y="70"/>
                      <a:pt x="222" y="70"/>
                      <a:pt x="222" y="70"/>
                    </a:cubicBezTo>
                    <a:cubicBezTo>
                      <a:pt x="222" y="73"/>
                      <a:pt x="224" y="75"/>
                      <a:pt x="227" y="75"/>
                    </a:cubicBezTo>
                    <a:cubicBezTo>
                      <a:pt x="228" y="75"/>
                      <a:pt x="228" y="75"/>
                      <a:pt x="228" y="75"/>
                    </a:cubicBezTo>
                    <a:cubicBezTo>
                      <a:pt x="230" y="75"/>
                      <a:pt x="232" y="73"/>
                      <a:pt x="232" y="70"/>
                    </a:cubicBezTo>
                    <a:cubicBezTo>
                      <a:pt x="232" y="61"/>
                      <a:pt x="232" y="61"/>
                      <a:pt x="232" y="61"/>
                    </a:cubicBezTo>
                    <a:cubicBezTo>
                      <a:pt x="232" y="45"/>
                      <a:pt x="219" y="32"/>
                      <a:pt x="202" y="32"/>
                    </a:cubicBezTo>
                    <a:cubicBezTo>
                      <a:pt x="129" y="32"/>
                      <a:pt x="129" y="32"/>
                      <a:pt x="129" y="32"/>
                    </a:cubicBezTo>
                    <a:cubicBezTo>
                      <a:pt x="125" y="32"/>
                      <a:pt x="121" y="28"/>
                      <a:pt x="121" y="24"/>
                    </a:cubicBezTo>
                    <a:cubicBezTo>
                      <a:pt x="121" y="5"/>
                      <a:pt x="121" y="5"/>
                      <a:pt x="121" y="5"/>
                    </a:cubicBezTo>
                    <a:cubicBezTo>
                      <a:pt x="121" y="2"/>
                      <a:pt x="119" y="0"/>
                      <a:pt x="116" y="0"/>
                    </a:cubicBezTo>
                    <a:cubicBezTo>
                      <a:pt x="115" y="0"/>
                      <a:pt x="115" y="0"/>
                      <a:pt x="115" y="0"/>
                    </a:cubicBezTo>
                    <a:cubicBezTo>
                      <a:pt x="113" y="0"/>
                      <a:pt x="111" y="2"/>
                      <a:pt x="111" y="5"/>
                    </a:cubicBezTo>
                    <a:cubicBezTo>
                      <a:pt x="111" y="24"/>
                      <a:pt x="111" y="24"/>
                      <a:pt x="111" y="24"/>
                    </a:cubicBezTo>
                    <a:cubicBezTo>
                      <a:pt x="111" y="28"/>
                      <a:pt x="107" y="32"/>
                      <a:pt x="103" y="32"/>
                    </a:cubicBezTo>
                    <a:cubicBezTo>
                      <a:pt x="29" y="32"/>
                      <a:pt x="29" y="32"/>
                      <a:pt x="29" y="32"/>
                    </a:cubicBezTo>
                    <a:cubicBezTo>
                      <a:pt x="13" y="32"/>
                      <a:pt x="0" y="45"/>
                      <a:pt x="0" y="61"/>
                    </a:cubicBezTo>
                    <a:cubicBezTo>
                      <a:pt x="0" y="70"/>
                      <a:pt x="0" y="70"/>
                      <a:pt x="0" y="70"/>
                    </a:cubicBezTo>
                    <a:cubicBezTo>
                      <a:pt x="0" y="73"/>
                      <a:pt x="2" y="75"/>
                      <a:pt x="4"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91" name="淘宝店chenying0907 41"/>
              <p:cNvSpPr/>
              <p:nvPr/>
            </p:nvSpPr>
            <p:spPr bwMode="auto">
              <a:xfrm>
                <a:off x="7321288" y="3511953"/>
                <a:ext cx="120504" cy="109658"/>
              </a:xfrm>
              <a:custGeom>
                <a:avLst/>
                <a:gdLst>
                  <a:gd name="T0" fmla="*/ 20 w 96"/>
                  <a:gd name="T1" fmla="*/ 87 h 87"/>
                  <a:gd name="T2" fmla="*/ 43 w 96"/>
                  <a:gd name="T3" fmla="*/ 87 h 87"/>
                  <a:gd name="T4" fmla="*/ 53 w 96"/>
                  <a:gd name="T5" fmla="*/ 87 h 87"/>
                  <a:gd name="T6" fmla="*/ 76 w 96"/>
                  <a:gd name="T7" fmla="*/ 87 h 87"/>
                  <a:gd name="T8" fmla="*/ 96 w 96"/>
                  <a:gd name="T9" fmla="*/ 67 h 87"/>
                  <a:gd name="T10" fmla="*/ 96 w 96"/>
                  <a:gd name="T11" fmla="*/ 19 h 87"/>
                  <a:gd name="T12" fmla="*/ 76 w 96"/>
                  <a:gd name="T13" fmla="*/ 0 h 87"/>
                  <a:gd name="T14" fmla="*/ 20 w 96"/>
                  <a:gd name="T15" fmla="*/ 0 h 87"/>
                  <a:gd name="T16" fmla="*/ 0 w 96"/>
                  <a:gd name="T17" fmla="*/ 19 h 87"/>
                  <a:gd name="T18" fmla="*/ 0 w 96"/>
                  <a:gd name="T19" fmla="*/ 67 h 87"/>
                  <a:gd name="T20" fmla="*/ 20 w 96"/>
                  <a:gd name="T21"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87">
                    <a:moveTo>
                      <a:pt x="20" y="87"/>
                    </a:moveTo>
                    <a:cubicBezTo>
                      <a:pt x="43" y="87"/>
                      <a:pt x="43" y="87"/>
                      <a:pt x="43" y="87"/>
                    </a:cubicBezTo>
                    <a:cubicBezTo>
                      <a:pt x="53" y="87"/>
                      <a:pt x="53" y="87"/>
                      <a:pt x="53" y="87"/>
                    </a:cubicBezTo>
                    <a:cubicBezTo>
                      <a:pt x="76" y="87"/>
                      <a:pt x="76" y="87"/>
                      <a:pt x="76" y="87"/>
                    </a:cubicBezTo>
                    <a:cubicBezTo>
                      <a:pt x="87" y="87"/>
                      <a:pt x="96" y="78"/>
                      <a:pt x="96" y="67"/>
                    </a:cubicBezTo>
                    <a:cubicBezTo>
                      <a:pt x="96" y="19"/>
                      <a:pt x="96" y="19"/>
                      <a:pt x="96" y="19"/>
                    </a:cubicBezTo>
                    <a:cubicBezTo>
                      <a:pt x="96" y="9"/>
                      <a:pt x="87" y="0"/>
                      <a:pt x="76" y="0"/>
                    </a:cubicBezTo>
                    <a:cubicBezTo>
                      <a:pt x="20" y="0"/>
                      <a:pt x="20" y="0"/>
                      <a:pt x="20" y="0"/>
                    </a:cubicBezTo>
                    <a:cubicBezTo>
                      <a:pt x="9" y="0"/>
                      <a:pt x="0" y="9"/>
                      <a:pt x="0" y="19"/>
                    </a:cubicBezTo>
                    <a:cubicBezTo>
                      <a:pt x="0" y="67"/>
                      <a:pt x="0" y="67"/>
                      <a:pt x="0" y="67"/>
                    </a:cubicBezTo>
                    <a:cubicBezTo>
                      <a:pt x="0" y="78"/>
                      <a:pt x="9" y="87"/>
                      <a:pt x="20"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92" name="淘宝店chenying0907 42"/>
              <p:cNvSpPr/>
              <p:nvPr/>
            </p:nvSpPr>
            <p:spPr bwMode="auto">
              <a:xfrm>
                <a:off x="7197170" y="3740910"/>
                <a:ext cx="89173" cy="80737"/>
              </a:xfrm>
              <a:custGeom>
                <a:avLst/>
                <a:gdLst>
                  <a:gd name="T0" fmla="*/ 57 w 71"/>
                  <a:gd name="T1" fmla="*/ 0 h 64"/>
                  <a:gd name="T2" fmla="*/ 15 w 71"/>
                  <a:gd name="T3" fmla="*/ 0 h 64"/>
                  <a:gd name="T4" fmla="*/ 0 w 71"/>
                  <a:gd name="T5" fmla="*/ 14 h 64"/>
                  <a:gd name="T6" fmla="*/ 0 w 71"/>
                  <a:gd name="T7" fmla="*/ 50 h 64"/>
                  <a:gd name="T8" fmla="*/ 15 w 71"/>
                  <a:gd name="T9" fmla="*/ 64 h 64"/>
                  <a:gd name="T10" fmla="*/ 57 w 71"/>
                  <a:gd name="T11" fmla="*/ 64 h 64"/>
                  <a:gd name="T12" fmla="*/ 71 w 71"/>
                  <a:gd name="T13" fmla="*/ 50 h 64"/>
                  <a:gd name="T14" fmla="*/ 71 w 71"/>
                  <a:gd name="T15" fmla="*/ 14 h 64"/>
                  <a:gd name="T16" fmla="*/ 57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7" y="0"/>
                    </a:moveTo>
                    <a:cubicBezTo>
                      <a:pt x="15" y="0"/>
                      <a:pt x="15" y="0"/>
                      <a:pt x="15" y="0"/>
                    </a:cubicBezTo>
                    <a:cubicBezTo>
                      <a:pt x="7" y="0"/>
                      <a:pt x="0" y="6"/>
                      <a:pt x="0" y="14"/>
                    </a:cubicBezTo>
                    <a:cubicBezTo>
                      <a:pt x="0" y="50"/>
                      <a:pt x="0" y="50"/>
                      <a:pt x="0" y="50"/>
                    </a:cubicBezTo>
                    <a:cubicBezTo>
                      <a:pt x="0" y="58"/>
                      <a:pt x="7" y="64"/>
                      <a:pt x="15" y="64"/>
                    </a:cubicBezTo>
                    <a:cubicBezTo>
                      <a:pt x="57" y="64"/>
                      <a:pt x="57" y="64"/>
                      <a:pt x="57" y="64"/>
                    </a:cubicBezTo>
                    <a:cubicBezTo>
                      <a:pt x="65" y="64"/>
                      <a:pt x="71" y="58"/>
                      <a:pt x="71" y="50"/>
                    </a:cubicBezTo>
                    <a:cubicBezTo>
                      <a:pt x="71" y="14"/>
                      <a:pt x="71" y="14"/>
                      <a:pt x="71" y="14"/>
                    </a:cubicBezTo>
                    <a:cubicBezTo>
                      <a:pt x="71" y="6"/>
                      <a:pt x="65"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93" name="淘宝店chenying0907 43"/>
              <p:cNvSpPr/>
              <p:nvPr/>
            </p:nvSpPr>
            <p:spPr bwMode="auto">
              <a:xfrm>
                <a:off x="7335748" y="3740910"/>
                <a:ext cx="89173" cy="80737"/>
              </a:xfrm>
              <a:custGeom>
                <a:avLst/>
                <a:gdLst>
                  <a:gd name="T0" fmla="*/ 57 w 71"/>
                  <a:gd name="T1" fmla="*/ 0 h 64"/>
                  <a:gd name="T2" fmla="*/ 15 w 71"/>
                  <a:gd name="T3" fmla="*/ 0 h 64"/>
                  <a:gd name="T4" fmla="*/ 0 w 71"/>
                  <a:gd name="T5" fmla="*/ 14 h 64"/>
                  <a:gd name="T6" fmla="*/ 0 w 71"/>
                  <a:gd name="T7" fmla="*/ 50 h 64"/>
                  <a:gd name="T8" fmla="*/ 15 w 71"/>
                  <a:gd name="T9" fmla="*/ 64 h 64"/>
                  <a:gd name="T10" fmla="*/ 57 w 71"/>
                  <a:gd name="T11" fmla="*/ 64 h 64"/>
                  <a:gd name="T12" fmla="*/ 71 w 71"/>
                  <a:gd name="T13" fmla="*/ 50 h 64"/>
                  <a:gd name="T14" fmla="*/ 71 w 71"/>
                  <a:gd name="T15" fmla="*/ 14 h 64"/>
                  <a:gd name="T16" fmla="*/ 57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7" y="0"/>
                    </a:moveTo>
                    <a:cubicBezTo>
                      <a:pt x="15" y="0"/>
                      <a:pt x="15" y="0"/>
                      <a:pt x="15" y="0"/>
                    </a:cubicBezTo>
                    <a:cubicBezTo>
                      <a:pt x="7" y="0"/>
                      <a:pt x="0" y="6"/>
                      <a:pt x="0" y="14"/>
                    </a:cubicBezTo>
                    <a:cubicBezTo>
                      <a:pt x="0" y="50"/>
                      <a:pt x="0" y="50"/>
                      <a:pt x="0" y="50"/>
                    </a:cubicBezTo>
                    <a:cubicBezTo>
                      <a:pt x="0" y="58"/>
                      <a:pt x="7" y="64"/>
                      <a:pt x="15" y="64"/>
                    </a:cubicBezTo>
                    <a:cubicBezTo>
                      <a:pt x="57" y="64"/>
                      <a:pt x="57" y="64"/>
                      <a:pt x="57" y="64"/>
                    </a:cubicBezTo>
                    <a:cubicBezTo>
                      <a:pt x="65" y="64"/>
                      <a:pt x="71" y="58"/>
                      <a:pt x="71" y="50"/>
                    </a:cubicBezTo>
                    <a:cubicBezTo>
                      <a:pt x="71" y="14"/>
                      <a:pt x="71" y="14"/>
                      <a:pt x="71" y="14"/>
                    </a:cubicBezTo>
                    <a:cubicBezTo>
                      <a:pt x="71" y="6"/>
                      <a:pt x="65"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94" name="淘宝店chenying0907 44"/>
              <p:cNvSpPr/>
              <p:nvPr/>
            </p:nvSpPr>
            <p:spPr bwMode="auto">
              <a:xfrm>
                <a:off x="7476738" y="3740910"/>
                <a:ext cx="87968" cy="80737"/>
              </a:xfrm>
              <a:custGeom>
                <a:avLst/>
                <a:gdLst>
                  <a:gd name="T0" fmla="*/ 56 w 71"/>
                  <a:gd name="T1" fmla="*/ 0 h 64"/>
                  <a:gd name="T2" fmla="*/ 14 w 71"/>
                  <a:gd name="T3" fmla="*/ 0 h 64"/>
                  <a:gd name="T4" fmla="*/ 0 w 71"/>
                  <a:gd name="T5" fmla="*/ 14 h 64"/>
                  <a:gd name="T6" fmla="*/ 0 w 71"/>
                  <a:gd name="T7" fmla="*/ 50 h 64"/>
                  <a:gd name="T8" fmla="*/ 14 w 71"/>
                  <a:gd name="T9" fmla="*/ 64 h 64"/>
                  <a:gd name="T10" fmla="*/ 56 w 71"/>
                  <a:gd name="T11" fmla="*/ 64 h 64"/>
                  <a:gd name="T12" fmla="*/ 71 w 71"/>
                  <a:gd name="T13" fmla="*/ 50 h 64"/>
                  <a:gd name="T14" fmla="*/ 71 w 71"/>
                  <a:gd name="T15" fmla="*/ 14 h 64"/>
                  <a:gd name="T16" fmla="*/ 56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6" y="0"/>
                    </a:moveTo>
                    <a:cubicBezTo>
                      <a:pt x="14" y="0"/>
                      <a:pt x="14" y="0"/>
                      <a:pt x="14" y="0"/>
                    </a:cubicBezTo>
                    <a:cubicBezTo>
                      <a:pt x="6" y="0"/>
                      <a:pt x="0" y="6"/>
                      <a:pt x="0" y="14"/>
                    </a:cubicBezTo>
                    <a:cubicBezTo>
                      <a:pt x="0" y="50"/>
                      <a:pt x="0" y="50"/>
                      <a:pt x="0" y="50"/>
                    </a:cubicBezTo>
                    <a:cubicBezTo>
                      <a:pt x="0" y="58"/>
                      <a:pt x="6" y="64"/>
                      <a:pt x="14" y="64"/>
                    </a:cubicBezTo>
                    <a:cubicBezTo>
                      <a:pt x="56" y="64"/>
                      <a:pt x="56" y="64"/>
                      <a:pt x="56" y="64"/>
                    </a:cubicBezTo>
                    <a:cubicBezTo>
                      <a:pt x="64" y="64"/>
                      <a:pt x="71" y="58"/>
                      <a:pt x="71" y="50"/>
                    </a:cubicBezTo>
                    <a:cubicBezTo>
                      <a:pt x="71" y="14"/>
                      <a:pt x="71" y="14"/>
                      <a:pt x="71" y="14"/>
                    </a:cubicBezTo>
                    <a:cubicBezTo>
                      <a:pt x="71" y="6"/>
                      <a:pt x="64" y="0"/>
                      <a:pt x="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grpSp>
      <p:sp>
        <p:nvSpPr>
          <p:cNvPr id="97" name="PA_淘宝店chenying0907 96"/>
          <p:cNvSpPr txBox="1"/>
          <p:nvPr>
            <p:custDataLst>
              <p:tags r:id="rId11"/>
            </p:custDataLst>
          </p:nvPr>
        </p:nvSpPr>
        <p:spPr>
          <a:xfrm>
            <a:off x="2026285" y="5106670"/>
            <a:ext cx="1174115" cy="337185"/>
          </a:xfrm>
          <a:prstGeom prst="rect">
            <a:avLst/>
          </a:prstGeom>
          <a:noFill/>
        </p:spPr>
        <p:txBody>
          <a:bodyPr wrap="square" rtlCol="0">
            <a:spAutoFit/>
          </a:bodyPr>
          <a:lstStyle/>
          <a:p>
            <a:pPr algn="ctr"/>
            <a:r>
              <a:rPr lang="zh-CN" altLang="en-US" sz="1600" b="1" dirty="0">
                <a:solidFill>
                  <a:srgbClr val="4C4C52"/>
                </a:solidFill>
                <a:latin typeface="微软雅黑" panose="020B0503020204020204" charset="-122"/>
                <a:ea typeface="微软雅黑" panose="020B0503020204020204" charset="-122"/>
              </a:rPr>
              <a:t>输入标题</a:t>
            </a:r>
          </a:p>
        </p:txBody>
      </p:sp>
      <p:sp>
        <p:nvSpPr>
          <p:cNvPr id="100" name="PA_淘宝店chenying0907 99"/>
          <p:cNvSpPr txBox="1"/>
          <p:nvPr>
            <p:custDataLst>
              <p:tags r:id="rId12"/>
            </p:custDataLst>
          </p:nvPr>
        </p:nvSpPr>
        <p:spPr>
          <a:xfrm>
            <a:off x="5481320" y="5106670"/>
            <a:ext cx="1204595" cy="337185"/>
          </a:xfrm>
          <a:prstGeom prst="rect">
            <a:avLst/>
          </a:prstGeom>
          <a:noFill/>
        </p:spPr>
        <p:txBody>
          <a:bodyPr wrap="square" rtlCol="0">
            <a:spAutoFit/>
          </a:bodyPr>
          <a:lstStyle/>
          <a:p>
            <a:pPr algn="ctr"/>
            <a:r>
              <a:rPr lang="zh-CN" altLang="en-US" sz="1600" b="1" dirty="0">
                <a:solidFill>
                  <a:srgbClr val="4C4C52"/>
                </a:solidFill>
                <a:latin typeface="微软雅黑" panose="020B0503020204020204" charset="-122"/>
                <a:ea typeface="微软雅黑" panose="020B0503020204020204" charset="-122"/>
                <a:sym typeface="+mn-ea"/>
              </a:rPr>
              <a:t>输入标题</a:t>
            </a:r>
          </a:p>
        </p:txBody>
      </p:sp>
      <p:sp>
        <p:nvSpPr>
          <p:cNvPr id="103" name="PA_淘宝店chenying0907 102"/>
          <p:cNvSpPr txBox="1"/>
          <p:nvPr>
            <p:custDataLst>
              <p:tags r:id="rId13"/>
            </p:custDataLst>
          </p:nvPr>
        </p:nvSpPr>
        <p:spPr>
          <a:xfrm>
            <a:off x="8985885" y="5106670"/>
            <a:ext cx="1158875" cy="337185"/>
          </a:xfrm>
          <a:prstGeom prst="rect">
            <a:avLst/>
          </a:prstGeom>
          <a:noFill/>
        </p:spPr>
        <p:txBody>
          <a:bodyPr wrap="square" rtlCol="0">
            <a:spAutoFit/>
          </a:bodyPr>
          <a:lstStyle/>
          <a:p>
            <a:pPr algn="ctr"/>
            <a:r>
              <a:rPr lang="zh-CN" altLang="en-US" sz="1600" b="1" dirty="0">
                <a:solidFill>
                  <a:srgbClr val="4C4C52"/>
                </a:solidFill>
                <a:latin typeface="微软雅黑" panose="020B0503020204020204" charset="-122"/>
                <a:ea typeface="微软雅黑" panose="020B0503020204020204" charset="-122"/>
                <a:sym typeface="+mn-ea"/>
              </a:rPr>
              <a:t>输入标题</a:t>
            </a:r>
          </a:p>
        </p:txBody>
      </p:sp>
      <p:sp>
        <p:nvSpPr>
          <p:cNvPr id="108" name="PA_淘宝店chenying0907 107"/>
          <p:cNvSpPr txBox="1"/>
          <p:nvPr>
            <p:custDataLst>
              <p:tags r:id="rId14"/>
            </p:custDataLst>
          </p:nvPr>
        </p:nvSpPr>
        <p:spPr>
          <a:xfrm>
            <a:off x="3794760" y="1666875"/>
            <a:ext cx="1113790" cy="337185"/>
          </a:xfrm>
          <a:prstGeom prst="rect">
            <a:avLst/>
          </a:prstGeom>
          <a:noFill/>
        </p:spPr>
        <p:txBody>
          <a:bodyPr wrap="square" rtlCol="0">
            <a:spAutoFit/>
          </a:bodyPr>
          <a:lstStyle/>
          <a:p>
            <a:pPr algn="ctr"/>
            <a:r>
              <a:rPr lang="zh-CN" altLang="en-US" sz="1600" b="1" dirty="0">
                <a:solidFill>
                  <a:srgbClr val="4C4C52"/>
                </a:solidFill>
                <a:latin typeface="微软雅黑" panose="020B0503020204020204" charset="-122"/>
                <a:ea typeface="微软雅黑" panose="020B0503020204020204" charset="-122"/>
                <a:sym typeface="+mn-ea"/>
              </a:rPr>
              <a:t>输入标题</a:t>
            </a:r>
          </a:p>
        </p:txBody>
      </p:sp>
      <p:sp>
        <p:nvSpPr>
          <p:cNvPr id="109" name="PA_淘宝店chenying0907 108"/>
          <p:cNvSpPr txBox="1"/>
          <p:nvPr>
            <p:custDataLst>
              <p:tags r:id="rId15"/>
            </p:custDataLst>
          </p:nvPr>
        </p:nvSpPr>
        <p:spPr>
          <a:xfrm>
            <a:off x="7240270" y="1666875"/>
            <a:ext cx="1174115" cy="337185"/>
          </a:xfrm>
          <a:prstGeom prst="rect">
            <a:avLst/>
          </a:prstGeom>
          <a:noFill/>
        </p:spPr>
        <p:txBody>
          <a:bodyPr wrap="square" rtlCol="0">
            <a:spAutoFit/>
          </a:bodyPr>
          <a:lstStyle/>
          <a:p>
            <a:pPr algn="ctr"/>
            <a:r>
              <a:rPr lang="zh-CN" altLang="en-US" sz="1600" b="1" dirty="0">
                <a:solidFill>
                  <a:srgbClr val="4C4C52"/>
                </a:solidFill>
                <a:latin typeface="微软雅黑" panose="020B0503020204020204" charset="-122"/>
                <a:ea typeface="微软雅黑" panose="020B0503020204020204" charset="-122"/>
                <a:sym typeface="+mn-ea"/>
              </a:rPr>
              <a:t>输入标题</a:t>
            </a:r>
          </a:p>
        </p:txBody>
      </p:sp>
      <p:sp>
        <p:nvSpPr>
          <p:cNvPr id="110" name="PA_淘宝店chenying0907 32"/>
          <p:cNvSpPr>
            <a:spLocks noChangeArrowheads="1"/>
          </p:cNvSpPr>
          <p:nvPr>
            <p:custDataLst>
              <p:tags r:id="rId16"/>
            </p:custDataLst>
          </p:nvPr>
        </p:nvSpPr>
        <p:spPr bwMode="auto">
          <a:xfrm>
            <a:off x="1757045" y="2014855"/>
            <a:ext cx="1718945"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lang="zh-CN" altLang="en-US" sz="1000" dirty="0">
              <a:solidFill>
                <a:srgbClr val="4C4C52"/>
              </a:solidFill>
              <a:effectLst/>
              <a:latin typeface="微软雅黑" panose="020B0503020204020204" charset="-122"/>
              <a:ea typeface="微软雅黑" panose="020B0503020204020204" charset="-122"/>
              <a:sym typeface="+mn-ea"/>
            </a:endParaRPr>
          </a:p>
        </p:txBody>
      </p:sp>
      <p:sp>
        <p:nvSpPr>
          <p:cNvPr id="111" name="PA_淘宝店chenying0907 32"/>
          <p:cNvSpPr>
            <a:spLocks noChangeArrowheads="1"/>
          </p:cNvSpPr>
          <p:nvPr>
            <p:custDataLst>
              <p:tags r:id="rId17"/>
            </p:custDataLst>
          </p:nvPr>
        </p:nvSpPr>
        <p:spPr bwMode="auto">
          <a:xfrm>
            <a:off x="5220970" y="2014855"/>
            <a:ext cx="1736725"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lang="zh-CN" altLang="en-US" sz="1000" dirty="0">
              <a:solidFill>
                <a:srgbClr val="4C4C52"/>
              </a:solidFill>
              <a:effectLst/>
              <a:latin typeface="微软雅黑" panose="020B0503020204020204" charset="-122"/>
              <a:ea typeface="微软雅黑" panose="020B0503020204020204" charset="-122"/>
              <a:sym typeface="+mn-ea"/>
            </a:endParaRPr>
          </a:p>
        </p:txBody>
      </p:sp>
      <p:sp>
        <p:nvSpPr>
          <p:cNvPr id="112" name="PA_淘宝店chenying0907 32"/>
          <p:cNvSpPr>
            <a:spLocks noChangeArrowheads="1"/>
          </p:cNvSpPr>
          <p:nvPr>
            <p:custDataLst>
              <p:tags r:id="rId18"/>
            </p:custDataLst>
          </p:nvPr>
        </p:nvSpPr>
        <p:spPr bwMode="auto">
          <a:xfrm>
            <a:off x="8696325" y="2004060"/>
            <a:ext cx="1737995"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lang="zh-CN" altLang="en-US" sz="1000" dirty="0">
              <a:solidFill>
                <a:srgbClr val="4C4C52"/>
              </a:solidFill>
              <a:effectLst/>
              <a:latin typeface="微软雅黑" panose="020B0503020204020204" charset="-122"/>
              <a:ea typeface="微软雅黑" panose="020B0503020204020204" charset="-122"/>
              <a:sym typeface="+mn-ea"/>
            </a:endParaRPr>
          </a:p>
        </p:txBody>
      </p:sp>
      <p:sp>
        <p:nvSpPr>
          <p:cNvPr id="113" name="PA_淘宝店chenying0907 32"/>
          <p:cNvSpPr>
            <a:spLocks noChangeArrowheads="1"/>
          </p:cNvSpPr>
          <p:nvPr>
            <p:custDataLst>
              <p:tags r:id="rId19"/>
            </p:custDataLst>
          </p:nvPr>
        </p:nvSpPr>
        <p:spPr bwMode="auto">
          <a:xfrm>
            <a:off x="3475990" y="3964940"/>
            <a:ext cx="1731010"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lang="zh-CN" altLang="en-US" sz="1000" dirty="0">
              <a:solidFill>
                <a:srgbClr val="4C4C52"/>
              </a:solidFill>
              <a:effectLst/>
              <a:latin typeface="微软雅黑" panose="020B0503020204020204" charset="-122"/>
              <a:ea typeface="微软雅黑" panose="020B0503020204020204" charset="-122"/>
              <a:sym typeface="+mn-ea"/>
            </a:endParaRPr>
          </a:p>
        </p:txBody>
      </p:sp>
      <p:sp>
        <p:nvSpPr>
          <p:cNvPr id="114" name="PA_淘宝店chenying0907 32"/>
          <p:cNvSpPr>
            <a:spLocks noChangeArrowheads="1"/>
          </p:cNvSpPr>
          <p:nvPr>
            <p:custDataLst>
              <p:tags r:id="rId20"/>
            </p:custDataLst>
          </p:nvPr>
        </p:nvSpPr>
        <p:spPr bwMode="auto">
          <a:xfrm>
            <a:off x="6946265" y="3966210"/>
            <a:ext cx="1736090"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lang="zh-CN" altLang="en-US" sz="1000" dirty="0">
              <a:solidFill>
                <a:srgbClr val="4C4C52"/>
              </a:solidFill>
              <a:effectLst/>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par>
                                <p:cTn id="24" presetID="22" presetClass="entr" presetSubtype="1" fill="hold"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up)">
                                      <p:cBhvr>
                                        <p:cTn id="26" dur="500"/>
                                        <p:tgtEl>
                                          <p:spTgt spid="38"/>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97"/>
                                        </p:tgtEl>
                                        <p:attrNameLst>
                                          <p:attrName>style.visibility</p:attrName>
                                        </p:attrNameLst>
                                      </p:cBhvr>
                                      <p:to>
                                        <p:strVal val="visible"/>
                                      </p:to>
                                    </p:set>
                                    <p:anim calcmode="lin" valueType="num">
                                      <p:cBhvr>
                                        <p:cTn id="35" dur="500" fill="hold"/>
                                        <p:tgtEl>
                                          <p:spTgt spid="97"/>
                                        </p:tgtEl>
                                        <p:attrNameLst>
                                          <p:attrName>ppt_w</p:attrName>
                                        </p:attrNameLst>
                                      </p:cBhvr>
                                      <p:tavLst>
                                        <p:tav tm="0">
                                          <p:val>
                                            <p:fltVal val="0"/>
                                          </p:val>
                                        </p:tav>
                                        <p:tav tm="100000">
                                          <p:val>
                                            <p:strVal val="#ppt_w"/>
                                          </p:val>
                                        </p:tav>
                                      </p:tavLst>
                                    </p:anim>
                                    <p:anim calcmode="lin" valueType="num">
                                      <p:cBhvr>
                                        <p:cTn id="36" dur="500" fill="hold"/>
                                        <p:tgtEl>
                                          <p:spTgt spid="97"/>
                                        </p:tgtEl>
                                        <p:attrNameLst>
                                          <p:attrName>ppt_h</p:attrName>
                                        </p:attrNameLst>
                                      </p:cBhvr>
                                      <p:tavLst>
                                        <p:tav tm="0">
                                          <p:val>
                                            <p:fltVal val="0"/>
                                          </p:val>
                                        </p:tav>
                                        <p:tav tm="100000">
                                          <p:val>
                                            <p:strVal val="#ppt_h"/>
                                          </p:val>
                                        </p:tav>
                                      </p:tavLst>
                                    </p:anim>
                                    <p:animEffect transition="in" filter="fade">
                                      <p:cBhvr>
                                        <p:cTn id="37" dur="500"/>
                                        <p:tgtEl>
                                          <p:spTgt spid="97"/>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10"/>
                                        </p:tgtEl>
                                        <p:attrNameLst>
                                          <p:attrName>style.visibility</p:attrName>
                                        </p:attrNameLst>
                                      </p:cBhvr>
                                      <p:to>
                                        <p:strVal val="visible"/>
                                      </p:to>
                                    </p:set>
                                    <p:animEffect transition="in" filter="fade">
                                      <p:cBhvr>
                                        <p:cTn id="41" dur="500"/>
                                        <p:tgtEl>
                                          <p:spTgt spid="110"/>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par>
                                <p:cTn id="46" presetID="22" presetClass="entr" presetSubtype="4" fill="hold"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down)">
                                      <p:cBhvr>
                                        <p:cTn id="48" dur="500"/>
                                        <p:tgtEl>
                                          <p:spTgt spid="40"/>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08"/>
                                        </p:tgtEl>
                                        <p:attrNameLst>
                                          <p:attrName>style.visibility</p:attrName>
                                        </p:attrNameLst>
                                      </p:cBhvr>
                                      <p:to>
                                        <p:strVal val="visible"/>
                                      </p:to>
                                    </p:set>
                                    <p:anim calcmode="lin" valueType="num">
                                      <p:cBhvr>
                                        <p:cTn id="57" dur="500" fill="hold"/>
                                        <p:tgtEl>
                                          <p:spTgt spid="108"/>
                                        </p:tgtEl>
                                        <p:attrNameLst>
                                          <p:attrName>ppt_w</p:attrName>
                                        </p:attrNameLst>
                                      </p:cBhvr>
                                      <p:tavLst>
                                        <p:tav tm="0">
                                          <p:val>
                                            <p:fltVal val="0"/>
                                          </p:val>
                                        </p:tav>
                                        <p:tav tm="100000">
                                          <p:val>
                                            <p:strVal val="#ppt_w"/>
                                          </p:val>
                                        </p:tav>
                                      </p:tavLst>
                                    </p:anim>
                                    <p:anim calcmode="lin" valueType="num">
                                      <p:cBhvr>
                                        <p:cTn id="58" dur="500" fill="hold"/>
                                        <p:tgtEl>
                                          <p:spTgt spid="108"/>
                                        </p:tgtEl>
                                        <p:attrNameLst>
                                          <p:attrName>ppt_h</p:attrName>
                                        </p:attrNameLst>
                                      </p:cBhvr>
                                      <p:tavLst>
                                        <p:tav tm="0">
                                          <p:val>
                                            <p:fltVal val="0"/>
                                          </p:val>
                                        </p:tav>
                                        <p:tav tm="100000">
                                          <p:val>
                                            <p:strVal val="#ppt_h"/>
                                          </p:val>
                                        </p:tav>
                                      </p:tavLst>
                                    </p:anim>
                                    <p:animEffect transition="in" filter="fade">
                                      <p:cBhvr>
                                        <p:cTn id="59" dur="500"/>
                                        <p:tgtEl>
                                          <p:spTgt spid="108"/>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13"/>
                                        </p:tgtEl>
                                        <p:attrNameLst>
                                          <p:attrName>style.visibility</p:attrName>
                                        </p:attrNameLst>
                                      </p:cBhvr>
                                      <p:to>
                                        <p:strVal val="visible"/>
                                      </p:to>
                                    </p:set>
                                    <p:animEffect transition="in" filter="fade">
                                      <p:cBhvr>
                                        <p:cTn id="63" dur="500"/>
                                        <p:tgtEl>
                                          <p:spTgt spid="113"/>
                                        </p:tgtEl>
                                      </p:cBhvr>
                                    </p:animEffect>
                                  </p:childTnLst>
                                </p:cTn>
                              </p:par>
                            </p:childTnLst>
                          </p:cTn>
                        </p:par>
                        <p:par>
                          <p:cTn id="64" fill="hold">
                            <p:stCondLst>
                              <p:cond delay="4500"/>
                            </p:stCondLst>
                            <p:childTnLst>
                              <p:par>
                                <p:cTn id="65" presetID="22" presetClass="entr" presetSubtype="8"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left)">
                                      <p:cBhvr>
                                        <p:cTn id="67" dur="500"/>
                                        <p:tgtEl>
                                          <p:spTgt spid="43"/>
                                        </p:tgtEl>
                                      </p:cBhvr>
                                    </p:animEffect>
                                  </p:childTnLst>
                                </p:cTn>
                              </p:par>
                              <p:par>
                                <p:cTn id="68" presetID="22" presetClass="entr" presetSubtype="1" fill="hold"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up)">
                                      <p:cBhvr>
                                        <p:cTn id="70" dur="500"/>
                                        <p:tgtEl>
                                          <p:spTgt spid="37"/>
                                        </p:tgtEl>
                                      </p:cBhvr>
                                    </p:animEffect>
                                  </p:childTnLst>
                                </p:cTn>
                              </p:par>
                            </p:childTnLst>
                          </p:cTn>
                        </p:par>
                        <p:par>
                          <p:cTn id="71" fill="hold">
                            <p:stCondLst>
                              <p:cond delay="5000"/>
                            </p:stCondLst>
                            <p:childTnLst>
                              <p:par>
                                <p:cTn id="72" presetID="53" presetClass="entr" presetSubtype="16" fill="hold" nodeType="after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500" fill="hold"/>
                                        <p:tgtEl>
                                          <p:spTgt spid="16"/>
                                        </p:tgtEl>
                                        <p:attrNameLst>
                                          <p:attrName>ppt_w</p:attrName>
                                        </p:attrNameLst>
                                      </p:cBhvr>
                                      <p:tavLst>
                                        <p:tav tm="0">
                                          <p:val>
                                            <p:fltVal val="0"/>
                                          </p:val>
                                        </p:tav>
                                        <p:tav tm="100000">
                                          <p:val>
                                            <p:strVal val="#ppt_w"/>
                                          </p:val>
                                        </p:tav>
                                      </p:tavLst>
                                    </p:anim>
                                    <p:anim calcmode="lin" valueType="num">
                                      <p:cBhvr>
                                        <p:cTn id="75" dur="500" fill="hold"/>
                                        <p:tgtEl>
                                          <p:spTgt spid="16"/>
                                        </p:tgtEl>
                                        <p:attrNameLst>
                                          <p:attrName>ppt_h</p:attrName>
                                        </p:attrNameLst>
                                      </p:cBhvr>
                                      <p:tavLst>
                                        <p:tav tm="0">
                                          <p:val>
                                            <p:fltVal val="0"/>
                                          </p:val>
                                        </p:tav>
                                        <p:tav tm="100000">
                                          <p:val>
                                            <p:strVal val="#ppt_h"/>
                                          </p:val>
                                        </p:tav>
                                      </p:tavLst>
                                    </p:anim>
                                    <p:animEffect transition="in" filter="fade">
                                      <p:cBhvr>
                                        <p:cTn id="76" dur="500"/>
                                        <p:tgtEl>
                                          <p:spTgt spid="16"/>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cBhvr>
                                        <p:cTn id="79" dur="500" fill="hold"/>
                                        <p:tgtEl>
                                          <p:spTgt spid="100"/>
                                        </p:tgtEl>
                                        <p:attrNameLst>
                                          <p:attrName>ppt_w</p:attrName>
                                        </p:attrNameLst>
                                      </p:cBhvr>
                                      <p:tavLst>
                                        <p:tav tm="0">
                                          <p:val>
                                            <p:fltVal val="0"/>
                                          </p:val>
                                        </p:tav>
                                        <p:tav tm="100000">
                                          <p:val>
                                            <p:strVal val="#ppt_w"/>
                                          </p:val>
                                        </p:tav>
                                      </p:tavLst>
                                    </p:anim>
                                    <p:anim calcmode="lin" valueType="num">
                                      <p:cBhvr>
                                        <p:cTn id="80" dur="500" fill="hold"/>
                                        <p:tgtEl>
                                          <p:spTgt spid="100"/>
                                        </p:tgtEl>
                                        <p:attrNameLst>
                                          <p:attrName>ppt_h</p:attrName>
                                        </p:attrNameLst>
                                      </p:cBhvr>
                                      <p:tavLst>
                                        <p:tav tm="0">
                                          <p:val>
                                            <p:fltVal val="0"/>
                                          </p:val>
                                        </p:tav>
                                        <p:tav tm="100000">
                                          <p:val>
                                            <p:strVal val="#ppt_h"/>
                                          </p:val>
                                        </p:tav>
                                      </p:tavLst>
                                    </p:anim>
                                    <p:animEffect transition="in" filter="fade">
                                      <p:cBhvr>
                                        <p:cTn id="81" dur="500"/>
                                        <p:tgtEl>
                                          <p:spTgt spid="100"/>
                                        </p:tgtEl>
                                      </p:cBhvr>
                                    </p:animEffect>
                                  </p:childTnLst>
                                </p:cTn>
                              </p:par>
                            </p:childTnLst>
                          </p:cTn>
                        </p:par>
                        <p:par>
                          <p:cTn id="82" fill="hold">
                            <p:stCondLst>
                              <p:cond delay="5500"/>
                            </p:stCondLst>
                            <p:childTnLst>
                              <p:par>
                                <p:cTn id="83" presetID="10" presetClass="entr" presetSubtype="0" fill="hold" grpId="0" nodeType="afterEffect">
                                  <p:stCondLst>
                                    <p:cond delay="0"/>
                                  </p:stCondLst>
                                  <p:childTnLst>
                                    <p:set>
                                      <p:cBhvr>
                                        <p:cTn id="84" dur="1" fill="hold">
                                          <p:stCondLst>
                                            <p:cond delay="0"/>
                                          </p:stCondLst>
                                        </p:cTn>
                                        <p:tgtEl>
                                          <p:spTgt spid="111"/>
                                        </p:tgtEl>
                                        <p:attrNameLst>
                                          <p:attrName>style.visibility</p:attrName>
                                        </p:attrNameLst>
                                      </p:cBhvr>
                                      <p:to>
                                        <p:strVal val="visible"/>
                                      </p:to>
                                    </p:set>
                                    <p:animEffect transition="in" filter="fade">
                                      <p:cBhvr>
                                        <p:cTn id="85" dur="500"/>
                                        <p:tgtEl>
                                          <p:spTgt spid="111"/>
                                        </p:tgtEl>
                                      </p:cBhvr>
                                    </p:animEffect>
                                  </p:childTnLst>
                                </p:cTn>
                              </p:par>
                            </p:childTnLst>
                          </p:cTn>
                        </p:par>
                        <p:par>
                          <p:cTn id="86" fill="hold">
                            <p:stCondLst>
                              <p:cond delay="6000"/>
                            </p:stCondLst>
                            <p:childTnLst>
                              <p:par>
                                <p:cTn id="87" presetID="22" presetClass="entr" presetSubtype="8" fill="hold" grpId="0" nodeType="after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wipe(left)">
                                      <p:cBhvr>
                                        <p:cTn id="89" dur="500"/>
                                        <p:tgtEl>
                                          <p:spTgt spid="44"/>
                                        </p:tgtEl>
                                      </p:cBhvr>
                                    </p:animEffect>
                                  </p:childTnLst>
                                </p:cTn>
                              </p:par>
                              <p:par>
                                <p:cTn id="90" presetID="22" presetClass="entr" presetSubtype="4" fill="hold" nodeType="with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wipe(down)">
                                      <p:cBhvr>
                                        <p:cTn id="92" dur="500"/>
                                        <p:tgtEl>
                                          <p:spTgt spid="39"/>
                                        </p:tgtEl>
                                      </p:cBhvr>
                                    </p:animEffect>
                                  </p:childTnLst>
                                </p:cTn>
                              </p:par>
                            </p:childTnLst>
                          </p:cTn>
                        </p:par>
                        <p:par>
                          <p:cTn id="93" fill="hold">
                            <p:stCondLst>
                              <p:cond delay="6500"/>
                            </p:stCondLst>
                            <p:childTnLst>
                              <p:par>
                                <p:cTn id="94" presetID="5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animEffect transition="in" filter="fade">
                                      <p:cBhvr>
                                        <p:cTn id="98" dur="500"/>
                                        <p:tgtEl>
                                          <p:spTgt spid="17"/>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109"/>
                                        </p:tgtEl>
                                        <p:attrNameLst>
                                          <p:attrName>style.visibility</p:attrName>
                                        </p:attrNameLst>
                                      </p:cBhvr>
                                      <p:to>
                                        <p:strVal val="visible"/>
                                      </p:to>
                                    </p:set>
                                    <p:anim calcmode="lin" valueType="num">
                                      <p:cBhvr>
                                        <p:cTn id="101" dur="500" fill="hold"/>
                                        <p:tgtEl>
                                          <p:spTgt spid="109"/>
                                        </p:tgtEl>
                                        <p:attrNameLst>
                                          <p:attrName>ppt_w</p:attrName>
                                        </p:attrNameLst>
                                      </p:cBhvr>
                                      <p:tavLst>
                                        <p:tav tm="0">
                                          <p:val>
                                            <p:fltVal val="0"/>
                                          </p:val>
                                        </p:tav>
                                        <p:tav tm="100000">
                                          <p:val>
                                            <p:strVal val="#ppt_w"/>
                                          </p:val>
                                        </p:tav>
                                      </p:tavLst>
                                    </p:anim>
                                    <p:anim calcmode="lin" valueType="num">
                                      <p:cBhvr>
                                        <p:cTn id="102" dur="500" fill="hold"/>
                                        <p:tgtEl>
                                          <p:spTgt spid="109"/>
                                        </p:tgtEl>
                                        <p:attrNameLst>
                                          <p:attrName>ppt_h</p:attrName>
                                        </p:attrNameLst>
                                      </p:cBhvr>
                                      <p:tavLst>
                                        <p:tav tm="0">
                                          <p:val>
                                            <p:fltVal val="0"/>
                                          </p:val>
                                        </p:tav>
                                        <p:tav tm="100000">
                                          <p:val>
                                            <p:strVal val="#ppt_h"/>
                                          </p:val>
                                        </p:tav>
                                      </p:tavLst>
                                    </p:anim>
                                    <p:animEffect transition="in" filter="fade">
                                      <p:cBhvr>
                                        <p:cTn id="103" dur="500"/>
                                        <p:tgtEl>
                                          <p:spTgt spid="109"/>
                                        </p:tgtEl>
                                      </p:cBhvr>
                                    </p:animEffect>
                                  </p:childTnLst>
                                </p:cTn>
                              </p:par>
                            </p:childTnLst>
                          </p:cTn>
                        </p:par>
                        <p:par>
                          <p:cTn id="104" fill="hold">
                            <p:stCondLst>
                              <p:cond delay="7000"/>
                            </p:stCondLst>
                            <p:childTnLst>
                              <p:par>
                                <p:cTn id="105" presetID="10" presetClass="entr" presetSubtype="0" fill="hold" grpId="0" nodeType="afterEffect">
                                  <p:stCondLst>
                                    <p:cond delay="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500"/>
                                        <p:tgtEl>
                                          <p:spTgt spid="114"/>
                                        </p:tgtEl>
                                      </p:cBhvr>
                                    </p:animEffect>
                                  </p:childTnLst>
                                </p:cTn>
                              </p:par>
                            </p:childTnLst>
                          </p:cTn>
                        </p:par>
                        <p:par>
                          <p:cTn id="108" fill="hold">
                            <p:stCondLst>
                              <p:cond delay="7500"/>
                            </p:stCondLst>
                            <p:childTnLst>
                              <p:par>
                                <p:cTn id="109" presetID="22" presetClass="entr" presetSubtype="8" fill="hold" grpId="0" nodeType="after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wipe(left)">
                                      <p:cBhvr>
                                        <p:cTn id="111" dur="500"/>
                                        <p:tgtEl>
                                          <p:spTgt spid="45"/>
                                        </p:tgtEl>
                                      </p:cBhvr>
                                    </p:animEffect>
                                  </p:childTnLst>
                                </p:cTn>
                              </p:par>
                              <p:par>
                                <p:cTn id="112" presetID="22" presetClass="entr" presetSubtype="1" fill="hold" nodeType="with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wipe(up)">
                                      <p:cBhvr>
                                        <p:cTn id="114" dur="500"/>
                                        <p:tgtEl>
                                          <p:spTgt spid="36"/>
                                        </p:tgtEl>
                                      </p:cBhvr>
                                    </p:animEffect>
                                  </p:childTnLst>
                                </p:cTn>
                              </p:par>
                            </p:childTnLst>
                          </p:cTn>
                        </p:par>
                        <p:par>
                          <p:cTn id="115" fill="hold">
                            <p:stCondLst>
                              <p:cond delay="8000"/>
                            </p:stCondLst>
                            <p:childTnLst>
                              <p:par>
                                <p:cTn id="116" presetID="53" presetClass="entr" presetSubtype="16" fill="hold" nodeType="afterEffect">
                                  <p:stCondLst>
                                    <p:cond delay="0"/>
                                  </p:stCondLst>
                                  <p:childTnLst>
                                    <p:set>
                                      <p:cBhvr>
                                        <p:cTn id="117" dur="1" fill="hold">
                                          <p:stCondLst>
                                            <p:cond delay="0"/>
                                          </p:stCondLst>
                                        </p:cTn>
                                        <p:tgtEl>
                                          <p:spTgt spid="18"/>
                                        </p:tgtEl>
                                        <p:attrNameLst>
                                          <p:attrName>style.visibility</p:attrName>
                                        </p:attrNameLst>
                                      </p:cBhvr>
                                      <p:to>
                                        <p:strVal val="visible"/>
                                      </p:to>
                                    </p:set>
                                    <p:anim calcmode="lin" valueType="num">
                                      <p:cBhvr>
                                        <p:cTn id="118" dur="500" fill="hold"/>
                                        <p:tgtEl>
                                          <p:spTgt spid="18"/>
                                        </p:tgtEl>
                                        <p:attrNameLst>
                                          <p:attrName>ppt_w</p:attrName>
                                        </p:attrNameLst>
                                      </p:cBhvr>
                                      <p:tavLst>
                                        <p:tav tm="0">
                                          <p:val>
                                            <p:fltVal val="0"/>
                                          </p:val>
                                        </p:tav>
                                        <p:tav tm="100000">
                                          <p:val>
                                            <p:strVal val="#ppt_w"/>
                                          </p:val>
                                        </p:tav>
                                      </p:tavLst>
                                    </p:anim>
                                    <p:anim calcmode="lin" valueType="num">
                                      <p:cBhvr>
                                        <p:cTn id="119" dur="500" fill="hold"/>
                                        <p:tgtEl>
                                          <p:spTgt spid="18"/>
                                        </p:tgtEl>
                                        <p:attrNameLst>
                                          <p:attrName>ppt_h</p:attrName>
                                        </p:attrNameLst>
                                      </p:cBhvr>
                                      <p:tavLst>
                                        <p:tav tm="0">
                                          <p:val>
                                            <p:fltVal val="0"/>
                                          </p:val>
                                        </p:tav>
                                        <p:tav tm="100000">
                                          <p:val>
                                            <p:strVal val="#ppt_h"/>
                                          </p:val>
                                        </p:tav>
                                      </p:tavLst>
                                    </p:anim>
                                    <p:animEffect transition="in" filter="fade">
                                      <p:cBhvr>
                                        <p:cTn id="120" dur="500"/>
                                        <p:tgtEl>
                                          <p:spTgt spid="18"/>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103"/>
                                        </p:tgtEl>
                                        <p:attrNameLst>
                                          <p:attrName>style.visibility</p:attrName>
                                        </p:attrNameLst>
                                      </p:cBhvr>
                                      <p:to>
                                        <p:strVal val="visible"/>
                                      </p:to>
                                    </p:set>
                                    <p:anim calcmode="lin" valueType="num">
                                      <p:cBhvr>
                                        <p:cTn id="123" dur="500" fill="hold"/>
                                        <p:tgtEl>
                                          <p:spTgt spid="103"/>
                                        </p:tgtEl>
                                        <p:attrNameLst>
                                          <p:attrName>ppt_w</p:attrName>
                                        </p:attrNameLst>
                                      </p:cBhvr>
                                      <p:tavLst>
                                        <p:tav tm="0">
                                          <p:val>
                                            <p:fltVal val="0"/>
                                          </p:val>
                                        </p:tav>
                                        <p:tav tm="100000">
                                          <p:val>
                                            <p:strVal val="#ppt_w"/>
                                          </p:val>
                                        </p:tav>
                                      </p:tavLst>
                                    </p:anim>
                                    <p:anim calcmode="lin" valueType="num">
                                      <p:cBhvr>
                                        <p:cTn id="124" dur="500" fill="hold"/>
                                        <p:tgtEl>
                                          <p:spTgt spid="103"/>
                                        </p:tgtEl>
                                        <p:attrNameLst>
                                          <p:attrName>ppt_h</p:attrName>
                                        </p:attrNameLst>
                                      </p:cBhvr>
                                      <p:tavLst>
                                        <p:tav tm="0">
                                          <p:val>
                                            <p:fltVal val="0"/>
                                          </p:val>
                                        </p:tav>
                                        <p:tav tm="100000">
                                          <p:val>
                                            <p:strVal val="#ppt_h"/>
                                          </p:val>
                                        </p:tav>
                                      </p:tavLst>
                                    </p:anim>
                                    <p:animEffect transition="in" filter="fade">
                                      <p:cBhvr>
                                        <p:cTn id="125" dur="500"/>
                                        <p:tgtEl>
                                          <p:spTgt spid="103"/>
                                        </p:tgtEl>
                                      </p:cBhvr>
                                    </p:animEffect>
                                  </p:childTnLst>
                                </p:cTn>
                              </p:par>
                            </p:childTnLst>
                          </p:cTn>
                        </p:par>
                        <p:par>
                          <p:cTn id="126" fill="hold">
                            <p:stCondLst>
                              <p:cond delay="8500"/>
                            </p:stCondLst>
                            <p:childTnLst>
                              <p:par>
                                <p:cTn id="127" presetID="10" presetClass="entr" presetSubtype="0" fill="hold" grpId="0" nodeType="afterEffect">
                                  <p:stCondLst>
                                    <p:cond delay="0"/>
                                  </p:stCondLst>
                                  <p:childTnLst>
                                    <p:set>
                                      <p:cBhvr>
                                        <p:cTn id="128" dur="1" fill="hold">
                                          <p:stCondLst>
                                            <p:cond delay="0"/>
                                          </p:stCondLst>
                                        </p:cTn>
                                        <p:tgtEl>
                                          <p:spTgt spid="112"/>
                                        </p:tgtEl>
                                        <p:attrNameLst>
                                          <p:attrName>style.visibility</p:attrName>
                                        </p:attrNameLst>
                                      </p:cBhvr>
                                      <p:to>
                                        <p:strVal val="visible"/>
                                      </p:to>
                                    </p:set>
                                    <p:animEffect transition="in" filter="fade">
                                      <p:cBhvr>
                                        <p:cTn id="129"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1" grpId="0" bldLvl="0" animBg="1"/>
      <p:bldP spid="42" grpId="0" bldLvl="0" animBg="1"/>
      <p:bldP spid="43" grpId="0" bldLvl="0" animBg="1"/>
      <p:bldP spid="44" grpId="0" bldLvl="0" animBg="1"/>
      <p:bldP spid="45" grpId="0" bldLvl="0" animBg="1"/>
      <p:bldP spid="97" grpId="0"/>
      <p:bldP spid="100" grpId="0"/>
      <p:bldP spid="103" grpId="0"/>
      <p:bldP spid="108" grpId="0"/>
      <p:bldP spid="109" grpId="0"/>
      <p:bldP spid="110" grpId="0"/>
      <p:bldP spid="111" grpId="0"/>
      <p:bldP spid="112" grpId="0"/>
      <p:bldP spid="113" grpId="0"/>
      <p:bldP spid="1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sp>
        <p:nvSpPr>
          <p:cNvPr id="226" name="Rectangle 10"/>
          <p:cNvSpPr/>
          <p:nvPr/>
        </p:nvSpPr>
        <p:spPr>
          <a:xfrm>
            <a:off x="4910455" y="1537335"/>
            <a:ext cx="5483860" cy="378015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lIns="68577" tIns="34288" rIns="68577" bIns="34288" anchor="ctr"/>
          <a:lstStyle/>
          <a:p>
            <a:pPr algn="ctr" defTabSz="685165">
              <a:defRPr/>
            </a:pPr>
            <a:endParaRPr lang="zh-CN" altLang="zh-CN" sz="1400" kern="0" dirty="0">
              <a:solidFill>
                <a:srgbClr val="FFFFFF"/>
              </a:solidFill>
              <a:cs typeface="+mn-ea"/>
              <a:sym typeface="+mn-lt"/>
            </a:endParaRPr>
          </a:p>
        </p:txBody>
      </p:sp>
      <p:sp>
        <p:nvSpPr>
          <p:cNvPr id="227" name="Rectangle 22"/>
          <p:cNvSpPr/>
          <p:nvPr/>
        </p:nvSpPr>
        <p:spPr>
          <a:xfrm>
            <a:off x="1716405" y="1902460"/>
            <a:ext cx="5110480" cy="1102995"/>
          </a:xfrm>
          <a:prstGeom prst="roundRect">
            <a:avLst>
              <a:gd name="adj" fmla="val 6247"/>
            </a:avLst>
          </a:prstGeom>
          <a:solidFill>
            <a:srgbClr val="4C4C52">
              <a:alpha val="70000"/>
            </a:srgbClr>
          </a:solidFill>
          <a:ln w="25400" cap="flat" cmpd="sng" algn="ctr">
            <a:noFill/>
            <a:prstDash val="solid"/>
          </a:ln>
          <a:effectLst/>
        </p:spPr>
        <p:txBody>
          <a:bodyPr lIns="68577" tIns="34288" rIns="68577" bIns="34288" anchor="ctr"/>
          <a:lstStyle/>
          <a:p>
            <a:pPr algn="ctr" defTabSz="685165">
              <a:defRPr/>
            </a:pPr>
            <a:endParaRPr lang="en-US" sz="1400" kern="0" dirty="0">
              <a:solidFill>
                <a:sysClr val="window" lastClr="FFFFFF"/>
              </a:solidFill>
              <a:cs typeface="+mn-ea"/>
              <a:sym typeface="+mn-lt"/>
            </a:endParaRPr>
          </a:p>
        </p:txBody>
      </p:sp>
      <p:sp>
        <p:nvSpPr>
          <p:cNvPr id="228" name="TextBox 227"/>
          <p:cNvSpPr txBox="1"/>
          <p:nvPr/>
        </p:nvSpPr>
        <p:spPr>
          <a:xfrm>
            <a:off x="1911985" y="2143125"/>
            <a:ext cx="4719955" cy="528955"/>
          </a:xfrm>
          <a:prstGeom prst="rect">
            <a:avLst/>
          </a:prstGeom>
          <a:noFill/>
        </p:spPr>
        <p:txBody>
          <a:bodyPr wrap="square" lIns="68577" tIns="34288" rIns="68577" bIns="34288" rtlCol="0">
            <a:spAutoFit/>
          </a:bodyPr>
          <a:lstStyle/>
          <a:p>
            <a:pPr algn="l" defTabSz="914400">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chemeClr val="bg1"/>
                </a:solidFill>
                <a:effectLst/>
                <a:latin typeface="微软雅黑" panose="020B0503020204020204" charset="-122"/>
                <a:ea typeface="微软雅黑" panose="020B0503020204020204" charset="-122"/>
                <a:sym typeface="+mn-ea"/>
              </a:rPr>
              <a:t>点击此处更换</a:t>
            </a:r>
            <a:r>
              <a:rPr lang="zh-CN" altLang="en-US" sz="1000" dirty="0" smtClean="0">
                <a:solidFill>
                  <a:schemeClr val="bg1"/>
                </a:solidFill>
                <a:effectLst/>
                <a:latin typeface="微软雅黑" panose="020B0503020204020204" charset="-122"/>
                <a:ea typeface="微软雅黑" panose="020B0503020204020204" charset="-122"/>
                <a:sym typeface="+mn-ea"/>
              </a:rPr>
              <a:t>文本点击</a:t>
            </a:r>
            <a:r>
              <a:rPr lang="zh-CN" altLang="en-US" sz="1000" dirty="0">
                <a:solidFill>
                  <a:schemeClr val="bg1"/>
                </a:solidFill>
                <a:effectLst/>
                <a:latin typeface="微软雅黑" panose="020B0503020204020204" charset="-122"/>
                <a:ea typeface="微软雅黑" panose="020B0503020204020204" charset="-122"/>
                <a:sym typeface="+mn-ea"/>
              </a:rPr>
              <a:t>此处更换</a:t>
            </a:r>
            <a:r>
              <a:rPr lang="zh-CN" altLang="en-US" sz="1000" dirty="0" smtClean="0">
                <a:solidFill>
                  <a:schemeClr val="bg1"/>
                </a:solidFill>
                <a:effectLst/>
                <a:latin typeface="微软雅黑" panose="020B0503020204020204" charset="-122"/>
                <a:ea typeface="微软雅黑" panose="020B0503020204020204" charset="-122"/>
                <a:sym typeface="+mn-ea"/>
              </a:rPr>
              <a:t>文本点击</a:t>
            </a:r>
            <a:r>
              <a:rPr lang="zh-CN" altLang="en-US" sz="1000" dirty="0">
                <a:solidFill>
                  <a:schemeClr val="bg1"/>
                </a:solidFill>
                <a:effectLst/>
                <a:latin typeface="微软雅黑" panose="020B0503020204020204" charset="-122"/>
                <a:ea typeface="微软雅黑" panose="020B0503020204020204" charset="-122"/>
                <a:sym typeface="+mn-ea"/>
              </a:rPr>
              <a:t>此处更换</a:t>
            </a:r>
            <a:r>
              <a:rPr lang="zh-CN" altLang="en-US" sz="1000" dirty="0" smtClean="0">
                <a:solidFill>
                  <a:schemeClr val="bg1"/>
                </a:solidFill>
                <a:effectLst/>
                <a:latin typeface="微软雅黑" panose="020B0503020204020204" charset="-122"/>
                <a:ea typeface="微软雅黑" panose="020B0503020204020204" charset="-122"/>
                <a:sym typeface="+mn-ea"/>
              </a:rPr>
              <a:t>文本点击</a:t>
            </a:r>
            <a:r>
              <a:rPr lang="zh-CN" altLang="en-US" sz="1000" dirty="0">
                <a:solidFill>
                  <a:schemeClr val="bg1"/>
                </a:solidFill>
                <a:effectLst/>
                <a:latin typeface="微软雅黑" panose="020B0503020204020204" charset="-122"/>
                <a:ea typeface="微软雅黑" panose="020B0503020204020204" charset="-122"/>
                <a:sym typeface="+mn-ea"/>
              </a:rPr>
              <a:t>此处更换</a:t>
            </a:r>
            <a:r>
              <a:rPr lang="zh-CN" altLang="en-US" sz="1000" dirty="0" smtClean="0">
                <a:solidFill>
                  <a:schemeClr val="bg1"/>
                </a:solidFill>
                <a:effectLst/>
                <a:latin typeface="微软雅黑" panose="020B0503020204020204" charset="-122"/>
                <a:ea typeface="微软雅黑" panose="020B0503020204020204" charset="-122"/>
                <a:sym typeface="+mn-ea"/>
              </a:rPr>
              <a:t>文本点击</a:t>
            </a:r>
            <a:r>
              <a:rPr lang="zh-CN" altLang="en-US" sz="1000" dirty="0">
                <a:solidFill>
                  <a:schemeClr val="bg1"/>
                </a:solidFill>
                <a:effectLst/>
                <a:latin typeface="微软雅黑" panose="020B0503020204020204" charset="-122"/>
                <a:ea typeface="微软雅黑" panose="020B0503020204020204" charset="-122"/>
                <a:sym typeface="+mn-ea"/>
              </a:rPr>
              <a:t>此处更换</a:t>
            </a:r>
            <a:r>
              <a:rPr lang="zh-CN" altLang="en-US" sz="1000" dirty="0" smtClean="0">
                <a:solidFill>
                  <a:schemeClr val="bg1"/>
                </a:solidFill>
                <a:effectLst/>
                <a:latin typeface="微软雅黑" panose="020B0503020204020204" charset="-122"/>
                <a:ea typeface="微软雅黑" panose="020B0503020204020204" charset="-122"/>
                <a:sym typeface="+mn-ea"/>
              </a:rPr>
              <a:t>文本</a:t>
            </a:r>
            <a:endParaRPr lang="zh-CN" altLang="en-US" sz="1000" kern="0" dirty="0">
              <a:solidFill>
                <a:schemeClr val="bg1"/>
              </a:solidFill>
              <a:effectLst/>
              <a:latin typeface="微软雅黑" panose="020B0503020204020204" charset="-122"/>
              <a:ea typeface="微软雅黑" panose="020B0503020204020204" charset="-122"/>
              <a:cs typeface="+mn-ea"/>
              <a:sym typeface="+mn-ea"/>
            </a:endParaRPr>
          </a:p>
        </p:txBody>
      </p:sp>
      <p:sp>
        <p:nvSpPr>
          <p:cNvPr id="230" name="Rectangle 4"/>
          <p:cNvSpPr/>
          <p:nvPr/>
        </p:nvSpPr>
        <p:spPr>
          <a:xfrm>
            <a:off x="1716405" y="3329305"/>
            <a:ext cx="2841625" cy="1223408"/>
          </a:xfrm>
          <a:prstGeom prst="rect">
            <a:avLst/>
          </a:prstGeom>
        </p:spPr>
        <p:txBody>
          <a:bodyPr wrap="square" lIns="68577" tIns="34288" rIns="68577" bIns="34288">
            <a:spAutoFit/>
          </a:bodyPr>
          <a:lstStyle/>
          <a:p>
            <a:pPr algn="l" defTabSz="914400">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lang="zh-CN" altLang="en-US" sz="1000" kern="0" dirty="0">
              <a:solidFill>
                <a:srgbClr val="4C4C52"/>
              </a:solidFill>
              <a:effectLst/>
              <a:latin typeface="微软雅黑" panose="020B0503020204020204" charset="-122"/>
              <a:ea typeface="微软雅黑" panose="020B0503020204020204" charset="-122"/>
              <a:cs typeface="+mn-ea"/>
              <a:sym typeface="+mn-ea"/>
            </a:endParaRPr>
          </a:p>
        </p:txBody>
      </p:sp>
      <p:sp>
        <p:nvSpPr>
          <p:cNvPr id="231" name="矩形 230"/>
          <p:cNvSpPr/>
          <p:nvPr/>
        </p:nvSpPr>
        <p:spPr>
          <a:xfrm>
            <a:off x="5685790" y="5447030"/>
            <a:ext cx="2237740" cy="344170"/>
          </a:xfrm>
          <a:prstGeom prst="rect">
            <a:avLst/>
          </a:prstGeom>
        </p:spPr>
        <p:txBody>
          <a:bodyPr wrap="square" lIns="68577" tIns="34288" rIns="68577" bIns="34288">
            <a:spAutoFit/>
          </a:bodyPr>
          <a:lstStyle/>
          <a:p>
            <a:r>
              <a:rPr lang="zh-CN" altLang="en-US" b="1" dirty="0">
                <a:solidFill>
                  <a:srgbClr val="4C4C52"/>
                </a:solidFill>
                <a:latin typeface="微软雅黑" panose="020B0503020204020204" charset="-122"/>
                <a:ea typeface="微软雅黑" panose="020B0503020204020204" charset="-122"/>
                <a:cs typeface="+mn-ea"/>
                <a:sym typeface="+mn-lt"/>
              </a:rPr>
              <a:t>单击此处输入文本</a:t>
            </a:r>
          </a:p>
        </p:txBody>
      </p:sp>
      <p:sp>
        <p:nvSpPr>
          <p:cNvPr id="232" name="Rectangle 35"/>
          <p:cNvSpPr/>
          <p:nvPr/>
        </p:nvSpPr>
        <p:spPr>
          <a:xfrm rot="10800000">
            <a:off x="4900930" y="5306695"/>
            <a:ext cx="624840" cy="624840"/>
          </a:xfrm>
          <a:prstGeom prst="round2SameRect">
            <a:avLst/>
          </a:prstGeom>
          <a:solidFill>
            <a:srgbClr val="4C4C52"/>
          </a:solidFill>
          <a:ln w="25400" cap="flat" cmpd="sng" algn="ctr">
            <a:noFill/>
            <a:prstDash val="solid"/>
          </a:ln>
          <a:effectLst/>
        </p:spPr>
        <p:txBody>
          <a:bodyPr lIns="68577" tIns="34288" rIns="68577" bIns="34288" rtlCol="0" anchor="ctr"/>
          <a:lstStyle/>
          <a:p>
            <a:pPr algn="ctr" defTabSz="685165">
              <a:defRPr/>
            </a:pPr>
            <a:endParaRPr lang="en-US" sz="1400" kern="0" dirty="0">
              <a:solidFill>
                <a:srgbClr val="00B0F0"/>
              </a:solidFill>
              <a:cs typeface="+mn-ea"/>
              <a:sym typeface="+mn-lt"/>
            </a:endParaRPr>
          </a:p>
        </p:txBody>
      </p:sp>
      <p:sp>
        <p:nvSpPr>
          <p:cNvPr id="233" name="Freeform 1666"/>
          <p:cNvSpPr>
            <a:spLocks noEditPoints="1"/>
          </p:cNvSpPr>
          <p:nvPr/>
        </p:nvSpPr>
        <p:spPr bwMode="auto">
          <a:xfrm>
            <a:off x="5033010" y="5434965"/>
            <a:ext cx="367665" cy="367665"/>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7" tIns="34288" rIns="68577" bIns="34288" numCol="1" anchor="t" anchorCtr="0" compatLnSpc="1"/>
          <a:lstStyle/>
          <a:p>
            <a:endParaRPr lang="zh-CN" altLang="en-US" sz="1800">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27"/>
                                        </p:tgtEl>
                                        <p:attrNameLst>
                                          <p:attrName>style.visibility</p:attrName>
                                        </p:attrNameLst>
                                      </p:cBhvr>
                                      <p:to>
                                        <p:strVal val="visible"/>
                                      </p:to>
                                    </p:set>
                                    <p:animEffect transition="in" filter="wipe(left)">
                                      <p:cBhvr>
                                        <p:cTn id="23" dur="500"/>
                                        <p:tgtEl>
                                          <p:spTgt spid="227"/>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26"/>
                                        </p:tgtEl>
                                        <p:attrNameLst>
                                          <p:attrName>style.visibility</p:attrName>
                                        </p:attrNameLst>
                                      </p:cBhvr>
                                      <p:to>
                                        <p:strVal val="visible"/>
                                      </p:to>
                                    </p:set>
                                    <p:animEffect transition="in" filter="wipe(right)">
                                      <p:cBhvr>
                                        <p:cTn id="26" dur="500"/>
                                        <p:tgtEl>
                                          <p:spTgt spid="226"/>
                                        </p:tgtEl>
                                      </p:cBhvr>
                                    </p:animEffect>
                                  </p:childTnLst>
                                </p:cTn>
                              </p:par>
                            </p:childTnLst>
                          </p:cTn>
                        </p:par>
                        <p:par>
                          <p:cTn id="27" fill="hold">
                            <p:stCondLst>
                              <p:cond delay="2000"/>
                            </p:stCondLst>
                            <p:childTnLst>
                              <p:par>
                                <p:cTn id="28" presetID="29" presetClass="entr" presetSubtype="0" fill="hold" grpId="0" nodeType="afterEffect">
                                  <p:stCondLst>
                                    <p:cond delay="0"/>
                                  </p:stCondLst>
                                  <p:childTnLst>
                                    <p:set>
                                      <p:cBhvr>
                                        <p:cTn id="29" dur="1" fill="hold">
                                          <p:stCondLst>
                                            <p:cond delay="0"/>
                                          </p:stCondLst>
                                        </p:cTn>
                                        <p:tgtEl>
                                          <p:spTgt spid="228"/>
                                        </p:tgtEl>
                                        <p:attrNameLst>
                                          <p:attrName>style.visibility</p:attrName>
                                        </p:attrNameLst>
                                      </p:cBhvr>
                                      <p:to>
                                        <p:strVal val="visible"/>
                                      </p:to>
                                    </p:set>
                                    <p:anim calcmode="lin" valueType="num">
                                      <p:cBhvr>
                                        <p:cTn id="30" dur="1000" fill="hold"/>
                                        <p:tgtEl>
                                          <p:spTgt spid="228"/>
                                        </p:tgtEl>
                                        <p:attrNameLst>
                                          <p:attrName>ppt_x</p:attrName>
                                        </p:attrNameLst>
                                      </p:cBhvr>
                                      <p:tavLst>
                                        <p:tav tm="0">
                                          <p:val>
                                            <p:strVal val="#ppt_x-.2"/>
                                          </p:val>
                                        </p:tav>
                                        <p:tav tm="100000">
                                          <p:val>
                                            <p:strVal val="#ppt_x"/>
                                          </p:val>
                                        </p:tav>
                                      </p:tavLst>
                                    </p:anim>
                                    <p:anim calcmode="lin" valueType="num">
                                      <p:cBhvr>
                                        <p:cTn id="31" dur="1000" fill="hold"/>
                                        <p:tgtEl>
                                          <p:spTgt spid="228"/>
                                        </p:tgtEl>
                                        <p:attrNameLst>
                                          <p:attrName>ppt_y</p:attrName>
                                        </p:attrNameLst>
                                      </p:cBhvr>
                                      <p:tavLst>
                                        <p:tav tm="0">
                                          <p:val>
                                            <p:strVal val="#ppt_y"/>
                                          </p:val>
                                        </p:tav>
                                        <p:tav tm="100000">
                                          <p:val>
                                            <p:strVal val="#ppt_y"/>
                                          </p:val>
                                        </p:tav>
                                      </p:tavLst>
                                    </p:anim>
                                    <p:animEffect transition="in" filter="wipe(right)" prLst="gradientSize: 0.1">
                                      <p:cBhvr>
                                        <p:cTn id="32" dur="1000"/>
                                        <p:tgtEl>
                                          <p:spTgt spid="228"/>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230"/>
                                        </p:tgtEl>
                                        <p:attrNameLst>
                                          <p:attrName>style.visibility</p:attrName>
                                        </p:attrNameLst>
                                      </p:cBhvr>
                                      <p:to>
                                        <p:strVal val="visible"/>
                                      </p:to>
                                    </p:set>
                                    <p:animEffect transition="in" filter="wipe(up)">
                                      <p:cBhvr>
                                        <p:cTn id="36" dur="500"/>
                                        <p:tgtEl>
                                          <p:spTgt spid="230"/>
                                        </p:tgtEl>
                                      </p:cBhvr>
                                    </p:animEffect>
                                  </p:childTnLst>
                                </p:cTn>
                              </p:par>
                              <p:par>
                                <p:cTn id="37" presetID="22" presetClass="entr" presetSubtype="1" fill="hold" grpId="0" nodeType="withEffect">
                                  <p:stCondLst>
                                    <p:cond delay="750"/>
                                  </p:stCondLst>
                                  <p:childTnLst>
                                    <p:set>
                                      <p:cBhvr>
                                        <p:cTn id="38" dur="1" fill="hold">
                                          <p:stCondLst>
                                            <p:cond delay="0"/>
                                          </p:stCondLst>
                                        </p:cTn>
                                        <p:tgtEl>
                                          <p:spTgt spid="232"/>
                                        </p:tgtEl>
                                        <p:attrNameLst>
                                          <p:attrName>style.visibility</p:attrName>
                                        </p:attrNameLst>
                                      </p:cBhvr>
                                      <p:to>
                                        <p:strVal val="visible"/>
                                      </p:to>
                                    </p:set>
                                    <p:animEffect transition="in" filter="wipe(up)">
                                      <p:cBhvr>
                                        <p:cTn id="39" dur="500"/>
                                        <p:tgtEl>
                                          <p:spTgt spid="232"/>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233"/>
                                        </p:tgtEl>
                                        <p:attrNameLst>
                                          <p:attrName>style.visibility</p:attrName>
                                        </p:attrNameLst>
                                      </p:cBhvr>
                                      <p:to>
                                        <p:strVal val="visible"/>
                                      </p:to>
                                    </p:set>
                                    <p:anim calcmode="lin" valueType="num">
                                      <p:cBhvr>
                                        <p:cTn id="42" dur="500" fill="hold"/>
                                        <p:tgtEl>
                                          <p:spTgt spid="233"/>
                                        </p:tgtEl>
                                        <p:attrNameLst>
                                          <p:attrName>ppt_w</p:attrName>
                                        </p:attrNameLst>
                                      </p:cBhvr>
                                      <p:tavLst>
                                        <p:tav tm="0">
                                          <p:val>
                                            <p:fltVal val="0"/>
                                          </p:val>
                                        </p:tav>
                                        <p:tav tm="100000">
                                          <p:val>
                                            <p:strVal val="#ppt_w"/>
                                          </p:val>
                                        </p:tav>
                                      </p:tavLst>
                                    </p:anim>
                                    <p:anim calcmode="lin" valueType="num">
                                      <p:cBhvr>
                                        <p:cTn id="43" dur="500" fill="hold"/>
                                        <p:tgtEl>
                                          <p:spTgt spid="233"/>
                                        </p:tgtEl>
                                        <p:attrNameLst>
                                          <p:attrName>ppt_h</p:attrName>
                                        </p:attrNameLst>
                                      </p:cBhvr>
                                      <p:tavLst>
                                        <p:tav tm="0">
                                          <p:val>
                                            <p:fltVal val="0"/>
                                          </p:val>
                                        </p:tav>
                                        <p:tav tm="100000">
                                          <p:val>
                                            <p:strVal val="#ppt_h"/>
                                          </p:val>
                                        </p:tav>
                                      </p:tavLst>
                                    </p:anim>
                                    <p:animEffect transition="in" filter="fade">
                                      <p:cBhvr>
                                        <p:cTn id="44" dur="500"/>
                                        <p:tgtEl>
                                          <p:spTgt spid="233"/>
                                        </p:tgtEl>
                                      </p:cBhvr>
                                    </p:animEffect>
                                  </p:childTnLst>
                                </p:cTn>
                              </p:par>
                            </p:childTnLst>
                          </p:cTn>
                        </p:par>
                        <p:par>
                          <p:cTn id="45" fill="hold">
                            <p:stCondLst>
                              <p:cond delay="3500"/>
                            </p:stCondLst>
                            <p:childTnLst>
                              <p:par>
                                <p:cTn id="46" presetID="12" presetClass="entr" presetSubtype="8" fill="hold" grpId="0" nodeType="afterEffect">
                                  <p:stCondLst>
                                    <p:cond delay="0"/>
                                  </p:stCondLst>
                                  <p:childTnLst>
                                    <p:set>
                                      <p:cBhvr>
                                        <p:cTn id="47" dur="1" fill="hold">
                                          <p:stCondLst>
                                            <p:cond delay="0"/>
                                          </p:stCondLst>
                                        </p:cTn>
                                        <p:tgtEl>
                                          <p:spTgt spid="231"/>
                                        </p:tgtEl>
                                        <p:attrNameLst>
                                          <p:attrName>style.visibility</p:attrName>
                                        </p:attrNameLst>
                                      </p:cBhvr>
                                      <p:to>
                                        <p:strVal val="visible"/>
                                      </p:to>
                                    </p:set>
                                    <p:anim calcmode="lin" valueType="num">
                                      <p:cBhvr additive="base">
                                        <p:cTn id="48" dur="500"/>
                                        <p:tgtEl>
                                          <p:spTgt spid="231"/>
                                        </p:tgtEl>
                                        <p:attrNameLst>
                                          <p:attrName>ppt_x</p:attrName>
                                        </p:attrNameLst>
                                      </p:cBhvr>
                                      <p:tavLst>
                                        <p:tav tm="0">
                                          <p:val>
                                            <p:strVal val="#ppt_x-#ppt_w*1.125000"/>
                                          </p:val>
                                        </p:tav>
                                        <p:tav tm="100000">
                                          <p:val>
                                            <p:strVal val="#ppt_x"/>
                                          </p:val>
                                        </p:tav>
                                      </p:tavLst>
                                    </p:anim>
                                    <p:animEffect transition="in" filter="wipe(right)">
                                      <p:cBhvr>
                                        <p:cTn id="49" dur="500"/>
                                        <p:tgtEl>
                                          <p:spTgt spid="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26" grpId="0" bldLvl="0" animBg="1"/>
      <p:bldP spid="227" grpId="0" bldLvl="0" animBg="1"/>
      <p:bldP spid="228" grpId="0"/>
      <p:bldP spid="230" grpId="0"/>
      <p:bldP spid="231" grpId="0"/>
      <p:bldP spid="232" grpId="0" bldLvl="0" animBg="1"/>
      <p:bldP spid="23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grpSp>
        <p:nvGrpSpPr>
          <p:cNvPr id="3" name="组合 3"/>
          <p:cNvGrpSpPr/>
          <p:nvPr/>
        </p:nvGrpSpPr>
        <p:grpSpPr bwMode="auto">
          <a:xfrm>
            <a:off x="4898845" y="2280921"/>
            <a:ext cx="2386164" cy="2643986"/>
            <a:chOff x="0" y="0"/>
            <a:chExt cx="3926934" cy="4352253"/>
          </a:xfrm>
        </p:grpSpPr>
        <p:sp>
          <p:nvSpPr>
            <p:cNvPr id="5" name="等腰三角形 4"/>
            <p:cNvSpPr>
              <a:spLocks noChangeArrowheads="1"/>
            </p:cNvSpPr>
            <p:nvPr/>
          </p:nvSpPr>
          <p:spPr bwMode="auto">
            <a:xfrm rot="-4373613">
              <a:off x="-268014" y="268014"/>
              <a:ext cx="3886200" cy="3350172"/>
            </a:xfrm>
            <a:prstGeom prst="triangle">
              <a:avLst>
                <a:gd name="adj" fmla="val 50000"/>
              </a:avLst>
            </a:prstGeom>
            <a:noFill/>
            <a:ln w="19050">
              <a:solidFill>
                <a:srgbClr val="4C4C52"/>
              </a:solidFill>
              <a:miter lim="800000"/>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C4C52"/>
                </a:solidFill>
                <a:effectLst/>
                <a:uLnTx/>
                <a:uFillTx/>
                <a:latin typeface="Calibri" panose="020F0502020204030204" charset="0"/>
                <a:ea typeface="宋体" panose="02010600030101010101" pitchFamily="2" charset="-122"/>
              </a:endParaRPr>
            </a:p>
          </p:txBody>
        </p:sp>
        <p:sp>
          <p:nvSpPr>
            <p:cNvPr id="6" name="等腰三角形 5"/>
            <p:cNvSpPr>
              <a:spLocks noChangeArrowheads="1"/>
            </p:cNvSpPr>
            <p:nvPr/>
          </p:nvSpPr>
          <p:spPr bwMode="auto">
            <a:xfrm rot="-5400000">
              <a:off x="-55590" y="665598"/>
              <a:ext cx="3565365" cy="3073590"/>
            </a:xfrm>
            <a:prstGeom prst="triangle">
              <a:avLst>
                <a:gd name="adj" fmla="val 50000"/>
              </a:avLst>
            </a:prstGeom>
            <a:solidFill>
              <a:srgbClr val="4C4C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C4C52"/>
                </a:solidFill>
                <a:effectLst/>
                <a:uLnTx/>
                <a:uFillTx/>
                <a:latin typeface="Calibri" panose="020F0502020204030204" charset="0"/>
                <a:ea typeface="宋体" panose="02010600030101010101" pitchFamily="2" charset="-122"/>
              </a:endParaRPr>
            </a:p>
          </p:txBody>
        </p:sp>
        <p:sp>
          <p:nvSpPr>
            <p:cNvPr id="7" name="椭圆 6"/>
            <p:cNvSpPr>
              <a:spLocks noChangeArrowheads="1"/>
            </p:cNvSpPr>
            <p:nvPr/>
          </p:nvSpPr>
          <p:spPr bwMode="auto">
            <a:xfrm>
              <a:off x="25197" y="1363044"/>
              <a:ext cx="228600" cy="228600"/>
            </a:xfrm>
            <a:prstGeom prst="ellipse">
              <a:avLst/>
            </a:prstGeom>
            <a:solidFill>
              <a:srgbClr val="4C4C52"/>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C4C52"/>
                </a:solidFill>
                <a:effectLst/>
                <a:uLnTx/>
                <a:uFillTx/>
                <a:latin typeface="Calibri" panose="020F0502020204030204" charset="0"/>
                <a:ea typeface="宋体" panose="02010600030101010101" pitchFamily="2" charset="-122"/>
              </a:endParaRPr>
            </a:p>
          </p:txBody>
        </p:sp>
        <p:sp>
          <p:nvSpPr>
            <p:cNvPr id="8" name="椭圆 7"/>
            <p:cNvSpPr>
              <a:spLocks noChangeArrowheads="1"/>
            </p:cNvSpPr>
            <p:nvPr/>
          </p:nvSpPr>
          <p:spPr bwMode="auto">
            <a:xfrm>
              <a:off x="2577897" y="4123653"/>
              <a:ext cx="228600" cy="228600"/>
            </a:xfrm>
            <a:prstGeom prst="ellipse">
              <a:avLst/>
            </a:prstGeom>
            <a:solidFill>
              <a:srgbClr val="4C4C52"/>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C4C52"/>
                </a:solidFill>
                <a:effectLst/>
                <a:uLnTx/>
                <a:uFillTx/>
                <a:latin typeface="Calibri" panose="020F0502020204030204" charset="0"/>
                <a:ea typeface="宋体" panose="02010600030101010101" pitchFamily="2" charset="-122"/>
              </a:endParaRPr>
            </a:p>
          </p:txBody>
        </p:sp>
        <p:sp>
          <p:nvSpPr>
            <p:cNvPr id="13" name="椭圆 8"/>
            <p:cNvSpPr>
              <a:spLocks noChangeArrowheads="1"/>
            </p:cNvSpPr>
            <p:nvPr/>
          </p:nvSpPr>
          <p:spPr bwMode="auto">
            <a:xfrm>
              <a:off x="3698334" y="500199"/>
              <a:ext cx="228600" cy="228600"/>
            </a:xfrm>
            <a:prstGeom prst="ellipse">
              <a:avLst/>
            </a:prstGeom>
            <a:solidFill>
              <a:srgbClr val="4C4C52"/>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C4C52"/>
                </a:solidFill>
                <a:effectLst/>
                <a:uLnTx/>
                <a:uFillTx/>
                <a:latin typeface="Calibri" panose="020F0502020204030204" charset="0"/>
                <a:ea typeface="宋体" panose="02010600030101010101" pitchFamily="2" charset="-122"/>
              </a:endParaRPr>
            </a:p>
          </p:txBody>
        </p:sp>
      </p:grpSp>
      <p:sp>
        <p:nvSpPr>
          <p:cNvPr id="15" name="TextBox 35"/>
          <p:cNvSpPr txBox="1"/>
          <p:nvPr/>
        </p:nvSpPr>
        <p:spPr>
          <a:xfrm>
            <a:off x="1799350" y="2029733"/>
            <a:ext cx="3072266" cy="553998"/>
          </a:xfrm>
          <a:prstGeom prst="rect">
            <a:avLst/>
          </a:prstGeom>
          <a:noFill/>
        </p:spPr>
        <p:txBody>
          <a:bodyPr wrap="square" rtlCol="0">
            <a:spAutoFit/>
          </a:bodyPr>
          <a:lstStyle/>
          <a:p>
            <a:pPr marL="0" lvl="0" algn="l" defTabSz="914400" eaLnBrk="1"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kumimoji="0" lang="zh-CN" altLang="en-US" sz="1000" b="0"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p:txBody>
      </p:sp>
      <p:sp>
        <p:nvSpPr>
          <p:cNvPr id="16" name="文本框 15"/>
          <p:cNvSpPr txBox="1"/>
          <p:nvPr/>
        </p:nvSpPr>
        <p:spPr>
          <a:xfrm>
            <a:off x="1795780" y="1696720"/>
            <a:ext cx="1927225" cy="337185"/>
          </a:xfrm>
          <a:prstGeom prst="rect">
            <a:avLst/>
          </a:prstGeom>
          <a:noFill/>
        </p:spPr>
        <p:txBody>
          <a:bodyPr wrap="square" rtlCol="0">
            <a:spAutoFit/>
          </a:bodyPr>
          <a:lstStyle/>
          <a:p>
            <a:pPr marL="0" lvl="0" algn="l" defTabSz="914400" eaLnBrk="1" latinLnBrk="0" hangingPunct="1">
              <a:lnSpc>
                <a:spcPct val="100000"/>
              </a:lnSpc>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kumimoji="0" lang="zh-CN" altLang="en-US" sz="1600" b="1"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p:txBody>
      </p:sp>
      <p:sp>
        <p:nvSpPr>
          <p:cNvPr id="22" name="TextBox 35"/>
          <p:cNvSpPr txBox="1"/>
          <p:nvPr/>
        </p:nvSpPr>
        <p:spPr>
          <a:xfrm>
            <a:off x="1803160" y="3441973"/>
            <a:ext cx="3072266" cy="553998"/>
          </a:xfrm>
          <a:prstGeom prst="rect">
            <a:avLst/>
          </a:prstGeom>
          <a:noFill/>
        </p:spPr>
        <p:txBody>
          <a:bodyPr wrap="square" rtlCol="0">
            <a:spAutoFit/>
          </a:bodyPr>
          <a:lstStyle/>
          <a:p>
            <a:pPr marL="0" lvl="0" algn="l" defTabSz="914400" eaLnBrk="1"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kumimoji="0" lang="zh-CN" altLang="en-US" sz="1000" b="0"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p:txBody>
      </p:sp>
      <p:sp>
        <p:nvSpPr>
          <p:cNvPr id="23" name="文本框 22"/>
          <p:cNvSpPr txBox="1"/>
          <p:nvPr/>
        </p:nvSpPr>
        <p:spPr>
          <a:xfrm>
            <a:off x="1799590" y="3108960"/>
            <a:ext cx="1927225" cy="337185"/>
          </a:xfrm>
          <a:prstGeom prst="rect">
            <a:avLst/>
          </a:prstGeom>
          <a:noFill/>
        </p:spPr>
        <p:txBody>
          <a:bodyPr wrap="square" rtlCol="0">
            <a:spAutoFit/>
          </a:bodyPr>
          <a:lstStyle/>
          <a:p>
            <a:pPr marL="0" lvl="0" algn="l" defTabSz="914400" eaLnBrk="1" latinLnBrk="0" hangingPunct="1">
              <a:lnSpc>
                <a:spcPct val="100000"/>
              </a:lnSpc>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kumimoji="0" lang="zh-CN" altLang="en-US" sz="1600" b="1"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p:txBody>
      </p:sp>
      <p:sp>
        <p:nvSpPr>
          <p:cNvPr id="24" name="TextBox 35"/>
          <p:cNvSpPr txBox="1"/>
          <p:nvPr/>
        </p:nvSpPr>
        <p:spPr>
          <a:xfrm>
            <a:off x="1806970" y="4858023"/>
            <a:ext cx="3072266" cy="553998"/>
          </a:xfrm>
          <a:prstGeom prst="rect">
            <a:avLst/>
          </a:prstGeom>
          <a:noFill/>
        </p:spPr>
        <p:txBody>
          <a:bodyPr wrap="square" rtlCol="0">
            <a:spAutoFit/>
          </a:bodyPr>
          <a:lstStyle/>
          <a:p>
            <a:pPr marL="0" lvl="0" algn="l" defTabSz="914400" eaLnBrk="1"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kumimoji="0" lang="zh-CN" altLang="en-US" sz="1000" b="0"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p:txBody>
      </p:sp>
      <p:sp>
        <p:nvSpPr>
          <p:cNvPr id="25" name="文本框 24"/>
          <p:cNvSpPr txBox="1"/>
          <p:nvPr/>
        </p:nvSpPr>
        <p:spPr>
          <a:xfrm>
            <a:off x="1803400" y="4525010"/>
            <a:ext cx="1927225" cy="337185"/>
          </a:xfrm>
          <a:prstGeom prst="rect">
            <a:avLst/>
          </a:prstGeom>
          <a:noFill/>
        </p:spPr>
        <p:txBody>
          <a:bodyPr wrap="square" rtlCol="0">
            <a:spAutoFit/>
          </a:bodyPr>
          <a:lstStyle/>
          <a:p>
            <a:pPr marL="0" lvl="0" algn="l" defTabSz="914400" eaLnBrk="1" latinLnBrk="0" hangingPunct="1">
              <a:lnSpc>
                <a:spcPct val="100000"/>
              </a:lnSpc>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kumimoji="0" lang="zh-CN" altLang="en-US" sz="1600" b="1"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p:txBody>
      </p:sp>
      <p:sp>
        <p:nvSpPr>
          <p:cNvPr id="26" name="TextBox 35"/>
          <p:cNvSpPr txBox="1"/>
          <p:nvPr/>
        </p:nvSpPr>
        <p:spPr>
          <a:xfrm>
            <a:off x="7595630" y="2029733"/>
            <a:ext cx="3072266" cy="553998"/>
          </a:xfrm>
          <a:prstGeom prst="rect">
            <a:avLst/>
          </a:prstGeom>
          <a:noFill/>
        </p:spPr>
        <p:txBody>
          <a:bodyPr wrap="square" rtlCol="0">
            <a:spAutoFit/>
          </a:bodyPr>
          <a:lstStyle/>
          <a:p>
            <a:pPr marL="0" lvl="0" algn="l" defTabSz="914400" eaLnBrk="1"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kumimoji="0" lang="zh-CN" altLang="en-US" sz="1000" b="0"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p:txBody>
      </p:sp>
      <p:sp>
        <p:nvSpPr>
          <p:cNvPr id="27" name="文本框 26"/>
          <p:cNvSpPr txBox="1"/>
          <p:nvPr/>
        </p:nvSpPr>
        <p:spPr>
          <a:xfrm>
            <a:off x="7592060" y="1696720"/>
            <a:ext cx="1927225" cy="337185"/>
          </a:xfrm>
          <a:prstGeom prst="rect">
            <a:avLst/>
          </a:prstGeom>
          <a:noFill/>
        </p:spPr>
        <p:txBody>
          <a:bodyPr wrap="square" rtlCol="0">
            <a:spAutoFit/>
          </a:bodyPr>
          <a:lstStyle/>
          <a:p>
            <a:pPr marL="0" lvl="0" algn="l" defTabSz="914400" eaLnBrk="1" latinLnBrk="0" hangingPunct="1">
              <a:lnSpc>
                <a:spcPct val="100000"/>
              </a:lnSpc>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kumimoji="0" lang="zh-CN" altLang="en-US" sz="1600" b="1"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p:txBody>
      </p:sp>
      <p:sp>
        <p:nvSpPr>
          <p:cNvPr id="28" name="TextBox 35"/>
          <p:cNvSpPr txBox="1"/>
          <p:nvPr/>
        </p:nvSpPr>
        <p:spPr>
          <a:xfrm>
            <a:off x="7599440" y="3441973"/>
            <a:ext cx="3072266" cy="553998"/>
          </a:xfrm>
          <a:prstGeom prst="rect">
            <a:avLst/>
          </a:prstGeom>
          <a:noFill/>
        </p:spPr>
        <p:txBody>
          <a:bodyPr wrap="square" rtlCol="0">
            <a:spAutoFit/>
          </a:bodyPr>
          <a:lstStyle/>
          <a:p>
            <a:pPr marL="0" lvl="0" algn="l" defTabSz="914400" eaLnBrk="1"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kumimoji="0" lang="zh-CN" altLang="en-US" sz="1000" b="0"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p:txBody>
      </p:sp>
      <p:sp>
        <p:nvSpPr>
          <p:cNvPr id="29" name="文本框 28"/>
          <p:cNvSpPr txBox="1"/>
          <p:nvPr/>
        </p:nvSpPr>
        <p:spPr>
          <a:xfrm>
            <a:off x="7595870" y="3108960"/>
            <a:ext cx="1927225" cy="337185"/>
          </a:xfrm>
          <a:prstGeom prst="rect">
            <a:avLst/>
          </a:prstGeom>
          <a:noFill/>
        </p:spPr>
        <p:txBody>
          <a:bodyPr wrap="square" rtlCol="0">
            <a:spAutoFit/>
          </a:bodyPr>
          <a:lstStyle/>
          <a:p>
            <a:pPr marL="0" lvl="0" algn="l" defTabSz="914400" eaLnBrk="1" latinLnBrk="0" hangingPunct="1">
              <a:lnSpc>
                <a:spcPct val="100000"/>
              </a:lnSpc>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kumimoji="0" lang="zh-CN" altLang="en-US" sz="1600" b="1"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p:txBody>
      </p:sp>
      <p:sp>
        <p:nvSpPr>
          <p:cNvPr id="30" name="TextBox 35"/>
          <p:cNvSpPr txBox="1"/>
          <p:nvPr/>
        </p:nvSpPr>
        <p:spPr>
          <a:xfrm>
            <a:off x="7603250" y="4858023"/>
            <a:ext cx="3072266" cy="553998"/>
          </a:xfrm>
          <a:prstGeom prst="rect">
            <a:avLst/>
          </a:prstGeom>
          <a:noFill/>
        </p:spPr>
        <p:txBody>
          <a:bodyPr wrap="square" rtlCol="0">
            <a:spAutoFit/>
          </a:bodyPr>
          <a:lstStyle/>
          <a:p>
            <a:pPr marL="0" lvl="0" algn="l" defTabSz="914400" eaLnBrk="1"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kumimoji="0" lang="zh-CN" altLang="en-US" sz="1000" b="0"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p:txBody>
      </p:sp>
      <p:sp>
        <p:nvSpPr>
          <p:cNvPr id="31" name="文本框 30"/>
          <p:cNvSpPr txBox="1"/>
          <p:nvPr/>
        </p:nvSpPr>
        <p:spPr>
          <a:xfrm>
            <a:off x="7599680" y="4525010"/>
            <a:ext cx="1927225" cy="337185"/>
          </a:xfrm>
          <a:prstGeom prst="rect">
            <a:avLst/>
          </a:prstGeom>
          <a:noFill/>
        </p:spPr>
        <p:txBody>
          <a:bodyPr wrap="square" rtlCol="0">
            <a:spAutoFit/>
          </a:bodyPr>
          <a:lstStyle/>
          <a:p>
            <a:pPr marL="0" lvl="0" algn="l" defTabSz="914400" eaLnBrk="1" latinLnBrk="0" hangingPunct="1">
              <a:lnSpc>
                <a:spcPct val="100000"/>
              </a:lnSpc>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kumimoji="0" lang="zh-CN" altLang="en-US" sz="1600" b="1"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250"/>
                                        <p:tgtEl>
                                          <p:spTgt spid="15"/>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250"/>
                                        <p:tgtEl>
                                          <p:spTgt spid="16"/>
                                        </p:tgtEl>
                                      </p:cBhvr>
                                    </p:animEffect>
                                  </p:childTnLst>
                                </p:cTn>
                              </p:par>
                            </p:childTnLst>
                          </p:cTn>
                        </p:par>
                        <p:par>
                          <p:cTn id="31" fill="hold">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up)">
                                      <p:cBhvr>
                                        <p:cTn id="34" dur="250"/>
                                        <p:tgtEl>
                                          <p:spTgt spid="2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250"/>
                                        <p:tgtEl>
                                          <p:spTgt spid="23"/>
                                        </p:tgtEl>
                                      </p:cBhvr>
                                    </p:animEffect>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up)">
                                      <p:cBhvr>
                                        <p:cTn id="41" dur="250"/>
                                        <p:tgtEl>
                                          <p:spTgt spid="24"/>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250"/>
                                        <p:tgtEl>
                                          <p:spTgt spid="25"/>
                                        </p:tgtEl>
                                      </p:cBhvr>
                                    </p:animEffect>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up)">
                                      <p:cBhvr>
                                        <p:cTn id="48" dur="250"/>
                                        <p:tgtEl>
                                          <p:spTgt spid="26"/>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250"/>
                                        <p:tgtEl>
                                          <p:spTgt spid="27"/>
                                        </p:tgtEl>
                                      </p:cBhvr>
                                    </p:animEffect>
                                  </p:childTnLst>
                                </p:cTn>
                              </p:par>
                            </p:childTnLst>
                          </p:cTn>
                        </p:par>
                        <p:par>
                          <p:cTn id="52" fill="hold">
                            <p:stCondLst>
                              <p:cond delay="4000"/>
                            </p:stCondLst>
                            <p:childTnLst>
                              <p:par>
                                <p:cTn id="53" presetID="22" presetClass="entr" presetSubtype="1"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up)">
                                      <p:cBhvr>
                                        <p:cTn id="55" dur="250"/>
                                        <p:tgtEl>
                                          <p:spTgt spid="28"/>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up)">
                                      <p:cBhvr>
                                        <p:cTn id="58" dur="250"/>
                                        <p:tgtEl>
                                          <p:spTgt spid="29"/>
                                        </p:tgtEl>
                                      </p:cBhvr>
                                    </p:animEffect>
                                  </p:childTnLst>
                                </p:cTn>
                              </p:par>
                            </p:childTnLst>
                          </p:cTn>
                        </p:par>
                        <p:par>
                          <p:cTn id="59" fill="hold">
                            <p:stCondLst>
                              <p:cond delay="4500"/>
                            </p:stCondLst>
                            <p:childTnLst>
                              <p:par>
                                <p:cTn id="60" presetID="22" presetClass="entr" presetSubtype="1"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up)">
                                      <p:cBhvr>
                                        <p:cTn id="62" dur="250"/>
                                        <p:tgtEl>
                                          <p:spTgt spid="30"/>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up)">
                                      <p:cBhvr>
                                        <p:cTn id="65" dur="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6" grpId="0"/>
      <p:bldP spid="22" grpId="0"/>
      <p:bldP spid="23" grpId="0"/>
      <p:bldP spid="24" grpId="0"/>
      <p:bldP spid="25" grpId="0"/>
      <p:bldP spid="26" grpId="0"/>
      <p:bldP spid="27" grpId="0"/>
      <p:bldP spid="28" grpId="0"/>
      <p:bldP spid="29"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208770" y="1147445"/>
            <a:ext cx="1106170" cy="2501900"/>
          </a:xfrm>
          <a:prstGeom prst="rect">
            <a:avLst/>
          </a:prstGeom>
          <a:noFill/>
        </p:spPr>
        <p:txBody>
          <a:bodyPr vert="eaVert" wrap="square" rtlCol="0">
            <a:spAutoFit/>
          </a:bodyPr>
          <a:lstStyle/>
          <a:p>
            <a:r>
              <a:rPr lang="zh-CN" altLang="en-US" sz="6000">
                <a:solidFill>
                  <a:srgbClr val="4C4C52"/>
                </a:solidFill>
                <a:latin typeface="中山行书百年纪念版" panose="02010609000101010101" charset="-122"/>
                <a:ea typeface="中山行书百年纪念版" panose="02010609000101010101" charset="-122"/>
              </a:rPr>
              <a:t>第三章</a:t>
            </a:r>
          </a:p>
        </p:txBody>
      </p:sp>
      <p:sp>
        <p:nvSpPr>
          <p:cNvPr id="9" name="文本框 8"/>
          <p:cNvSpPr txBox="1"/>
          <p:nvPr/>
        </p:nvSpPr>
        <p:spPr>
          <a:xfrm>
            <a:off x="8252460" y="1148080"/>
            <a:ext cx="551815" cy="4083685"/>
          </a:xfrm>
          <a:prstGeom prst="rect">
            <a:avLst/>
          </a:prstGeom>
          <a:noFill/>
        </p:spPr>
        <p:txBody>
          <a:bodyPr vert="eaVert" wrap="square" rtlCol="0">
            <a:spAutoFit/>
          </a:bodyPr>
          <a:lstStyle/>
          <a:p>
            <a:r>
              <a:rPr lang="zh-CN" altLang="en-US" sz="2400">
                <a:solidFill>
                  <a:srgbClr val="4C4C52"/>
                </a:solidFill>
                <a:latin typeface="方正宋刻本秀楷简体" panose="02000000000000000000" charset="-122"/>
                <a:ea typeface="方正宋刻本秀楷简体" panose="02000000000000000000" charset="-122"/>
              </a:rPr>
              <a:t>单击此处输入标题文本</a:t>
            </a:r>
          </a:p>
        </p:txBody>
      </p:sp>
      <p:sp>
        <p:nvSpPr>
          <p:cNvPr id="10" name="文本框 9"/>
          <p:cNvSpPr txBox="1"/>
          <p:nvPr/>
        </p:nvSpPr>
        <p:spPr>
          <a:xfrm>
            <a:off x="1847215" y="1146175"/>
            <a:ext cx="6092190" cy="4084320"/>
          </a:xfrm>
          <a:prstGeom prst="rect">
            <a:avLst/>
          </a:prstGeom>
          <a:noFill/>
        </p:spPr>
        <p:txBody>
          <a:bodyPr vert="eaVert" wrap="square" rtlCol="0">
            <a:spAutoFit/>
          </a:bodyPr>
          <a:lstStyle/>
          <a:p>
            <a:pPr fontAlgn="auto">
              <a:lnSpc>
                <a:spcPct val="200000"/>
              </a:lnSpc>
            </a:pPr>
            <a:r>
              <a:rPr lang="zh-CN" altLang="en-US" sz="1600">
                <a:solidFill>
                  <a:srgbClr val="4C4C52"/>
                </a:solidFill>
                <a:latin typeface="方正宋刻本秀楷简体" panose="02000000000000000000" charset="-122"/>
                <a:ea typeface="方正宋刻本秀楷简体" panose="02000000000000000000" charset="-122"/>
              </a:rPr>
              <a:t>曲曲折折的荷塘上面，弥望的是田田的叶子。叶子出水很高，像亭亭的舞女的裙。层层的叶子中间，零星地点缀着些白花，有袅娜地开着的，有羞涩地打着朵儿的；正如一粒粒的明珠，又如碧天里的星星，又如刚出浴的美人。微风过处，送来缕缕清香，仿佛远处高楼上渺茫的歌声似的。这时候叶子与花也有一丝的颤动，像闪电般，霎时传过荷塘的那边去了。叶子本是肩并肩密密地挨着，这便宛然有了一道凝碧的波痕。叶子底下是脉脉的流水，遮住了，不能见一些颜色；而叶子却更见风致了。</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9"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ppt_x</p:attrName>
                                        </p:attrNameLst>
                                      </p:cBhvr>
                                      <p:tavLst>
                                        <p:tav tm="0">
                                          <p:val>
                                            <p:strVal val="#ppt_x-.2"/>
                                          </p:val>
                                        </p:tav>
                                        <p:tav tm="100000">
                                          <p:val>
                                            <p:strVal val="#ppt_x"/>
                                          </p:val>
                                        </p:tav>
                                      </p:tavLst>
                                    </p:anim>
                                    <p:anim calcmode="lin" valueType="num">
                                      <p:cBhvr>
                                        <p:cTn id="20"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sp>
        <p:nvSpPr>
          <p:cNvPr id="6" name="Bent Arrow 3"/>
          <p:cNvSpPr/>
          <p:nvPr/>
        </p:nvSpPr>
        <p:spPr>
          <a:xfrm rot="13500000" flipH="1" flipV="1">
            <a:off x="5722287" y="2079574"/>
            <a:ext cx="748212" cy="754296"/>
          </a:xfrm>
          <a:prstGeom prst="bentArrow">
            <a:avLst>
              <a:gd name="adj1" fmla="val 5470"/>
              <a:gd name="adj2" fmla="val 9301"/>
              <a:gd name="adj3" fmla="val 12699"/>
              <a:gd name="adj4" fmla="val 39549"/>
            </a:avLst>
          </a:prstGeom>
          <a:solidFill>
            <a:srgbClr val="4C4C52">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4C4C52"/>
              </a:solidFill>
              <a:latin typeface="微软雅黑" panose="020B0503020204020204" charset="-122"/>
              <a:ea typeface="微软雅黑" panose="020B0503020204020204" charset="-122"/>
              <a:cs typeface="+mn-ea"/>
              <a:sym typeface="+mn-lt"/>
            </a:endParaRPr>
          </a:p>
        </p:txBody>
      </p:sp>
      <p:sp>
        <p:nvSpPr>
          <p:cNvPr id="7" name="Freeform 4"/>
          <p:cNvSpPr/>
          <p:nvPr/>
        </p:nvSpPr>
        <p:spPr>
          <a:xfrm>
            <a:off x="6376920" y="3762222"/>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4C4C5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000" b="1" dirty="0">
                <a:solidFill>
                  <a:schemeClr val="bg1"/>
                </a:solidFill>
                <a:latin typeface="微软雅黑" panose="020B0503020204020204" charset="-122"/>
                <a:ea typeface="微软雅黑" panose="020B0503020204020204" charset="-122"/>
                <a:cs typeface="+mn-ea"/>
                <a:sym typeface="+mn-lt"/>
              </a:rPr>
              <a:t>3</a:t>
            </a:r>
          </a:p>
        </p:txBody>
      </p:sp>
      <p:sp>
        <p:nvSpPr>
          <p:cNvPr id="14" name="Freeform 5"/>
          <p:cNvSpPr/>
          <p:nvPr/>
        </p:nvSpPr>
        <p:spPr>
          <a:xfrm>
            <a:off x="6376920" y="2283750"/>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4C4C5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000" b="1" dirty="0">
                <a:solidFill>
                  <a:schemeClr val="bg1"/>
                </a:solidFill>
                <a:latin typeface="微软雅黑" panose="020B0503020204020204" charset="-122"/>
                <a:ea typeface="微软雅黑" panose="020B0503020204020204" charset="-122"/>
                <a:cs typeface="+mn-ea"/>
                <a:sym typeface="+mn-lt"/>
              </a:rPr>
              <a:t>2</a:t>
            </a:r>
          </a:p>
        </p:txBody>
      </p:sp>
      <p:sp>
        <p:nvSpPr>
          <p:cNvPr id="15" name="Freeform 6"/>
          <p:cNvSpPr/>
          <p:nvPr/>
        </p:nvSpPr>
        <p:spPr>
          <a:xfrm>
            <a:off x="4852667" y="2289647"/>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4C4C5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000" b="1" dirty="0">
                <a:solidFill>
                  <a:schemeClr val="bg1"/>
                </a:solidFill>
                <a:latin typeface="微软雅黑" panose="020B0503020204020204" charset="-122"/>
                <a:ea typeface="微软雅黑" panose="020B0503020204020204" charset="-122"/>
                <a:cs typeface="+mn-ea"/>
                <a:sym typeface="+mn-lt"/>
              </a:rPr>
              <a:t>1</a:t>
            </a:r>
          </a:p>
        </p:txBody>
      </p:sp>
      <p:sp>
        <p:nvSpPr>
          <p:cNvPr id="16" name="Freeform 7"/>
          <p:cNvSpPr/>
          <p:nvPr/>
        </p:nvSpPr>
        <p:spPr>
          <a:xfrm>
            <a:off x="4852667" y="3762222"/>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4C4C5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000" b="1" dirty="0">
                <a:solidFill>
                  <a:schemeClr val="bg1"/>
                </a:solidFill>
                <a:latin typeface="微软雅黑" panose="020B0503020204020204" charset="-122"/>
                <a:ea typeface="微软雅黑" panose="020B0503020204020204" charset="-122"/>
                <a:cs typeface="+mn-ea"/>
                <a:sym typeface="+mn-lt"/>
              </a:rPr>
              <a:t>4</a:t>
            </a:r>
          </a:p>
        </p:txBody>
      </p:sp>
      <p:sp>
        <p:nvSpPr>
          <p:cNvPr id="17" name="Bent Arrow 8"/>
          <p:cNvSpPr/>
          <p:nvPr/>
        </p:nvSpPr>
        <p:spPr>
          <a:xfrm rot="18900000" flipH="1" flipV="1">
            <a:off x="6805316" y="3133891"/>
            <a:ext cx="748212" cy="754296"/>
          </a:xfrm>
          <a:prstGeom prst="bentArrow">
            <a:avLst>
              <a:gd name="adj1" fmla="val 5470"/>
              <a:gd name="adj2" fmla="val 9301"/>
              <a:gd name="adj3" fmla="val 12699"/>
              <a:gd name="adj4" fmla="val 39549"/>
            </a:avLst>
          </a:prstGeom>
          <a:solidFill>
            <a:srgbClr val="4C4C52">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4C4C52"/>
              </a:solidFill>
              <a:latin typeface="微软雅黑" panose="020B0503020204020204" charset="-122"/>
              <a:ea typeface="微软雅黑" panose="020B0503020204020204" charset="-122"/>
              <a:cs typeface="+mn-ea"/>
              <a:sym typeface="+mn-lt"/>
            </a:endParaRPr>
          </a:p>
        </p:txBody>
      </p:sp>
      <p:sp>
        <p:nvSpPr>
          <p:cNvPr id="18" name="Bent Arrow 9"/>
          <p:cNvSpPr/>
          <p:nvPr/>
        </p:nvSpPr>
        <p:spPr>
          <a:xfrm rot="2700000" flipH="1" flipV="1">
            <a:off x="5689200" y="4147220"/>
            <a:ext cx="748212" cy="754296"/>
          </a:xfrm>
          <a:prstGeom prst="bentArrow">
            <a:avLst>
              <a:gd name="adj1" fmla="val 5470"/>
              <a:gd name="adj2" fmla="val 9301"/>
              <a:gd name="adj3" fmla="val 12699"/>
              <a:gd name="adj4" fmla="val 39549"/>
            </a:avLst>
          </a:prstGeom>
          <a:solidFill>
            <a:srgbClr val="4C4C52">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4C4C52"/>
              </a:solidFill>
              <a:latin typeface="微软雅黑" panose="020B0503020204020204" charset="-122"/>
              <a:ea typeface="微软雅黑" panose="020B0503020204020204" charset="-122"/>
              <a:cs typeface="+mn-ea"/>
              <a:sym typeface="+mn-lt"/>
            </a:endParaRPr>
          </a:p>
        </p:txBody>
      </p:sp>
      <p:sp>
        <p:nvSpPr>
          <p:cNvPr id="21" name="Bent Arrow 10"/>
          <p:cNvSpPr/>
          <p:nvPr/>
        </p:nvSpPr>
        <p:spPr>
          <a:xfrm rot="8100000" flipH="1" flipV="1">
            <a:off x="4592769" y="3109279"/>
            <a:ext cx="748212" cy="754296"/>
          </a:xfrm>
          <a:prstGeom prst="bentArrow">
            <a:avLst>
              <a:gd name="adj1" fmla="val 5470"/>
              <a:gd name="adj2" fmla="val 9301"/>
              <a:gd name="adj3" fmla="val 12699"/>
              <a:gd name="adj4" fmla="val 39549"/>
            </a:avLst>
          </a:prstGeom>
          <a:solidFill>
            <a:srgbClr val="4C4C52">
              <a:alpha val="7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4C4C52"/>
              </a:solidFill>
              <a:latin typeface="微软雅黑" panose="020B0503020204020204" charset="-122"/>
              <a:ea typeface="微软雅黑" panose="020B0503020204020204" charset="-122"/>
              <a:cs typeface="+mn-ea"/>
              <a:sym typeface="+mn-lt"/>
            </a:endParaRPr>
          </a:p>
        </p:txBody>
      </p:sp>
      <p:sp>
        <p:nvSpPr>
          <p:cNvPr id="75" name="Text Placeholder 2"/>
          <p:cNvSpPr txBox="1"/>
          <p:nvPr/>
        </p:nvSpPr>
        <p:spPr>
          <a:xfrm>
            <a:off x="1148080" y="1958975"/>
            <a:ext cx="3487420" cy="10287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50000"/>
              </a:lnSpc>
              <a:spcBef>
                <a:spcPts val="0"/>
              </a:spcBef>
            </a:pPr>
            <a:r>
              <a:rPr lang="zh-CN" altLang="en-US" sz="1400" b="1" dirty="0">
                <a:solidFill>
                  <a:srgbClr val="4C4C52"/>
                </a:solidFill>
                <a:latin typeface="微软雅黑" panose="020B0503020204020204" charset="-122"/>
                <a:ea typeface="微软雅黑" panose="020B0503020204020204" charset="-122"/>
                <a:cs typeface="+mn-cs"/>
                <a:sym typeface="+mn-ea"/>
              </a:rPr>
              <a:t>单击此处输入标题</a:t>
            </a:r>
          </a:p>
          <a:p>
            <a:pPr algn="r" fontAlgn="auto">
              <a:lnSpc>
                <a:spcPct val="150000"/>
              </a:lnSpc>
              <a:spcBef>
                <a:spcPts val="0"/>
              </a:spcBef>
            </a:pPr>
            <a:r>
              <a:rPr sz="1000" dirty="0" err="1" smtClean="0">
                <a:solidFill>
                  <a:srgbClr val="4C4C52"/>
                </a:solidFill>
                <a:latin typeface="微软雅黑" panose="020B0503020204020204" charset="-122"/>
                <a:ea typeface="微软雅黑" panose="020B0503020204020204" charset="-122"/>
                <a:cs typeface="+mn-cs"/>
                <a:sym typeface="+mn-ea"/>
              </a:rPr>
              <a:t>点击此处更换文本点击此处更换文本点击此处更换文本点击此处更换文本点击此处更换文本点击此处更换文本</a:t>
            </a:r>
            <a:endParaRPr sz="1000" dirty="0">
              <a:solidFill>
                <a:srgbClr val="4C4C52"/>
              </a:solidFill>
              <a:latin typeface="微软雅黑" panose="020B0503020204020204" charset="-122"/>
              <a:ea typeface="微软雅黑" panose="020B0503020204020204" charset="-122"/>
              <a:cs typeface="+mn-cs"/>
              <a:sym typeface="+mn-ea"/>
            </a:endParaRPr>
          </a:p>
        </p:txBody>
      </p:sp>
      <p:sp>
        <p:nvSpPr>
          <p:cNvPr id="23" name="Text Placeholder 2"/>
          <p:cNvSpPr txBox="1"/>
          <p:nvPr/>
        </p:nvSpPr>
        <p:spPr>
          <a:xfrm>
            <a:off x="1148080" y="3992880"/>
            <a:ext cx="3487420" cy="10287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lnSpc>
                <a:spcPct val="150000"/>
              </a:lnSpc>
              <a:spcBef>
                <a:spcPts val="0"/>
              </a:spcBef>
            </a:pPr>
            <a:r>
              <a:rPr lang="zh-CN" altLang="en-US" sz="1400" b="1" dirty="0">
                <a:solidFill>
                  <a:srgbClr val="4C4C52"/>
                </a:solidFill>
                <a:latin typeface="微软雅黑" panose="020B0503020204020204" charset="-122"/>
                <a:ea typeface="微软雅黑" panose="020B0503020204020204" charset="-122"/>
                <a:cs typeface="+mn-cs"/>
                <a:sym typeface="+mn-ea"/>
              </a:rPr>
              <a:t>单击此处输入标题</a:t>
            </a:r>
          </a:p>
          <a:p>
            <a:pPr algn="r" fontAlgn="auto">
              <a:lnSpc>
                <a:spcPct val="150000"/>
              </a:lnSpc>
              <a:spcBef>
                <a:spcPts val="0"/>
              </a:spcBef>
            </a:pPr>
            <a:r>
              <a:rPr sz="1000" dirty="0" err="1" smtClean="0">
                <a:solidFill>
                  <a:srgbClr val="4C4C52"/>
                </a:solidFill>
                <a:latin typeface="微软雅黑" panose="020B0503020204020204" charset="-122"/>
                <a:ea typeface="微软雅黑" panose="020B0503020204020204" charset="-122"/>
                <a:cs typeface="+mn-cs"/>
                <a:sym typeface="+mn-ea"/>
              </a:rPr>
              <a:t>点击此处更换文本点击此处更换文本点击此处更换文本点击此处更换文本点击此处更换文本点击此处更换文本</a:t>
            </a:r>
            <a:endParaRPr sz="1000" dirty="0">
              <a:solidFill>
                <a:srgbClr val="4C4C52"/>
              </a:solidFill>
              <a:latin typeface="微软雅黑" panose="020B0503020204020204" charset="-122"/>
              <a:ea typeface="微软雅黑" panose="020B0503020204020204" charset="-122"/>
              <a:cs typeface="+mn-cs"/>
              <a:sym typeface="+mn-ea"/>
            </a:endParaRPr>
          </a:p>
        </p:txBody>
      </p:sp>
      <p:sp>
        <p:nvSpPr>
          <p:cNvPr id="24" name="Text Placeholder 2"/>
          <p:cNvSpPr txBox="1"/>
          <p:nvPr/>
        </p:nvSpPr>
        <p:spPr>
          <a:xfrm>
            <a:off x="7546340" y="1958975"/>
            <a:ext cx="3487420" cy="10287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spcBef>
                <a:spcPts val="0"/>
              </a:spcBef>
            </a:pPr>
            <a:r>
              <a:rPr lang="zh-CN" altLang="en-US" sz="1400" b="1" dirty="0">
                <a:solidFill>
                  <a:srgbClr val="4C4C52"/>
                </a:solidFill>
                <a:effectLst/>
                <a:latin typeface="微软雅黑" panose="020B0503020204020204" charset="-122"/>
                <a:ea typeface="微软雅黑" panose="020B0503020204020204" charset="-122"/>
                <a:cs typeface="+mn-cs"/>
                <a:sym typeface="+mn-ea"/>
              </a:rPr>
              <a:t>单击此处输入标题</a:t>
            </a:r>
          </a:p>
          <a:p>
            <a:pPr algn="l" fontAlgn="auto">
              <a:lnSpc>
                <a:spcPct val="150000"/>
              </a:lnSpc>
              <a:spcBef>
                <a:spcPts val="0"/>
              </a:spcBef>
            </a:pPr>
            <a:r>
              <a:rPr sz="1000" dirty="0" err="1" smtClean="0">
                <a:solidFill>
                  <a:srgbClr val="4C4C52"/>
                </a:solidFill>
                <a:latin typeface="微软雅黑" panose="020B0503020204020204" charset="-122"/>
                <a:ea typeface="微软雅黑" panose="020B0503020204020204" charset="-122"/>
                <a:cs typeface="+mn-cs"/>
                <a:sym typeface="+mn-ea"/>
              </a:rPr>
              <a:t>点击此处更换文本点击此处更换文本点击此处更换文本点击此处更换文本点击此处更换文本点击此处更换文本</a:t>
            </a:r>
            <a:endParaRPr sz="1000" dirty="0">
              <a:solidFill>
                <a:srgbClr val="4C4C52"/>
              </a:solidFill>
              <a:latin typeface="微软雅黑" panose="020B0503020204020204" charset="-122"/>
              <a:ea typeface="微软雅黑" panose="020B0503020204020204" charset="-122"/>
              <a:cs typeface="+mn-cs"/>
              <a:sym typeface="+mn-ea"/>
            </a:endParaRPr>
          </a:p>
        </p:txBody>
      </p:sp>
      <p:sp>
        <p:nvSpPr>
          <p:cNvPr id="25" name="Text Placeholder 2"/>
          <p:cNvSpPr txBox="1"/>
          <p:nvPr/>
        </p:nvSpPr>
        <p:spPr>
          <a:xfrm>
            <a:off x="7546340" y="3992880"/>
            <a:ext cx="3487420" cy="1028700"/>
          </a:xfrm>
          <a:prstGeom prst="rect">
            <a:avLst/>
          </a:prstGeom>
        </p:spPr>
        <p:txBody>
          <a:bodyPr lIns="68568" tIns="34285" rIns="68568" bIns="34285"/>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spcBef>
                <a:spcPts val="0"/>
              </a:spcBef>
            </a:pPr>
            <a:r>
              <a:rPr lang="zh-CN" altLang="en-US" sz="1400" b="1" dirty="0">
                <a:solidFill>
                  <a:srgbClr val="4C4C52"/>
                </a:solidFill>
                <a:latin typeface="微软雅黑" panose="020B0503020204020204" charset="-122"/>
                <a:ea typeface="微软雅黑" panose="020B0503020204020204" charset="-122"/>
                <a:cs typeface="+mn-cs"/>
                <a:sym typeface="+mn-ea"/>
              </a:rPr>
              <a:t>单击此处输入标题</a:t>
            </a:r>
          </a:p>
          <a:p>
            <a:pPr algn="l" fontAlgn="auto">
              <a:lnSpc>
                <a:spcPct val="150000"/>
              </a:lnSpc>
              <a:spcBef>
                <a:spcPts val="0"/>
              </a:spcBef>
            </a:pPr>
            <a:r>
              <a:rPr sz="1000" dirty="0" err="1" smtClean="0">
                <a:solidFill>
                  <a:srgbClr val="4C4C52"/>
                </a:solidFill>
                <a:latin typeface="微软雅黑" panose="020B0503020204020204" charset="-122"/>
                <a:ea typeface="微软雅黑" panose="020B0503020204020204" charset="-122"/>
                <a:cs typeface="+mn-cs"/>
                <a:sym typeface="+mn-ea"/>
              </a:rPr>
              <a:t>点击此处更换文本点击此处更换文本点击此处更换文本点击此处更换文本点击此处更换文本点击此处更换文本</a:t>
            </a:r>
            <a:endParaRPr sz="1000" dirty="0">
              <a:solidFill>
                <a:srgbClr val="4C4C52"/>
              </a:solidFill>
              <a:latin typeface="微软雅黑" panose="020B0503020204020204" charset="-122"/>
              <a:ea typeface="微软雅黑" panose="020B0503020204020204" charset="-122"/>
              <a:cs typeface="+mn-cs"/>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000"/>
                            </p:stCondLst>
                            <p:childTnLst>
                              <p:par>
                                <p:cTn id="25" presetID="22" presetClass="entr" presetSubtype="2" fill="hold" grpId="1"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right)">
                                      <p:cBhvr>
                                        <p:cTn id="27" dur="500"/>
                                        <p:tgtEl>
                                          <p:spTgt spid="75"/>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par>
                          <p:cTn id="35" fill="hold">
                            <p:stCondLst>
                              <p:cond delay="3000"/>
                            </p:stCondLst>
                            <p:childTnLst>
                              <p:par>
                                <p:cTn id="36" presetID="22" presetClass="entr" presetSubtype="8" fill="hold" grpId="1"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4000"/>
                            </p:stCondLst>
                            <p:childTnLst>
                              <p:par>
                                <p:cTn id="47" presetID="22" presetClass="entr" presetSubtype="8" fill="hold" grpId="1"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left)">
                                      <p:cBhvr>
                                        <p:cTn id="49" dur="500"/>
                                        <p:tgtEl>
                                          <p:spTgt spid="25"/>
                                        </p:tgtEl>
                                      </p:cBhvr>
                                    </p:animEffect>
                                  </p:childTnLst>
                                </p:cTn>
                              </p:par>
                            </p:childTnLst>
                          </p:cTn>
                        </p:par>
                        <p:par>
                          <p:cTn id="50" fill="hold">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right)">
                                      <p:cBhvr>
                                        <p:cTn id="53" dur="500"/>
                                        <p:tgtEl>
                                          <p:spTgt spid="1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5000"/>
                            </p:stCondLst>
                            <p:childTnLst>
                              <p:par>
                                <p:cTn id="58" presetID="22" presetClass="entr" presetSubtype="2" fill="hold" grpId="1"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right)">
                                      <p:cBhvr>
                                        <p:cTn id="60" dur="500"/>
                                        <p:tgtEl>
                                          <p:spTgt spid="23"/>
                                        </p:tgtEl>
                                      </p:cBhvr>
                                    </p:animEffect>
                                  </p:childTnLst>
                                </p:cTn>
                              </p:par>
                            </p:childTnLst>
                          </p:cTn>
                        </p:par>
                        <p:par>
                          <p:cTn id="61" fill="hold">
                            <p:stCondLst>
                              <p:cond delay="5500"/>
                            </p:stCondLst>
                            <p:childTnLst>
                              <p:par>
                                <p:cTn id="62" presetID="22" presetClass="entr" presetSubtype="4"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down)">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bldLvl="0" animBg="1"/>
      <p:bldP spid="7" grpId="0" bldLvl="0" animBg="1"/>
      <p:bldP spid="14" grpId="0" bldLvl="0" animBg="1"/>
      <p:bldP spid="15" grpId="0" bldLvl="0" animBg="1"/>
      <p:bldP spid="16" grpId="0" bldLvl="0" animBg="1"/>
      <p:bldP spid="17" grpId="0" bldLvl="0" animBg="1"/>
      <p:bldP spid="18" grpId="0" bldLvl="0" animBg="1"/>
      <p:bldP spid="21" grpId="0" bldLvl="0" animBg="1"/>
      <p:bldP spid="75" grpId="0"/>
      <p:bldP spid="75" grpId="1"/>
      <p:bldP spid="23" grpId="0"/>
      <p:bldP spid="23" grpId="1"/>
      <p:bldP spid="24" grpId="0"/>
      <p:bldP spid="24" grpId="1"/>
      <p:bldP spid="25" grpId="0"/>
      <p:bldP spid="2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sp>
        <p:nvSpPr>
          <p:cNvPr id="3" name="Quad Arrow 40"/>
          <p:cNvSpPr/>
          <p:nvPr/>
        </p:nvSpPr>
        <p:spPr>
          <a:xfrm>
            <a:off x="1558444" y="2008940"/>
            <a:ext cx="3298925" cy="3301137"/>
          </a:xfrm>
          <a:prstGeom prst="quadArrow">
            <a:avLst>
              <a:gd name="adj1" fmla="val 2000"/>
              <a:gd name="adj2" fmla="val 4000"/>
              <a:gd name="adj3" fmla="val 5000"/>
            </a:avLst>
          </a:prstGeom>
          <a:solidFill>
            <a:srgbClr val="4C4C52"/>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lIns="91438" tIns="45719" rIns="91438" bIns="45719"/>
          <a:lstStyle/>
          <a:p>
            <a:endParaRPr lang="zh-CN" altLang="en-US">
              <a:solidFill>
                <a:srgbClr val="4C4C52"/>
              </a:solidFill>
              <a:latin typeface="Arial" panose="020B0604020202020204"/>
              <a:ea typeface="微软雅黑" panose="020B0503020204020204" charset="-122"/>
              <a:sym typeface="Arial" panose="020B0604020202020204"/>
            </a:endParaRPr>
          </a:p>
        </p:txBody>
      </p:sp>
      <p:grpSp>
        <p:nvGrpSpPr>
          <p:cNvPr id="48" name="组合 47"/>
          <p:cNvGrpSpPr/>
          <p:nvPr/>
        </p:nvGrpSpPr>
        <p:grpSpPr>
          <a:xfrm>
            <a:off x="1772920" y="3775075"/>
            <a:ext cx="1319530" cy="1319530"/>
            <a:chOff x="2792" y="5945"/>
            <a:chExt cx="2078" cy="2078"/>
          </a:xfrm>
        </p:grpSpPr>
        <p:sp>
          <p:nvSpPr>
            <p:cNvPr id="5" name="Freeform 43"/>
            <p:cNvSpPr/>
            <p:nvPr/>
          </p:nvSpPr>
          <p:spPr>
            <a:xfrm>
              <a:off x="2792" y="5945"/>
              <a:ext cx="2078" cy="2079"/>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4C4C5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29" tIns="208329" rIns="208329" bIns="208329" numCol="1" spcCol="1270" anchor="ctr" anchorCtr="0">
              <a:noAutofit/>
            </a:bodyPr>
            <a:lstStyle/>
            <a:p>
              <a:pPr algn="ctr" defTabSz="1599565">
                <a:lnSpc>
                  <a:spcPct val="90000"/>
                </a:lnSpc>
                <a:spcBef>
                  <a:spcPct val="0"/>
                </a:spcBef>
                <a:spcAft>
                  <a:spcPct val="35000"/>
                </a:spcAft>
              </a:pPr>
              <a:r>
                <a:rPr lang="en-US" sz="3600" dirty="0">
                  <a:solidFill>
                    <a:schemeClr val="bg1"/>
                  </a:solidFill>
                  <a:latin typeface="Arial" panose="020B0604020202020204"/>
                  <a:ea typeface="微软雅黑" panose="020B0503020204020204" charset="-122"/>
                  <a:sym typeface="Arial" panose="020B0604020202020204"/>
                </a:rPr>
                <a:t/>
              </a:r>
              <a:br>
                <a:rPr lang="en-US" sz="3600" dirty="0">
                  <a:solidFill>
                    <a:schemeClr val="bg1"/>
                  </a:solidFill>
                  <a:latin typeface="Arial" panose="020B0604020202020204"/>
                  <a:ea typeface="微软雅黑" panose="020B0503020204020204" charset="-122"/>
                  <a:sym typeface="Arial" panose="020B0604020202020204"/>
                </a:rPr>
              </a:br>
              <a:r>
                <a:rPr lang="zh-CN" altLang="en-US" sz="1400" b="1" dirty="0">
                  <a:solidFill>
                    <a:schemeClr val="bg1"/>
                  </a:solidFill>
                  <a:latin typeface="Arial" panose="020B0604020202020204"/>
                  <a:ea typeface="微软雅黑" panose="020B0503020204020204" charset="-122"/>
                  <a:sym typeface="Arial" panose="020B0604020202020204"/>
                </a:rPr>
                <a:t>输入标题</a:t>
              </a:r>
            </a:p>
          </p:txBody>
        </p:sp>
        <p:sp>
          <p:nvSpPr>
            <p:cNvPr id="6" name="Freeform 143"/>
            <p:cNvSpPr>
              <a:spLocks noEditPoints="1"/>
            </p:cNvSpPr>
            <p:nvPr/>
          </p:nvSpPr>
          <p:spPr bwMode="auto">
            <a:xfrm>
              <a:off x="3546" y="6549"/>
              <a:ext cx="570" cy="525"/>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91438" tIns="45719" rIns="91438" bIns="45719" numCol="1" anchor="t" anchorCtr="0" compatLnSpc="1"/>
            <a:lstStyle/>
            <a:p>
              <a:endParaRPr lang="en-US">
                <a:solidFill>
                  <a:schemeClr val="bg1"/>
                </a:solidFill>
                <a:latin typeface="Arial" panose="020B0604020202020204"/>
                <a:ea typeface="微软雅黑" panose="020B0503020204020204" charset="-122"/>
                <a:sym typeface="Arial" panose="020B0604020202020204"/>
              </a:endParaRPr>
            </a:p>
          </p:txBody>
        </p:sp>
      </p:grpSp>
      <p:grpSp>
        <p:nvGrpSpPr>
          <p:cNvPr id="46" name="组合 45"/>
          <p:cNvGrpSpPr/>
          <p:nvPr/>
        </p:nvGrpSpPr>
        <p:grpSpPr>
          <a:xfrm>
            <a:off x="3323590" y="2223770"/>
            <a:ext cx="1319530" cy="1319530"/>
            <a:chOff x="5234" y="3502"/>
            <a:chExt cx="2078" cy="2078"/>
          </a:xfrm>
        </p:grpSpPr>
        <p:sp>
          <p:nvSpPr>
            <p:cNvPr id="7" name="Freeform 42"/>
            <p:cNvSpPr/>
            <p:nvPr/>
          </p:nvSpPr>
          <p:spPr>
            <a:xfrm>
              <a:off x="5234" y="3502"/>
              <a:ext cx="2078" cy="2079"/>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4C4C5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29" tIns="208329" rIns="208329" bIns="208329" numCol="1" spcCol="1270" anchor="ctr" anchorCtr="0">
              <a:noAutofit/>
            </a:bodyPr>
            <a:lstStyle/>
            <a:p>
              <a:pPr algn="ctr" defTabSz="1599565">
                <a:lnSpc>
                  <a:spcPct val="90000"/>
                </a:lnSpc>
                <a:spcBef>
                  <a:spcPct val="0"/>
                </a:spcBef>
                <a:spcAft>
                  <a:spcPct val="35000"/>
                </a:spcAft>
              </a:pPr>
              <a:r>
                <a:rPr lang="en-US" sz="3600" dirty="0">
                  <a:solidFill>
                    <a:schemeClr val="bg1"/>
                  </a:solidFill>
                  <a:latin typeface="Arial" panose="020B0604020202020204"/>
                  <a:ea typeface="微软雅黑" panose="020B0503020204020204" charset="-122"/>
                  <a:sym typeface="Arial" panose="020B0604020202020204"/>
                </a:rPr>
                <a:t/>
              </a:r>
              <a:br>
                <a:rPr lang="en-US" sz="3600" dirty="0">
                  <a:solidFill>
                    <a:schemeClr val="bg1"/>
                  </a:solidFill>
                  <a:latin typeface="Arial" panose="020B0604020202020204"/>
                  <a:ea typeface="微软雅黑" panose="020B0503020204020204" charset="-122"/>
                  <a:sym typeface="Arial" panose="020B0604020202020204"/>
                </a:rPr>
              </a:br>
              <a:r>
                <a:rPr lang="zh-CN" altLang="en-US" sz="1400" b="1" dirty="0">
                  <a:solidFill>
                    <a:schemeClr val="bg1"/>
                  </a:solidFill>
                  <a:latin typeface="Arial" panose="020B0604020202020204"/>
                  <a:ea typeface="微软雅黑" panose="020B0503020204020204" charset="-122"/>
                  <a:sym typeface="Arial" panose="020B0604020202020204"/>
                </a:rPr>
                <a:t>输入标题</a:t>
              </a:r>
            </a:p>
          </p:txBody>
        </p:sp>
        <p:sp>
          <p:nvSpPr>
            <p:cNvPr id="13" name="Freeform 92"/>
            <p:cNvSpPr>
              <a:spLocks noEditPoints="1"/>
            </p:cNvSpPr>
            <p:nvPr/>
          </p:nvSpPr>
          <p:spPr bwMode="auto">
            <a:xfrm>
              <a:off x="6004" y="4071"/>
              <a:ext cx="537" cy="54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91438" tIns="45719" rIns="91438" bIns="45719" numCol="1" anchor="t" anchorCtr="0" compatLnSpc="1"/>
            <a:lstStyle/>
            <a:p>
              <a:endParaRPr lang="en-US">
                <a:solidFill>
                  <a:schemeClr val="bg1"/>
                </a:solidFill>
                <a:latin typeface="Arial" panose="020B0604020202020204"/>
                <a:ea typeface="微软雅黑" panose="020B0503020204020204" charset="-122"/>
                <a:sym typeface="Arial" panose="020B0604020202020204"/>
              </a:endParaRPr>
            </a:p>
          </p:txBody>
        </p:sp>
      </p:grpSp>
      <p:grpSp>
        <p:nvGrpSpPr>
          <p:cNvPr id="47" name="组合 46"/>
          <p:cNvGrpSpPr/>
          <p:nvPr/>
        </p:nvGrpSpPr>
        <p:grpSpPr>
          <a:xfrm>
            <a:off x="3323590" y="3775075"/>
            <a:ext cx="1319530" cy="1319530"/>
            <a:chOff x="5234" y="5945"/>
            <a:chExt cx="2078" cy="2078"/>
          </a:xfrm>
        </p:grpSpPr>
        <p:sp>
          <p:nvSpPr>
            <p:cNvPr id="8" name="Freeform 44"/>
            <p:cNvSpPr/>
            <p:nvPr/>
          </p:nvSpPr>
          <p:spPr>
            <a:xfrm>
              <a:off x="5234" y="5945"/>
              <a:ext cx="2078" cy="2079"/>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4C4C5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29" tIns="208329" rIns="208329" bIns="208329" numCol="1" spcCol="1270" anchor="ctr" anchorCtr="0">
              <a:noAutofit/>
            </a:bodyPr>
            <a:lstStyle/>
            <a:p>
              <a:pPr algn="ctr" defTabSz="1599565">
                <a:lnSpc>
                  <a:spcPct val="90000"/>
                </a:lnSpc>
                <a:spcBef>
                  <a:spcPct val="0"/>
                </a:spcBef>
                <a:spcAft>
                  <a:spcPct val="35000"/>
                </a:spcAft>
              </a:pPr>
              <a:r>
                <a:rPr lang="en-US" sz="3600" dirty="0">
                  <a:solidFill>
                    <a:schemeClr val="bg1"/>
                  </a:solidFill>
                  <a:latin typeface="Arial" panose="020B0604020202020204"/>
                  <a:ea typeface="微软雅黑" panose="020B0503020204020204" charset="-122"/>
                  <a:sym typeface="Arial" panose="020B0604020202020204"/>
                </a:rPr>
                <a:t/>
              </a:r>
              <a:br>
                <a:rPr lang="en-US" sz="3600" dirty="0">
                  <a:solidFill>
                    <a:schemeClr val="bg1"/>
                  </a:solidFill>
                  <a:latin typeface="Arial" panose="020B0604020202020204"/>
                  <a:ea typeface="微软雅黑" panose="020B0503020204020204" charset="-122"/>
                  <a:sym typeface="Arial" panose="020B0604020202020204"/>
                </a:rPr>
              </a:br>
              <a:r>
                <a:rPr lang="zh-CN" altLang="en-US" sz="1400" b="1" dirty="0">
                  <a:solidFill>
                    <a:schemeClr val="bg1"/>
                  </a:solidFill>
                  <a:latin typeface="Arial" panose="020B0604020202020204"/>
                  <a:ea typeface="微软雅黑" panose="020B0503020204020204" charset="-122"/>
                  <a:sym typeface="Arial" panose="020B0604020202020204"/>
                </a:rPr>
                <a:t>输入标题</a:t>
              </a:r>
            </a:p>
          </p:txBody>
        </p:sp>
        <p:grpSp>
          <p:nvGrpSpPr>
            <p:cNvPr id="15" name="组合 10"/>
            <p:cNvGrpSpPr/>
            <p:nvPr/>
          </p:nvGrpSpPr>
          <p:grpSpPr>
            <a:xfrm>
              <a:off x="6020" y="6580"/>
              <a:ext cx="505" cy="473"/>
              <a:chOff x="6661150" y="233363"/>
              <a:chExt cx="320675" cy="300038"/>
            </a:xfrm>
            <a:solidFill>
              <a:schemeClr val="bg1"/>
            </a:solidFill>
          </p:grpSpPr>
          <p:sp>
            <p:nvSpPr>
              <p:cNvPr id="16"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Arial" panose="020B0604020202020204"/>
                  <a:ea typeface="微软雅黑" panose="020B0503020204020204" charset="-122"/>
                  <a:sym typeface="Arial" panose="020B0604020202020204"/>
                </a:endParaRPr>
              </a:p>
            </p:txBody>
          </p:sp>
          <p:sp>
            <p:nvSpPr>
              <p:cNvPr id="17"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Arial" panose="020B0604020202020204"/>
                  <a:ea typeface="微软雅黑" panose="020B0503020204020204" charset="-122"/>
                  <a:sym typeface="Arial" panose="020B0604020202020204"/>
                </a:endParaRPr>
              </a:p>
            </p:txBody>
          </p:sp>
          <p:sp>
            <p:nvSpPr>
              <p:cNvPr id="18"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latin typeface="Arial" panose="020B0604020202020204"/>
                  <a:ea typeface="微软雅黑" panose="020B0503020204020204" charset="-122"/>
                  <a:sym typeface="Arial" panose="020B0604020202020204"/>
                </a:endParaRPr>
              </a:p>
            </p:txBody>
          </p:sp>
          <p:sp>
            <p:nvSpPr>
              <p:cNvPr id="19"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solidFill>
                  <a:latin typeface="Arial" panose="020B0604020202020204"/>
                  <a:ea typeface="微软雅黑" panose="020B0503020204020204" charset="-122"/>
                  <a:sym typeface="Arial" panose="020B0604020202020204"/>
                </a:endParaRPr>
              </a:p>
            </p:txBody>
          </p:sp>
        </p:grpSp>
      </p:grpSp>
      <p:grpSp>
        <p:nvGrpSpPr>
          <p:cNvPr id="45" name="组合 44"/>
          <p:cNvGrpSpPr/>
          <p:nvPr/>
        </p:nvGrpSpPr>
        <p:grpSpPr>
          <a:xfrm>
            <a:off x="1772920" y="2223770"/>
            <a:ext cx="1319530" cy="1319530"/>
            <a:chOff x="2792" y="3502"/>
            <a:chExt cx="2078" cy="2078"/>
          </a:xfrm>
        </p:grpSpPr>
        <p:sp>
          <p:nvSpPr>
            <p:cNvPr id="20" name="Freeform 41"/>
            <p:cNvSpPr/>
            <p:nvPr/>
          </p:nvSpPr>
          <p:spPr>
            <a:xfrm>
              <a:off x="2792" y="3502"/>
              <a:ext cx="2078" cy="2079"/>
            </a:xfrm>
            <a:custGeom>
              <a:avLst/>
              <a:gdLst>
                <a:gd name="connsiteX0" fmla="*/ 0 w 1457998"/>
                <a:gd name="connsiteY0" fmla="*/ 243005 h 1457998"/>
                <a:gd name="connsiteX1" fmla="*/ 71175 w 1457998"/>
                <a:gd name="connsiteY1" fmla="*/ 71175 h 1457998"/>
                <a:gd name="connsiteX2" fmla="*/ 243006 w 1457998"/>
                <a:gd name="connsiteY2" fmla="*/ 1 h 1457998"/>
                <a:gd name="connsiteX3" fmla="*/ 1214993 w 1457998"/>
                <a:gd name="connsiteY3" fmla="*/ 0 h 1457998"/>
                <a:gd name="connsiteX4" fmla="*/ 1386823 w 1457998"/>
                <a:gd name="connsiteY4" fmla="*/ 71175 h 1457998"/>
                <a:gd name="connsiteX5" fmla="*/ 1457997 w 1457998"/>
                <a:gd name="connsiteY5" fmla="*/ 243006 h 1457998"/>
                <a:gd name="connsiteX6" fmla="*/ 1457998 w 1457998"/>
                <a:gd name="connsiteY6" fmla="*/ 1214993 h 1457998"/>
                <a:gd name="connsiteX7" fmla="*/ 1386823 w 1457998"/>
                <a:gd name="connsiteY7" fmla="*/ 1386824 h 1457998"/>
                <a:gd name="connsiteX8" fmla="*/ 1214992 w 1457998"/>
                <a:gd name="connsiteY8" fmla="*/ 1457998 h 1457998"/>
                <a:gd name="connsiteX9" fmla="*/ 243005 w 1457998"/>
                <a:gd name="connsiteY9" fmla="*/ 1457998 h 1457998"/>
                <a:gd name="connsiteX10" fmla="*/ 71175 w 1457998"/>
                <a:gd name="connsiteY10" fmla="*/ 1386823 h 1457998"/>
                <a:gd name="connsiteX11" fmla="*/ 1 w 1457998"/>
                <a:gd name="connsiteY11" fmla="*/ 1214992 h 1457998"/>
                <a:gd name="connsiteX12" fmla="*/ 0 w 1457998"/>
                <a:gd name="connsiteY12" fmla="*/ 243005 h 14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7998" h="1457998">
                  <a:moveTo>
                    <a:pt x="0" y="243005"/>
                  </a:moveTo>
                  <a:cubicBezTo>
                    <a:pt x="0" y="178556"/>
                    <a:pt x="25602" y="116747"/>
                    <a:pt x="71175" y="71175"/>
                  </a:cubicBezTo>
                  <a:cubicBezTo>
                    <a:pt x="116747" y="25603"/>
                    <a:pt x="178557" y="1"/>
                    <a:pt x="243006" y="1"/>
                  </a:cubicBezTo>
                  <a:lnTo>
                    <a:pt x="1214993" y="0"/>
                  </a:lnTo>
                  <a:cubicBezTo>
                    <a:pt x="1279442" y="0"/>
                    <a:pt x="1341251" y="25602"/>
                    <a:pt x="1386823" y="71175"/>
                  </a:cubicBezTo>
                  <a:cubicBezTo>
                    <a:pt x="1432395" y="116747"/>
                    <a:pt x="1457997" y="178557"/>
                    <a:pt x="1457997" y="243006"/>
                  </a:cubicBezTo>
                  <a:cubicBezTo>
                    <a:pt x="1457997" y="567002"/>
                    <a:pt x="1457998" y="890997"/>
                    <a:pt x="1457998" y="1214993"/>
                  </a:cubicBezTo>
                  <a:cubicBezTo>
                    <a:pt x="1457998" y="1279442"/>
                    <a:pt x="1432396" y="1341251"/>
                    <a:pt x="1386823" y="1386824"/>
                  </a:cubicBezTo>
                  <a:cubicBezTo>
                    <a:pt x="1341251" y="1432396"/>
                    <a:pt x="1279441" y="1457999"/>
                    <a:pt x="1214992" y="1457998"/>
                  </a:cubicBezTo>
                  <a:lnTo>
                    <a:pt x="243005" y="1457998"/>
                  </a:lnTo>
                  <a:cubicBezTo>
                    <a:pt x="178556" y="1457998"/>
                    <a:pt x="116747" y="1432396"/>
                    <a:pt x="71175" y="1386823"/>
                  </a:cubicBezTo>
                  <a:cubicBezTo>
                    <a:pt x="25603" y="1341251"/>
                    <a:pt x="1" y="1279441"/>
                    <a:pt x="1" y="1214992"/>
                  </a:cubicBezTo>
                  <a:cubicBezTo>
                    <a:pt x="1" y="890996"/>
                    <a:pt x="0" y="567001"/>
                    <a:pt x="0" y="243005"/>
                  </a:cubicBezTo>
                  <a:close/>
                </a:path>
              </a:pathLst>
            </a:custGeom>
            <a:solidFill>
              <a:srgbClr val="4C4C5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8329" tIns="208329" rIns="208329" bIns="208329" numCol="1" spcCol="1270" anchor="ctr" anchorCtr="0">
              <a:noAutofit/>
            </a:bodyPr>
            <a:lstStyle/>
            <a:p>
              <a:pPr algn="ctr" defTabSz="1599565">
                <a:lnSpc>
                  <a:spcPct val="90000"/>
                </a:lnSpc>
                <a:spcBef>
                  <a:spcPct val="0"/>
                </a:spcBef>
                <a:spcAft>
                  <a:spcPct val="35000"/>
                </a:spcAft>
              </a:pPr>
              <a:r>
                <a:rPr lang="en-US" sz="3600" dirty="0">
                  <a:solidFill>
                    <a:schemeClr val="bg1"/>
                  </a:solidFill>
                  <a:latin typeface="Arial" panose="020B0604020202020204"/>
                  <a:ea typeface="微软雅黑" panose="020B0503020204020204" charset="-122"/>
                  <a:sym typeface="Arial" panose="020B0604020202020204"/>
                </a:rPr>
                <a:t/>
              </a:r>
              <a:br>
                <a:rPr lang="en-US" sz="3600" dirty="0">
                  <a:solidFill>
                    <a:schemeClr val="bg1"/>
                  </a:solidFill>
                  <a:latin typeface="Arial" panose="020B0604020202020204"/>
                  <a:ea typeface="微软雅黑" panose="020B0503020204020204" charset="-122"/>
                  <a:sym typeface="Arial" panose="020B0604020202020204"/>
                </a:rPr>
              </a:br>
              <a:r>
                <a:rPr lang="zh-CN" altLang="en-US" sz="1400" b="1" dirty="0">
                  <a:solidFill>
                    <a:schemeClr val="bg1"/>
                  </a:solidFill>
                  <a:latin typeface="Arial" panose="020B0604020202020204"/>
                  <a:ea typeface="微软雅黑" panose="020B0503020204020204" charset="-122"/>
                  <a:sym typeface="Arial" panose="020B0604020202020204"/>
                </a:rPr>
                <a:t>输入标题</a:t>
              </a:r>
            </a:p>
          </p:txBody>
        </p:sp>
        <p:sp>
          <p:nvSpPr>
            <p:cNvPr id="21" name="Freeform 140"/>
            <p:cNvSpPr>
              <a:spLocks noEditPoints="1"/>
            </p:cNvSpPr>
            <p:nvPr/>
          </p:nvSpPr>
          <p:spPr bwMode="auto">
            <a:xfrm>
              <a:off x="3563" y="4036"/>
              <a:ext cx="560" cy="5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91438" tIns="45719" rIns="91438" bIns="45719" numCol="1" anchor="t" anchorCtr="0" compatLnSpc="1"/>
            <a:lstStyle/>
            <a:p>
              <a:endParaRPr lang="en-US">
                <a:solidFill>
                  <a:schemeClr val="bg1"/>
                </a:solidFill>
                <a:latin typeface="Arial" panose="020B0604020202020204"/>
                <a:ea typeface="微软雅黑" panose="020B0503020204020204" charset="-122"/>
                <a:sym typeface="Arial" panose="020B0604020202020204"/>
              </a:endParaRPr>
            </a:p>
          </p:txBody>
        </p:sp>
      </p:grpSp>
      <p:grpSp>
        <p:nvGrpSpPr>
          <p:cNvPr id="22" name="Group 32"/>
          <p:cNvGrpSpPr/>
          <p:nvPr/>
        </p:nvGrpSpPr>
        <p:grpSpPr>
          <a:xfrm>
            <a:off x="5436539" y="4544906"/>
            <a:ext cx="4957444" cy="534670"/>
            <a:chOff x="4033795" y="1195258"/>
            <a:chExt cx="4958089" cy="751196"/>
          </a:xfrm>
        </p:grpSpPr>
        <p:sp>
          <p:nvSpPr>
            <p:cNvPr id="23" name="Text Placeholder 3"/>
            <p:cNvSpPr txBox="1"/>
            <p:nvPr/>
          </p:nvSpPr>
          <p:spPr>
            <a:xfrm>
              <a:off x="4399602" y="1195258"/>
              <a:ext cx="4592282" cy="7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charset="-122"/>
                  <a:ea typeface="微软雅黑" panose="020B050302020402020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l">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sym typeface="+mn-ea"/>
                </a:rPr>
                <a:t>点击此处更换</a:t>
              </a:r>
              <a:r>
                <a:rPr lang="zh-CN" altLang="en-US" sz="1000" dirty="0" smtClean="0">
                  <a:solidFill>
                    <a:srgbClr val="4C4C52"/>
                  </a:solidFill>
                  <a:effectLst/>
                  <a:sym typeface="+mn-ea"/>
                </a:rPr>
                <a:t>文本点击</a:t>
              </a:r>
              <a:r>
                <a:rPr lang="zh-CN" altLang="en-US" sz="1000" dirty="0">
                  <a:solidFill>
                    <a:srgbClr val="4C4C52"/>
                  </a:solidFill>
                  <a:effectLst/>
                  <a:sym typeface="+mn-ea"/>
                </a:rPr>
                <a:t>此处更换</a:t>
              </a:r>
              <a:r>
                <a:rPr lang="zh-CN" altLang="en-US" sz="1000" dirty="0" smtClean="0">
                  <a:solidFill>
                    <a:srgbClr val="4C4C52"/>
                  </a:solidFill>
                  <a:effectLst/>
                  <a:sym typeface="+mn-ea"/>
                </a:rPr>
                <a:t>文本点击</a:t>
              </a:r>
              <a:r>
                <a:rPr lang="zh-CN" altLang="en-US" sz="1000" dirty="0">
                  <a:solidFill>
                    <a:srgbClr val="4C4C52"/>
                  </a:solidFill>
                  <a:effectLst/>
                  <a:sym typeface="+mn-ea"/>
                </a:rPr>
                <a:t>此处更换</a:t>
              </a:r>
              <a:r>
                <a:rPr lang="zh-CN" altLang="en-US" sz="1000" dirty="0" smtClean="0">
                  <a:solidFill>
                    <a:srgbClr val="4C4C52"/>
                  </a:solidFill>
                  <a:effectLst/>
                  <a:sym typeface="+mn-ea"/>
                </a:rPr>
                <a:t>文本点击</a:t>
              </a:r>
              <a:r>
                <a:rPr lang="zh-CN" altLang="en-US" sz="1000" dirty="0">
                  <a:solidFill>
                    <a:srgbClr val="4C4C52"/>
                  </a:solidFill>
                  <a:effectLst/>
                  <a:sym typeface="+mn-ea"/>
                </a:rPr>
                <a:t>此处更换</a:t>
              </a:r>
              <a:r>
                <a:rPr lang="zh-CN" altLang="en-US" sz="1000" dirty="0" smtClean="0">
                  <a:solidFill>
                    <a:srgbClr val="4C4C52"/>
                  </a:solidFill>
                  <a:effectLst/>
                  <a:sym typeface="+mn-ea"/>
                </a:rPr>
                <a:t>文本</a:t>
              </a:r>
              <a:endParaRPr kumimoji="0" lang="zh-CN" altLang="en-US" sz="1000" b="0"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a:p>
              <a:pPr algn="l">
                <a:lnSpc>
                  <a:spcPct val="130000"/>
                </a:lnSpc>
              </a:pPr>
              <a:endParaRPr kumimoji="0" lang="zh-CN" altLang="en-US" sz="1000" b="0"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cs typeface="+mn-ea"/>
                <a:sym typeface="+mn-ea"/>
              </a:endParaRPr>
            </a:p>
            <a:p>
              <a:endParaRPr kumimoji="0" lang="zh-CN" altLang="en-US" sz="1000" b="0"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cs typeface="+mn-ea"/>
                <a:sym typeface="+mn-ea"/>
              </a:endParaRPr>
            </a:p>
            <a:p>
              <a:r>
                <a:rPr lang="en-US" sz="900" dirty="0">
                  <a:solidFill>
                    <a:srgbClr val="4C4C52"/>
                  </a:solidFill>
                  <a:sym typeface="Arial" panose="020B0604020202020204"/>
                </a:rPr>
                <a:t> </a:t>
              </a:r>
            </a:p>
          </p:txBody>
        </p:sp>
        <p:sp>
          <p:nvSpPr>
            <p:cNvPr id="24" name="Rectangle 34"/>
            <p:cNvSpPr/>
            <p:nvPr/>
          </p:nvSpPr>
          <p:spPr>
            <a:xfrm>
              <a:off x="4033795" y="1236030"/>
              <a:ext cx="65" cy="345934"/>
            </a:xfrm>
            <a:prstGeom prst="rect">
              <a:avLst/>
            </a:prstGeom>
          </p:spPr>
          <p:txBody>
            <a:bodyPr wrap="none" lIns="0" tIns="0" rIns="0" bIns="0">
              <a:spAutoFit/>
            </a:bodyPr>
            <a:lstStyle/>
            <a:p>
              <a:endParaRPr lang="en-US" sz="1600" dirty="0">
                <a:solidFill>
                  <a:srgbClr val="4C4C52"/>
                </a:solidFill>
                <a:latin typeface="Arial" panose="020B0604020202020204"/>
                <a:ea typeface="微软雅黑" panose="020B0503020204020204" charset="-122"/>
                <a:sym typeface="Arial" panose="020B0604020202020204"/>
              </a:endParaRPr>
            </a:p>
          </p:txBody>
        </p:sp>
      </p:grpSp>
      <p:grpSp>
        <p:nvGrpSpPr>
          <p:cNvPr id="25" name="Group 37"/>
          <p:cNvGrpSpPr/>
          <p:nvPr/>
        </p:nvGrpSpPr>
        <p:grpSpPr>
          <a:xfrm>
            <a:off x="5436539" y="1967065"/>
            <a:ext cx="4957445" cy="474980"/>
            <a:chOff x="4033795" y="1236031"/>
            <a:chExt cx="4958090" cy="474723"/>
          </a:xfrm>
        </p:grpSpPr>
        <p:sp>
          <p:nvSpPr>
            <p:cNvPr id="26" name="Text Placeholder 3"/>
            <p:cNvSpPr txBox="1"/>
            <p:nvPr/>
          </p:nvSpPr>
          <p:spPr>
            <a:xfrm>
              <a:off x="4399603" y="1291881"/>
              <a:ext cx="4592282" cy="41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charset="-122"/>
                  <a:ea typeface="微软雅黑" panose="020B050302020402020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l">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sym typeface="+mn-ea"/>
                </a:rPr>
                <a:t>点击此处更换</a:t>
              </a:r>
              <a:r>
                <a:rPr lang="zh-CN" altLang="en-US" sz="1000" dirty="0" smtClean="0">
                  <a:solidFill>
                    <a:srgbClr val="4C4C52"/>
                  </a:solidFill>
                  <a:effectLst/>
                  <a:sym typeface="+mn-ea"/>
                </a:rPr>
                <a:t>文本点击</a:t>
              </a:r>
              <a:r>
                <a:rPr lang="zh-CN" altLang="en-US" sz="1000" dirty="0">
                  <a:solidFill>
                    <a:srgbClr val="4C4C52"/>
                  </a:solidFill>
                  <a:effectLst/>
                  <a:sym typeface="+mn-ea"/>
                </a:rPr>
                <a:t>此处更换</a:t>
              </a:r>
              <a:r>
                <a:rPr lang="zh-CN" altLang="en-US" sz="1000" dirty="0" smtClean="0">
                  <a:solidFill>
                    <a:srgbClr val="4C4C52"/>
                  </a:solidFill>
                  <a:effectLst/>
                  <a:sym typeface="+mn-ea"/>
                </a:rPr>
                <a:t>文本点击</a:t>
              </a:r>
              <a:r>
                <a:rPr lang="zh-CN" altLang="en-US" sz="1000" dirty="0">
                  <a:solidFill>
                    <a:srgbClr val="4C4C52"/>
                  </a:solidFill>
                  <a:effectLst/>
                  <a:sym typeface="+mn-ea"/>
                </a:rPr>
                <a:t>此处更换</a:t>
              </a:r>
              <a:r>
                <a:rPr lang="zh-CN" altLang="en-US" sz="1000" dirty="0" smtClean="0">
                  <a:solidFill>
                    <a:srgbClr val="4C4C52"/>
                  </a:solidFill>
                  <a:effectLst/>
                  <a:sym typeface="+mn-ea"/>
                </a:rPr>
                <a:t>文本点击</a:t>
              </a:r>
              <a:r>
                <a:rPr lang="zh-CN" altLang="en-US" sz="1000" dirty="0">
                  <a:solidFill>
                    <a:srgbClr val="4C4C52"/>
                  </a:solidFill>
                  <a:effectLst/>
                  <a:sym typeface="+mn-ea"/>
                </a:rPr>
                <a:t>此处更换</a:t>
              </a:r>
              <a:r>
                <a:rPr lang="zh-CN" altLang="en-US" sz="1000" dirty="0" smtClean="0">
                  <a:solidFill>
                    <a:srgbClr val="4C4C52"/>
                  </a:solidFill>
                  <a:effectLst/>
                  <a:sym typeface="+mn-ea"/>
                </a:rPr>
                <a:t>文本</a:t>
              </a:r>
              <a:endParaRPr lang="zh-CN" altLang="en-US" sz="1000" dirty="0">
                <a:solidFill>
                  <a:srgbClr val="4C4C52"/>
                </a:solidFill>
                <a:effectLst/>
                <a:sym typeface="+mn-ea"/>
              </a:endParaRPr>
            </a:p>
          </p:txBody>
        </p:sp>
        <p:sp>
          <p:nvSpPr>
            <p:cNvPr id="27" name="Rectangle 40"/>
            <p:cNvSpPr/>
            <p:nvPr/>
          </p:nvSpPr>
          <p:spPr>
            <a:xfrm>
              <a:off x="4033795" y="1236031"/>
              <a:ext cx="65" cy="246088"/>
            </a:xfrm>
            <a:prstGeom prst="rect">
              <a:avLst/>
            </a:prstGeom>
          </p:spPr>
          <p:txBody>
            <a:bodyPr wrap="none" lIns="0" tIns="0" rIns="0" bIns="0">
              <a:spAutoFit/>
            </a:bodyPr>
            <a:lstStyle/>
            <a:p>
              <a:endParaRPr lang="en-US" sz="1600" dirty="0">
                <a:solidFill>
                  <a:srgbClr val="4C4C52"/>
                </a:solidFill>
                <a:latin typeface="Arial" panose="020B0604020202020204"/>
                <a:ea typeface="微软雅黑" panose="020B0503020204020204" charset="-122"/>
                <a:sym typeface="Arial" panose="020B0604020202020204"/>
              </a:endParaRPr>
            </a:p>
          </p:txBody>
        </p:sp>
      </p:grpSp>
      <p:grpSp>
        <p:nvGrpSpPr>
          <p:cNvPr id="28" name="Group 55"/>
          <p:cNvGrpSpPr/>
          <p:nvPr/>
        </p:nvGrpSpPr>
        <p:grpSpPr>
          <a:xfrm>
            <a:off x="5436539" y="2864658"/>
            <a:ext cx="4957445" cy="452120"/>
            <a:chOff x="4033795" y="2043312"/>
            <a:chExt cx="4958090" cy="451876"/>
          </a:xfrm>
        </p:grpSpPr>
        <p:sp>
          <p:nvSpPr>
            <p:cNvPr id="29" name="Text Placeholder 3"/>
            <p:cNvSpPr txBox="1"/>
            <p:nvPr/>
          </p:nvSpPr>
          <p:spPr>
            <a:xfrm>
              <a:off x="4399603" y="2043312"/>
              <a:ext cx="4592282" cy="451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charset="-122"/>
                  <a:ea typeface="微软雅黑" panose="020B050302020402020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l">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sym typeface="+mn-ea"/>
                </a:rPr>
                <a:t>点击此处更换</a:t>
              </a:r>
              <a:r>
                <a:rPr lang="zh-CN" altLang="en-US" sz="1000" dirty="0" smtClean="0">
                  <a:solidFill>
                    <a:srgbClr val="4C4C52"/>
                  </a:solidFill>
                  <a:effectLst/>
                  <a:sym typeface="+mn-ea"/>
                </a:rPr>
                <a:t>文本点击</a:t>
              </a:r>
              <a:r>
                <a:rPr lang="zh-CN" altLang="en-US" sz="1000" dirty="0">
                  <a:solidFill>
                    <a:srgbClr val="4C4C52"/>
                  </a:solidFill>
                  <a:effectLst/>
                  <a:sym typeface="+mn-ea"/>
                </a:rPr>
                <a:t>此处更换</a:t>
              </a:r>
              <a:r>
                <a:rPr lang="zh-CN" altLang="en-US" sz="1000" dirty="0" smtClean="0">
                  <a:solidFill>
                    <a:srgbClr val="4C4C52"/>
                  </a:solidFill>
                  <a:effectLst/>
                  <a:sym typeface="+mn-ea"/>
                </a:rPr>
                <a:t>文本点击</a:t>
              </a:r>
              <a:r>
                <a:rPr lang="zh-CN" altLang="en-US" sz="1000" dirty="0">
                  <a:solidFill>
                    <a:srgbClr val="4C4C52"/>
                  </a:solidFill>
                  <a:effectLst/>
                  <a:sym typeface="+mn-ea"/>
                </a:rPr>
                <a:t>此处更换</a:t>
              </a:r>
              <a:r>
                <a:rPr lang="zh-CN" altLang="en-US" sz="1000" dirty="0" smtClean="0">
                  <a:solidFill>
                    <a:srgbClr val="4C4C52"/>
                  </a:solidFill>
                  <a:effectLst/>
                  <a:sym typeface="+mn-ea"/>
                </a:rPr>
                <a:t>文本点击</a:t>
              </a:r>
              <a:r>
                <a:rPr lang="zh-CN" altLang="en-US" sz="1000" dirty="0">
                  <a:solidFill>
                    <a:srgbClr val="4C4C52"/>
                  </a:solidFill>
                  <a:effectLst/>
                  <a:sym typeface="+mn-ea"/>
                </a:rPr>
                <a:t>此处更换</a:t>
              </a:r>
              <a:r>
                <a:rPr lang="zh-CN" altLang="en-US" sz="1000" dirty="0" smtClean="0">
                  <a:solidFill>
                    <a:srgbClr val="4C4C52"/>
                  </a:solidFill>
                  <a:effectLst/>
                  <a:sym typeface="+mn-ea"/>
                </a:rPr>
                <a:t>文本</a:t>
              </a:r>
              <a:endParaRPr lang="zh-CN" altLang="en-US" sz="1000" dirty="0">
                <a:solidFill>
                  <a:srgbClr val="4C4C52"/>
                </a:solidFill>
                <a:effectLst/>
                <a:sym typeface="+mn-ea"/>
              </a:endParaRPr>
            </a:p>
          </p:txBody>
        </p:sp>
        <p:sp>
          <p:nvSpPr>
            <p:cNvPr id="30" name="Rectangle 58"/>
            <p:cNvSpPr/>
            <p:nvPr/>
          </p:nvSpPr>
          <p:spPr>
            <a:xfrm>
              <a:off x="4033795" y="2058322"/>
              <a:ext cx="65" cy="246088"/>
            </a:xfrm>
            <a:prstGeom prst="rect">
              <a:avLst/>
            </a:prstGeom>
          </p:spPr>
          <p:txBody>
            <a:bodyPr wrap="none" lIns="0" tIns="0" rIns="0" bIns="0">
              <a:spAutoFit/>
            </a:bodyPr>
            <a:lstStyle/>
            <a:p>
              <a:endParaRPr lang="en-US" sz="1600" dirty="0">
                <a:solidFill>
                  <a:srgbClr val="4C4C52"/>
                </a:solidFill>
                <a:latin typeface="Arial" panose="020B0604020202020204"/>
                <a:ea typeface="微软雅黑" panose="020B0503020204020204" charset="-122"/>
                <a:sym typeface="Arial" panose="020B0604020202020204"/>
              </a:endParaRPr>
            </a:p>
          </p:txBody>
        </p:sp>
      </p:grpSp>
      <p:grpSp>
        <p:nvGrpSpPr>
          <p:cNvPr id="31" name="Group 64"/>
          <p:cNvGrpSpPr/>
          <p:nvPr/>
        </p:nvGrpSpPr>
        <p:grpSpPr>
          <a:xfrm>
            <a:off x="5436235" y="3692525"/>
            <a:ext cx="4957445" cy="474345"/>
            <a:chOff x="4033795" y="2006232"/>
            <a:chExt cx="3737830" cy="473890"/>
          </a:xfrm>
        </p:grpSpPr>
        <p:sp>
          <p:nvSpPr>
            <p:cNvPr id="32" name="Text Placeholder 3"/>
            <p:cNvSpPr txBox="1"/>
            <p:nvPr/>
          </p:nvSpPr>
          <p:spPr>
            <a:xfrm>
              <a:off x="4309572" y="2006232"/>
              <a:ext cx="3462053" cy="473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defPPr>
                <a:defRPr lang="en-US"/>
              </a:defPPr>
              <a:lvl1pPr defTabSz="914400" fontAlgn="base">
                <a:lnSpc>
                  <a:spcPct val="150000"/>
                </a:lnSpc>
                <a:spcBef>
                  <a:spcPct val="0"/>
                </a:spcBef>
                <a:spcAft>
                  <a:spcPct val="0"/>
                </a:spcAft>
                <a:defRPr sz="1200">
                  <a:solidFill>
                    <a:schemeClr val="tx1">
                      <a:lumMod val="50000"/>
                      <a:lumOff val="50000"/>
                    </a:schemeClr>
                  </a:solidFill>
                  <a:latin typeface="微软雅黑" panose="020B0503020204020204" charset="-122"/>
                  <a:ea typeface="微软雅黑" panose="020B0503020204020204" charset="-122"/>
                </a:defRPr>
              </a:lvl1pPr>
              <a:lvl2pPr marL="457200" defTabSz="914400">
                <a:defRPr sz="1800"/>
              </a:lvl2pPr>
              <a:lvl3pPr marL="914400" defTabSz="914400">
                <a:defRPr sz="1800"/>
              </a:lvl3pPr>
              <a:lvl4pPr marL="1371600" defTabSz="914400">
                <a:defRPr sz="1800"/>
              </a:lvl4pPr>
              <a:lvl5pPr marL="1828800" defTabSz="914400">
                <a:defRPr sz="1800"/>
              </a:lvl5pPr>
              <a:lvl6pPr marL="2286000" defTabSz="914400">
                <a:defRPr sz="1800"/>
              </a:lvl6pPr>
              <a:lvl7pPr marL="2743200" defTabSz="914400">
                <a:defRPr sz="1800"/>
              </a:lvl7pPr>
              <a:lvl8pPr marL="3200400" defTabSz="914400">
                <a:defRPr sz="1800"/>
              </a:lvl8pPr>
              <a:lvl9pPr marL="3657600" defTabSz="914400">
                <a:defRPr sz="1800"/>
              </a:lvl9pPr>
            </a:lstStyle>
            <a:p>
              <a:pPr algn="l">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sym typeface="+mn-ea"/>
                </a:rPr>
                <a:t>点击此处更换</a:t>
              </a:r>
              <a:r>
                <a:rPr lang="zh-CN" altLang="en-US" sz="1000" dirty="0" smtClean="0">
                  <a:solidFill>
                    <a:srgbClr val="4C4C52"/>
                  </a:solidFill>
                  <a:effectLst/>
                  <a:sym typeface="+mn-ea"/>
                </a:rPr>
                <a:t>文本点击</a:t>
              </a:r>
              <a:r>
                <a:rPr lang="zh-CN" altLang="en-US" sz="1000" dirty="0">
                  <a:solidFill>
                    <a:srgbClr val="4C4C52"/>
                  </a:solidFill>
                  <a:effectLst/>
                  <a:sym typeface="+mn-ea"/>
                </a:rPr>
                <a:t>此处更换</a:t>
              </a:r>
              <a:r>
                <a:rPr lang="zh-CN" altLang="en-US" sz="1000" dirty="0" smtClean="0">
                  <a:solidFill>
                    <a:srgbClr val="4C4C52"/>
                  </a:solidFill>
                  <a:effectLst/>
                  <a:sym typeface="+mn-ea"/>
                </a:rPr>
                <a:t>文本点击</a:t>
              </a:r>
              <a:r>
                <a:rPr lang="zh-CN" altLang="en-US" sz="1000" dirty="0">
                  <a:solidFill>
                    <a:srgbClr val="4C4C52"/>
                  </a:solidFill>
                  <a:effectLst/>
                  <a:sym typeface="+mn-ea"/>
                </a:rPr>
                <a:t>此处更换</a:t>
              </a:r>
              <a:r>
                <a:rPr lang="zh-CN" altLang="en-US" sz="1000" dirty="0" smtClean="0">
                  <a:solidFill>
                    <a:srgbClr val="4C4C52"/>
                  </a:solidFill>
                  <a:effectLst/>
                  <a:sym typeface="+mn-ea"/>
                </a:rPr>
                <a:t>文本点击</a:t>
              </a:r>
              <a:r>
                <a:rPr lang="zh-CN" altLang="en-US" sz="1000" dirty="0">
                  <a:solidFill>
                    <a:srgbClr val="4C4C52"/>
                  </a:solidFill>
                  <a:effectLst/>
                  <a:sym typeface="+mn-ea"/>
                </a:rPr>
                <a:t>此处更换</a:t>
              </a:r>
              <a:r>
                <a:rPr lang="zh-CN" altLang="en-US" sz="1000" dirty="0" smtClean="0">
                  <a:solidFill>
                    <a:srgbClr val="4C4C52"/>
                  </a:solidFill>
                  <a:effectLst/>
                  <a:sym typeface="+mn-ea"/>
                </a:rPr>
                <a:t>文本</a:t>
              </a:r>
              <a:endParaRPr kumimoji="0" lang="zh-CN" altLang="en-US" sz="1000" b="0"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sym typeface="+mn-ea"/>
              </a:endParaRPr>
            </a:p>
            <a:p>
              <a:pPr algn="l">
                <a:lnSpc>
                  <a:spcPct val="130000"/>
                </a:lnSpc>
              </a:pPr>
              <a:endParaRPr kumimoji="0" lang="zh-CN" altLang="en-US" sz="1000" b="0"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cs typeface="+mn-ea"/>
                <a:sym typeface="+mn-ea"/>
              </a:endParaRPr>
            </a:p>
            <a:p>
              <a:endParaRPr kumimoji="0" lang="zh-CN" altLang="en-US" sz="1000" b="0" i="0" u="none" strike="noStrike" kern="0" cap="none" spc="0" normalizeH="0" baseline="0" noProof="0" dirty="0">
                <a:ln>
                  <a:noFill/>
                </a:ln>
                <a:solidFill>
                  <a:srgbClr val="4C4C52"/>
                </a:solidFill>
                <a:effectLst/>
                <a:uLnTx/>
                <a:uFillTx/>
                <a:latin typeface="微软雅黑" panose="020B0503020204020204" charset="-122"/>
                <a:ea typeface="微软雅黑" panose="020B0503020204020204" charset="-122"/>
                <a:cs typeface="+mn-ea"/>
                <a:sym typeface="+mn-ea"/>
              </a:endParaRPr>
            </a:p>
            <a:p>
              <a:r>
                <a:rPr lang="en-US" sz="900" dirty="0">
                  <a:solidFill>
                    <a:srgbClr val="4C4C52"/>
                  </a:solidFill>
                  <a:sym typeface="Arial" panose="020B0604020202020204"/>
                </a:rPr>
                <a:t> </a:t>
              </a:r>
            </a:p>
          </p:txBody>
        </p:sp>
        <p:sp>
          <p:nvSpPr>
            <p:cNvPr id="33" name="Rectangle 68"/>
            <p:cNvSpPr/>
            <p:nvPr/>
          </p:nvSpPr>
          <p:spPr>
            <a:xfrm>
              <a:off x="4033795" y="2058322"/>
              <a:ext cx="65" cy="246088"/>
            </a:xfrm>
            <a:prstGeom prst="rect">
              <a:avLst/>
            </a:prstGeom>
          </p:spPr>
          <p:txBody>
            <a:bodyPr wrap="square" lIns="0" tIns="0" rIns="0" bIns="0">
              <a:spAutoFit/>
            </a:bodyPr>
            <a:lstStyle/>
            <a:p>
              <a:endParaRPr lang="en-US" sz="1600" dirty="0">
                <a:solidFill>
                  <a:srgbClr val="4C4C52"/>
                </a:solidFill>
                <a:latin typeface="Arial" panose="020B0604020202020204"/>
                <a:ea typeface="微软雅黑" panose="020B0503020204020204" charset="-122"/>
                <a:sym typeface="Arial" panose="020B0604020202020204"/>
              </a:endParaRPr>
            </a:p>
          </p:txBody>
        </p:sp>
      </p:grpSp>
      <p:grpSp>
        <p:nvGrpSpPr>
          <p:cNvPr id="34" name="组合 28"/>
          <p:cNvGrpSpPr/>
          <p:nvPr/>
        </p:nvGrpSpPr>
        <p:grpSpPr>
          <a:xfrm>
            <a:off x="5379450" y="2082341"/>
            <a:ext cx="301591" cy="300991"/>
            <a:chOff x="-959970" y="1422605"/>
            <a:chExt cx="596900" cy="595313"/>
          </a:xfrm>
        </p:grpSpPr>
        <p:sp>
          <p:nvSpPr>
            <p:cNvPr id="35" name="Oval 77"/>
            <p:cNvSpPr>
              <a:spLocks noChangeArrowheads="1"/>
            </p:cNvSpPr>
            <p:nvPr/>
          </p:nvSpPr>
          <p:spPr bwMode="auto">
            <a:xfrm>
              <a:off x="-959970" y="1422605"/>
              <a:ext cx="596900" cy="595313"/>
            </a:xfrm>
            <a:prstGeom prst="ellipse">
              <a:avLst/>
            </a:prstGeom>
            <a:solidFill>
              <a:srgbClr val="4C4C52"/>
            </a:solidFill>
            <a:ln>
              <a:noFill/>
            </a:ln>
          </p:spPr>
          <p:txBody>
            <a:bodyPr vert="horz" wrap="square" lIns="91440" tIns="45720" rIns="91440" bIns="45720" numCol="1" anchor="t" anchorCtr="0" compatLnSpc="1"/>
            <a:lstStyle/>
            <a:p>
              <a:endParaRPr lang="en-US">
                <a:solidFill>
                  <a:srgbClr val="4C4C52"/>
                </a:solidFill>
                <a:latin typeface="Arial" panose="020B0604020202020204"/>
                <a:ea typeface="微软雅黑" panose="020B0503020204020204" charset="-122"/>
                <a:sym typeface="Arial" panose="020B0604020202020204"/>
              </a:endParaRPr>
            </a:p>
          </p:txBody>
        </p:sp>
        <p:sp>
          <p:nvSpPr>
            <p:cNvPr id="36"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solidFill>
                  <a:srgbClr val="4C4C52"/>
                </a:solidFill>
                <a:latin typeface="Arial" panose="020B0604020202020204"/>
                <a:ea typeface="微软雅黑" panose="020B0503020204020204" charset="-122"/>
                <a:sym typeface="Arial" panose="020B0604020202020204"/>
              </a:endParaRPr>
            </a:p>
          </p:txBody>
        </p:sp>
      </p:grpSp>
      <p:grpSp>
        <p:nvGrpSpPr>
          <p:cNvPr id="37" name="组合 31"/>
          <p:cNvGrpSpPr/>
          <p:nvPr/>
        </p:nvGrpSpPr>
        <p:grpSpPr>
          <a:xfrm>
            <a:off x="5377445" y="2939991"/>
            <a:ext cx="301591" cy="300991"/>
            <a:chOff x="-959970" y="1422605"/>
            <a:chExt cx="596900" cy="595313"/>
          </a:xfrm>
        </p:grpSpPr>
        <p:sp>
          <p:nvSpPr>
            <p:cNvPr id="38" name="Oval 77"/>
            <p:cNvSpPr>
              <a:spLocks noChangeArrowheads="1"/>
            </p:cNvSpPr>
            <p:nvPr/>
          </p:nvSpPr>
          <p:spPr bwMode="auto">
            <a:xfrm>
              <a:off x="-959970" y="1422605"/>
              <a:ext cx="596900" cy="595313"/>
            </a:xfrm>
            <a:prstGeom prst="ellipse">
              <a:avLst/>
            </a:prstGeom>
            <a:solidFill>
              <a:srgbClr val="4C4C52"/>
            </a:solidFill>
            <a:ln>
              <a:noFill/>
            </a:ln>
          </p:spPr>
          <p:txBody>
            <a:bodyPr vert="horz" wrap="square" lIns="91440" tIns="45720" rIns="91440" bIns="45720" numCol="1" anchor="t" anchorCtr="0" compatLnSpc="1"/>
            <a:lstStyle/>
            <a:p>
              <a:endParaRPr lang="en-US">
                <a:solidFill>
                  <a:srgbClr val="4C4C52"/>
                </a:solidFill>
                <a:latin typeface="Arial" panose="020B0604020202020204"/>
                <a:ea typeface="微软雅黑" panose="020B0503020204020204" charset="-122"/>
                <a:sym typeface="Arial" panose="020B0604020202020204"/>
              </a:endParaRPr>
            </a:p>
          </p:txBody>
        </p:sp>
        <p:sp>
          <p:nvSpPr>
            <p:cNvPr id="3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solidFill>
                  <a:srgbClr val="4C4C52"/>
                </a:solidFill>
                <a:latin typeface="Arial" panose="020B0604020202020204"/>
                <a:ea typeface="微软雅黑" panose="020B0503020204020204" charset="-122"/>
                <a:sym typeface="Arial" panose="020B0604020202020204"/>
              </a:endParaRPr>
            </a:p>
          </p:txBody>
        </p:sp>
      </p:grpSp>
      <p:grpSp>
        <p:nvGrpSpPr>
          <p:cNvPr id="40" name="组合 34"/>
          <p:cNvGrpSpPr/>
          <p:nvPr/>
        </p:nvGrpSpPr>
        <p:grpSpPr>
          <a:xfrm>
            <a:off x="5377445" y="3780840"/>
            <a:ext cx="301591" cy="300991"/>
            <a:chOff x="-959970" y="1422605"/>
            <a:chExt cx="596900" cy="595313"/>
          </a:xfrm>
        </p:grpSpPr>
        <p:sp>
          <p:nvSpPr>
            <p:cNvPr id="41" name="Oval 77"/>
            <p:cNvSpPr>
              <a:spLocks noChangeArrowheads="1"/>
            </p:cNvSpPr>
            <p:nvPr/>
          </p:nvSpPr>
          <p:spPr bwMode="auto">
            <a:xfrm>
              <a:off x="-959970" y="1422605"/>
              <a:ext cx="596900" cy="595313"/>
            </a:xfrm>
            <a:prstGeom prst="ellipse">
              <a:avLst/>
            </a:prstGeom>
            <a:solidFill>
              <a:srgbClr val="4C4C52"/>
            </a:solidFill>
            <a:ln>
              <a:noFill/>
            </a:ln>
          </p:spPr>
          <p:txBody>
            <a:bodyPr vert="horz" wrap="square" lIns="91440" tIns="45720" rIns="91440" bIns="45720" numCol="1" anchor="t" anchorCtr="0" compatLnSpc="1"/>
            <a:lstStyle/>
            <a:p>
              <a:endParaRPr lang="en-US">
                <a:solidFill>
                  <a:srgbClr val="4C4C52"/>
                </a:solidFill>
                <a:latin typeface="Arial" panose="020B0604020202020204"/>
                <a:ea typeface="微软雅黑" panose="020B0503020204020204" charset="-122"/>
                <a:sym typeface="Arial" panose="020B0604020202020204"/>
              </a:endParaRPr>
            </a:p>
          </p:txBody>
        </p:sp>
        <p:sp>
          <p:nvSpPr>
            <p:cNvPr id="42"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solidFill>
                  <a:srgbClr val="4C4C52"/>
                </a:solidFill>
                <a:latin typeface="Arial" panose="020B0604020202020204"/>
                <a:ea typeface="微软雅黑" panose="020B0503020204020204" charset="-122"/>
                <a:sym typeface="Arial" panose="020B0604020202020204"/>
              </a:endParaRPr>
            </a:p>
          </p:txBody>
        </p:sp>
      </p:grpSp>
      <p:grpSp>
        <p:nvGrpSpPr>
          <p:cNvPr id="43" name="组合 37"/>
          <p:cNvGrpSpPr/>
          <p:nvPr/>
        </p:nvGrpSpPr>
        <p:grpSpPr>
          <a:xfrm>
            <a:off x="5377445" y="4663257"/>
            <a:ext cx="301591" cy="300991"/>
            <a:chOff x="-959970" y="1422605"/>
            <a:chExt cx="596900" cy="595313"/>
          </a:xfrm>
        </p:grpSpPr>
        <p:sp>
          <p:nvSpPr>
            <p:cNvPr id="44" name="Oval 77"/>
            <p:cNvSpPr>
              <a:spLocks noChangeArrowheads="1"/>
            </p:cNvSpPr>
            <p:nvPr/>
          </p:nvSpPr>
          <p:spPr bwMode="auto">
            <a:xfrm>
              <a:off x="-959970" y="1422605"/>
              <a:ext cx="596900" cy="595313"/>
            </a:xfrm>
            <a:prstGeom prst="ellipse">
              <a:avLst/>
            </a:prstGeom>
            <a:solidFill>
              <a:srgbClr val="4C4C52"/>
            </a:solidFill>
            <a:ln>
              <a:noFill/>
            </a:ln>
          </p:spPr>
          <p:txBody>
            <a:bodyPr vert="horz" wrap="square" lIns="91440" tIns="45720" rIns="91440" bIns="45720" numCol="1" anchor="t" anchorCtr="0" compatLnSpc="1"/>
            <a:lstStyle/>
            <a:p>
              <a:endParaRPr lang="en-US">
                <a:solidFill>
                  <a:srgbClr val="4C4C52"/>
                </a:solidFill>
                <a:latin typeface="Arial" panose="020B0604020202020204"/>
                <a:ea typeface="微软雅黑" panose="020B0503020204020204" charset="-122"/>
                <a:sym typeface="Arial" panose="020B0604020202020204"/>
              </a:endParaRPr>
            </a:p>
          </p:txBody>
        </p:sp>
        <p:sp>
          <p:nvSpPr>
            <p:cNvPr id="4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solidFill>
                  <a:srgbClr val="4C4C52"/>
                </a:solidFill>
                <a:latin typeface="Arial" panose="020B0604020202020204"/>
                <a:ea typeface="微软雅黑" panose="020B0503020204020204" charset="-122"/>
                <a:sym typeface="Arial" panose="020B0604020202020204"/>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18" presetClass="entr" presetSubtype="12"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downLeft)">
                                      <p:cBhvr>
                                        <p:cTn id="23" dur="500"/>
                                        <p:tgtEl>
                                          <p:spTgt spid="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1000" fill="hold"/>
                                        <p:tgtEl>
                                          <p:spTgt spid="45"/>
                                        </p:tgtEl>
                                        <p:attrNameLst>
                                          <p:attrName>ppt_w</p:attrName>
                                        </p:attrNameLst>
                                      </p:cBhvr>
                                      <p:tavLst>
                                        <p:tav tm="0">
                                          <p:val>
                                            <p:fltVal val="0"/>
                                          </p:val>
                                        </p:tav>
                                        <p:tav tm="100000">
                                          <p:val>
                                            <p:strVal val="#ppt_w"/>
                                          </p:val>
                                        </p:tav>
                                      </p:tavLst>
                                    </p:anim>
                                    <p:anim calcmode="lin" valueType="num">
                                      <p:cBhvr>
                                        <p:cTn id="28" dur="1000" fill="hold"/>
                                        <p:tgtEl>
                                          <p:spTgt spid="45"/>
                                        </p:tgtEl>
                                        <p:attrNameLst>
                                          <p:attrName>ppt_h</p:attrName>
                                        </p:attrNameLst>
                                      </p:cBhvr>
                                      <p:tavLst>
                                        <p:tav tm="0">
                                          <p:val>
                                            <p:fltVal val="0"/>
                                          </p:val>
                                        </p:tav>
                                        <p:tav tm="100000">
                                          <p:val>
                                            <p:strVal val="#ppt_h"/>
                                          </p:val>
                                        </p:tav>
                                      </p:tavLst>
                                    </p:anim>
                                    <p:animEffect transition="in" filter="fade">
                                      <p:cBhvr>
                                        <p:cTn id="29" dur="1000"/>
                                        <p:tgtEl>
                                          <p:spTgt spid="45"/>
                                        </p:tgtEl>
                                      </p:cBhvr>
                                    </p:animEffect>
                                  </p:childTnLst>
                                </p:cTn>
                              </p:par>
                              <p:par>
                                <p:cTn id="30" presetID="53" presetClass="entr" presetSubtype="16" fill="hold" nodeType="withEffect">
                                  <p:stCondLst>
                                    <p:cond delay="500"/>
                                  </p:stCondLst>
                                  <p:childTnLst>
                                    <p:set>
                                      <p:cBhvr>
                                        <p:cTn id="31" dur="1" fill="hold">
                                          <p:stCondLst>
                                            <p:cond delay="0"/>
                                          </p:stCondLst>
                                        </p:cTn>
                                        <p:tgtEl>
                                          <p:spTgt spid="46"/>
                                        </p:tgtEl>
                                        <p:attrNameLst>
                                          <p:attrName>style.visibility</p:attrName>
                                        </p:attrNameLst>
                                      </p:cBhvr>
                                      <p:to>
                                        <p:strVal val="visible"/>
                                      </p:to>
                                    </p:set>
                                    <p:anim calcmode="lin" valueType="num">
                                      <p:cBhvr>
                                        <p:cTn id="32" dur="1000" fill="hold"/>
                                        <p:tgtEl>
                                          <p:spTgt spid="46"/>
                                        </p:tgtEl>
                                        <p:attrNameLst>
                                          <p:attrName>ppt_w</p:attrName>
                                        </p:attrNameLst>
                                      </p:cBhvr>
                                      <p:tavLst>
                                        <p:tav tm="0">
                                          <p:val>
                                            <p:fltVal val="0"/>
                                          </p:val>
                                        </p:tav>
                                        <p:tav tm="100000">
                                          <p:val>
                                            <p:strVal val="#ppt_w"/>
                                          </p:val>
                                        </p:tav>
                                      </p:tavLst>
                                    </p:anim>
                                    <p:anim calcmode="lin" valueType="num">
                                      <p:cBhvr>
                                        <p:cTn id="33" dur="1000" fill="hold"/>
                                        <p:tgtEl>
                                          <p:spTgt spid="46"/>
                                        </p:tgtEl>
                                        <p:attrNameLst>
                                          <p:attrName>ppt_h</p:attrName>
                                        </p:attrNameLst>
                                      </p:cBhvr>
                                      <p:tavLst>
                                        <p:tav tm="0">
                                          <p:val>
                                            <p:fltVal val="0"/>
                                          </p:val>
                                        </p:tav>
                                        <p:tav tm="100000">
                                          <p:val>
                                            <p:strVal val="#ppt_h"/>
                                          </p:val>
                                        </p:tav>
                                      </p:tavLst>
                                    </p:anim>
                                    <p:animEffect transition="in" filter="fade">
                                      <p:cBhvr>
                                        <p:cTn id="34" dur="1000"/>
                                        <p:tgtEl>
                                          <p:spTgt spid="46"/>
                                        </p:tgtEl>
                                      </p:cBhvr>
                                    </p:animEffect>
                                  </p:childTnLst>
                                </p:cTn>
                              </p:par>
                              <p:par>
                                <p:cTn id="35" presetID="53" presetClass="entr" presetSubtype="16" fill="hold" nodeType="withEffect">
                                  <p:stCondLst>
                                    <p:cond delay="1000"/>
                                  </p:stCondLst>
                                  <p:childTnLst>
                                    <p:set>
                                      <p:cBhvr>
                                        <p:cTn id="36" dur="1" fill="hold">
                                          <p:stCondLst>
                                            <p:cond delay="0"/>
                                          </p:stCondLst>
                                        </p:cTn>
                                        <p:tgtEl>
                                          <p:spTgt spid="48"/>
                                        </p:tgtEl>
                                        <p:attrNameLst>
                                          <p:attrName>style.visibility</p:attrName>
                                        </p:attrNameLst>
                                      </p:cBhvr>
                                      <p:to>
                                        <p:strVal val="visible"/>
                                      </p:to>
                                    </p:set>
                                    <p:anim calcmode="lin" valueType="num">
                                      <p:cBhvr>
                                        <p:cTn id="37" dur="1000" fill="hold"/>
                                        <p:tgtEl>
                                          <p:spTgt spid="48"/>
                                        </p:tgtEl>
                                        <p:attrNameLst>
                                          <p:attrName>ppt_w</p:attrName>
                                        </p:attrNameLst>
                                      </p:cBhvr>
                                      <p:tavLst>
                                        <p:tav tm="0">
                                          <p:val>
                                            <p:fltVal val="0"/>
                                          </p:val>
                                        </p:tav>
                                        <p:tav tm="100000">
                                          <p:val>
                                            <p:strVal val="#ppt_w"/>
                                          </p:val>
                                        </p:tav>
                                      </p:tavLst>
                                    </p:anim>
                                    <p:anim calcmode="lin" valueType="num">
                                      <p:cBhvr>
                                        <p:cTn id="38" dur="1000" fill="hold"/>
                                        <p:tgtEl>
                                          <p:spTgt spid="48"/>
                                        </p:tgtEl>
                                        <p:attrNameLst>
                                          <p:attrName>ppt_h</p:attrName>
                                        </p:attrNameLst>
                                      </p:cBhvr>
                                      <p:tavLst>
                                        <p:tav tm="0">
                                          <p:val>
                                            <p:fltVal val="0"/>
                                          </p:val>
                                        </p:tav>
                                        <p:tav tm="100000">
                                          <p:val>
                                            <p:strVal val="#ppt_h"/>
                                          </p:val>
                                        </p:tav>
                                      </p:tavLst>
                                    </p:anim>
                                    <p:animEffect transition="in" filter="fade">
                                      <p:cBhvr>
                                        <p:cTn id="39" dur="1000"/>
                                        <p:tgtEl>
                                          <p:spTgt spid="48"/>
                                        </p:tgtEl>
                                      </p:cBhvr>
                                    </p:animEffect>
                                  </p:childTnLst>
                                </p:cTn>
                              </p:par>
                              <p:par>
                                <p:cTn id="40" presetID="53" presetClass="entr" presetSubtype="16" fill="hold" nodeType="withEffect">
                                  <p:stCondLst>
                                    <p:cond delay="1500"/>
                                  </p:stCondLst>
                                  <p:childTnLst>
                                    <p:set>
                                      <p:cBhvr>
                                        <p:cTn id="41" dur="1" fill="hold">
                                          <p:stCondLst>
                                            <p:cond delay="0"/>
                                          </p:stCondLst>
                                        </p:cTn>
                                        <p:tgtEl>
                                          <p:spTgt spid="47"/>
                                        </p:tgtEl>
                                        <p:attrNameLst>
                                          <p:attrName>style.visibility</p:attrName>
                                        </p:attrNameLst>
                                      </p:cBhvr>
                                      <p:to>
                                        <p:strVal val="visible"/>
                                      </p:to>
                                    </p:set>
                                    <p:anim calcmode="lin" valueType="num">
                                      <p:cBhvr>
                                        <p:cTn id="42" dur="1000" fill="hold"/>
                                        <p:tgtEl>
                                          <p:spTgt spid="47"/>
                                        </p:tgtEl>
                                        <p:attrNameLst>
                                          <p:attrName>ppt_w</p:attrName>
                                        </p:attrNameLst>
                                      </p:cBhvr>
                                      <p:tavLst>
                                        <p:tav tm="0">
                                          <p:val>
                                            <p:fltVal val="0"/>
                                          </p:val>
                                        </p:tav>
                                        <p:tav tm="100000">
                                          <p:val>
                                            <p:strVal val="#ppt_w"/>
                                          </p:val>
                                        </p:tav>
                                      </p:tavLst>
                                    </p:anim>
                                    <p:anim calcmode="lin" valueType="num">
                                      <p:cBhvr>
                                        <p:cTn id="43" dur="1000" fill="hold"/>
                                        <p:tgtEl>
                                          <p:spTgt spid="47"/>
                                        </p:tgtEl>
                                        <p:attrNameLst>
                                          <p:attrName>ppt_h</p:attrName>
                                        </p:attrNameLst>
                                      </p:cBhvr>
                                      <p:tavLst>
                                        <p:tav tm="0">
                                          <p:val>
                                            <p:fltVal val="0"/>
                                          </p:val>
                                        </p:tav>
                                        <p:tav tm="100000">
                                          <p:val>
                                            <p:strVal val="#ppt_h"/>
                                          </p:val>
                                        </p:tav>
                                      </p:tavLst>
                                    </p:anim>
                                    <p:animEffect transition="in" filter="fade">
                                      <p:cBhvr>
                                        <p:cTn id="44" dur="1000"/>
                                        <p:tgtEl>
                                          <p:spTgt spid="47"/>
                                        </p:tgtEl>
                                      </p:cBhvr>
                                    </p:animEffect>
                                  </p:childTnLst>
                                </p:cTn>
                              </p:par>
                            </p:childTnLst>
                          </p:cTn>
                        </p:par>
                        <p:par>
                          <p:cTn id="45" fill="hold">
                            <p:stCondLst>
                              <p:cond delay="3000"/>
                            </p:stCondLst>
                            <p:childTnLst>
                              <p:par>
                                <p:cTn id="46" presetID="2" presetClass="entr" presetSubtype="2" accel="50000" decel="50000"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par>
                                <p:cTn id="50" presetID="2" presetClass="entr" presetSubtype="8" accel="50000" decel="50000" fill="hold"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500" fill="hold"/>
                                        <p:tgtEl>
                                          <p:spTgt spid="34"/>
                                        </p:tgtEl>
                                        <p:attrNameLst>
                                          <p:attrName>ppt_x</p:attrName>
                                        </p:attrNameLst>
                                      </p:cBhvr>
                                      <p:tavLst>
                                        <p:tav tm="0">
                                          <p:val>
                                            <p:strVal val="0-#ppt_w/2"/>
                                          </p:val>
                                        </p:tav>
                                        <p:tav tm="100000">
                                          <p:val>
                                            <p:strVal val="#ppt_x"/>
                                          </p:val>
                                        </p:tav>
                                      </p:tavLst>
                                    </p:anim>
                                    <p:anim calcmode="lin" valueType="num">
                                      <p:cBhvr additive="base">
                                        <p:cTn id="53" dur="500" fill="hold"/>
                                        <p:tgtEl>
                                          <p:spTgt spid="34"/>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2" presetClass="entr" presetSubtype="2" accel="50000" decel="5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1+#ppt_w/2"/>
                                          </p:val>
                                        </p:tav>
                                        <p:tav tm="100000">
                                          <p:val>
                                            <p:strVal val="#ppt_x"/>
                                          </p:val>
                                        </p:tav>
                                      </p:tavLst>
                                    </p:anim>
                                    <p:anim calcmode="lin" valueType="num">
                                      <p:cBhvr additive="base">
                                        <p:cTn id="58" dur="500" fill="hold"/>
                                        <p:tgtEl>
                                          <p:spTgt spid="28"/>
                                        </p:tgtEl>
                                        <p:attrNameLst>
                                          <p:attrName>ppt_y</p:attrName>
                                        </p:attrNameLst>
                                      </p:cBhvr>
                                      <p:tavLst>
                                        <p:tav tm="0">
                                          <p:val>
                                            <p:strVal val="#ppt_y"/>
                                          </p:val>
                                        </p:tav>
                                        <p:tav tm="100000">
                                          <p:val>
                                            <p:strVal val="#ppt_y"/>
                                          </p:val>
                                        </p:tav>
                                      </p:tavLst>
                                    </p:anim>
                                  </p:childTnLst>
                                </p:cTn>
                              </p:par>
                              <p:par>
                                <p:cTn id="59" presetID="2" presetClass="entr" presetSubtype="8" accel="50000" decel="50000" fill="hold"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par>
                          <p:cTn id="63" fill="hold">
                            <p:stCondLst>
                              <p:cond delay="4000"/>
                            </p:stCondLst>
                            <p:childTnLst>
                              <p:par>
                                <p:cTn id="64" presetID="2" presetClass="entr" presetSubtype="2" accel="50000" decel="50000"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additive="base">
                                        <p:cTn id="66" dur="500" fill="hold"/>
                                        <p:tgtEl>
                                          <p:spTgt spid="31"/>
                                        </p:tgtEl>
                                        <p:attrNameLst>
                                          <p:attrName>ppt_x</p:attrName>
                                        </p:attrNameLst>
                                      </p:cBhvr>
                                      <p:tavLst>
                                        <p:tav tm="0">
                                          <p:val>
                                            <p:strVal val="1+#ppt_w/2"/>
                                          </p:val>
                                        </p:tav>
                                        <p:tav tm="100000">
                                          <p:val>
                                            <p:strVal val="#ppt_x"/>
                                          </p:val>
                                        </p:tav>
                                      </p:tavLst>
                                    </p:anim>
                                    <p:anim calcmode="lin" valueType="num">
                                      <p:cBhvr additive="base">
                                        <p:cTn id="67" dur="500" fill="hold"/>
                                        <p:tgtEl>
                                          <p:spTgt spid="31"/>
                                        </p:tgtEl>
                                        <p:attrNameLst>
                                          <p:attrName>ppt_y</p:attrName>
                                        </p:attrNameLst>
                                      </p:cBhvr>
                                      <p:tavLst>
                                        <p:tav tm="0">
                                          <p:val>
                                            <p:strVal val="#ppt_y"/>
                                          </p:val>
                                        </p:tav>
                                        <p:tav tm="100000">
                                          <p:val>
                                            <p:strVal val="#ppt_y"/>
                                          </p:val>
                                        </p:tav>
                                      </p:tavLst>
                                    </p:anim>
                                  </p:childTnLst>
                                </p:cTn>
                              </p:par>
                              <p:par>
                                <p:cTn id="68" presetID="2" presetClass="entr" presetSubtype="8" accel="50000" decel="50000" fill="hold" nodeType="with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additive="base">
                                        <p:cTn id="70" dur="500" fill="hold"/>
                                        <p:tgtEl>
                                          <p:spTgt spid="40"/>
                                        </p:tgtEl>
                                        <p:attrNameLst>
                                          <p:attrName>ppt_x</p:attrName>
                                        </p:attrNameLst>
                                      </p:cBhvr>
                                      <p:tavLst>
                                        <p:tav tm="0">
                                          <p:val>
                                            <p:strVal val="0-#ppt_w/2"/>
                                          </p:val>
                                        </p:tav>
                                        <p:tav tm="100000">
                                          <p:val>
                                            <p:strVal val="#ppt_x"/>
                                          </p:val>
                                        </p:tav>
                                      </p:tavLst>
                                    </p:anim>
                                    <p:anim calcmode="lin" valueType="num">
                                      <p:cBhvr additive="base">
                                        <p:cTn id="71" dur="500" fill="hold"/>
                                        <p:tgtEl>
                                          <p:spTgt spid="40"/>
                                        </p:tgtEl>
                                        <p:attrNameLst>
                                          <p:attrName>ppt_y</p:attrName>
                                        </p:attrNameLst>
                                      </p:cBhvr>
                                      <p:tavLst>
                                        <p:tav tm="0">
                                          <p:val>
                                            <p:strVal val="#ppt_y"/>
                                          </p:val>
                                        </p:tav>
                                        <p:tav tm="100000">
                                          <p:val>
                                            <p:strVal val="#ppt_y"/>
                                          </p:val>
                                        </p:tav>
                                      </p:tavLst>
                                    </p:anim>
                                  </p:childTnLst>
                                </p:cTn>
                              </p:par>
                            </p:childTnLst>
                          </p:cTn>
                        </p:par>
                        <p:par>
                          <p:cTn id="72" fill="hold">
                            <p:stCondLst>
                              <p:cond delay="4500"/>
                            </p:stCondLst>
                            <p:childTnLst>
                              <p:par>
                                <p:cTn id="73" presetID="2" presetClass="entr" presetSubtype="2" accel="50000" decel="50000"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500" fill="hold"/>
                                        <p:tgtEl>
                                          <p:spTgt spid="22"/>
                                        </p:tgtEl>
                                        <p:attrNameLst>
                                          <p:attrName>ppt_x</p:attrName>
                                        </p:attrNameLst>
                                      </p:cBhvr>
                                      <p:tavLst>
                                        <p:tav tm="0">
                                          <p:val>
                                            <p:strVal val="1+#ppt_w/2"/>
                                          </p:val>
                                        </p:tav>
                                        <p:tav tm="100000">
                                          <p:val>
                                            <p:strVal val="#ppt_x"/>
                                          </p:val>
                                        </p:tav>
                                      </p:tavLst>
                                    </p:anim>
                                    <p:anim calcmode="lin" valueType="num">
                                      <p:cBhvr additive="base">
                                        <p:cTn id="76" dur="500" fill="hold"/>
                                        <p:tgtEl>
                                          <p:spTgt spid="22"/>
                                        </p:tgtEl>
                                        <p:attrNameLst>
                                          <p:attrName>ppt_y</p:attrName>
                                        </p:attrNameLst>
                                      </p:cBhvr>
                                      <p:tavLst>
                                        <p:tav tm="0">
                                          <p:val>
                                            <p:strVal val="#ppt_y"/>
                                          </p:val>
                                        </p:tav>
                                        <p:tav tm="100000">
                                          <p:val>
                                            <p:strVal val="#ppt_y"/>
                                          </p:val>
                                        </p:tav>
                                      </p:tavLst>
                                    </p:anim>
                                  </p:childTnLst>
                                </p:cTn>
                              </p:par>
                              <p:par>
                                <p:cTn id="77" presetID="2" presetClass="entr" presetSubtype="8" accel="50000" decel="50000" fill="hold"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500" fill="hold"/>
                                        <p:tgtEl>
                                          <p:spTgt spid="43"/>
                                        </p:tgtEl>
                                        <p:attrNameLst>
                                          <p:attrName>ppt_x</p:attrName>
                                        </p:attrNameLst>
                                      </p:cBhvr>
                                      <p:tavLst>
                                        <p:tav tm="0">
                                          <p:val>
                                            <p:strVal val="0-#ppt_w/2"/>
                                          </p:val>
                                        </p:tav>
                                        <p:tav tm="100000">
                                          <p:val>
                                            <p:strVal val="#ppt_x"/>
                                          </p:val>
                                        </p:tav>
                                      </p:tavLst>
                                    </p:anim>
                                    <p:anim calcmode="lin" valueType="num">
                                      <p:cBhvr additive="base">
                                        <p:cTn id="80"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grpSp>
        <p:nvGrpSpPr>
          <p:cNvPr id="39" name="组合 38"/>
          <p:cNvGrpSpPr/>
          <p:nvPr/>
        </p:nvGrpSpPr>
        <p:grpSpPr>
          <a:xfrm>
            <a:off x="7066598" y="2178566"/>
            <a:ext cx="552616" cy="552688"/>
            <a:chOff x="3543574" y="4265651"/>
            <a:chExt cx="414516" cy="414516"/>
          </a:xfrm>
        </p:grpSpPr>
        <p:sp>
          <p:nvSpPr>
            <p:cNvPr id="40" name="椭圆 39"/>
            <p:cNvSpPr/>
            <p:nvPr/>
          </p:nvSpPr>
          <p:spPr>
            <a:xfrm>
              <a:off x="3543574" y="4265651"/>
              <a:ext cx="414516" cy="414516"/>
            </a:xfrm>
            <a:prstGeom prst="ellipse">
              <a:avLst/>
            </a:prstGeom>
            <a:solidFill>
              <a:srgbClr val="4C4C5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41" name="组合 40"/>
            <p:cNvGrpSpPr/>
            <p:nvPr/>
          </p:nvGrpSpPr>
          <p:grpSpPr>
            <a:xfrm>
              <a:off x="3629640" y="4325788"/>
              <a:ext cx="259976" cy="261734"/>
              <a:chOff x="5042691" y="2273922"/>
              <a:chExt cx="702937" cy="707690"/>
            </a:xfrm>
            <a:solidFill>
              <a:schemeClr val="bg1"/>
            </a:solidFill>
          </p:grpSpPr>
          <p:sp>
            <p:nvSpPr>
              <p:cNvPr id="42"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3"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44" name="组合 43"/>
          <p:cNvGrpSpPr/>
          <p:nvPr/>
        </p:nvGrpSpPr>
        <p:grpSpPr>
          <a:xfrm>
            <a:off x="7066598" y="3066038"/>
            <a:ext cx="552616" cy="552688"/>
            <a:chOff x="4102125" y="4265651"/>
            <a:chExt cx="414516" cy="414516"/>
          </a:xfrm>
        </p:grpSpPr>
        <p:sp>
          <p:nvSpPr>
            <p:cNvPr id="45" name="椭圆 44"/>
            <p:cNvSpPr/>
            <p:nvPr/>
          </p:nvSpPr>
          <p:spPr>
            <a:xfrm>
              <a:off x="4102125" y="4265651"/>
              <a:ext cx="414516" cy="414516"/>
            </a:xfrm>
            <a:prstGeom prst="ellipse">
              <a:avLst/>
            </a:prstGeom>
            <a:solidFill>
              <a:srgbClr val="4C4C5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46" name="组合 45"/>
            <p:cNvGrpSpPr/>
            <p:nvPr/>
          </p:nvGrpSpPr>
          <p:grpSpPr>
            <a:xfrm>
              <a:off x="4199233" y="4358783"/>
              <a:ext cx="238761" cy="198211"/>
              <a:chOff x="3132963" y="3140191"/>
              <a:chExt cx="645573" cy="535933"/>
            </a:xfrm>
            <a:solidFill>
              <a:schemeClr val="bg1"/>
            </a:solidFill>
          </p:grpSpPr>
          <p:sp>
            <p:nvSpPr>
              <p:cNvPr id="47"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8"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9"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0"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1"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2"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53" name="组合 52"/>
          <p:cNvGrpSpPr/>
          <p:nvPr/>
        </p:nvGrpSpPr>
        <p:grpSpPr>
          <a:xfrm>
            <a:off x="7066598" y="4794230"/>
            <a:ext cx="552616" cy="552688"/>
            <a:chOff x="5181486" y="4265651"/>
            <a:chExt cx="414516" cy="414516"/>
          </a:xfrm>
        </p:grpSpPr>
        <p:sp>
          <p:nvSpPr>
            <p:cNvPr id="54" name="椭圆 53"/>
            <p:cNvSpPr/>
            <p:nvPr/>
          </p:nvSpPr>
          <p:spPr>
            <a:xfrm>
              <a:off x="5181486" y="4265651"/>
              <a:ext cx="414516" cy="414516"/>
            </a:xfrm>
            <a:prstGeom prst="ellipse">
              <a:avLst/>
            </a:prstGeom>
            <a:solidFill>
              <a:srgbClr val="4C4C5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55" name="组合 54"/>
            <p:cNvGrpSpPr/>
            <p:nvPr/>
          </p:nvGrpSpPr>
          <p:grpSpPr>
            <a:xfrm>
              <a:off x="5287222" y="4375239"/>
              <a:ext cx="253419" cy="172633"/>
              <a:chOff x="4895160" y="4287159"/>
              <a:chExt cx="571418" cy="389258"/>
            </a:xfrm>
            <a:solidFill>
              <a:schemeClr val="bg1"/>
            </a:solidFill>
          </p:grpSpPr>
          <p:sp>
            <p:nvSpPr>
              <p:cNvPr id="56"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7"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8"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9"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0"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1"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2"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3"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4"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65" name="组合 64"/>
          <p:cNvGrpSpPr/>
          <p:nvPr/>
        </p:nvGrpSpPr>
        <p:grpSpPr>
          <a:xfrm>
            <a:off x="7066598" y="3937119"/>
            <a:ext cx="552616" cy="552688"/>
            <a:chOff x="4626437" y="4265651"/>
            <a:chExt cx="414516" cy="414516"/>
          </a:xfrm>
        </p:grpSpPr>
        <p:sp>
          <p:nvSpPr>
            <p:cNvPr id="66" name="椭圆 65"/>
            <p:cNvSpPr/>
            <p:nvPr/>
          </p:nvSpPr>
          <p:spPr>
            <a:xfrm>
              <a:off x="4626437" y="4265651"/>
              <a:ext cx="414516" cy="414516"/>
            </a:xfrm>
            <a:prstGeom prst="ellipse">
              <a:avLst/>
            </a:prstGeom>
            <a:solidFill>
              <a:srgbClr val="4C4C5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tx1">
                    <a:lumMod val="50000"/>
                    <a:lumOff val="50000"/>
                  </a:schemeClr>
                </a:solidFill>
                <a:latin typeface="Calibri" panose="020F0502020204030204"/>
                <a:ea typeface="宋体" panose="02010600030101010101" pitchFamily="2" charset="-122"/>
              </a:endParaRPr>
            </a:p>
          </p:txBody>
        </p:sp>
        <p:grpSp>
          <p:nvGrpSpPr>
            <p:cNvPr id="67" name="组合 66"/>
            <p:cNvGrpSpPr/>
            <p:nvPr/>
          </p:nvGrpSpPr>
          <p:grpSpPr>
            <a:xfrm>
              <a:off x="4710891" y="4356960"/>
              <a:ext cx="232896" cy="199705"/>
              <a:chOff x="3546346" y="2339026"/>
              <a:chExt cx="897787" cy="769842"/>
            </a:xfrm>
            <a:solidFill>
              <a:schemeClr val="bg1"/>
            </a:solidFill>
          </p:grpSpPr>
          <p:sp>
            <p:nvSpPr>
              <p:cNvPr id="68"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9"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0"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1"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2"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3"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4"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75" name="Content Placeholder 2"/>
          <p:cNvSpPr txBox="1"/>
          <p:nvPr/>
        </p:nvSpPr>
        <p:spPr>
          <a:xfrm>
            <a:off x="7840980" y="2132330"/>
            <a:ext cx="3202305" cy="575945"/>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150000"/>
              </a:lnSpc>
              <a:spcBef>
                <a:spcPts val="0"/>
              </a:spcBef>
              <a:spcAft>
                <a:spcPts val="0"/>
              </a:spcAft>
            </a:pPr>
            <a:r>
              <a:rPr lang="zh-CN" altLang="en-US" sz="1000" dirty="0">
                <a:solidFill>
                  <a:srgbClr val="4C4C52"/>
                </a:solidFill>
                <a:latin typeface="微软雅黑" panose="020B0503020204020204" charset="-122"/>
                <a:ea typeface="微软雅黑" panose="020B0503020204020204" charset="-122"/>
                <a:sym typeface="+mn-ea"/>
              </a:rPr>
              <a:t>点击此处更换</a:t>
            </a:r>
            <a:r>
              <a:rPr lang="zh-CN" altLang="en-US" sz="1000" dirty="0" smtClean="0">
                <a:solidFill>
                  <a:srgbClr val="4C4C52"/>
                </a:solidFill>
                <a:latin typeface="微软雅黑" panose="020B0503020204020204" charset="-122"/>
                <a:ea typeface="微软雅黑" panose="020B0503020204020204" charset="-122"/>
                <a:sym typeface="+mn-ea"/>
              </a:rPr>
              <a:t>文本点击</a:t>
            </a:r>
            <a:r>
              <a:rPr lang="zh-CN" altLang="en-US" sz="1000" dirty="0">
                <a:solidFill>
                  <a:srgbClr val="4C4C52"/>
                </a:solidFill>
                <a:latin typeface="微软雅黑" panose="020B0503020204020204" charset="-122"/>
                <a:ea typeface="微软雅黑" panose="020B0503020204020204" charset="-122"/>
                <a:sym typeface="+mn-ea"/>
              </a:rPr>
              <a:t>此处更换</a:t>
            </a:r>
            <a:r>
              <a:rPr lang="zh-CN" altLang="en-US" sz="1000" dirty="0" smtClean="0">
                <a:solidFill>
                  <a:srgbClr val="4C4C52"/>
                </a:solidFill>
                <a:latin typeface="微软雅黑" panose="020B0503020204020204" charset="-122"/>
                <a:ea typeface="微软雅黑" panose="020B0503020204020204" charset="-122"/>
                <a:sym typeface="+mn-ea"/>
              </a:rPr>
              <a:t>文本点击</a:t>
            </a:r>
            <a:r>
              <a:rPr lang="zh-CN" altLang="en-US" sz="1000" dirty="0">
                <a:solidFill>
                  <a:srgbClr val="4C4C52"/>
                </a:solidFill>
                <a:latin typeface="微软雅黑" panose="020B0503020204020204" charset="-122"/>
                <a:ea typeface="微软雅黑" panose="020B0503020204020204" charset="-122"/>
                <a:sym typeface="+mn-ea"/>
              </a:rPr>
              <a:t>此处更换</a:t>
            </a:r>
            <a:r>
              <a:rPr lang="zh-CN" altLang="en-US" sz="1000" dirty="0" smtClean="0">
                <a:solidFill>
                  <a:srgbClr val="4C4C52"/>
                </a:solidFill>
                <a:latin typeface="微软雅黑" panose="020B0503020204020204" charset="-122"/>
                <a:ea typeface="微软雅黑" panose="020B0503020204020204" charset="-122"/>
                <a:sym typeface="+mn-ea"/>
              </a:rPr>
              <a:t>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76" name="Content Placeholder 2"/>
          <p:cNvSpPr txBox="1"/>
          <p:nvPr/>
        </p:nvSpPr>
        <p:spPr>
          <a:xfrm>
            <a:off x="7840980" y="2963545"/>
            <a:ext cx="3202305" cy="575945"/>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150000"/>
              </a:lnSpc>
              <a:spcBef>
                <a:spcPts val="0"/>
              </a:spcBef>
              <a:spcAft>
                <a:spcPts val="0"/>
              </a:spcAft>
            </a:pPr>
            <a:r>
              <a:rPr lang="zh-CN" altLang="en-US" sz="1000" dirty="0">
                <a:solidFill>
                  <a:srgbClr val="4C4C52"/>
                </a:solidFill>
                <a:latin typeface="微软雅黑" panose="020B0503020204020204" charset="-122"/>
                <a:ea typeface="微软雅黑" panose="020B0503020204020204" charset="-122"/>
                <a:sym typeface="+mn-ea"/>
              </a:rPr>
              <a:t>点击此处更换</a:t>
            </a:r>
            <a:r>
              <a:rPr lang="zh-CN" altLang="en-US" sz="1000" dirty="0" smtClean="0">
                <a:solidFill>
                  <a:srgbClr val="4C4C52"/>
                </a:solidFill>
                <a:latin typeface="微软雅黑" panose="020B0503020204020204" charset="-122"/>
                <a:ea typeface="微软雅黑" panose="020B0503020204020204" charset="-122"/>
                <a:sym typeface="+mn-ea"/>
              </a:rPr>
              <a:t>文本点击</a:t>
            </a:r>
            <a:r>
              <a:rPr lang="zh-CN" altLang="en-US" sz="1000" dirty="0">
                <a:solidFill>
                  <a:srgbClr val="4C4C52"/>
                </a:solidFill>
                <a:latin typeface="微软雅黑" panose="020B0503020204020204" charset="-122"/>
                <a:ea typeface="微软雅黑" panose="020B0503020204020204" charset="-122"/>
                <a:sym typeface="+mn-ea"/>
              </a:rPr>
              <a:t>此处更换</a:t>
            </a:r>
            <a:r>
              <a:rPr lang="zh-CN" altLang="en-US" sz="1000" dirty="0" smtClean="0">
                <a:solidFill>
                  <a:srgbClr val="4C4C52"/>
                </a:solidFill>
                <a:latin typeface="微软雅黑" panose="020B0503020204020204" charset="-122"/>
                <a:ea typeface="微软雅黑" panose="020B0503020204020204" charset="-122"/>
                <a:sym typeface="+mn-ea"/>
              </a:rPr>
              <a:t>文本点击</a:t>
            </a:r>
            <a:r>
              <a:rPr lang="zh-CN" altLang="en-US" sz="1000" dirty="0">
                <a:solidFill>
                  <a:srgbClr val="4C4C52"/>
                </a:solidFill>
                <a:latin typeface="微软雅黑" panose="020B0503020204020204" charset="-122"/>
                <a:ea typeface="微软雅黑" panose="020B0503020204020204" charset="-122"/>
                <a:sym typeface="+mn-ea"/>
              </a:rPr>
              <a:t>此处更换</a:t>
            </a:r>
            <a:r>
              <a:rPr lang="zh-CN" altLang="en-US" sz="1000" dirty="0" smtClean="0">
                <a:solidFill>
                  <a:srgbClr val="4C4C52"/>
                </a:solidFill>
                <a:latin typeface="微软雅黑" panose="020B0503020204020204" charset="-122"/>
                <a:ea typeface="微软雅黑" panose="020B0503020204020204" charset="-122"/>
                <a:sym typeface="+mn-ea"/>
              </a:rPr>
              <a:t>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77" name="Content Placeholder 2"/>
          <p:cNvSpPr txBox="1"/>
          <p:nvPr/>
        </p:nvSpPr>
        <p:spPr>
          <a:xfrm>
            <a:off x="7840980" y="3937000"/>
            <a:ext cx="3202305" cy="575945"/>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150000"/>
              </a:lnSpc>
              <a:spcBef>
                <a:spcPts val="0"/>
              </a:spcBef>
              <a:spcAft>
                <a:spcPts val="0"/>
              </a:spcAft>
            </a:pPr>
            <a:r>
              <a:rPr lang="zh-CN" altLang="en-US" sz="1000" dirty="0">
                <a:solidFill>
                  <a:srgbClr val="4C4C52"/>
                </a:solidFill>
                <a:latin typeface="微软雅黑" panose="020B0503020204020204" charset="-122"/>
                <a:ea typeface="微软雅黑" panose="020B0503020204020204" charset="-122"/>
                <a:sym typeface="+mn-ea"/>
              </a:rPr>
              <a:t>点击此处更换</a:t>
            </a:r>
            <a:r>
              <a:rPr lang="zh-CN" altLang="en-US" sz="1000" dirty="0" smtClean="0">
                <a:solidFill>
                  <a:srgbClr val="4C4C52"/>
                </a:solidFill>
                <a:latin typeface="微软雅黑" panose="020B0503020204020204" charset="-122"/>
                <a:ea typeface="微软雅黑" panose="020B0503020204020204" charset="-122"/>
                <a:sym typeface="+mn-ea"/>
              </a:rPr>
              <a:t>文本点击</a:t>
            </a:r>
            <a:r>
              <a:rPr lang="zh-CN" altLang="en-US" sz="1000" dirty="0">
                <a:solidFill>
                  <a:srgbClr val="4C4C52"/>
                </a:solidFill>
                <a:latin typeface="微软雅黑" panose="020B0503020204020204" charset="-122"/>
                <a:ea typeface="微软雅黑" panose="020B0503020204020204" charset="-122"/>
                <a:sym typeface="+mn-ea"/>
              </a:rPr>
              <a:t>此处更换</a:t>
            </a:r>
            <a:r>
              <a:rPr lang="zh-CN" altLang="en-US" sz="1000" dirty="0" smtClean="0">
                <a:solidFill>
                  <a:srgbClr val="4C4C52"/>
                </a:solidFill>
                <a:latin typeface="微软雅黑" panose="020B0503020204020204" charset="-122"/>
                <a:ea typeface="微软雅黑" panose="020B0503020204020204" charset="-122"/>
                <a:sym typeface="+mn-ea"/>
              </a:rPr>
              <a:t>文本点击</a:t>
            </a:r>
            <a:r>
              <a:rPr lang="zh-CN" altLang="en-US" sz="1000" dirty="0">
                <a:solidFill>
                  <a:srgbClr val="4C4C52"/>
                </a:solidFill>
                <a:latin typeface="微软雅黑" panose="020B0503020204020204" charset="-122"/>
                <a:ea typeface="微软雅黑" panose="020B0503020204020204" charset="-122"/>
                <a:sym typeface="+mn-ea"/>
              </a:rPr>
              <a:t>此处更换</a:t>
            </a:r>
            <a:r>
              <a:rPr lang="zh-CN" altLang="en-US" sz="1000" dirty="0" smtClean="0">
                <a:solidFill>
                  <a:srgbClr val="4C4C52"/>
                </a:solidFill>
                <a:latin typeface="微软雅黑" panose="020B0503020204020204" charset="-122"/>
                <a:ea typeface="微软雅黑" panose="020B0503020204020204" charset="-122"/>
                <a:sym typeface="+mn-ea"/>
              </a:rPr>
              <a:t>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78" name="Content Placeholder 2"/>
          <p:cNvSpPr txBox="1"/>
          <p:nvPr/>
        </p:nvSpPr>
        <p:spPr>
          <a:xfrm>
            <a:off x="7840980" y="4747260"/>
            <a:ext cx="3202305" cy="575945"/>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defTabSz="914400">
              <a:lnSpc>
                <a:spcPct val="150000"/>
              </a:lnSpc>
              <a:spcBef>
                <a:spcPts val="0"/>
              </a:spcBef>
              <a:spcAft>
                <a:spcPts val="0"/>
              </a:spcAft>
            </a:pPr>
            <a:r>
              <a:rPr lang="zh-CN" altLang="en-US" sz="1000" dirty="0">
                <a:solidFill>
                  <a:srgbClr val="4C4C52"/>
                </a:solidFill>
                <a:latin typeface="微软雅黑" panose="020B0503020204020204" charset="-122"/>
                <a:ea typeface="微软雅黑" panose="020B0503020204020204" charset="-122"/>
                <a:sym typeface="+mn-ea"/>
              </a:rPr>
              <a:t>点击此处更换</a:t>
            </a:r>
            <a:r>
              <a:rPr lang="zh-CN" altLang="en-US" sz="1000" dirty="0" smtClean="0">
                <a:solidFill>
                  <a:srgbClr val="4C4C52"/>
                </a:solidFill>
                <a:latin typeface="微软雅黑" panose="020B0503020204020204" charset="-122"/>
                <a:ea typeface="微软雅黑" panose="020B0503020204020204" charset="-122"/>
                <a:sym typeface="+mn-ea"/>
              </a:rPr>
              <a:t>文本点击</a:t>
            </a:r>
            <a:r>
              <a:rPr lang="zh-CN" altLang="en-US" sz="1000" dirty="0">
                <a:solidFill>
                  <a:srgbClr val="4C4C52"/>
                </a:solidFill>
                <a:latin typeface="微软雅黑" panose="020B0503020204020204" charset="-122"/>
                <a:ea typeface="微软雅黑" panose="020B0503020204020204" charset="-122"/>
                <a:sym typeface="+mn-ea"/>
              </a:rPr>
              <a:t>此处更换</a:t>
            </a:r>
            <a:r>
              <a:rPr lang="zh-CN" altLang="en-US" sz="1000" dirty="0" smtClean="0">
                <a:solidFill>
                  <a:srgbClr val="4C4C52"/>
                </a:solidFill>
                <a:latin typeface="微软雅黑" panose="020B0503020204020204" charset="-122"/>
                <a:ea typeface="微软雅黑" panose="020B0503020204020204" charset="-122"/>
                <a:sym typeface="+mn-ea"/>
              </a:rPr>
              <a:t>文本点击</a:t>
            </a:r>
            <a:r>
              <a:rPr lang="zh-CN" altLang="en-US" sz="1000" dirty="0">
                <a:solidFill>
                  <a:srgbClr val="4C4C52"/>
                </a:solidFill>
                <a:latin typeface="微软雅黑" panose="020B0503020204020204" charset="-122"/>
                <a:ea typeface="微软雅黑" panose="020B0503020204020204" charset="-122"/>
                <a:sym typeface="+mn-ea"/>
              </a:rPr>
              <a:t>此处更换</a:t>
            </a:r>
            <a:r>
              <a:rPr lang="zh-CN" altLang="en-US" sz="1000" dirty="0" smtClean="0">
                <a:solidFill>
                  <a:srgbClr val="4C4C52"/>
                </a:solidFill>
                <a:latin typeface="微软雅黑" panose="020B0503020204020204" charset="-122"/>
                <a:ea typeface="微软雅黑" panose="020B0503020204020204" charset="-122"/>
                <a:sym typeface="+mn-ea"/>
              </a:rPr>
              <a:t>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79" name="矩形 78"/>
          <p:cNvSpPr/>
          <p:nvPr/>
        </p:nvSpPr>
        <p:spPr>
          <a:xfrm>
            <a:off x="1170305" y="2178685"/>
            <a:ext cx="5537835" cy="322516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par>
                                <p:cTn id="26" presetID="53" presetClass="entr" presetSubtype="16" fill="hold" nodeType="withEffect">
                                  <p:stCondLst>
                                    <p:cond delay="30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fltVal val="0"/>
                                          </p:val>
                                        </p:tav>
                                        <p:tav tm="100000">
                                          <p:val>
                                            <p:strVal val="#ppt_w"/>
                                          </p:val>
                                        </p:tav>
                                      </p:tavLst>
                                    </p:anim>
                                    <p:anim calcmode="lin" valueType="num">
                                      <p:cBhvr>
                                        <p:cTn id="29" dur="500" fill="hold"/>
                                        <p:tgtEl>
                                          <p:spTgt spid="44"/>
                                        </p:tgtEl>
                                        <p:attrNameLst>
                                          <p:attrName>ppt_h</p:attrName>
                                        </p:attrNameLst>
                                      </p:cBhvr>
                                      <p:tavLst>
                                        <p:tav tm="0">
                                          <p:val>
                                            <p:fltVal val="0"/>
                                          </p:val>
                                        </p:tav>
                                        <p:tav tm="100000">
                                          <p:val>
                                            <p:strVal val="#ppt_h"/>
                                          </p:val>
                                        </p:tav>
                                      </p:tavLst>
                                    </p:anim>
                                    <p:animEffect transition="in" filter="fade">
                                      <p:cBhvr>
                                        <p:cTn id="30" dur="500"/>
                                        <p:tgtEl>
                                          <p:spTgt spid="44"/>
                                        </p:tgtEl>
                                      </p:cBhvr>
                                    </p:animEffect>
                                  </p:childTnLst>
                                </p:cTn>
                              </p:par>
                              <p:par>
                                <p:cTn id="31" presetID="53" presetClass="entr" presetSubtype="16" fill="hold" nodeType="withEffect">
                                  <p:stCondLst>
                                    <p:cond delay="600"/>
                                  </p:stCondLst>
                                  <p:childTnLst>
                                    <p:set>
                                      <p:cBhvr>
                                        <p:cTn id="32" dur="1" fill="hold">
                                          <p:stCondLst>
                                            <p:cond delay="0"/>
                                          </p:stCondLst>
                                        </p:cTn>
                                        <p:tgtEl>
                                          <p:spTgt spid="65"/>
                                        </p:tgtEl>
                                        <p:attrNameLst>
                                          <p:attrName>style.visibility</p:attrName>
                                        </p:attrNameLst>
                                      </p:cBhvr>
                                      <p:to>
                                        <p:strVal val="visible"/>
                                      </p:to>
                                    </p:set>
                                    <p:anim calcmode="lin" valueType="num">
                                      <p:cBhvr>
                                        <p:cTn id="33" dur="500" fill="hold"/>
                                        <p:tgtEl>
                                          <p:spTgt spid="65"/>
                                        </p:tgtEl>
                                        <p:attrNameLst>
                                          <p:attrName>ppt_w</p:attrName>
                                        </p:attrNameLst>
                                      </p:cBhvr>
                                      <p:tavLst>
                                        <p:tav tm="0">
                                          <p:val>
                                            <p:fltVal val="0"/>
                                          </p:val>
                                        </p:tav>
                                        <p:tav tm="100000">
                                          <p:val>
                                            <p:strVal val="#ppt_w"/>
                                          </p:val>
                                        </p:tav>
                                      </p:tavLst>
                                    </p:anim>
                                    <p:anim calcmode="lin" valueType="num">
                                      <p:cBhvr>
                                        <p:cTn id="34" dur="500" fill="hold"/>
                                        <p:tgtEl>
                                          <p:spTgt spid="65"/>
                                        </p:tgtEl>
                                        <p:attrNameLst>
                                          <p:attrName>ppt_h</p:attrName>
                                        </p:attrNameLst>
                                      </p:cBhvr>
                                      <p:tavLst>
                                        <p:tav tm="0">
                                          <p:val>
                                            <p:fltVal val="0"/>
                                          </p:val>
                                        </p:tav>
                                        <p:tav tm="100000">
                                          <p:val>
                                            <p:strVal val="#ppt_h"/>
                                          </p:val>
                                        </p:tav>
                                      </p:tavLst>
                                    </p:anim>
                                    <p:animEffect transition="in" filter="fade">
                                      <p:cBhvr>
                                        <p:cTn id="35" dur="500"/>
                                        <p:tgtEl>
                                          <p:spTgt spid="65"/>
                                        </p:tgtEl>
                                      </p:cBhvr>
                                    </p:animEffect>
                                  </p:childTnLst>
                                </p:cTn>
                              </p:par>
                              <p:par>
                                <p:cTn id="36" presetID="53" presetClass="entr" presetSubtype="16" fill="hold" nodeType="withEffect">
                                  <p:stCondLst>
                                    <p:cond delay="900"/>
                                  </p:stCondLst>
                                  <p:childTnLst>
                                    <p:set>
                                      <p:cBhvr>
                                        <p:cTn id="37" dur="1" fill="hold">
                                          <p:stCondLst>
                                            <p:cond delay="0"/>
                                          </p:stCondLst>
                                        </p:cTn>
                                        <p:tgtEl>
                                          <p:spTgt spid="53"/>
                                        </p:tgtEl>
                                        <p:attrNameLst>
                                          <p:attrName>style.visibility</p:attrName>
                                        </p:attrNameLst>
                                      </p:cBhvr>
                                      <p:to>
                                        <p:strVal val="visible"/>
                                      </p:to>
                                    </p:set>
                                    <p:anim calcmode="lin" valueType="num">
                                      <p:cBhvr>
                                        <p:cTn id="38" dur="500" fill="hold"/>
                                        <p:tgtEl>
                                          <p:spTgt spid="53"/>
                                        </p:tgtEl>
                                        <p:attrNameLst>
                                          <p:attrName>ppt_w</p:attrName>
                                        </p:attrNameLst>
                                      </p:cBhvr>
                                      <p:tavLst>
                                        <p:tav tm="0">
                                          <p:val>
                                            <p:fltVal val="0"/>
                                          </p:val>
                                        </p:tav>
                                        <p:tav tm="100000">
                                          <p:val>
                                            <p:strVal val="#ppt_w"/>
                                          </p:val>
                                        </p:tav>
                                      </p:tavLst>
                                    </p:anim>
                                    <p:anim calcmode="lin" valueType="num">
                                      <p:cBhvr>
                                        <p:cTn id="39" dur="500" fill="hold"/>
                                        <p:tgtEl>
                                          <p:spTgt spid="53"/>
                                        </p:tgtEl>
                                        <p:attrNameLst>
                                          <p:attrName>ppt_h</p:attrName>
                                        </p:attrNameLst>
                                      </p:cBhvr>
                                      <p:tavLst>
                                        <p:tav tm="0">
                                          <p:val>
                                            <p:fltVal val="0"/>
                                          </p:val>
                                        </p:tav>
                                        <p:tav tm="100000">
                                          <p:val>
                                            <p:strVal val="#ppt_h"/>
                                          </p:val>
                                        </p:tav>
                                      </p:tavLst>
                                    </p:anim>
                                    <p:animEffect transition="in" filter="fade">
                                      <p:cBhvr>
                                        <p:cTn id="40" dur="500"/>
                                        <p:tgtEl>
                                          <p:spTgt spid="53"/>
                                        </p:tgtEl>
                                      </p:cBhvr>
                                    </p:animEffect>
                                  </p:childTnLst>
                                </p:cTn>
                              </p:par>
                            </p:childTnLst>
                          </p:cTn>
                        </p:par>
                        <p:par>
                          <p:cTn id="41" fill="hold">
                            <p:stCondLst>
                              <p:cond delay="2000"/>
                            </p:stCondLst>
                            <p:childTnLst>
                              <p:par>
                                <p:cTn id="42" presetID="2" presetClass="entr" presetSubtype="2" fill="hold" grpId="0" nodeType="afterEffect">
                                  <p:stCondLst>
                                    <p:cond delay="0"/>
                                  </p:stCondLst>
                                  <p:childTnLst>
                                    <p:set>
                                      <p:cBhvr>
                                        <p:cTn id="43" dur="1" fill="hold">
                                          <p:stCondLst>
                                            <p:cond delay="0"/>
                                          </p:stCondLst>
                                        </p:cTn>
                                        <p:tgtEl>
                                          <p:spTgt spid="75"/>
                                        </p:tgtEl>
                                        <p:attrNameLst>
                                          <p:attrName>style.visibility</p:attrName>
                                        </p:attrNameLst>
                                      </p:cBhvr>
                                      <p:to>
                                        <p:strVal val="visible"/>
                                      </p:to>
                                    </p:set>
                                    <p:anim calcmode="lin" valueType="num">
                                      <p:cBhvr additive="base">
                                        <p:cTn id="44" dur="500" fill="hold"/>
                                        <p:tgtEl>
                                          <p:spTgt spid="75"/>
                                        </p:tgtEl>
                                        <p:attrNameLst>
                                          <p:attrName>ppt_x</p:attrName>
                                        </p:attrNameLst>
                                      </p:cBhvr>
                                      <p:tavLst>
                                        <p:tav tm="0">
                                          <p:val>
                                            <p:strVal val="1+#ppt_w/2"/>
                                          </p:val>
                                        </p:tav>
                                        <p:tav tm="100000">
                                          <p:val>
                                            <p:strVal val="#ppt_x"/>
                                          </p:val>
                                        </p:tav>
                                      </p:tavLst>
                                    </p:anim>
                                    <p:anim calcmode="lin" valueType="num">
                                      <p:cBhvr additive="base">
                                        <p:cTn id="45" dur="500" fill="hold"/>
                                        <p:tgtEl>
                                          <p:spTgt spid="75"/>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76"/>
                                        </p:tgtEl>
                                        <p:attrNameLst>
                                          <p:attrName>style.visibility</p:attrName>
                                        </p:attrNameLst>
                                      </p:cBhvr>
                                      <p:to>
                                        <p:strVal val="visible"/>
                                      </p:to>
                                    </p:set>
                                    <p:anim calcmode="lin" valueType="num">
                                      <p:cBhvr additive="base">
                                        <p:cTn id="48" dur="500" fill="hold"/>
                                        <p:tgtEl>
                                          <p:spTgt spid="76"/>
                                        </p:tgtEl>
                                        <p:attrNameLst>
                                          <p:attrName>ppt_x</p:attrName>
                                        </p:attrNameLst>
                                      </p:cBhvr>
                                      <p:tavLst>
                                        <p:tav tm="0">
                                          <p:val>
                                            <p:strVal val="1+#ppt_w/2"/>
                                          </p:val>
                                        </p:tav>
                                        <p:tav tm="100000">
                                          <p:val>
                                            <p:strVal val="#ppt_x"/>
                                          </p:val>
                                        </p:tav>
                                      </p:tavLst>
                                    </p:anim>
                                    <p:anim calcmode="lin" valueType="num">
                                      <p:cBhvr additive="base">
                                        <p:cTn id="49" dur="500" fill="hold"/>
                                        <p:tgtEl>
                                          <p:spTgt spid="76"/>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77"/>
                                        </p:tgtEl>
                                        <p:attrNameLst>
                                          <p:attrName>style.visibility</p:attrName>
                                        </p:attrNameLst>
                                      </p:cBhvr>
                                      <p:to>
                                        <p:strVal val="visible"/>
                                      </p:to>
                                    </p:set>
                                    <p:anim calcmode="lin" valueType="num">
                                      <p:cBhvr additive="base">
                                        <p:cTn id="52" dur="500" fill="hold"/>
                                        <p:tgtEl>
                                          <p:spTgt spid="77"/>
                                        </p:tgtEl>
                                        <p:attrNameLst>
                                          <p:attrName>ppt_x</p:attrName>
                                        </p:attrNameLst>
                                      </p:cBhvr>
                                      <p:tavLst>
                                        <p:tav tm="0">
                                          <p:val>
                                            <p:strVal val="1+#ppt_w/2"/>
                                          </p:val>
                                        </p:tav>
                                        <p:tav tm="100000">
                                          <p:val>
                                            <p:strVal val="#ppt_x"/>
                                          </p:val>
                                        </p:tav>
                                      </p:tavLst>
                                    </p:anim>
                                    <p:anim calcmode="lin" valueType="num">
                                      <p:cBhvr additive="base">
                                        <p:cTn id="53" dur="500" fill="hold"/>
                                        <p:tgtEl>
                                          <p:spTgt spid="77"/>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78"/>
                                        </p:tgtEl>
                                        <p:attrNameLst>
                                          <p:attrName>style.visibility</p:attrName>
                                        </p:attrNameLst>
                                      </p:cBhvr>
                                      <p:to>
                                        <p:strVal val="visible"/>
                                      </p:to>
                                    </p:set>
                                    <p:anim calcmode="lin" valueType="num">
                                      <p:cBhvr additive="base">
                                        <p:cTn id="56" dur="500" fill="hold"/>
                                        <p:tgtEl>
                                          <p:spTgt spid="78"/>
                                        </p:tgtEl>
                                        <p:attrNameLst>
                                          <p:attrName>ppt_x</p:attrName>
                                        </p:attrNameLst>
                                      </p:cBhvr>
                                      <p:tavLst>
                                        <p:tav tm="0">
                                          <p:val>
                                            <p:strVal val="1+#ppt_w/2"/>
                                          </p:val>
                                        </p:tav>
                                        <p:tav tm="100000">
                                          <p:val>
                                            <p:strVal val="#ppt_x"/>
                                          </p:val>
                                        </p:tav>
                                      </p:tavLst>
                                    </p:anim>
                                    <p:anim calcmode="lin" valueType="num">
                                      <p:cBhvr additive="base">
                                        <p:cTn id="57"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5" grpId="0"/>
      <p:bldP spid="76" grpId="0"/>
      <p:bldP spid="77" grpId="0"/>
      <p:bldP spid="7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grpSp>
        <p:nvGrpSpPr>
          <p:cNvPr id="3" name="组合 5"/>
          <p:cNvGrpSpPr/>
          <p:nvPr/>
        </p:nvGrpSpPr>
        <p:grpSpPr>
          <a:xfrm>
            <a:off x="4243166" y="1686296"/>
            <a:ext cx="3704399" cy="3759903"/>
            <a:chOff x="3646934" y="1340768"/>
            <a:chExt cx="4939865" cy="5013202"/>
          </a:xfrm>
          <a:solidFill>
            <a:srgbClr val="00B0F0"/>
          </a:solidFill>
        </p:grpSpPr>
        <p:sp>
          <p:nvSpPr>
            <p:cNvPr id="7" name="Freeform 11"/>
            <p:cNvSpPr/>
            <p:nvPr/>
          </p:nvSpPr>
          <p:spPr bwMode="auto">
            <a:xfrm>
              <a:off x="5689646" y="1340768"/>
              <a:ext cx="854441" cy="1340794"/>
            </a:xfrm>
            <a:custGeom>
              <a:avLst/>
              <a:gdLst>
                <a:gd name="T0" fmla="*/ 136 w 272"/>
                <a:gd name="T1" fmla="*/ 0 h 427"/>
                <a:gd name="T2" fmla="*/ 272 w 272"/>
                <a:gd name="T3" fmla="*/ 136 h 427"/>
                <a:gd name="T4" fmla="*/ 255 w 272"/>
                <a:gd name="T5" fmla="*/ 201 h 427"/>
                <a:gd name="T6" fmla="*/ 139 w 272"/>
                <a:gd name="T7" fmla="*/ 427 h 427"/>
                <a:gd name="T8" fmla="*/ 19 w 272"/>
                <a:gd name="T9" fmla="*/ 206 h 427"/>
                <a:gd name="T10" fmla="*/ 13 w 272"/>
                <a:gd name="T11" fmla="*/ 195 h 427"/>
                <a:gd name="T12" fmla="*/ 13 w 272"/>
                <a:gd name="T13" fmla="*/ 195 h 427"/>
                <a:gd name="T14" fmla="*/ 0 w 272"/>
                <a:gd name="T15" fmla="*/ 136 h 427"/>
                <a:gd name="T16" fmla="*/ 136 w 272"/>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0"/>
                  </a:moveTo>
                  <a:cubicBezTo>
                    <a:pt x="211" y="0"/>
                    <a:pt x="272" y="61"/>
                    <a:pt x="272" y="136"/>
                  </a:cubicBezTo>
                  <a:cubicBezTo>
                    <a:pt x="272" y="160"/>
                    <a:pt x="266" y="182"/>
                    <a:pt x="255" y="201"/>
                  </a:cubicBezTo>
                  <a:cubicBezTo>
                    <a:pt x="139" y="427"/>
                    <a:pt x="139" y="427"/>
                    <a:pt x="139" y="427"/>
                  </a:cubicBezTo>
                  <a:cubicBezTo>
                    <a:pt x="19" y="206"/>
                    <a:pt x="19" y="206"/>
                    <a:pt x="19" y="206"/>
                  </a:cubicBezTo>
                  <a:cubicBezTo>
                    <a:pt x="17" y="203"/>
                    <a:pt x="15" y="199"/>
                    <a:pt x="13" y="195"/>
                  </a:cubicBezTo>
                  <a:cubicBezTo>
                    <a:pt x="13" y="195"/>
                    <a:pt x="13" y="195"/>
                    <a:pt x="13" y="195"/>
                  </a:cubicBezTo>
                  <a:cubicBezTo>
                    <a:pt x="5" y="177"/>
                    <a:pt x="0" y="157"/>
                    <a:pt x="0" y="136"/>
                  </a:cubicBezTo>
                  <a:cubicBezTo>
                    <a:pt x="0" y="61"/>
                    <a:pt x="61" y="0"/>
                    <a:pt x="136" y="0"/>
                  </a:cubicBezTo>
                  <a:close/>
                </a:path>
              </a:pathLst>
            </a:custGeom>
            <a:solidFill>
              <a:srgbClr val="4C4C5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134958" rIns="68559" bIns="34279" numCol="1" anchor="t" anchorCtr="0" compatLnSpc="1"/>
            <a:lstStyle/>
            <a:p>
              <a:pPr algn="ctr"/>
              <a:r>
                <a:rPr lang="en-US" altLang="zh-CN" sz="2000" b="1" dirty="0">
                  <a:solidFill>
                    <a:schemeClr val="bg1"/>
                  </a:solidFill>
                  <a:latin typeface="微软雅黑" panose="020B0503020204020204" charset="-122"/>
                  <a:ea typeface="微软雅黑" panose="020B0503020204020204" charset="-122"/>
                </a:rPr>
                <a:t>01</a:t>
              </a:r>
            </a:p>
          </p:txBody>
        </p:sp>
        <p:sp>
          <p:nvSpPr>
            <p:cNvPr id="5" name="Freeform 12"/>
            <p:cNvSpPr/>
            <p:nvPr/>
          </p:nvSpPr>
          <p:spPr bwMode="auto">
            <a:xfrm>
              <a:off x="5689646" y="5013176"/>
              <a:ext cx="854441" cy="1340794"/>
            </a:xfrm>
            <a:custGeom>
              <a:avLst/>
              <a:gdLst>
                <a:gd name="T0" fmla="*/ 136 w 272"/>
                <a:gd name="T1" fmla="*/ 427 h 427"/>
                <a:gd name="T2" fmla="*/ 272 w 272"/>
                <a:gd name="T3" fmla="*/ 291 h 427"/>
                <a:gd name="T4" fmla="*/ 255 w 272"/>
                <a:gd name="T5" fmla="*/ 226 h 427"/>
                <a:gd name="T6" fmla="*/ 139 w 272"/>
                <a:gd name="T7" fmla="*/ 0 h 427"/>
                <a:gd name="T8" fmla="*/ 19 w 272"/>
                <a:gd name="T9" fmla="*/ 221 h 427"/>
                <a:gd name="T10" fmla="*/ 13 w 272"/>
                <a:gd name="T11" fmla="*/ 232 h 427"/>
                <a:gd name="T12" fmla="*/ 13 w 272"/>
                <a:gd name="T13" fmla="*/ 232 h 427"/>
                <a:gd name="T14" fmla="*/ 0 w 272"/>
                <a:gd name="T15" fmla="*/ 291 h 427"/>
                <a:gd name="T16" fmla="*/ 136 w 272"/>
                <a:gd name="T17"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427"/>
                  </a:moveTo>
                  <a:cubicBezTo>
                    <a:pt x="211" y="427"/>
                    <a:pt x="272" y="366"/>
                    <a:pt x="272" y="291"/>
                  </a:cubicBezTo>
                  <a:cubicBezTo>
                    <a:pt x="272" y="268"/>
                    <a:pt x="266" y="245"/>
                    <a:pt x="255" y="226"/>
                  </a:cubicBezTo>
                  <a:cubicBezTo>
                    <a:pt x="139" y="0"/>
                    <a:pt x="139" y="0"/>
                    <a:pt x="139" y="0"/>
                  </a:cubicBezTo>
                  <a:cubicBezTo>
                    <a:pt x="19" y="221"/>
                    <a:pt x="19" y="221"/>
                    <a:pt x="19" y="221"/>
                  </a:cubicBezTo>
                  <a:cubicBezTo>
                    <a:pt x="17" y="224"/>
                    <a:pt x="15" y="228"/>
                    <a:pt x="13" y="232"/>
                  </a:cubicBezTo>
                  <a:cubicBezTo>
                    <a:pt x="13" y="232"/>
                    <a:pt x="13" y="232"/>
                    <a:pt x="13" y="232"/>
                  </a:cubicBezTo>
                  <a:cubicBezTo>
                    <a:pt x="5" y="250"/>
                    <a:pt x="0" y="270"/>
                    <a:pt x="0" y="291"/>
                  </a:cubicBezTo>
                  <a:cubicBezTo>
                    <a:pt x="0" y="366"/>
                    <a:pt x="61" y="427"/>
                    <a:pt x="136" y="427"/>
                  </a:cubicBezTo>
                  <a:close/>
                </a:path>
              </a:pathLst>
            </a:custGeom>
            <a:solidFill>
              <a:srgbClr val="4C4C5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431867" rIns="68559" bIns="35089" numCol="1" anchor="t" anchorCtr="0" compatLnSpc="1"/>
            <a:lstStyle/>
            <a:p>
              <a:pPr algn="ctr"/>
              <a:r>
                <a:rPr lang="en-US" altLang="zh-CN" sz="2000" b="1" dirty="0">
                  <a:solidFill>
                    <a:schemeClr val="bg1"/>
                  </a:solidFill>
                  <a:latin typeface="微软雅黑" panose="020B0503020204020204" charset="-122"/>
                  <a:ea typeface="微软雅黑" panose="020B0503020204020204" charset="-122"/>
                </a:rPr>
                <a:t>03</a:t>
              </a:r>
            </a:p>
          </p:txBody>
        </p:sp>
        <p:sp>
          <p:nvSpPr>
            <p:cNvPr id="13" name="Freeform 13"/>
            <p:cNvSpPr/>
            <p:nvPr/>
          </p:nvSpPr>
          <p:spPr bwMode="auto">
            <a:xfrm>
              <a:off x="7247334" y="3420813"/>
              <a:ext cx="1339465" cy="853112"/>
            </a:xfrm>
            <a:custGeom>
              <a:avLst/>
              <a:gdLst>
                <a:gd name="T0" fmla="*/ 427 w 427"/>
                <a:gd name="T1" fmla="*/ 136 h 272"/>
                <a:gd name="T2" fmla="*/ 291 w 427"/>
                <a:gd name="T3" fmla="*/ 272 h 272"/>
                <a:gd name="T4" fmla="*/ 226 w 427"/>
                <a:gd name="T5" fmla="*/ 255 h 272"/>
                <a:gd name="T6" fmla="*/ 0 w 427"/>
                <a:gd name="T7" fmla="*/ 139 h 272"/>
                <a:gd name="T8" fmla="*/ 221 w 427"/>
                <a:gd name="T9" fmla="*/ 19 h 272"/>
                <a:gd name="T10" fmla="*/ 232 w 427"/>
                <a:gd name="T11" fmla="*/ 13 h 272"/>
                <a:gd name="T12" fmla="*/ 232 w 427"/>
                <a:gd name="T13" fmla="*/ 13 h 272"/>
                <a:gd name="T14" fmla="*/ 291 w 427"/>
                <a:gd name="T15" fmla="*/ 0 h 272"/>
                <a:gd name="T16" fmla="*/ 427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427" y="136"/>
                  </a:moveTo>
                  <a:cubicBezTo>
                    <a:pt x="427" y="211"/>
                    <a:pt x="366" y="272"/>
                    <a:pt x="291" y="272"/>
                  </a:cubicBezTo>
                  <a:cubicBezTo>
                    <a:pt x="268" y="272"/>
                    <a:pt x="246" y="266"/>
                    <a:pt x="226" y="255"/>
                  </a:cubicBezTo>
                  <a:cubicBezTo>
                    <a:pt x="0" y="139"/>
                    <a:pt x="0" y="139"/>
                    <a:pt x="0" y="139"/>
                  </a:cubicBezTo>
                  <a:cubicBezTo>
                    <a:pt x="221" y="19"/>
                    <a:pt x="221" y="19"/>
                    <a:pt x="221" y="19"/>
                  </a:cubicBezTo>
                  <a:cubicBezTo>
                    <a:pt x="225" y="17"/>
                    <a:pt x="228" y="15"/>
                    <a:pt x="232" y="13"/>
                  </a:cubicBezTo>
                  <a:cubicBezTo>
                    <a:pt x="232" y="13"/>
                    <a:pt x="232" y="13"/>
                    <a:pt x="232" y="13"/>
                  </a:cubicBezTo>
                  <a:cubicBezTo>
                    <a:pt x="250" y="4"/>
                    <a:pt x="270" y="0"/>
                    <a:pt x="291" y="0"/>
                  </a:cubicBezTo>
                  <a:cubicBezTo>
                    <a:pt x="366" y="0"/>
                    <a:pt x="427" y="61"/>
                    <a:pt x="427" y="136"/>
                  </a:cubicBezTo>
                  <a:close/>
                </a:path>
              </a:pathLst>
            </a:custGeom>
            <a:solidFill>
              <a:srgbClr val="4C4C52"/>
            </a:solidFill>
            <a:ln>
              <a:noFill/>
            </a:ln>
            <a:extLst>
              <a:ext uri="{91240B29-F687-4F45-9708-019B960494DF}">
                <a14:hiddenLine xmlns:a14="http://schemas.microsoft.com/office/drawing/2010/main" w="9525">
                  <a:solidFill>
                    <a:srgbClr val="000000"/>
                  </a:solidFill>
                  <a:round/>
                </a14:hiddenLine>
              </a:ext>
            </a:extLst>
          </p:spPr>
          <p:txBody>
            <a:bodyPr vert="horz" wrap="square" lIns="377883" tIns="35089" rIns="68559" bIns="34279" numCol="1" anchor="ctr" anchorCtr="0" compatLnSpc="1"/>
            <a:lstStyle/>
            <a:p>
              <a:pPr algn="ctr"/>
              <a:r>
                <a:rPr lang="en-US" altLang="zh-CN" sz="2000" b="1" dirty="0">
                  <a:solidFill>
                    <a:schemeClr val="bg1"/>
                  </a:solidFill>
                  <a:latin typeface="微软雅黑" panose="020B0503020204020204" charset="-122"/>
                  <a:ea typeface="微软雅黑" panose="020B0503020204020204" charset="-122"/>
                </a:rPr>
                <a:t>02</a:t>
              </a:r>
            </a:p>
          </p:txBody>
        </p:sp>
        <p:sp>
          <p:nvSpPr>
            <p:cNvPr id="6" name="Freeform 14"/>
            <p:cNvSpPr/>
            <p:nvPr/>
          </p:nvSpPr>
          <p:spPr bwMode="auto">
            <a:xfrm>
              <a:off x="3646934" y="3420813"/>
              <a:ext cx="1340795" cy="853112"/>
            </a:xfrm>
            <a:custGeom>
              <a:avLst/>
              <a:gdLst>
                <a:gd name="T0" fmla="*/ 0 w 427"/>
                <a:gd name="T1" fmla="*/ 136 h 272"/>
                <a:gd name="T2" fmla="*/ 136 w 427"/>
                <a:gd name="T3" fmla="*/ 272 h 272"/>
                <a:gd name="T4" fmla="*/ 201 w 427"/>
                <a:gd name="T5" fmla="*/ 255 h 272"/>
                <a:gd name="T6" fmla="*/ 427 w 427"/>
                <a:gd name="T7" fmla="*/ 139 h 272"/>
                <a:gd name="T8" fmla="*/ 207 w 427"/>
                <a:gd name="T9" fmla="*/ 19 h 272"/>
                <a:gd name="T10" fmla="*/ 195 w 427"/>
                <a:gd name="T11" fmla="*/ 13 h 272"/>
                <a:gd name="T12" fmla="*/ 195 w 427"/>
                <a:gd name="T13" fmla="*/ 13 h 272"/>
                <a:gd name="T14" fmla="*/ 136 w 427"/>
                <a:gd name="T15" fmla="*/ 0 h 272"/>
                <a:gd name="T16" fmla="*/ 0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0" y="136"/>
                  </a:moveTo>
                  <a:cubicBezTo>
                    <a:pt x="0" y="211"/>
                    <a:pt x="61" y="272"/>
                    <a:pt x="136" y="272"/>
                  </a:cubicBezTo>
                  <a:cubicBezTo>
                    <a:pt x="160" y="272"/>
                    <a:pt x="182" y="266"/>
                    <a:pt x="201" y="255"/>
                  </a:cubicBezTo>
                  <a:cubicBezTo>
                    <a:pt x="427" y="139"/>
                    <a:pt x="427" y="139"/>
                    <a:pt x="427" y="139"/>
                  </a:cubicBezTo>
                  <a:cubicBezTo>
                    <a:pt x="207" y="19"/>
                    <a:pt x="207" y="19"/>
                    <a:pt x="207" y="19"/>
                  </a:cubicBezTo>
                  <a:cubicBezTo>
                    <a:pt x="203" y="17"/>
                    <a:pt x="199" y="15"/>
                    <a:pt x="195" y="13"/>
                  </a:cubicBezTo>
                  <a:cubicBezTo>
                    <a:pt x="195" y="13"/>
                    <a:pt x="195" y="13"/>
                    <a:pt x="195" y="13"/>
                  </a:cubicBezTo>
                  <a:cubicBezTo>
                    <a:pt x="177" y="4"/>
                    <a:pt x="157" y="0"/>
                    <a:pt x="136" y="0"/>
                  </a:cubicBezTo>
                  <a:cubicBezTo>
                    <a:pt x="61" y="0"/>
                    <a:pt x="0" y="61"/>
                    <a:pt x="0" y="136"/>
                  </a:cubicBezTo>
                  <a:close/>
                </a:path>
              </a:pathLst>
            </a:custGeom>
            <a:solidFill>
              <a:srgbClr val="4C4C52"/>
            </a:solidFill>
            <a:ln>
              <a:noFill/>
            </a:ln>
            <a:extLst>
              <a:ext uri="{91240B29-F687-4F45-9708-019B960494DF}">
                <a14:hiddenLine xmlns:a14="http://schemas.microsoft.com/office/drawing/2010/main" w="9525">
                  <a:solidFill>
                    <a:srgbClr val="000000"/>
                  </a:solidFill>
                  <a:round/>
                </a14:hiddenLine>
              </a:ext>
            </a:extLst>
          </p:spPr>
          <p:txBody>
            <a:bodyPr vert="horz" wrap="square" lIns="67479" tIns="35089" rIns="377883" bIns="34279" numCol="1" anchor="ctr" anchorCtr="0" compatLnSpc="1"/>
            <a:lstStyle/>
            <a:p>
              <a:pPr algn="ctr"/>
              <a:r>
                <a:rPr lang="en-US" altLang="zh-CN" sz="2000" b="1" dirty="0">
                  <a:solidFill>
                    <a:schemeClr val="bg1"/>
                  </a:solidFill>
                  <a:latin typeface="微软雅黑" panose="020B0503020204020204" charset="-122"/>
                  <a:ea typeface="微软雅黑" panose="020B0503020204020204" charset="-122"/>
                </a:rPr>
                <a:t>04</a:t>
              </a:r>
            </a:p>
          </p:txBody>
        </p:sp>
      </p:grpSp>
      <p:grpSp>
        <p:nvGrpSpPr>
          <p:cNvPr id="8" name="组合 14"/>
          <p:cNvGrpSpPr/>
          <p:nvPr/>
        </p:nvGrpSpPr>
        <p:grpSpPr>
          <a:xfrm>
            <a:off x="5349642" y="2820423"/>
            <a:ext cx="1491449" cy="1491649"/>
            <a:chOff x="5072992" y="2642531"/>
            <a:chExt cx="1988866" cy="1988864"/>
          </a:xfrm>
        </p:grpSpPr>
        <p:sp>
          <p:nvSpPr>
            <p:cNvPr id="16" name="Oval 19"/>
            <p:cNvSpPr>
              <a:spLocks noChangeArrowheads="1"/>
            </p:cNvSpPr>
            <p:nvPr/>
          </p:nvSpPr>
          <p:spPr bwMode="auto">
            <a:xfrm>
              <a:off x="5072992" y="2642531"/>
              <a:ext cx="1988866" cy="1988864"/>
            </a:xfrm>
            <a:prstGeom prst="ellipse">
              <a:avLst/>
            </a:prstGeom>
            <a:solidFill>
              <a:srgbClr val="4C4C52">
                <a:alpha val="30000"/>
              </a:srgbClr>
            </a:solidFill>
            <a:ln w="19050" cap="flat" cmpd="sng" algn="ctr">
              <a:noFill/>
              <a:prstDash val="solid"/>
            </a:ln>
            <a:effectLst/>
          </p:spPr>
          <p:txBody>
            <a:bodyPr anchor="ctr"/>
            <a:lstStyle/>
            <a:p>
              <a:pPr algn="ctr">
                <a:lnSpc>
                  <a:spcPct val="120000"/>
                </a:lnSpc>
              </a:pPr>
              <a:endParaRPr lang="zh-CN" altLang="en-US" sz="900" kern="0" dirty="0">
                <a:solidFill>
                  <a:srgbClr val="4C4C52"/>
                </a:solidFill>
                <a:latin typeface="微软雅黑" panose="020B0503020204020204" charset="-122"/>
                <a:ea typeface="微软雅黑" panose="020B0503020204020204" charset="-122"/>
              </a:endParaRPr>
            </a:p>
          </p:txBody>
        </p:sp>
        <p:sp>
          <p:nvSpPr>
            <p:cNvPr id="17" name="Oval 19"/>
            <p:cNvSpPr>
              <a:spLocks noChangeArrowheads="1"/>
            </p:cNvSpPr>
            <p:nvPr/>
          </p:nvSpPr>
          <p:spPr bwMode="auto">
            <a:xfrm>
              <a:off x="5459899" y="3047171"/>
              <a:ext cx="1215050" cy="1179584"/>
            </a:xfrm>
            <a:prstGeom prst="ellipse">
              <a:avLst/>
            </a:prstGeom>
            <a:solidFill>
              <a:srgbClr val="4C4C52"/>
            </a:solidFill>
            <a:ln w="3175" cap="flat" cmpd="sng" algn="ctr">
              <a:noFill/>
              <a:prstDash val="solid"/>
            </a:ln>
            <a:effectLst/>
          </p:spPr>
          <p:txBody>
            <a:bodyPr anchor="ctr"/>
            <a:lstStyle/>
            <a:p>
              <a:pPr algn="ctr"/>
              <a:r>
                <a:rPr lang="zh-CN" altLang="en-US" sz="1800" b="1" kern="0" dirty="0">
                  <a:solidFill>
                    <a:schemeClr val="bg1"/>
                  </a:solidFill>
                  <a:latin typeface="AvantGarde Md BT" pitchFamily="34" charset="0"/>
                  <a:ea typeface="微软雅黑" panose="020B0503020204020204" charset="-122"/>
                </a:rPr>
                <a:t>输入标题</a:t>
              </a:r>
            </a:p>
          </p:txBody>
        </p:sp>
      </p:grpSp>
      <p:sp>
        <p:nvSpPr>
          <p:cNvPr id="18" name="TextBox 17"/>
          <p:cNvSpPr txBox="1"/>
          <p:nvPr/>
        </p:nvSpPr>
        <p:spPr>
          <a:xfrm>
            <a:off x="1641475" y="2055495"/>
            <a:ext cx="3708400" cy="528955"/>
          </a:xfrm>
          <a:prstGeom prst="rect">
            <a:avLst/>
          </a:prstGeom>
          <a:noFill/>
        </p:spPr>
        <p:txBody>
          <a:bodyPr wrap="square" lIns="68560" tIns="34279" rIns="68560" bIns="34279"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lang="zh-CN" altLang="en-US" sz="1000" dirty="0">
              <a:solidFill>
                <a:srgbClr val="4C4C52"/>
              </a:solidFill>
              <a:effectLst/>
              <a:latin typeface="微软雅黑" panose="020B0503020204020204" charset="-122"/>
              <a:ea typeface="微软雅黑" panose="020B0503020204020204" charset="-122"/>
              <a:sym typeface="+mn-ea"/>
            </a:endParaRPr>
          </a:p>
        </p:txBody>
      </p:sp>
      <p:sp>
        <p:nvSpPr>
          <p:cNvPr id="19" name="TextBox 18"/>
          <p:cNvSpPr txBox="1"/>
          <p:nvPr/>
        </p:nvSpPr>
        <p:spPr>
          <a:xfrm>
            <a:off x="3181350" y="1686560"/>
            <a:ext cx="2167890" cy="368935"/>
          </a:xfrm>
          <a:prstGeom prst="rect">
            <a:avLst/>
          </a:prstGeom>
          <a:noFill/>
        </p:spPr>
        <p:txBody>
          <a:bodyPr wrap="square" lIns="68560" tIns="0" rIns="68560" bIns="0" rtlCol="0" anchor="t">
            <a:spAutoFit/>
          </a:bodyPr>
          <a:lstStyle/>
          <a:p>
            <a:pPr algn="r">
              <a:lnSpc>
                <a:spcPct val="150000"/>
              </a:lnSpc>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lang="zh-CN" altLang="en-US" sz="1600" b="1" dirty="0">
              <a:solidFill>
                <a:srgbClr val="4C4C52"/>
              </a:solidFill>
              <a:latin typeface="微软雅黑" panose="020B0503020204020204" charset="-122"/>
              <a:ea typeface="微软雅黑" panose="020B0503020204020204" charset="-122"/>
              <a:cs typeface="华文黑体" pitchFamily="2" charset="-122"/>
              <a:sym typeface="+mn-ea"/>
            </a:endParaRPr>
          </a:p>
        </p:txBody>
      </p:sp>
      <p:sp>
        <p:nvSpPr>
          <p:cNvPr id="20" name="TextBox 19"/>
          <p:cNvSpPr txBox="1"/>
          <p:nvPr/>
        </p:nvSpPr>
        <p:spPr>
          <a:xfrm>
            <a:off x="7192010" y="2602230"/>
            <a:ext cx="3720465" cy="528955"/>
          </a:xfrm>
          <a:prstGeom prst="rect">
            <a:avLst/>
          </a:prstGeom>
          <a:noFill/>
        </p:spPr>
        <p:txBody>
          <a:bodyPr wrap="square" lIns="68560" tIns="34279" rIns="68560" bIns="34279"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lang="zh-CN" altLang="en-US" sz="1000" dirty="0">
              <a:solidFill>
                <a:srgbClr val="4C4C52"/>
              </a:solidFill>
              <a:effectLst/>
              <a:latin typeface="微软雅黑" panose="020B0503020204020204" charset="-122"/>
              <a:ea typeface="微软雅黑" panose="020B0503020204020204" charset="-122"/>
              <a:sym typeface="+mn-ea"/>
            </a:endParaRPr>
          </a:p>
        </p:txBody>
      </p:sp>
      <p:sp>
        <p:nvSpPr>
          <p:cNvPr id="21" name="TextBox 20"/>
          <p:cNvSpPr txBox="1"/>
          <p:nvPr/>
        </p:nvSpPr>
        <p:spPr>
          <a:xfrm>
            <a:off x="7205345" y="2233295"/>
            <a:ext cx="2015490" cy="368935"/>
          </a:xfrm>
          <a:prstGeom prst="rect">
            <a:avLst/>
          </a:prstGeom>
          <a:noFill/>
        </p:spPr>
        <p:txBody>
          <a:bodyPr wrap="square" lIns="68560" tIns="0" rIns="68560" bIns="0" rtlCol="0" anchor="t">
            <a:spAutoFit/>
          </a:bodyPr>
          <a:lstStyle/>
          <a:p>
            <a:pPr algn="l">
              <a:lnSpc>
                <a:spcPct val="150000"/>
              </a:lnSpc>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lang="zh-CN" altLang="en-US" sz="1600" b="1" dirty="0">
              <a:solidFill>
                <a:srgbClr val="4C4C52"/>
              </a:solidFill>
              <a:latin typeface="微软雅黑" panose="020B0503020204020204" charset="-122"/>
              <a:ea typeface="微软雅黑" panose="020B0503020204020204" charset="-122"/>
              <a:cs typeface="华文黑体" pitchFamily="2" charset="-122"/>
              <a:sym typeface="+mn-ea"/>
            </a:endParaRPr>
          </a:p>
        </p:txBody>
      </p:sp>
      <p:sp>
        <p:nvSpPr>
          <p:cNvPr id="22" name="TextBox 21"/>
          <p:cNvSpPr txBox="1"/>
          <p:nvPr/>
        </p:nvSpPr>
        <p:spPr>
          <a:xfrm>
            <a:off x="1275080" y="4440555"/>
            <a:ext cx="3708400" cy="528955"/>
          </a:xfrm>
          <a:prstGeom prst="rect">
            <a:avLst/>
          </a:prstGeom>
          <a:noFill/>
        </p:spPr>
        <p:txBody>
          <a:bodyPr wrap="square" lIns="68560" tIns="34279" rIns="68560" bIns="34279" rtlCol="0">
            <a:spAutoFit/>
          </a:bodyPr>
          <a:lstStyle/>
          <a:p>
            <a:pPr algn="r"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lang="zh-CN" altLang="en-US" sz="1000" dirty="0">
              <a:solidFill>
                <a:srgbClr val="4C4C52"/>
              </a:solidFill>
              <a:effectLst/>
              <a:latin typeface="微软雅黑" panose="020B0503020204020204" charset="-122"/>
              <a:ea typeface="微软雅黑" panose="020B0503020204020204" charset="-122"/>
              <a:sym typeface="+mn-ea"/>
            </a:endParaRPr>
          </a:p>
        </p:txBody>
      </p:sp>
      <p:sp>
        <p:nvSpPr>
          <p:cNvPr id="23" name="TextBox 22"/>
          <p:cNvSpPr txBox="1"/>
          <p:nvPr/>
        </p:nvSpPr>
        <p:spPr>
          <a:xfrm>
            <a:off x="2891155" y="4071620"/>
            <a:ext cx="2092325" cy="368935"/>
          </a:xfrm>
          <a:prstGeom prst="rect">
            <a:avLst/>
          </a:prstGeom>
          <a:noFill/>
        </p:spPr>
        <p:txBody>
          <a:bodyPr wrap="square" lIns="68560" tIns="0" rIns="68560" bIns="0" rtlCol="0" anchor="t">
            <a:spAutoFit/>
          </a:bodyPr>
          <a:lstStyle/>
          <a:p>
            <a:pPr algn="r">
              <a:lnSpc>
                <a:spcPct val="150000"/>
              </a:lnSpc>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lang="zh-CN" altLang="en-US" sz="1600" b="1" dirty="0">
              <a:solidFill>
                <a:srgbClr val="4C4C52"/>
              </a:solidFill>
              <a:latin typeface="微软雅黑" panose="020B0503020204020204" charset="-122"/>
              <a:ea typeface="微软雅黑" panose="020B0503020204020204" charset="-122"/>
              <a:cs typeface="华文黑体" pitchFamily="2" charset="-122"/>
              <a:sym typeface="+mn-ea"/>
            </a:endParaRPr>
          </a:p>
        </p:txBody>
      </p:sp>
      <p:sp>
        <p:nvSpPr>
          <p:cNvPr id="24" name="TextBox 23"/>
          <p:cNvSpPr txBox="1"/>
          <p:nvPr/>
        </p:nvSpPr>
        <p:spPr>
          <a:xfrm>
            <a:off x="6551295" y="4987290"/>
            <a:ext cx="3602355" cy="528955"/>
          </a:xfrm>
          <a:prstGeom prst="rect">
            <a:avLst/>
          </a:prstGeom>
          <a:noFill/>
        </p:spPr>
        <p:txBody>
          <a:bodyPr wrap="square" lIns="68560" tIns="34279" rIns="68560" bIns="34279" rtlCol="0">
            <a:spAutoFit/>
          </a:bodyPr>
          <a:lstStyle/>
          <a:p>
            <a:pPr algn="l" fontAlgn="base">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lang="zh-CN" altLang="en-US" sz="1000" dirty="0">
              <a:solidFill>
                <a:srgbClr val="4C4C52"/>
              </a:solidFill>
              <a:effectLst/>
              <a:latin typeface="微软雅黑" panose="020B0503020204020204" charset="-122"/>
              <a:ea typeface="微软雅黑" panose="020B0503020204020204" charset="-122"/>
              <a:sym typeface="+mn-ea"/>
            </a:endParaRPr>
          </a:p>
        </p:txBody>
      </p:sp>
      <p:sp>
        <p:nvSpPr>
          <p:cNvPr id="25" name="TextBox 24"/>
          <p:cNvSpPr txBox="1"/>
          <p:nvPr/>
        </p:nvSpPr>
        <p:spPr>
          <a:xfrm>
            <a:off x="6551295" y="4618355"/>
            <a:ext cx="1878330" cy="368935"/>
          </a:xfrm>
          <a:prstGeom prst="rect">
            <a:avLst/>
          </a:prstGeom>
          <a:noFill/>
        </p:spPr>
        <p:txBody>
          <a:bodyPr wrap="square" lIns="68560" tIns="0" rIns="68560" bIns="0" rtlCol="0" anchor="t">
            <a:spAutoFit/>
          </a:bodyPr>
          <a:lstStyle/>
          <a:p>
            <a:pPr>
              <a:lnSpc>
                <a:spcPct val="150000"/>
              </a:lnSpc>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lang="zh-CN" altLang="en-US" sz="1600" b="1" dirty="0">
              <a:solidFill>
                <a:srgbClr val="4C4C52"/>
              </a:solidFill>
              <a:latin typeface="微软雅黑" panose="020B0503020204020204" charset="-122"/>
              <a:ea typeface="微软雅黑" panose="020B0503020204020204" charset="-122"/>
              <a:cs typeface="华文黑体" pitchFamily="2"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2000"/>
                            </p:stCondLst>
                            <p:childTnLst>
                              <p:par>
                                <p:cTn id="28" presetID="49" presetClass="entr" presetSubtype="0" decel="10000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 calcmode="lin" valueType="num">
                                      <p:cBhvr>
                                        <p:cTn id="32" dur="500" fill="hold"/>
                                        <p:tgtEl>
                                          <p:spTgt spid="3"/>
                                        </p:tgtEl>
                                        <p:attrNameLst>
                                          <p:attrName>style.rotation</p:attrName>
                                        </p:attrNameLst>
                                      </p:cBhvr>
                                      <p:tavLst>
                                        <p:tav tm="0">
                                          <p:val>
                                            <p:fltVal val="360"/>
                                          </p:val>
                                        </p:tav>
                                        <p:tav tm="100000">
                                          <p:val>
                                            <p:fltVal val="0"/>
                                          </p:val>
                                        </p:tav>
                                      </p:tavLst>
                                    </p:anim>
                                    <p:animEffect transition="in" filter="fade">
                                      <p:cBhvr>
                                        <p:cTn id="33" dur="500"/>
                                        <p:tgtEl>
                                          <p:spTgt spid="3"/>
                                        </p:tgtEl>
                                      </p:cBhvr>
                                    </p:animEffect>
                                  </p:childTnLst>
                                </p:cTn>
                              </p:par>
                            </p:childTnLst>
                          </p:cTn>
                        </p:par>
                        <p:par>
                          <p:cTn id="34" fill="hold">
                            <p:stCondLst>
                              <p:cond delay="2500"/>
                            </p:stCondLst>
                            <p:childTnLst>
                              <p:par>
                                <p:cTn id="35" presetID="12" presetClass="entr" presetSubtype="2"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ppt_x</p:attrName>
                                        </p:attrNameLst>
                                      </p:cBhvr>
                                      <p:tavLst>
                                        <p:tav tm="0">
                                          <p:val>
                                            <p:strVal val="#ppt_x+#ppt_w*1.125000"/>
                                          </p:val>
                                        </p:tav>
                                        <p:tav tm="100000">
                                          <p:val>
                                            <p:strVal val="#ppt_x"/>
                                          </p:val>
                                        </p:tav>
                                      </p:tavLst>
                                    </p:anim>
                                    <p:animEffect transition="in" filter="wipe(left)">
                                      <p:cBhvr>
                                        <p:cTn id="38" dur="500"/>
                                        <p:tgtEl>
                                          <p:spTgt spid="19"/>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p:tgtEl>
                                          <p:spTgt spid="18"/>
                                        </p:tgtEl>
                                        <p:attrNameLst>
                                          <p:attrName>ppt_x</p:attrName>
                                        </p:attrNameLst>
                                      </p:cBhvr>
                                      <p:tavLst>
                                        <p:tav tm="0">
                                          <p:val>
                                            <p:strVal val="#ppt_x+#ppt_w*1.125000"/>
                                          </p:val>
                                        </p:tav>
                                        <p:tav tm="100000">
                                          <p:val>
                                            <p:strVal val="#ppt_x"/>
                                          </p:val>
                                        </p:tav>
                                      </p:tavLst>
                                    </p:anim>
                                    <p:animEffect transition="in" filter="wipe(left)">
                                      <p:cBhvr>
                                        <p:cTn id="42" dur="500"/>
                                        <p:tgtEl>
                                          <p:spTgt spid="18"/>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p:tgtEl>
                                          <p:spTgt spid="21"/>
                                        </p:tgtEl>
                                        <p:attrNameLst>
                                          <p:attrName>ppt_x</p:attrName>
                                        </p:attrNameLst>
                                      </p:cBhvr>
                                      <p:tavLst>
                                        <p:tav tm="0">
                                          <p:val>
                                            <p:strVal val="#ppt_x-#ppt_w*1.125000"/>
                                          </p:val>
                                        </p:tav>
                                        <p:tav tm="100000">
                                          <p:val>
                                            <p:strVal val="#ppt_x"/>
                                          </p:val>
                                        </p:tav>
                                      </p:tavLst>
                                    </p:anim>
                                    <p:animEffect transition="in" filter="wipe(right)">
                                      <p:cBhvr>
                                        <p:cTn id="46" dur="500"/>
                                        <p:tgtEl>
                                          <p:spTgt spid="21"/>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ppt_x</p:attrName>
                                        </p:attrNameLst>
                                      </p:cBhvr>
                                      <p:tavLst>
                                        <p:tav tm="0">
                                          <p:val>
                                            <p:strVal val="#ppt_x-#ppt_w*1.125000"/>
                                          </p:val>
                                        </p:tav>
                                        <p:tav tm="100000">
                                          <p:val>
                                            <p:strVal val="#ppt_x"/>
                                          </p:val>
                                        </p:tav>
                                      </p:tavLst>
                                    </p:anim>
                                    <p:animEffect transition="in" filter="wipe(right)">
                                      <p:cBhvr>
                                        <p:cTn id="50" dur="500"/>
                                        <p:tgtEl>
                                          <p:spTgt spid="20"/>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p:tgtEl>
                                          <p:spTgt spid="23"/>
                                        </p:tgtEl>
                                        <p:attrNameLst>
                                          <p:attrName>ppt_x</p:attrName>
                                        </p:attrNameLst>
                                      </p:cBhvr>
                                      <p:tavLst>
                                        <p:tav tm="0">
                                          <p:val>
                                            <p:strVal val="#ppt_x+#ppt_w*1.125000"/>
                                          </p:val>
                                        </p:tav>
                                        <p:tav tm="100000">
                                          <p:val>
                                            <p:strVal val="#ppt_x"/>
                                          </p:val>
                                        </p:tav>
                                      </p:tavLst>
                                    </p:anim>
                                    <p:animEffect transition="in" filter="wipe(left)">
                                      <p:cBhvr>
                                        <p:cTn id="54" dur="500"/>
                                        <p:tgtEl>
                                          <p:spTgt spid="23"/>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p:tgtEl>
                                          <p:spTgt spid="22"/>
                                        </p:tgtEl>
                                        <p:attrNameLst>
                                          <p:attrName>ppt_x</p:attrName>
                                        </p:attrNameLst>
                                      </p:cBhvr>
                                      <p:tavLst>
                                        <p:tav tm="0">
                                          <p:val>
                                            <p:strVal val="#ppt_x+#ppt_w*1.125000"/>
                                          </p:val>
                                        </p:tav>
                                        <p:tav tm="100000">
                                          <p:val>
                                            <p:strVal val="#ppt_x"/>
                                          </p:val>
                                        </p:tav>
                                      </p:tavLst>
                                    </p:anim>
                                    <p:animEffect transition="in" filter="wipe(left)">
                                      <p:cBhvr>
                                        <p:cTn id="58" dur="500"/>
                                        <p:tgtEl>
                                          <p:spTgt spid="22"/>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p:tgtEl>
                                          <p:spTgt spid="25"/>
                                        </p:tgtEl>
                                        <p:attrNameLst>
                                          <p:attrName>ppt_x</p:attrName>
                                        </p:attrNameLst>
                                      </p:cBhvr>
                                      <p:tavLst>
                                        <p:tav tm="0">
                                          <p:val>
                                            <p:strVal val="#ppt_x-#ppt_w*1.125000"/>
                                          </p:val>
                                        </p:tav>
                                        <p:tav tm="100000">
                                          <p:val>
                                            <p:strVal val="#ppt_x"/>
                                          </p:val>
                                        </p:tav>
                                      </p:tavLst>
                                    </p:anim>
                                    <p:animEffect transition="in" filter="wipe(right)">
                                      <p:cBhvr>
                                        <p:cTn id="62" dur="500"/>
                                        <p:tgtEl>
                                          <p:spTgt spid="25"/>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p:tgtEl>
                                          <p:spTgt spid="24"/>
                                        </p:tgtEl>
                                        <p:attrNameLst>
                                          <p:attrName>ppt_x</p:attrName>
                                        </p:attrNameLst>
                                      </p:cBhvr>
                                      <p:tavLst>
                                        <p:tav tm="0">
                                          <p:val>
                                            <p:strVal val="#ppt_x-#ppt_w*1.125000"/>
                                          </p:val>
                                        </p:tav>
                                        <p:tav tm="100000">
                                          <p:val>
                                            <p:strVal val="#ppt_x"/>
                                          </p:val>
                                        </p:tav>
                                      </p:tavLst>
                                    </p:anim>
                                    <p:animEffect transition="in" filter="wipe(right)">
                                      <p:cBhvr>
                                        <p:cTn id="6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19" grpId="0"/>
      <p:bldP spid="20" grpId="0"/>
      <p:bldP spid="21" grpId="0"/>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208770" y="1147445"/>
            <a:ext cx="1106170" cy="2501900"/>
          </a:xfrm>
          <a:prstGeom prst="rect">
            <a:avLst/>
          </a:prstGeom>
          <a:noFill/>
        </p:spPr>
        <p:txBody>
          <a:bodyPr vert="eaVert" wrap="square" rtlCol="0">
            <a:spAutoFit/>
          </a:bodyPr>
          <a:lstStyle/>
          <a:p>
            <a:r>
              <a:rPr lang="zh-CN" altLang="en-US" sz="6000">
                <a:solidFill>
                  <a:srgbClr val="4C4C52"/>
                </a:solidFill>
                <a:latin typeface="中山行书百年纪念版" panose="02010609000101010101" charset="-122"/>
                <a:ea typeface="中山行书百年纪念版" panose="02010609000101010101" charset="-122"/>
              </a:rPr>
              <a:t>第四章</a:t>
            </a:r>
          </a:p>
        </p:txBody>
      </p:sp>
      <p:sp>
        <p:nvSpPr>
          <p:cNvPr id="9" name="文本框 8"/>
          <p:cNvSpPr txBox="1"/>
          <p:nvPr/>
        </p:nvSpPr>
        <p:spPr>
          <a:xfrm>
            <a:off x="8252460" y="1148080"/>
            <a:ext cx="551815" cy="4083685"/>
          </a:xfrm>
          <a:prstGeom prst="rect">
            <a:avLst/>
          </a:prstGeom>
          <a:noFill/>
        </p:spPr>
        <p:txBody>
          <a:bodyPr vert="eaVert" wrap="square" rtlCol="0">
            <a:spAutoFit/>
          </a:bodyPr>
          <a:lstStyle/>
          <a:p>
            <a:r>
              <a:rPr lang="zh-CN" altLang="en-US" sz="2400">
                <a:solidFill>
                  <a:srgbClr val="4C4C52"/>
                </a:solidFill>
                <a:latin typeface="方正宋刻本秀楷简体" panose="02000000000000000000" charset="-122"/>
                <a:ea typeface="方正宋刻本秀楷简体" panose="02000000000000000000" charset="-122"/>
              </a:rPr>
              <a:t>单击此处输入标题文本</a:t>
            </a:r>
          </a:p>
        </p:txBody>
      </p:sp>
      <p:sp>
        <p:nvSpPr>
          <p:cNvPr id="10" name="文本框 9"/>
          <p:cNvSpPr txBox="1"/>
          <p:nvPr/>
        </p:nvSpPr>
        <p:spPr>
          <a:xfrm>
            <a:off x="1847215" y="1146175"/>
            <a:ext cx="6092190" cy="4084320"/>
          </a:xfrm>
          <a:prstGeom prst="rect">
            <a:avLst/>
          </a:prstGeom>
          <a:noFill/>
        </p:spPr>
        <p:txBody>
          <a:bodyPr vert="eaVert" wrap="square" rtlCol="0">
            <a:spAutoFit/>
          </a:bodyPr>
          <a:lstStyle/>
          <a:p>
            <a:pPr fontAlgn="auto">
              <a:lnSpc>
                <a:spcPct val="200000"/>
              </a:lnSpc>
            </a:pPr>
            <a:r>
              <a:rPr lang="zh-CN" altLang="en-US" sz="1600" dirty="0">
                <a:solidFill>
                  <a:srgbClr val="4C4C52"/>
                </a:solidFill>
                <a:latin typeface="方正宋刻本秀楷简体" panose="02000000000000000000" charset="-122"/>
                <a:ea typeface="方正宋刻本秀楷简体" panose="02000000000000000000" charset="-122"/>
              </a:rPr>
              <a:t>曲曲折折的荷塘上面，弥望的是田田的叶子。叶子出水很高，像亭亭的舞女的裙。层层的叶子中间，零星地点缀着些白花，有袅娜地开着的，有羞涩地打着朵儿的；正如一粒粒的明珠，又如碧天里的星星，又如刚出浴的美人。微风过处，送来缕缕清香，仿佛远处高楼上渺茫的歌声似的。这时候叶子与花也有一丝的颤动，像闪电般，霎时传过荷塘的那边去了。叶子本是肩并肩密密地挨着，这便宛然有了一道凝碧的波痕。叶子底下是脉脉的流水，遮住了，不能见一些颜色；而叶子却更见风致了。</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9"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ppt_x</p:attrName>
                                        </p:attrNameLst>
                                      </p:cBhvr>
                                      <p:tavLst>
                                        <p:tav tm="0">
                                          <p:val>
                                            <p:strVal val="#ppt_x-.2"/>
                                          </p:val>
                                        </p:tav>
                                        <p:tav tm="100000">
                                          <p:val>
                                            <p:strVal val="#ppt_x"/>
                                          </p:val>
                                        </p:tav>
                                      </p:tavLst>
                                    </p:anim>
                                    <p:anim calcmode="lin" valueType="num">
                                      <p:cBhvr>
                                        <p:cTn id="20"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1" name="文本框 10"/>
          <p:cNvSpPr txBox="1"/>
          <p:nvPr/>
        </p:nvSpPr>
        <p:spPr>
          <a:xfrm>
            <a:off x="4955540" y="784860"/>
            <a:ext cx="2280920" cy="1198880"/>
          </a:xfrm>
          <a:prstGeom prst="rect">
            <a:avLst/>
          </a:prstGeom>
          <a:noFill/>
        </p:spPr>
        <p:txBody>
          <a:bodyPr wrap="square" rtlCol="0">
            <a:spAutoFit/>
          </a:bodyPr>
          <a:lstStyle/>
          <a:p>
            <a:pPr algn="ctr"/>
            <a:r>
              <a:rPr lang="zh-CN" altLang="en-US" sz="7200">
                <a:solidFill>
                  <a:srgbClr val="4C4C52"/>
                </a:solidFill>
                <a:latin typeface="中山行书百年纪念版" panose="02010609000101010101" charset="-122"/>
                <a:ea typeface="中山行书百年纪念版" panose="02010609000101010101" charset="-122"/>
              </a:rPr>
              <a:t>目录</a:t>
            </a:r>
          </a:p>
        </p:txBody>
      </p:sp>
      <p:cxnSp>
        <p:nvCxnSpPr>
          <p:cNvPr id="3" name="直接连接符 2"/>
          <p:cNvCxnSpPr/>
          <p:nvPr/>
        </p:nvCxnSpPr>
        <p:spPr>
          <a:xfrm>
            <a:off x="3481705" y="1384300"/>
            <a:ext cx="1473835" cy="0"/>
          </a:xfrm>
          <a:prstGeom prst="line">
            <a:avLst/>
          </a:prstGeom>
          <a:ln w="12700">
            <a:solidFill>
              <a:srgbClr val="4C4C5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236460" y="1384300"/>
            <a:ext cx="1473835" cy="0"/>
          </a:xfrm>
          <a:prstGeom prst="line">
            <a:avLst/>
          </a:prstGeom>
          <a:ln w="12700">
            <a:solidFill>
              <a:srgbClr val="4C4C52"/>
            </a:solidFill>
          </a:ln>
        </p:spPr>
        <p:style>
          <a:lnRef idx="1">
            <a:schemeClr val="accent1"/>
          </a:lnRef>
          <a:fillRef idx="0">
            <a:schemeClr val="accent1"/>
          </a:fillRef>
          <a:effectRef idx="0">
            <a:schemeClr val="accent1"/>
          </a:effectRef>
          <a:fontRef idx="minor">
            <a:schemeClr val="tx1"/>
          </a:fontRef>
        </p:style>
      </p:cxnSp>
      <p:sp>
        <p:nvSpPr>
          <p:cNvPr id="15" name="菱形 14"/>
          <p:cNvSpPr/>
          <p:nvPr/>
        </p:nvSpPr>
        <p:spPr>
          <a:xfrm>
            <a:off x="1991995" y="2640965"/>
            <a:ext cx="652145" cy="652145"/>
          </a:xfrm>
          <a:prstGeom prst="diamond">
            <a:avLst/>
          </a:prstGeom>
          <a:noFill/>
          <a:ln>
            <a:solidFill>
              <a:srgbClr val="4C4C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rgbClr val="4C4C52"/>
                </a:solidFill>
                <a:latin typeface="方正宋刻本秀楷简体" panose="02000000000000000000" charset="-122"/>
                <a:ea typeface="方正宋刻本秀楷简体" panose="02000000000000000000" charset="-122"/>
              </a:rPr>
              <a:t>壹</a:t>
            </a:r>
          </a:p>
        </p:txBody>
      </p:sp>
      <p:sp>
        <p:nvSpPr>
          <p:cNvPr id="16" name="文本框 15"/>
          <p:cNvSpPr txBox="1"/>
          <p:nvPr/>
        </p:nvSpPr>
        <p:spPr>
          <a:xfrm>
            <a:off x="2832735" y="2660015"/>
            <a:ext cx="2997200" cy="614045"/>
          </a:xfrm>
          <a:prstGeom prst="rect">
            <a:avLst/>
          </a:prstGeom>
          <a:noFill/>
        </p:spPr>
        <p:txBody>
          <a:bodyPr wrap="square" rtlCol="0">
            <a:spAutoFit/>
          </a:bodyPr>
          <a:lstStyle/>
          <a:p>
            <a:pPr algn="l" fontAlgn="auto">
              <a:lnSpc>
                <a:spcPct val="100000"/>
              </a:lnSpc>
            </a:pPr>
            <a:r>
              <a:rPr lang="zh-CN" altLang="en-US" sz="2000">
                <a:solidFill>
                  <a:srgbClr val="4C4C52"/>
                </a:solidFill>
                <a:latin typeface="方正宋刻本秀楷简体" panose="02000000000000000000" charset="-122"/>
                <a:ea typeface="方正宋刻本秀楷简体" panose="02000000000000000000" charset="-122"/>
                <a:sym typeface="+mn-ea"/>
              </a:rPr>
              <a:t>单击此处输入标题文本</a:t>
            </a:r>
          </a:p>
          <a:p>
            <a:pPr algn="l" fontAlgn="auto">
              <a:lnSpc>
                <a:spcPct val="100000"/>
              </a:lnSpc>
            </a:pPr>
            <a:r>
              <a:rPr lang="zh-CN" altLang="en-US" sz="1400">
                <a:solidFill>
                  <a:srgbClr val="4C4C52"/>
                </a:solidFill>
                <a:latin typeface="方正宋刻本秀楷简体" panose="02000000000000000000" charset="-122"/>
                <a:ea typeface="方正宋刻本秀楷简体" panose="02000000000000000000" charset="-122"/>
                <a:sym typeface="+mn-ea"/>
              </a:rPr>
              <a:t>Click here to add your title</a:t>
            </a:r>
          </a:p>
        </p:txBody>
      </p:sp>
      <p:sp>
        <p:nvSpPr>
          <p:cNvPr id="17" name="菱形 16"/>
          <p:cNvSpPr/>
          <p:nvPr/>
        </p:nvSpPr>
        <p:spPr>
          <a:xfrm>
            <a:off x="6712585" y="2640965"/>
            <a:ext cx="652145" cy="652145"/>
          </a:xfrm>
          <a:prstGeom prst="diamond">
            <a:avLst/>
          </a:prstGeom>
          <a:noFill/>
          <a:ln>
            <a:solidFill>
              <a:srgbClr val="4C4C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rgbClr val="4C4C52"/>
                </a:solidFill>
                <a:latin typeface="方正宋刻本秀楷简体" panose="02000000000000000000" charset="-122"/>
                <a:ea typeface="方正宋刻本秀楷简体" panose="02000000000000000000" charset="-122"/>
              </a:rPr>
              <a:t>贰</a:t>
            </a:r>
          </a:p>
        </p:txBody>
      </p:sp>
      <p:sp>
        <p:nvSpPr>
          <p:cNvPr id="18" name="文本框 17"/>
          <p:cNvSpPr txBox="1"/>
          <p:nvPr/>
        </p:nvSpPr>
        <p:spPr>
          <a:xfrm>
            <a:off x="7553325" y="2660015"/>
            <a:ext cx="2997200" cy="614045"/>
          </a:xfrm>
          <a:prstGeom prst="rect">
            <a:avLst/>
          </a:prstGeom>
          <a:noFill/>
        </p:spPr>
        <p:txBody>
          <a:bodyPr wrap="square" rtlCol="0">
            <a:spAutoFit/>
          </a:bodyPr>
          <a:lstStyle/>
          <a:p>
            <a:pPr algn="l" fontAlgn="auto">
              <a:lnSpc>
                <a:spcPct val="100000"/>
              </a:lnSpc>
            </a:pPr>
            <a:r>
              <a:rPr lang="zh-CN" altLang="en-US" sz="2000">
                <a:solidFill>
                  <a:srgbClr val="4C4C52"/>
                </a:solidFill>
                <a:latin typeface="方正宋刻本秀楷简体" panose="02000000000000000000" charset="-122"/>
                <a:ea typeface="方正宋刻本秀楷简体" panose="02000000000000000000" charset="-122"/>
                <a:sym typeface="+mn-ea"/>
              </a:rPr>
              <a:t>单击此处输入标题文本</a:t>
            </a:r>
          </a:p>
          <a:p>
            <a:pPr algn="l" fontAlgn="auto">
              <a:lnSpc>
                <a:spcPct val="100000"/>
              </a:lnSpc>
            </a:pPr>
            <a:r>
              <a:rPr lang="zh-CN" altLang="en-US" sz="1400">
                <a:solidFill>
                  <a:srgbClr val="4C4C52"/>
                </a:solidFill>
                <a:latin typeface="方正宋刻本秀楷简体" panose="02000000000000000000" charset="-122"/>
                <a:ea typeface="方正宋刻本秀楷简体" panose="02000000000000000000" charset="-122"/>
                <a:sym typeface="+mn-ea"/>
              </a:rPr>
              <a:t>Click here to add your title</a:t>
            </a:r>
          </a:p>
        </p:txBody>
      </p:sp>
      <p:sp>
        <p:nvSpPr>
          <p:cNvPr id="19" name="菱形 18"/>
          <p:cNvSpPr/>
          <p:nvPr/>
        </p:nvSpPr>
        <p:spPr>
          <a:xfrm>
            <a:off x="1991995" y="4200525"/>
            <a:ext cx="652145" cy="652145"/>
          </a:xfrm>
          <a:prstGeom prst="diamond">
            <a:avLst/>
          </a:prstGeom>
          <a:noFill/>
          <a:ln>
            <a:solidFill>
              <a:srgbClr val="4C4C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rgbClr val="4C4C52"/>
                </a:solidFill>
                <a:latin typeface="方正宋刻本秀楷简体" panose="02000000000000000000" charset="-122"/>
                <a:ea typeface="方正宋刻本秀楷简体" panose="02000000000000000000" charset="-122"/>
              </a:rPr>
              <a:t>叁</a:t>
            </a:r>
          </a:p>
        </p:txBody>
      </p:sp>
      <p:sp>
        <p:nvSpPr>
          <p:cNvPr id="20" name="文本框 19"/>
          <p:cNvSpPr txBox="1"/>
          <p:nvPr/>
        </p:nvSpPr>
        <p:spPr>
          <a:xfrm>
            <a:off x="2832735" y="4219575"/>
            <a:ext cx="2997200" cy="614045"/>
          </a:xfrm>
          <a:prstGeom prst="rect">
            <a:avLst/>
          </a:prstGeom>
          <a:noFill/>
        </p:spPr>
        <p:txBody>
          <a:bodyPr wrap="square" rtlCol="0">
            <a:spAutoFit/>
          </a:bodyPr>
          <a:lstStyle/>
          <a:p>
            <a:pPr algn="l" fontAlgn="auto">
              <a:lnSpc>
                <a:spcPct val="100000"/>
              </a:lnSpc>
            </a:pPr>
            <a:r>
              <a:rPr lang="zh-CN" altLang="en-US" sz="2000">
                <a:solidFill>
                  <a:srgbClr val="4C4C52"/>
                </a:solidFill>
                <a:latin typeface="方正宋刻本秀楷简体" panose="02000000000000000000" charset="-122"/>
                <a:ea typeface="方正宋刻本秀楷简体" panose="02000000000000000000" charset="-122"/>
                <a:sym typeface="+mn-ea"/>
              </a:rPr>
              <a:t>单击此处输入标题文本</a:t>
            </a:r>
          </a:p>
          <a:p>
            <a:pPr algn="l" fontAlgn="auto">
              <a:lnSpc>
                <a:spcPct val="100000"/>
              </a:lnSpc>
            </a:pPr>
            <a:r>
              <a:rPr lang="zh-CN" altLang="en-US" sz="1400">
                <a:solidFill>
                  <a:srgbClr val="4C4C52"/>
                </a:solidFill>
                <a:latin typeface="方正宋刻本秀楷简体" panose="02000000000000000000" charset="-122"/>
                <a:ea typeface="方正宋刻本秀楷简体" panose="02000000000000000000" charset="-122"/>
                <a:sym typeface="+mn-ea"/>
              </a:rPr>
              <a:t>Click here to add your title</a:t>
            </a:r>
          </a:p>
        </p:txBody>
      </p:sp>
      <p:sp>
        <p:nvSpPr>
          <p:cNvPr id="21" name="菱形 20"/>
          <p:cNvSpPr/>
          <p:nvPr/>
        </p:nvSpPr>
        <p:spPr>
          <a:xfrm>
            <a:off x="6712585" y="4200525"/>
            <a:ext cx="652145" cy="652145"/>
          </a:xfrm>
          <a:prstGeom prst="diamond">
            <a:avLst/>
          </a:prstGeom>
          <a:noFill/>
          <a:ln>
            <a:solidFill>
              <a:srgbClr val="4C4C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rgbClr val="4C4C52"/>
                </a:solidFill>
                <a:latin typeface="方正宋刻本秀楷简体" panose="02000000000000000000" charset="-122"/>
                <a:ea typeface="方正宋刻本秀楷简体" panose="02000000000000000000" charset="-122"/>
              </a:rPr>
              <a:t>肆</a:t>
            </a:r>
          </a:p>
        </p:txBody>
      </p:sp>
      <p:sp>
        <p:nvSpPr>
          <p:cNvPr id="22" name="文本框 21"/>
          <p:cNvSpPr txBox="1"/>
          <p:nvPr/>
        </p:nvSpPr>
        <p:spPr>
          <a:xfrm>
            <a:off x="7553325" y="4219575"/>
            <a:ext cx="2997200" cy="614045"/>
          </a:xfrm>
          <a:prstGeom prst="rect">
            <a:avLst/>
          </a:prstGeom>
          <a:noFill/>
        </p:spPr>
        <p:txBody>
          <a:bodyPr wrap="square" rtlCol="0">
            <a:spAutoFit/>
          </a:bodyPr>
          <a:lstStyle/>
          <a:p>
            <a:pPr algn="l" fontAlgn="auto">
              <a:lnSpc>
                <a:spcPct val="100000"/>
              </a:lnSpc>
            </a:pPr>
            <a:r>
              <a:rPr lang="zh-CN" altLang="en-US" sz="2000">
                <a:solidFill>
                  <a:srgbClr val="4C4C52"/>
                </a:solidFill>
                <a:latin typeface="方正宋刻本秀楷简体" panose="02000000000000000000" charset="-122"/>
                <a:ea typeface="方正宋刻本秀楷简体" panose="02000000000000000000" charset="-122"/>
                <a:sym typeface="+mn-ea"/>
              </a:rPr>
              <a:t>单击此处输入标题文本</a:t>
            </a:r>
          </a:p>
          <a:p>
            <a:pPr algn="l" fontAlgn="auto">
              <a:lnSpc>
                <a:spcPct val="100000"/>
              </a:lnSpc>
            </a:pPr>
            <a:r>
              <a:rPr lang="zh-CN" altLang="en-US" sz="1400">
                <a:solidFill>
                  <a:srgbClr val="4C4C52"/>
                </a:solidFill>
                <a:latin typeface="方正宋刻本秀楷简体" panose="02000000000000000000" charset="-122"/>
                <a:ea typeface="方正宋刻本秀楷简体" panose="02000000000000000000" charset="-122"/>
                <a:sym typeface="+mn-ea"/>
              </a:rPr>
              <a:t>Click here to add your title</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Effect transition="in" filter="fade">
                                      <p:cBhvr>
                                        <p:cTn id="52" dur="500"/>
                                        <p:tgtEl>
                                          <p:spTgt spid="21"/>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P spid="16" grpId="0"/>
      <p:bldP spid="17" grpId="0" bldLvl="0" animBg="1"/>
      <p:bldP spid="18" grpId="0"/>
      <p:bldP spid="19" grpId="0" bldLvl="0" animBg="1"/>
      <p:bldP spid="20" grpId="0"/>
      <p:bldP spid="21" grpId="0" bldLvl="0" animBg="1"/>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sp>
        <p:nvSpPr>
          <p:cNvPr id="6" name="Freeform 7"/>
          <p:cNvSpPr>
            <a:spLocks noChangeArrowheads="1"/>
          </p:cNvSpPr>
          <p:nvPr/>
        </p:nvSpPr>
        <p:spPr bwMode="auto">
          <a:xfrm>
            <a:off x="5577207" y="2119462"/>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rgbClr val="4C4C52"/>
          </a:solidFill>
          <a:ln>
            <a:noFill/>
          </a:ln>
        </p:spPr>
        <p:txBody>
          <a:bodyPr lIns="91413" tIns="45706" rIns="91413" bIns="45706"/>
          <a:lstStyle/>
          <a:p>
            <a:endParaRPr lang="zh-CN" altLang="zh-CN">
              <a:solidFill>
                <a:srgbClr val="000000"/>
              </a:solidFill>
              <a:latin typeface="Calibri" panose="020F0502020204030204" charset="0"/>
              <a:sym typeface="宋体" panose="02010600030101010101" pitchFamily="2" charset="-122"/>
            </a:endParaRPr>
          </a:p>
        </p:txBody>
      </p:sp>
      <p:sp>
        <p:nvSpPr>
          <p:cNvPr id="7" name="Freeform 8"/>
          <p:cNvSpPr>
            <a:spLocks noChangeArrowheads="1"/>
          </p:cNvSpPr>
          <p:nvPr/>
        </p:nvSpPr>
        <p:spPr bwMode="auto">
          <a:xfrm>
            <a:off x="4548506" y="3035449"/>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rgbClr val="4C4C52"/>
          </a:solidFill>
          <a:ln>
            <a:noFill/>
          </a:ln>
        </p:spPr>
        <p:txBody>
          <a:bodyPr lIns="91413" tIns="45706" rIns="91413" bIns="45706"/>
          <a:lstStyle/>
          <a:p>
            <a:endParaRPr lang="zh-CN" altLang="zh-CN">
              <a:solidFill>
                <a:srgbClr val="000000"/>
              </a:solidFill>
              <a:latin typeface="Calibri" panose="020F0502020204030204" charset="0"/>
              <a:sym typeface="宋体" panose="02010600030101010101" pitchFamily="2" charset="-122"/>
            </a:endParaRPr>
          </a:p>
        </p:txBody>
      </p:sp>
      <p:sp>
        <p:nvSpPr>
          <p:cNvPr id="8" name="Freeform 9"/>
          <p:cNvSpPr>
            <a:spLocks noChangeArrowheads="1"/>
          </p:cNvSpPr>
          <p:nvPr/>
        </p:nvSpPr>
        <p:spPr bwMode="auto">
          <a:xfrm>
            <a:off x="5139057" y="4026050"/>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rgbClr val="4C4C52"/>
          </a:solidFill>
          <a:ln>
            <a:noFill/>
          </a:ln>
        </p:spPr>
        <p:txBody>
          <a:bodyPr lIns="91413" tIns="45706" rIns="91413" bIns="45706"/>
          <a:lstStyle/>
          <a:p>
            <a:endParaRPr lang="zh-CN" altLang="zh-CN">
              <a:solidFill>
                <a:srgbClr val="000000"/>
              </a:solidFill>
              <a:latin typeface="Calibri" panose="020F0502020204030204" charset="0"/>
              <a:sym typeface="宋体" panose="02010600030101010101" pitchFamily="2" charset="-122"/>
            </a:endParaRPr>
          </a:p>
        </p:txBody>
      </p:sp>
      <p:sp>
        <p:nvSpPr>
          <p:cNvPr id="14" name="Freeform 10"/>
          <p:cNvSpPr>
            <a:spLocks noChangeArrowheads="1"/>
          </p:cNvSpPr>
          <p:nvPr/>
        </p:nvSpPr>
        <p:spPr bwMode="auto">
          <a:xfrm>
            <a:off x="6094730" y="4026050"/>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rgbClr val="4C4C52"/>
          </a:solidFill>
          <a:ln>
            <a:noFill/>
          </a:ln>
        </p:spPr>
        <p:txBody>
          <a:bodyPr lIns="91413" tIns="45706" rIns="91413" bIns="45706"/>
          <a:lstStyle/>
          <a:p>
            <a:endParaRPr lang="zh-CN" altLang="zh-CN">
              <a:solidFill>
                <a:srgbClr val="000000"/>
              </a:solidFill>
              <a:latin typeface="Calibri" panose="020F0502020204030204" charset="0"/>
              <a:sym typeface="宋体" panose="02010600030101010101" pitchFamily="2" charset="-122"/>
            </a:endParaRPr>
          </a:p>
        </p:txBody>
      </p:sp>
      <p:sp>
        <p:nvSpPr>
          <p:cNvPr id="15" name="Freeform 11"/>
          <p:cNvSpPr>
            <a:spLocks noChangeArrowheads="1"/>
          </p:cNvSpPr>
          <p:nvPr/>
        </p:nvSpPr>
        <p:spPr bwMode="auto">
          <a:xfrm>
            <a:off x="6615431" y="3035449"/>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rgbClr val="4C4C52"/>
          </a:solidFill>
          <a:ln>
            <a:noFill/>
          </a:ln>
        </p:spPr>
        <p:txBody>
          <a:bodyPr lIns="91413" tIns="45706" rIns="91413" bIns="45706"/>
          <a:lstStyle/>
          <a:p>
            <a:endParaRPr lang="zh-CN" altLang="zh-CN">
              <a:solidFill>
                <a:srgbClr val="000000"/>
              </a:solidFill>
              <a:latin typeface="Calibri" panose="020F0502020204030204" charset="0"/>
              <a:sym typeface="宋体" panose="02010600030101010101" pitchFamily="2" charset="-122"/>
            </a:endParaRPr>
          </a:p>
        </p:txBody>
      </p:sp>
      <p:sp>
        <p:nvSpPr>
          <p:cNvPr id="16" name="矩形 7"/>
          <p:cNvSpPr>
            <a:spLocks noChangeArrowheads="1"/>
          </p:cNvSpPr>
          <p:nvPr/>
        </p:nvSpPr>
        <p:spPr bwMode="auto">
          <a:xfrm>
            <a:off x="5915345" y="2538562"/>
            <a:ext cx="357187"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b="1" dirty="0">
                <a:solidFill>
                  <a:schemeClr val="bg1"/>
                </a:solidFill>
                <a:latin typeface="微软雅黑" panose="020B0503020204020204" charset="-122"/>
                <a:ea typeface="微软雅黑" panose="020B0503020204020204" charset="-122"/>
                <a:sym typeface="Swiss911 UCm BT" pitchFamily="2" charset="0"/>
              </a:rPr>
              <a:t>01</a:t>
            </a:r>
          </a:p>
        </p:txBody>
      </p:sp>
      <p:sp>
        <p:nvSpPr>
          <p:cNvPr id="17" name="矩形 8"/>
          <p:cNvSpPr>
            <a:spLocks noChangeArrowheads="1"/>
          </p:cNvSpPr>
          <p:nvPr/>
        </p:nvSpPr>
        <p:spPr bwMode="auto">
          <a:xfrm>
            <a:off x="6877050" y="3285006"/>
            <a:ext cx="357188"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b="1" dirty="0">
                <a:solidFill>
                  <a:schemeClr val="bg1"/>
                </a:solidFill>
                <a:latin typeface="微软雅黑" panose="020B0503020204020204" charset="-122"/>
                <a:ea typeface="微软雅黑" panose="020B0503020204020204" charset="-122"/>
                <a:sym typeface="Swiss911 UCm BT" pitchFamily="2" charset="0"/>
              </a:rPr>
              <a:t>02</a:t>
            </a:r>
          </a:p>
        </p:txBody>
      </p:sp>
      <p:sp>
        <p:nvSpPr>
          <p:cNvPr id="18" name="矩形 9"/>
          <p:cNvSpPr>
            <a:spLocks noChangeArrowheads="1"/>
          </p:cNvSpPr>
          <p:nvPr/>
        </p:nvSpPr>
        <p:spPr bwMode="auto">
          <a:xfrm>
            <a:off x="6491605" y="4409589"/>
            <a:ext cx="357188"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b="1" dirty="0">
                <a:solidFill>
                  <a:schemeClr val="bg1"/>
                </a:solidFill>
                <a:latin typeface="微软雅黑" panose="020B0503020204020204" charset="-122"/>
                <a:ea typeface="微软雅黑" panose="020B0503020204020204" charset="-122"/>
                <a:sym typeface="Swiss911 UCm BT" pitchFamily="2" charset="0"/>
              </a:rPr>
              <a:t>03</a:t>
            </a:r>
          </a:p>
        </p:txBody>
      </p:sp>
      <p:sp>
        <p:nvSpPr>
          <p:cNvPr id="19" name="矩形 10"/>
          <p:cNvSpPr>
            <a:spLocks noChangeArrowheads="1"/>
          </p:cNvSpPr>
          <p:nvPr/>
        </p:nvSpPr>
        <p:spPr bwMode="auto">
          <a:xfrm>
            <a:off x="5250500" y="4416259"/>
            <a:ext cx="357187"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b="1" dirty="0">
                <a:solidFill>
                  <a:schemeClr val="bg1"/>
                </a:solidFill>
                <a:latin typeface="微软雅黑" panose="020B0503020204020204" charset="-122"/>
                <a:ea typeface="微软雅黑" panose="020B0503020204020204" charset="-122"/>
                <a:sym typeface="Swiss911 UCm BT" pitchFamily="2" charset="0"/>
              </a:rPr>
              <a:t>04</a:t>
            </a:r>
          </a:p>
        </p:txBody>
      </p:sp>
      <p:sp>
        <p:nvSpPr>
          <p:cNvPr id="20" name="矩形 11"/>
          <p:cNvSpPr>
            <a:spLocks noChangeArrowheads="1"/>
          </p:cNvSpPr>
          <p:nvPr/>
        </p:nvSpPr>
        <p:spPr bwMode="auto">
          <a:xfrm>
            <a:off x="4985705" y="3285005"/>
            <a:ext cx="357187"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b="1" dirty="0">
                <a:solidFill>
                  <a:schemeClr val="bg1"/>
                </a:solidFill>
                <a:latin typeface="微软雅黑" panose="020B0503020204020204" charset="-122"/>
                <a:ea typeface="微软雅黑" panose="020B0503020204020204" charset="-122"/>
                <a:sym typeface="Swiss911 UCm BT" pitchFamily="2" charset="0"/>
              </a:rPr>
              <a:t>05</a:t>
            </a:r>
          </a:p>
        </p:txBody>
      </p:sp>
      <p:sp>
        <p:nvSpPr>
          <p:cNvPr id="21" name="TextBox 12"/>
          <p:cNvSpPr>
            <a:spLocks noChangeArrowheads="1"/>
          </p:cNvSpPr>
          <p:nvPr/>
        </p:nvSpPr>
        <p:spPr bwMode="auto">
          <a:xfrm>
            <a:off x="6491605" y="1708150"/>
            <a:ext cx="2902585" cy="43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spcBef>
                <a:spcPts val="0"/>
              </a:spcBef>
              <a:buFont typeface="Arial" panose="020B0604020202020204" pitchFamily="34" charset="0"/>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rgbClr val="4C4C52"/>
              </a:solidFill>
              <a:latin typeface="微软雅黑" panose="020B0503020204020204" charset="-122"/>
              <a:ea typeface="微软雅黑" panose="020B0503020204020204" charset="-122"/>
              <a:sym typeface="+mn-ea"/>
            </a:endParaRPr>
          </a:p>
        </p:txBody>
      </p:sp>
      <p:sp>
        <p:nvSpPr>
          <p:cNvPr id="22" name="TextBox 13"/>
          <p:cNvSpPr>
            <a:spLocks noChangeArrowheads="1"/>
          </p:cNvSpPr>
          <p:nvPr/>
        </p:nvSpPr>
        <p:spPr bwMode="auto">
          <a:xfrm>
            <a:off x="7875270" y="3007995"/>
            <a:ext cx="2780030" cy="43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spcBef>
                <a:spcPts val="0"/>
              </a:spcBef>
              <a:buFont typeface="Arial" panose="020B0604020202020204" pitchFamily="34" charset="0"/>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rgbClr val="4C4C52"/>
              </a:solidFill>
              <a:latin typeface="微软雅黑" panose="020B0503020204020204" charset="-122"/>
              <a:ea typeface="微软雅黑" panose="020B0503020204020204" charset="-122"/>
              <a:sym typeface="+mn-ea"/>
            </a:endParaRPr>
          </a:p>
        </p:txBody>
      </p:sp>
      <p:sp>
        <p:nvSpPr>
          <p:cNvPr id="23" name="TextBox 14"/>
          <p:cNvSpPr>
            <a:spLocks noChangeArrowheads="1"/>
          </p:cNvSpPr>
          <p:nvPr/>
        </p:nvSpPr>
        <p:spPr bwMode="auto">
          <a:xfrm>
            <a:off x="7159625" y="4592955"/>
            <a:ext cx="2719705" cy="43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spcBef>
                <a:spcPts val="0"/>
              </a:spcBef>
              <a:buFont typeface="Arial" panose="020B0604020202020204" pitchFamily="34" charset="0"/>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rgbClr val="4C4C52"/>
              </a:solidFill>
              <a:latin typeface="微软雅黑" panose="020B0503020204020204" charset="-122"/>
              <a:ea typeface="微软雅黑" panose="020B0503020204020204" charset="-122"/>
              <a:sym typeface="+mn-ea"/>
            </a:endParaRPr>
          </a:p>
        </p:txBody>
      </p:sp>
      <p:sp>
        <p:nvSpPr>
          <p:cNvPr id="24" name="TextBox 15"/>
          <p:cNvSpPr>
            <a:spLocks noChangeArrowheads="1"/>
          </p:cNvSpPr>
          <p:nvPr/>
        </p:nvSpPr>
        <p:spPr bwMode="auto">
          <a:xfrm>
            <a:off x="2237740" y="4407535"/>
            <a:ext cx="2748280" cy="43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spcBef>
                <a:spcPts val="0"/>
              </a:spcBef>
              <a:buFont typeface="Arial" panose="020B0604020202020204" pitchFamily="34" charset="0"/>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rgbClr val="4C4C52"/>
              </a:solidFill>
              <a:latin typeface="微软雅黑" panose="020B0503020204020204" charset="-122"/>
              <a:ea typeface="微软雅黑" panose="020B0503020204020204" charset="-122"/>
              <a:sym typeface="+mn-ea"/>
            </a:endParaRPr>
          </a:p>
        </p:txBody>
      </p:sp>
      <p:sp>
        <p:nvSpPr>
          <p:cNvPr id="25" name="TextBox 16"/>
          <p:cNvSpPr>
            <a:spLocks noChangeArrowheads="1"/>
          </p:cNvSpPr>
          <p:nvPr/>
        </p:nvSpPr>
        <p:spPr bwMode="auto">
          <a:xfrm>
            <a:off x="1809115" y="2815590"/>
            <a:ext cx="2672080" cy="43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spcBef>
                <a:spcPts val="0"/>
              </a:spcBef>
              <a:buFont typeface="Arial" panose="020B0604020202020204" pitchFamily="34" charset="0"/>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endParaRPr lang="en-US" altLang="zh-CN" sz="1000" dirty="0">
              <a:solidFill>
                <a:srgbClr val="4C4C52"/>
              </a:solidFill>
              <a:latin typeface="微软雅黑" panose="020B0503020204020204" charset="-122"/>
              <a:ea typeface="微软雅黑" panose="020B0503020204020204" charset="-122"/>
              <a:sym typeface="+mn-ea"/>
            </a:endParaRPr>
          </a:p>
        </p:txBody>
      </p:sp>
      <p:sp>
        <p:nvSpPr>
          <p:cNvPr id="31" name="TextBox 22"/>
          <p:cNvSpPr>
            <a:spLocks noChangeArrowheads="1"/>
          </p:cNvSpPr>
          <p:nvPr/>
        </p:nvSpPr>
        <p:spPr bwMode="auto">
          <a:xfrm>
            <a:off x="5598041" y="3472066"/>
            <a:ext cx="991394"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rgbClr val="4C4C52"/>
                </a:solidFill>
                <a:latin typeface="微软雅黑" panose="020B0503020204020204" charset="-122"/>
                <a:ea typeface="微软雅黑" panose="020B0503020204020204" charset="-122"/>
              </a:rPr>
              <a:t>单击此处输入标题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23" presetClass="entr" presetSubtype="52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ppt_x</p:attrName>
                                        </p:attrNameLst>
                                      </p:cBhvr>
                                      <p:tavLst>
                                        <p:tav tm="0">
                                          <p:val>
                                            <p:fltVal val="0.5"/>
                                          </p:val>
                                        </p:tav>
                                        <p:tav tm="100000">
                                          <p:val>
                                            <p:strVal val="#ppt_x"/>
                                          </p:val>
                                        </p:tav>
                                      </p:tavLst>
                                    </p:anim>
                                    <p:anim calcmode="lin" valueType="num">
                                      <p:cBhvr>
                                        <p:cTn id="26" dur="500" fill="hold"/>
                                        <p:tgtEl>
                                          <p:spTgt spid="6"/>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 calcmode="lin" valueType="num">
                                      <p:cBhvr>
                                        <p:cTn id="31" dur="500" fill="hold"/>
                                        <p:tgtEl>
                                          <p:spTgt spid="7"/>
                                        </p:tgtEl>
                                        <p:attrNameLst>
                                          <p:attrName>ppt_x</p:attrName>
                                        </p:attrNameLst>
                                      </p:cBhvr>
                                      <p:tavLst>
                                        <p:tav tm="0">
                                          <p:val>
                                            <p:fltVal val="0.5"/>
                                          </p:val>
                                        </p:tav>
                                        <p:tav tm="100000">
                                          <p:val>
                                            <p:strVal val="#ppt_x"/>
                                          </p:val>
                                        </p:tav>
                                      </p:tavLst>
                                    </p:anim>
                                    <p:anim calcmode="lin" valueType="num">
                                      <p:cBhvr>
                                        <p:cTn id="32" dur="500" fill="hold"/>
                                        <p:tgtEl>
                                          <p:spTgt spid="7"/>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 calcmode="lin" valueType="num">
                                      <p:cBhvr>
                                        <p:cTn id="37" dur="500" fill="hold"/>
                                        <p:tgtEl>
                                          <p:spTgt spid="8"/>
                                        </p:tgtEl>
                                        <p:attrNameLst>
                                          <p:attrName>ppt_x</p:attrName>
                                        </p:attrNameLst>
                                      </p:cBhvr>
                                      <p:tavLst>
                                        <p:tav tm="0">
                                          <p:val>
                                            <p:fltVal val="0.5"/>
                                          </p:val>
                                        </p:tav>
                                        <p:tav tm="100000">
                                          <p:val>
                                            <p:strVal val="#ppt_x"/>
                                          </p:val>
                                        </p:tav>
                                      </p:tavLst>
                                    </p:anim>
                                    <p:anim calcmode="lin" valueType="num">
                                      <p:cBhvr>
                                        <p:cTn id="38" dur="500" fill="hold"/>
                                        <p:tgtEl>
                                          <p:spTgt spid="8"/>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 calcmode="lin" valueType="num">
                                      <p:cBhvr>
                                        <p:cTn id="43" dur="500" fill="hold"/>
                                        <p:tgtEl>
                                          <p:spTgt spid="14"/>
                                        </p:tgtEl>
                                        <p:attrNameLst>
                                          <p:attrName>ppt_x</p:attrName>
                                        </p:attrNameLst>
                                      </p:cBhvr>
                                      <p:tavLst>
                                        <p:tav tm="0">
                                          <p:val>
                                            <p:fltVal val="0.5"/>
                                          </p:val>
                                        </p:tav>
                                        <p:tav tm="100000">
                                          <p:val>
                                            <p:strVal val="#ppt_x"/>
                                          </p:val>
                                        </p:tav>
                                      </p:tavLst>
                                    </p:anim>
                                    <p:anim calcmode="lin" valueType="num">
                                      <p:cBhvr>
                                        <p:cTn id="44" dur="500" fill="hold"/>
                                        <p:tgtEl>
                                          <p:spTgt spid="14"/>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 calcmode="lin" valueType="num">
                                      <p:cBhvr>
                                        <p:cTn id="49" dur="500" fill="hold"/>
                                        <p:tgtEl>
                                          <p:spTgt spid="15"/>
                                        </p:tgtEl>
                                        <p:attrNameLst>
                                          <p:attrName>ppt_x</p:attrName>
                                        </p:attrNameLst>
                                      </p:cBhvr>
                                      <p:tavLst>
                                        <p:tav tm="0">
                                          <p:val>
                                            <p:fltVal val="0.5"/>
                                          </p:val>
                                        </p:tav>
                                        <p:tav tm="100000">
                                          <p:val>
                                            <p:strVal val="#ppt_x"/>
                                          </p:val>
                                        </p:tav>
                                      </p:tavLst>
                                    </p:anim>
                                    <p:anim calcmode="lin" valueType="num">
                                      <p:cBhvr>
                                        <p:cTn id="50" dur="500" fill="hold"/>
                                        <p:tgtEl>
                                          <p:spTgt spid="15"/>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 calcmode="lin" valueType="num">
                                      <p:cBhvr>
                                        <p:cTn id="55" dur="500" fill="hold"/>
                                        <p:tgtEl>
                                          <p:spTgt spid="16"/>
                                        </p:tgtEl>
                                        <p:attrNameLst>
                                          <p:attrName>ppt_x</p:attrName>
                                        </p:attrNameLst>
                                      </p:cBhvr>
                                      <p:tavLst>
                                        <p:tav tm="0">
                                          <p:val>
                                            <p:fltVal val="0.5"/>
                                          </p:val>
                                        </p:tav>
                                        <p:tav tm="100000">
                                          <p:val>
                                            <p:strVal val="#ppt_x"/>
                                          </p:val>
                                        </p:tav>
                                      </p:tavLst>
                                    </p:anim>
                                    <p:anim calcmode="lin" valueType="num">
                                      <p:cBhvr>
                                        <p:cTn id="56" dur="500" fill="hold"/>
                                        <p:tgtEl>
                                          <p:spTgt spid="16"/>
                                        </p:tgtEl>
                                        <p:attrNameLst>
                                          <p:attrName>ppt_y</p:attrName>
                                        </p:attrNameLst>
                                      </p:cBhvr>
                                      <p:tavLst>
                                        <p:tav tm="0">
                                          <p:val>
                                            <p:fltVal val="0.5"/>
                                          </p:val>
                                        </p:tav>
                                        <p:tav tm="100000">
                                          <p:val>
                                            <p:strVal val="#ppt_y"/>
                                          </p:val>
                                        </p:tav>
                                      </p:tavLst>
                                    </p:anim>
                                  </p:childTnLst>
                                </p:cTn>
                              </p:par>
                              <p:par>
                                <p:cTn id="57" presetID="23" presetClass="entr" presetSubtype="528"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 calcmode="lin" valueType="num">
                                      <p:cBhvr>
                                        <p:cTn id="61" dur="500" fill="hold"/>
                                        <p:tgtEl>
                                          <p:spTgt spid="17"/>
                                        </p:tgtEl>
                                        <p:attrNameLst>
                                          <p:attrName>ppt_x</p:attrName>
                                        </p:attrNameLst>
                                      </p:cBhvr>
                                      <p:tavLst>
                                        <p:tav tm="0">
                                          <p:val>
                                            <p:fltVal val="0.5"/>
                                          </p:val>
                                        </p:tav>
                                        <p:tav tm="100000">
                                          <p:val>
                                            <p:strVal val="#ppt_x"/>
                                          </p:val>
                                        </p:tav>
                                      </p:tavLst>
                                    </p:anim>
                                    <p:anim calcmode="lin" valueType="num">
                                      <p:cBhvr>
                                        <p:cTn id="62" dur="500" fill="hold"/>
                                        <p:tgtEl>
                                          <p:spTgt spid="17"/>
                                        </p:tgtEl>
                                        <p:attrNameLst>
                                          <p:attrName>ppt_y</p:attrName>
                                        </p:attrNameLst>
                                      </p:cBhvr>
                                      <p:tavLst>
                                        <p:tav tm="0">
                                          <p:val>
                                            <p:fltVal val="0.5"/>
                                          </p:val>
                                        </p:tav>
                                        <p:tav tm="100000">
                                          <p:val>
                                            <p:strVal val="#ppt_y"/>
                                          </p:val>
                                        </p:tav>
                                      </p:tavLst>
                                    </p:anim>
                                  </p:childTnLst>
                                </p:cTn>
                              </p:par>
                              <p:par>
                                <p:cTn id="63" presetID="23" presetClass="entr" presetSubtype="528"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 calcmode="lin" valueType="num">
                                      <p:cBhvr>
                                        <p:cTn id="67" dur="500" fill="hold"/>
                                        <p:tgtEl>
                                          <p:spTgt spid="18"/>
                                        </p:tgtEl>
                                        <p:attrNameLst>
                                          <p:attrName>ppt_x</p:attrName>
                                        </p:attrNameLst>
                                      </p:cBhvr>
                                      <p:tavLst>
                                        <p:tav tm="0">
                                          <p:val>
                                            <p:fltVal val="0.5"/>
                                          </p:val>
                                        </p:tav>
                                        <p:tav tm="100000">
                                          <p:val>
                                            <p:strVal val="#ppt_x"/>
                                          </p:val>
                                        </p:tav>
                                      </p:tavLst>
                                    </p:anim>
                                    <p:anim calcmode="lin" valueType="num">
                                      <p:cBhvr>
                                        <p:cTn id="68" dur="500" fill="hold"/>
                                        <p:tgtEl>
                                          <p:spTgt spid="18"/>
                                        </p:tgtEl>
                                        <p:attrNameLst>
                                          <p:attrName>ppt_y</p:attrName>
                                        </p:attrNameLst>
                                      </p:cBhvr>
                                      <p:tavLst>
                                        <p:tav tm="0">
                                          <p:val>
                                            <p:fltVal val="0.5"/>
                                          </p:val>
                                        </p:tav>
                                        <p:tav tm="100000">
                                          <p:val>
                                            <p:strVal val="#ppt_y"/>
                                          </p:val>
                                        </p:tav>
                                      </p:tavLst>
                                    </p:anim>
                                  </p:childTnLst>
                                </p:cTn>
                              </p:par>
                              <p:par>
                                <p:cTn id="69" presetID="23" presetClass="entr" presetSubtype="528"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anim calcmode="lin" valueType="num">
                                      <p:cBhvr>
                                        <p:cTn id="73" dur="500" fill="hold"/>
                                        <p:tgtEl>
                                          <p:spTgt spid="19"/>
                                        </p:tgtEl>
                                        <p:attrNameLst>
                                          <p:attrName>ppt_x</p:attrName>
                                        </p:attrNameLst>
                                      </p:cBhvr>
                                      <p:tavLst>
                                        <p:tav tm="0">
                                          <p:val>
                                            <p:fltVal val="0.5"/>
                                          </p:val>
                                        </p:tav>
                                        <p:tav tm="100000">
                                          <p:val>
                                            <p:strVal val="#ppt_x"/>
                                          </p:val>
                                        </p:tav>
                                      </p:tavLst>
                                    </p:anim>
                                    <p:anim calcmode="lin" valueType="num">
                                      <p:cBhvr>
                                        <p:cTn id="74" dur="500" fill="hold"/>
                                        <p:tgtEl>
                                          <p:spTgt spid="19"/>
                                        </p:tgtEl>
                                        <p:attrNameLst>
                                          <p:attrName>ppt_y</p:attrName>
                                        </p:attrNameLst>
                                      </p:cBhvr>
                                      <p:tavLst>
                                        <p:tav tm="0">
                                          <p:val>
                                            <p:fltVal val="0.5"/>
                                          </p:val>
                                        </p:tav>
                                        <p:tav tm="100000">
                                          <p:val>
                                            <p:strVal val="#ppt_y"/>
                                          </p:val>
                                        </p:tav>
                                      </p:tavLst>
                                    </p:anim>
                                  </p:childTnLst>
                                </p:cTn>
                              </p:par>
                              <p:par>
                                <p:cTn id="75" presetID="23" presetClass="entr" presetSubtype="52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 calcmode="lin" valueType="num">
                                      <p:cBhvr>
                                        <p:cTn id="79" dur="500" fill="hold"/>
                                        <p:tgtEl>
                                          <p:spTgt spid="20"/>
                                        </p:tgtEl>
                                        <p:attrNameLst>
                                          <p:attrName>ppt_x</p:attrName>
                                        </p:attrNameLst>
                                      </p:cBhvr>
                                      <p:tavLst>
                                        <p:tav tm="0">
                                          <p:val>
                                            <p:fltVal val="0.5"/>
                                          </p:val>
                                        </p:tav>
                                        <p:tav tm="100000">
                                          <p:val>
                                            <p:strVal val="#ppt_x"/>
                                          </p:val>
                                        </p:tav>
                                      </p:tavLst>
                                    </p:anim>
                                    <p:anim calcmode="lin" valueType="num">
                                      <p:cBhvr>
                                        <p:cTn id="80" dur="500" fill="hold"/>
                                        <p:tgtEl>
                                          <p:spTgt spid="20"/>
                                        </p:tgtEl>
                                        <p:attrNameLst>
                                          <p:attrName>ppt_y</p:attrName>
                                        </p:attrNameLst>
                                      </p:cBhvr>
                                      <p:tavLst>
                                        <p:tav tm="0">
                                          <p:val>
                                            <p:fltVal val="0.5"/>
                                          </p:val>
                                        </p:tav>
                                        <p:tav tm="100000">
                                          <p:val>
                                            <p:strVal val="#ppt_y"/>
                                          </p:val>
                                        </p:tav>
                                      </p:tavLst>
                                    </p:anim>
                                  </p:childTnLst>
                                </p:cTn>
                              </p:par>
                            </p:childTnLst>
                          </p:cTn>
                        </p:par>
                        <p:par>
                          <p:cTn id="81" fill="hold">
                            <p:stCondLst>
                              <p:cond delay="2000"/>
                            </p:stCondLst>
                            <p:childTnLst>
                              <p:par>
                                <p:cTn id="82" presetID="10" presetClass="entr" presetSubtype="0" fill="hold" grpId="0" nodeType="after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p:cTn id="84" dur="500" fill="hold"/>
                                        <p:tgtEl>
                                          <p:spTgt spid="31"/>
                                        </p:tgtEl>
                                        <p:attrNameLst>
                                          <p:attrName>ppt_w</p:attrName>
                                        </p:attrNameLst>
                                      </p:cBhvr>
                                      <p:tavLst>
                                        <p:tav tm="0">
                                          <p:val>
                                            <p:fltVal val="0"/>
                                          </p:val>
                                        </p:tav>
                                        <p:tav tm="100000">
                                          <p:val>
                                            <p:strVal val="#ppt_w"/>
                                          </p:val>
                                        </p:tav>
                                      </p:tavLst>
                                    </p:anim>
                                    <p:anim calcmode="lin" valueType="num">
                                      <p:cBhvr>
                                        <p:cTn id="85" dur="500" fill="hold"/>
                                        <p:tgtEl>
                                          <p:spTgt spid="31"/>
                                        </p:tgtEl>
                                        <p:attrNameLst>
                                          <p:attrName>ppt_h</p:attrName>
                                        </p:attrNameLst>
                                      </p:cBhvr>
                                      <p:tavLst>
                                        <p:tav tm="0">
                                          <p:val>
                                            <p:fltVal val="0"/>
                                          </p:val>
                                        </p:tav>
                                        <p:tav tm="100000">
                                          <p:val>
                                            <p:strVal val="#ppt_h"/>
                                          </p:val>
                                        </p:tav>
                                      </p:tavLst>
                                    </p:anim>
                                    <p:animEffect>
                                      <p:cBhvr>
                                        <p:cTn id="86" dur="500"/>
                                        <p:tgtEl>
                                          <p:spTgt spid="31"/>
                                        </p:tgtEl>
                                      </p:cBhvr>
                                    </p:animEffect>
                                  </p:childTnLst>
                                </p:cTn>
                              </p:par>
                            </p:childTnLst>
                          </p:cTn>
                        </p:par>
                        <p:par>
                          <p:cTn id="87" fill="hold">
                            <p:stCondLst>
                              <p:cond delay="2500"/>
                            </p:stCondLst>
                            <p:childTnLst>
                              <p:par>
                                <p:cTn id="88" presetID="42" presetClass="entr" presetSubtype="0"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Effect>
                                      <p:cBhvr>
                                        <p:cTn id="90" dur="500"/>
                                        <p:tgtEl>
                                          <p:spTgt spid="21"/>
                                        </p:tgtEl>
                                      </p:cBhvr>
                                    </p:animEffect>
                                    <p:anim calcmode="lin" valueType="num">
                                      <p:cBhvr>
                                        <p:cTn id="91" dur="500" fill="hold"/>
                                        <p:tgtEl>
                                          <p:spTgt spid="21"/>
                                        </p:tgtEl>
                                        <p:attrNameLst>
                                          <p:attrName>ppt_x</p:attrName>
                                        </p:attrNameLst>
                                      </p:cBhvr>
                                      <p:tavLst>
                                        <p:tav tm="0">
                                          <p:val>
                                            <p:strVal val="#ppt_x"/>
                                          </p:val>
                                        </p:tav>
                                        <p:tav tm="100000">
                                          <p:val>
                                            <p:strVal val="#ppt_x"/>
                                          </p:val>
                                        </p:tav>
                                      </p:tavLst>
                                    </p:anim>
                                    <p:anim calcmode="lin" valueType="num">
                                      <p:cBhvr>
                                        <p:cTn id="92" dur="500" fill="hold"/>
                                        <p:tgtEl>
                                          <p:spTgt spid="21"/>
                                        </p:tgtEl>
                                        <p:attrNameLst>
                                          <p:attrName>ppt_y</p:attrName>
                                        </p:attrNameLst>
                                      </p:cBhvr>
                                      <p:tavLst>
                                        <p:tav tm="0">
                                          <p:val>
                                            <p:strVal val="#ppt_y+.1"/>
                                          </p:val>
                                        </p:tav>
                                        <p:tav tm="100000">
                                          <p:val>
                                            <p:strVal val="#ppt_y"/>
                                          </p:val>
                                        </p:tav>
                                      </p:tavLst>
                                    </p:anim>
                                  </p:childTnLst>
                                </p:cTn>
                              </p:par>
                            </p:childTnLst>
                          </p:cTn>
                        </p:par>
                        <p:par>
                          <p:cTn id="93" fill="hold">
                            <p:stCondLst>
                              <p:cond delay="3000"/>
                            </p:stCondLst>
                            <p:childTnLst>
                              <p:par>
                                <p:cTn id="94" presetID="42" presetClass="entr" presetSubtype="0" fill="hold" grpId="0" nodeType="afterEffect">
                                  <p:stCondLst>
                                    <p:cond delay="0"/>
                                  </p:stCondLst>
                                  <p:childTnLst>
                                    <p:set>
                                      <p:cBhvr>
                                        <p:cTn id="95" dur="1" fill="hold">
                                          <p:stCondLst>
                                            <p:cond delay="0"/>
                                          </p:stCondLst>
                                        </p:cTn>
                                        <p:tgtEl>
                                          <p:spTgt spid="22"/>
                                        </p:tgtEl>
                                        <p:attrNameLst>
                                          <p:attrName>style.visibility</p:attrName>
                                        </p:attrNameLst>
                                      </p:cBhvr>
                                      <p:to>
                                        <p:strVal val="visible"/>
                                      </p:to>
                                    </p:set>
                                    <p:animEffect>
                                      <p:cBhvr>
                                        <p:cTn id="96" dur="500"/>
                                        <p:tgtEl>
                                          <p:spTgt spid="22"/>
                                        </p:tgtEl>
                                      </p:cBhvr>
                                    </p:animEffect>
                                    <p:anim calcmode="lin" valueType="num">
                                      <p:cBhvr>
                                        <p:cTn id="97" dur="500" fill="hold"/>
                                        <p:tgtEl>
                                          <p:spTgt spid="22"/>
                                        </p:tgtEl>
                                        <p:attrNameLst>
                                          <p:attrName>ppt_x</p:attrName>
                                        </p:attrNameLst>
                                      </p:cBhvr>
                                      <p:tavLst>
                                        <p:tav tm="0">
                                          <p:val>
                                            <p:strVal val="#ppt_x"/>
                                          </p:val>
                                        </p:tav>
                                        <p:tav tm="100000">
                                          <p:val>
                                            <p:strVal val="#ppt_x"/>
                                          </p:val>
                                        </p:tav>
                                      </p:tavLst>
                                    </p:anim>
                                    <p:anim calcmode="lin" valueType="num">
                                      <p:cBhvr>
                                        <p:cTn id="98" dur="500" fill="hold"/>
                                        <p:tgtEl>
                                          <p:spTgt spid="22"/>
                                        </p:tgtEl>
                                        <p:attrNameLst>
                                          <p:attrName>ppt_y</p:attrName>
                                        </p:attrNameLst>
                                      </p:cBhvr>
                                      <p:tavLst>
                                        <p:tav tm="0">
                                          <p:val>
                                            <p:strVal val="#ppt_y+.1"/>
                                          </p:val>
                                        </p:tav>
                                        <p:tav tm="100000">
                                          <p:val>
                                            <p:strVal val="#ppt_y"/>
                                          </p:val>
                                        </p:tav>
                                      </p:tavLst>
                                    </p:anim>
                                  </p:childTnLst>
                                </p:cTn>
                              </p:par>
                            </p:childTnLst>
                          </p:cTn>
                        </p:par>
                        <p:par>
                          <p:cTn id="99" fill="hold">
                            <p:stCondLst>
                              <p:cond delay="3500"/>
                            </p:stCondLst>
                            <p:childTnLst>
                              <p:par>
                                <p:cTn id="100" presetID="42" presetClass="entr" presetSubtype="0"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Effect>
                                      <p:cBhvr>
                                        <p:cTn id="102" dur="500"/>
                                        <p:tgtEl>
                                          <p:spTgt spid="23"/>
                                        </p:tgtEl>
                                      </p:cBhvr>
                                    </p:animEffect>
                                    <p:anim calcmode="lin" valueType="num">
                                      <p:cBhvr>
                                        <p:cTn id="103" dur="500" fill="hold"/>
                                        <p:tgtEl>
                                          <p:spTgt spid="23"/>
                                        </p:tgtEl>
                                        <p:attrNameLst>
                                          <p:attrName>ppt_x</p:attrName>
                                        </p:attrNameLst>
                                      </p:cBhvr>
                                      <p:tavLst>
                                        <p:tav tm="0">
                                          <p:val>
                                            <p:strVal val="#ppt_x"/>
                                          </p:val>
                                        </p:tav>
                                        <p:tav tm="100000">
                                          <p:val>
                                            <p:strVal val="#ppt_x"/>
                                          </p:val>
                                        </p:tav>
                                      </p:tavLst>
                                    </p:anim>
                                    <p:anim calcmode="lin" valueType="num">
                                      <p:cBhvr>
                                        <p:cTn id="104" dur="500" fill="hold"/>
                                        <p:tgtEl>
                                          <p:spTgt spid="23"/>
                                        </p:tgtEl>
                                        <p:attrNameLst>
                                          <p:attrName>ppt_y</p:attrName>
                                        </p:attrNameLst>
                                      </p:cBhvr>
                                      <p:tavLst>
                                        <p:tav tm="0">
                                          <p:val>
                                            <p:strVal val="#ppt_y+.1"/>
                                          </p:val>
                                        </p:tav>
                                        <p:tav tm="100000">
                                          <p:val>
                                            <p:strVal val="#ppt_y"/>
                                          </p:val>
                                        </p:tav>
                                      </p:tavLst>
                                    </p:anim>
                                  </p:childTnLst>
                                </p:cTn>
                              </p:par>
                            </p:childTnLst>
                          </p:cTn>
                        </p:par>
                        <p:par>
                          <p:cTn id="105" fill="hold">
                            <p:stCondLst>
                              <p:cond delay="4000"/>
                            </p:stCondLst>
                            <p:childTnLst>
                              <p:par>
                                <p:cTn id="106" presetID="42" presetClass="entr" presetSubtype="0" fill="hold" grpId="0" nodeType="afterEffect">
                                  <p:stCondLst>
                                    <p:cond delay="0"/>
                                  </p:stCondLst>
                                  <p:childTnLst>
                                    <p:set>
                                      <p:cBhvr>
                                        <p:cTn id="107" dur="1" fill="hold">
                                          <p:stCondLst>
                                            <p:cond delay="0"/>
                                          </p:stCondLst>
                                        </p:cTn>
                                        <p:tgtEl>
                                          <p:spTgt spid="24"/>
                                        </p:tgtEl>
                                        <p:attrNameLst>
                                          <p:attrName>style.visibility</p:attrName>
                                        </p:attrNameLst>
                                      </p:cBhvr>
                                      <p:to>
                                        <p:strVal val="visible"/>
                                      </p:to>
                                    </p:set>
                                    <p:animEffect>
                                      <p:cBhvr>
                                        <p:cTn id="108" dur="500"/>
                                        <p:tgtEl>
                                          <p:spTgt spid="24"/>
                                        </p:tgtEl>
                                      </p:cBhvr>
                                    </p:animEffect>
                                    <p:anim calcmode="lin" valueType="num">
                                      <p:cBhvr>
                                        <p:cTn id="109" dur="500" fill="hold"/>
                                        <p:tgtEl>
                                          <p:spTgt spid="24"/>
                                        </p:tgtEl>
                                        <p:attrNameLst>
                                          <p:attrName>ppt_x</p:attrName>
                                        </p:attrNameLst>
                                      </p:cBhvr>
                                      <p:tavLst>
                                        <p:tav tm="0">
                                          <p:val>
                                            <p:strVal val="#ppt_x"/>
                                          </p:val>
                                        </p:tav>
                                        <p:tav tm="100000">
                                          <p:val>
                                            <p:strVal val="#ppt_x"/>
                                          </p:val>
                                        </p:tav>
                                      </p:tavLst>
                                    </p:anim>
                                    <p:anim calcmode="lin" valueType="num">
                                      <p:cBhvr>
                                        <p:cTn id="110" dur="500" fill="hold"/>
                                        <p:tgtEl>
                                          <p:spTgt spid="24"/>
                                        </p:tgtEl>
                                        <p:attrNameLst>
                                          <p:attrName>ppt_y</p:attrName>
                                        </p:attrNameLst>
                                      </p:cBhvr>
                                      <p:tavLst>
                                        <p:tav tm="0">
                                          <p:val>
                                            <p:strVal val="#ppt_y+.1"/>
                                          </p:val>
                                        </p:tav>
                                        <p:tav tm="100000">
                                          <p:val>
                                            <p:strVal val="#ppt_y"/>
                                          </p:val>
                                        </p:tav>
                                      </p:tavLst>
                                    </p:anim>
                                  </p:childTnLst>
                                </p:cTn>
                              </p:par>
                            </p:childTnLst>
                          </p:cTn>
                        </p:par>
                        <p:par>
                          <p:cTn id="111" fill="hold">
                            <p:stCondLst>
                              <p:cond delay="4500"/>
                            </p:stCondLst>
                            <p:childTnLst>
                              <p:par>
                                <p:cTn id="112" presetID="42" presetClass="entr" presetSubtype="0"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Effect>
                                      <p:cBhvr>
                                        <p:cTn id="114" dur="500"/>
                                        <p:tgtEl>
                                          <p:spTgt spid="25"/>
                                        </p:tgtEl>
                                      </p:cBhvr>
                                    </p:animEffect>
                                    <p:anim calcmode="lin" valueType="num">
                                      <p:cBhvr>
                                        <p:cTn id="115" dur="500" fill="hold"/>
                                        <p:tgtEl>
                                          <p:spTgt spid="25"/>
                                        </p:tgtEl>
                                        <p:attrNameLst>
                                          <p:attrName>ppt_x</p:attrName>
                                        </p:attrNameLst>
                                      </p:cBhvr>
                                      <p:tavLst>
                                        <p:tav tm="0">
                                          <p:val>
                                            <p:strVal val="#ppt_x"/>
                                          </p:val>
                                        </p:tav>
                                        <p:tav tm="100000">
                                          <p:val>
                                            <p:strVal val="#ppt_x"/>
                                          </p:val>
                                        </p:tav>
                                      </p:tavLst>
                                    </p:anim>
                                    <p:anim calcmode="lin" valueType="num">
                                      <p:cBhvr>
                                        <p:cTn id="116"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bldLvl="0" animBg="1" autoUpdateAnimBg="0"/>
      <p:bldP spid="7" grpId="0" bldLvl="0" animBg="1" autoUpdateAnimBg="0"/>
      <p:bldP spid="8" grpId="0" bldLvl="0" animBg="1" autoUpdateAnimBg="0"/>
      <p:bldP spid="14" grpId="0" bldLvl="0" animBg="1" autoUpdateAnimBg="0"/>
      <p:bldP spid="15" grpId="0" bldLvl="0" animBg="1" autoUpdateAnimBg="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bldLvl="0" autoUpdateAnimBg="0"/>
      <p:bldP spid="31"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cxnSp>
        <p:nvCxnSpPr>
          <p:cNvPr id="55" name="直接连接符 54"/>
          <p:cNvCxnSpPr/>
          <p:nvPr/>
        </p:nvCxnSpPr>
        <p:spPr>
          <a:xfrm rot="5400000">
            <a:off x="2620212" y="2534591"/>
            <a:ext cx="900000" cy="0"/>
          </a:xfrm>
          <a:prstGeom prst="line">
            <a:avLst/>
          </a:prstGeom>
          <a:noFill/>
          <a:ln w="9525">
            <a:solidFill>
              <a:srgbClr val="4C4C5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6" name="直接连接符 55"/>
          <p:cNvCxnSpPr/>
          <p:nvPr/>
        </p:nvCxnSpPr>
        <p:spPr>
          <a:xfrm rot="5400000">
            <a:off x="6543010" y="2534591"/>
            <a:ext cx="900000" cy="0"/>
          </a:xfrm>
          <a:prstGeom prst="line">
            <a:avLst/>
          </a:prstGeom>
          <a:noFill/>
          <a:ln w="9525">
            <a:solidFill>
              <a:srgbClr val="4C4C5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7" name="直接连接符 56"/>
          <p:cNvCxnSpPr/>
          <p:nvPr/>
        </p:nvCxnSpPr>
        <p:spPr>
          <a:xfrm rot="5400000">
            <a:off x="4594722" y="2534591"/>
            <a:ext cx="900000" cy="0"/>
          </a:xfrm>
          <a:prstGeom prst="line">
            <a:avLst/>
          </a:prstGeom>
          <a:noFill/>
          <a:ln w="9525">
            <a:solidFill>
              <a:srgbClr val="4C4C5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rot="5400000">
            <a:off x="8506490" y="2534591"/>
            <a:ext cx="900000" cy="0"/>
          </a:xfrm>
          <a:prstGeom prst="line">
            <a:avLst/>
          </a:prstGeom>
          <a:noFill/>
          <a:ln w="9525">
            <a:solidFill>
              <a:srgbClr val="4C4C5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2153920" y="2084591"/>
            <a:ext cx="7903852" cy="0"/>
          </a:xfrm>
          <a:prstGeom prst="line">
            <a:avLst/>
          </a:prstGeom>
          <a:noFill/>
          <a:ln w="9525">
            <a:solidFill>
              <a:srgbClr val="4C4C5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5" name="椭圆 14"/>
          <p:cNvSpPr/>
          <p:nvPr/>
        </p:nvSpPr>
        <p:spPr>
          <a:xfrm>
            <a:off x="2968158" y="1982537"/>
            <a:ext cx="204110" cy="204110"/>
          </a:xfrm>
          <a:prstGeom prst="ellipse">
            <a:avLst/>
          </a:prstGeom>
          <a:solidFill>
            <a:srgbClr val="4C4C5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sz="900" dirty="0"/>
          </a:p>
        </p:txBody>
      </p:sp>
      <p:sp>
        <p:nvSpPr>
          <p:cNvPr id="16" name="文本框 15"/>
          <p:cNvSpPr txBox="1"/>
          <p:nvPr/>
        </p:nvSpPr>
        <p:spPr>
          <a:xfrm>
            <a:off x="2572375" y="1566566"/>
            <a:ext cx="994410" cy="335915"/>
          </a:xfrm>
          <a:prstGeom prst="rect">
            <a:avLst/>
          </a:prstGeom>
          <a:noFill/>
        </p:spPr>
        <p:txBody>
          <a:bodyPr wrap="none" lIns="91413" tIns="45706" rIns="91413" bIns="45706" rtlCol="0">
            <a:spAutoFit/>
          </a:bodyPr>
          <a:lstStyle/>
          <a:p>
            <a:pPr algn="ctr"/>
            <a:r>
              <a:rPr lang="zh-CN" altLang="en-US" sz="1600" b="1" dirty="0">
                <a:solidFill>
                  <a:srgbClr val="4C4C52"/>
                </a:solidFill>
                <a:latin typeface="微软雅黑" panose="020B0503020204020204" charset="-122"/>
                <a:ea typeface="微软雅黑" panose="020B0503020204020204" charset="-122"/>
                <a:cs typeface="Arial" panose="020B0604020202020204" pitchFamily="34" charset="0"/>
              </a:rPr>
              <a:t>输入标题</a:t>
            </a:r>
          </a:p>
        </p:txBody>
      </p:sp>
      <p:sp>
        <p:nvSpPr>
          <p:cNvPr id="28" name="椭圆 27"/>
          <p:cNvSpPr/>
          <p:nvPr/>
        </p:nvSpPr>
        <p:spPr>
          <a:xfrm>
            <a:off x="6890955" y="1982537"/>
            <a:ext cx="204110" cy="204110"/>
          </a:xfrm>
          <a:prstGeom prst="ellipse">
            <a:avLst/>
          </a:prstGeom>
          <a:solidFill>
            <a:srgbClr val="4C4C5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sz="900" dirty="0"/>
          </a:p>
        </p:txBody>
      </p:sp>
      <p:sp>
        <p:nvSpPr>
          <p:cNvPr id="29" name="文本框 28"/>
          <p:cNvSpPr txBox="1"/>
          <p:nvPr/>
        </p:nvSpPr>
        <p:spPr>
          <a:xfrm>
            <a:off x="6495176" y="1552596"/>
            <a:ext cx="994410" cy="335915"/>
          </a:xfrm>
          <a:prstGeom prst="rect">
            <a:avLst/>
          </a:prstGeom>
          <a:noFill/>
        </p:spPr>
        <p:txBody>
          <a:bodyPr wrap="none" lIns="91413" tIns="45706" rIns="91413" bIns="45706" rtlCol="0">
            <a:spAutoFit/>
          </a:bodyPr>
          <a:lstStyle/>
          <a:p>
            <a:pPr algn="ctr"/>
            <a:r>
              <a:rPr lang="zh-CN" altLang="en-US" sz="1600" b="1" dirty="0">
                <a:solidFill>
                  <a:srgbClr val="4C4C52"/>
                </a:solidFill>
                <a:latin typeface="微软雅黑" panose="020B0503020204020204" charset="-122"/>
                <a:ea typeface="微软雅黑" panose="020B0503020204020204" charset="-122"/>
                <a:cs typeface="Arial" panose="020B0604020202020204" pitchFamily="34" charset="0"/>
                <a:sym typeface="+mn-ea"/>
              </a:rPr>
              <a:t>输入标题</a:t>
            </a:r>
          </a:p>
        </p:txBody>
      </p:sp>
      <p:sp>
        <p:nvSpPr>
          <p:cNvPr id="40" name="椭圆 39"/>
          <p:cNvSpPr/>
          <p:nvPr/>
        </p:nvSpPr>
        <p:spPr>
          <a:xfrm>
            <a:off x="4942668" y="1982537"/>
            <a:ext cx="204110" cy="204110"/>
          </a:xfrm>
          <a:prstGeom prst="ellipse">
            <a:avLst/>
          </a:prstGeom>
          <a:solidFill>
            <a:srgbClr val="4C4C5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sz="900" dirty="0"/>
          </a:p>
        </p:txBody>
      </p:sp>
      <p:sp>
        <p:nvSpPr>
          <p:cNvPr id="41" name="文本框 40"/>
          <p:cNvSpPr txBox="1"/>
          <p:nvPr/>
        </p:nvSpPr>
        <p:spPr>
          <a:xfrm>
            <a:off x="4546251" y="1580536"/>
            <a:ext cx="994410" cy="335915"/>
          </a:xfrm>
          <a:prstGeom prst="rect">
            <a:avLst/>
          </a:prstGeom>
          <a:noFill/>
        </p:spPr>
        <p:txBody>
          <a:bodyPr wrap="none" lIns="91413" tIns="45706" rIns="91413" bIns="45706" rtlCol="0">
            <a:spAutoFit/>
          </a:bodyPr>
          <a:lstStyle/>
          <a:p>
            <a:pPr algn="ctr"/>
            <a:r>
              <a:rPr lang="zh-CN" altLang="en-US" sz="1600" b="1" dirty="0">
                <a:solidFill>
                  <a:srgbClr val="4C4C52"/>
                </a:solidFill>
                <a:latin typeface="微软雅黑" panose="020B0503020204020204" charset="-122"/>
                <a:ea typeface="微软雅黑" panose="020B0503020204020204" charset="-122"/>
                <a:cs typeface="Arial" panose="020B0604020202020204" pitchFamily="34" charset="0"/>
                <a:sym typeface="+mn-ea"/>
              </a:rPr>
              <a:t>输入标题</a:t>
            </a:r>
          </a:p>
        </p:txBody>
      </p:sp>
      <p:sp>
        <p:nvSpPr>
          <p:cNvPr id="45" name="椭圆 44"/>
          <p:cNvSpPr/>
          <p:nvPr/>
        </p:nvSpPr>
        <p:spPr>
          <a:xfrm>
            <a:off x="8854435" y="1982537"/>
            <a:ext cx="204110" cy="204110"/>
          </a:xfrm>
          <a:prstGeom prst="ellipse">
            <a:avLst/>
          </a:prstGeom>
          <a:solidFill>
            <a:srgbClr val="4C4C5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sz="900" dirty="0"/>
          </a:p>
        </p:txBody>
      </p:sp>
      <p:sp>
        <p:nvSpPr>
          <p:cNvPr id="46" name="文本框 45"/>
          <p:cNvSpPr txBox="1"/>
          <p:nvPr/>
        </p:nvSpPr>
        <p:spPr>
          <a:xfrm>
            <a:off x="8459290" y="1552596"/>
            <a:ext cx="994410" cy="335915"/>
          </a:xfrm>
          <a:prstGeom prst="rect">
            <a:avLst/>
          </a:prstGeom>
          <a:noFill/>
        </p:spPr>
        <p:txBody>
          <a:bodyPr wrap="none" lIns="91413" tIns="45706" rIns="91413" bIns="45706" rtlCol="0">
            <a:spAutoFit/>
          </a:bodyPr>
          <a:lstStyle/>
          <a:p>
            <a:pPr algn="ctr"/>
            <a:r>
              <a:rPr lang="zh-CN" altLang="en-US" sz="1600" b="1" dirty="0">
                <a:solidFill>
                  <a:srgbClr val="4C4C52"/>
                </a:solidFill>
                <a:latin typeface="微软雅黑" panose="020B0503020204020204" charset="-122"/>
                <a:ea typeface="微软雅黑" panose="020B0503020204020204" charset="-122"/>
                <a:cs typeface="Arial" panose="020B0604020202020204" pitchFamily="34" charset="0"/>
                <a:sym typeface="+mn-ea"/>
              </a:rPr>
              <a:t>输入标题</a:t>
            </a:r>
          </a:p>
        </p:txBody>
      </p:sp>
      <p:sp>
        <p:nvSpPr>
          <p:cNvPr id="49" name="矩形 48"/>
          <p:cNvSpPr/>
          <p:nvPr/>
        </p:nvSpPr>
        <p:spPr>
          <a:xfrm>
            <a:off x="2150745" y="4066570"/>
            <a:ext cx="1838325" cy="784802"/>
          </a:xfrm>
          <a:prstGeom prst="rect">
            <a:avLst/>
          </a:prstGeom>
        </p:spPr>
        <p:txBody>
          <a:bodyPr wrap="square" lIns="91413" tIns="45706" rIns="91413" bIns="45706" anchor="ctr">
            <a:spAutoFit/>
          </a:bodyPr>
          <a:lstStyle/>
          <a:p>
            <a:pPr algn="ctr">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50" name="矩形 49"/>
          <p:cNvSpPr/>
          <p:nvPr/>
        </p:nvSpPr>
        <p:spPr>
          <a:xfrm>
            <a:off x="4161790" y="4551967"/>
            <a:ext cx="1766570" cy="757615"/>
          </a:xfrm>
          <a:prstGeom prst="rect">
            <a:avLst/>
          </a:prstGeom>
        </p:spPr>
        <p:txBody>
          <a:bodyPr wrap="square" lIns="91413" tIns="45706" rIns="91413" bIns="45706" anchor="ctr">
            <a:spAutoFit/>
          </a:bodyPr>
          <a:lstStyle/>
          <a:p>
            <a:pPr algn="ctr">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52" name="矩形 51"/>
          <p:cNvSpPr/>
          <p:nvPr/>
        </p:nvSpPr>
        <p:spPr>
          <a:xfrm>
            <a:off x="8063230" y="4441159"/>
            <a:ext cx="1787525" cy="757615"/>
          </a:xfrm>
          <a:prstGeom prst="rect">
            <a:avLst/>
          </a:prstGeom>
        </p:spPr>
        <p:txBody>
          <a:bodyPr wrap="square" lIns="91413" tIns="45706" rIns="91413" bIns="45706" anchor="ctr">
            <a:spAutoFit/>
          </a:bodyPr>
          <a:lstStyle/>
          <a:p>
            <a:pPr algn="ctr">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53" name="矩形 52"/>
          <p:cNvSpPr/>
          <p:nvPr/>
        </p:nvSpPr>
        <p:spPr>
          <a:xfrm>
            <a:off x="6071235" y="4138325"/>
            <a:ext cx="1844675" cy="784802"/>
          </a:xfrm>
          <a:prstGeom prst="rect">
            <a:avLst/>
          </a:prstGeom>
        </p:spPr>
        <p:txBody>
          <a:bodyPr wrap="square" lIns="91413" tIns="45706" rIns="91413" bIns="45706" anchor="ctr">
            <a:spAutoFit/>
          </a:bodyPr>
          <a:lstStyle/>
          <a:p>
            <a:pPr algn="ctr">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6" name="椭圆 5"/>
          <p:cNvSpPr/>
          <p:nvPr/>
        </p:nvSpPr>
        <p:spPr>
          <a:xfrm>
            <a:off x="2615809" y="2772131"/>
            <a:ext cx="908812" cy="908812"/>
          </a:xfrm>
          <a:prstGeom prst="ellipse">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9" name="文本框 18"/>
          <p:cNvSpPr txBox="1"/>
          <p:nvPr/>
        </p:nvSpPr>
        <p:spPr>
          <a:xfrm>
            <a:off x="2776847" y="2935352"/>
            <a:ext cx="588010" cy="582295"/>
          </a:xfrm>
          <a:prstGeom prst="rect">
            <a:avLst/>
          </a:prstGeom>
          <a:noFill/>
        </p:spPr>
        <p:txBody>
          <a:bodyPr wrap="none" lIns="91413" tIns="45706" rIns="91413" bIns="45706" rtlCol="0">
            <a:spAutoFit/>
          </a:bodyPr>
          <a:lstStyle/>
          <a:p>
            <a:pPr algn="ctr"/>
            <a:r>
              <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rPr>
              <a:t>输入</a:t>
            </a:r>
          </a:p>
          <a:p>
            <a:pPr algn="ctr"/>
            <a:r>
              <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rPr>
              <a:t>标题</a:t>
            </a:r>
          </a:p>
        </p:txBody>
      </p:sp>
      <p:sp>
        <p:nvSpPr>
          <p:cNvPr id="37" name="椭圆 36"/>
          <p:cNvSpPr/>
          <p:nvPr/>
        </p:nvSpPr>
        <p:spPr>
          <a:xfrm>
            <a:off x="6538609" y="2773417"/>
            <a:ext cx="908812" cy="908812"/>
          </a:xfrm>
          <a:prstGeom prst="ellipse">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31" name="文本框 30"/>
          <p:cNvSpPr txBox="1"/>
          <p:nvPr/>
        </p:nvSpPr>
        <p:spPr>
          <a:xfrm>
            <a:off x="6699009" y="2935352"/>
            <a:ext cx="588010" cy="582295"/>
          </a:xfrm>
          <a:prstGeom prst="rect">
            <a:avLst/>
          </a:prstGeom>
          <a:noFill/>
        </p:spPr>
        <p:txBody>
          <a:bodyPr wrap="none" lIns="91413" tIns="45706" rIns="91413" bIns="45706" rtlCol="0">
            <a:spAutoFit/>
          </a:bodyPr>
          <a:lstStyle/>
          <a:p>
            <a:pPr algn="ctr"/>
            <a:r>
              <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sym typeface="+mn-ea"/>
              </a:rPr>
              <a:t>输入</a:t>
            </a:r>
            <a:endPar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endParaRPr>
          </a:p>
          <a:p>
            <a:pPr algn="ctr"/>
            <a:r>
              <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sym typeface="+mn-ea"/>
              </a:rPr>
              <a:t>标题</a:t>
            </a:r>
            <a:endParaRPr lang="zh-CN" altLang="en-US" sz="16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38" name="椭圆 37"/>
          <p:cNvSpPr/>
          <p:nvPr/>
        </p:nvSpPr>
        <p:spPr>
          <a:xfrm>
            <a:off x="4480357" y="2957466"/>
            <a:ext cx="1125492" cy="1125492"/>
          </a:xfrm>
          <a:prstGeom prst="ellipse">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43" name="文本框 42"/>
          <p:cNvSpPr txBox="1"/>
          <p:nvPr/>
        </p:nvSpPr>
        <p:spPr>
          <a:xfrm>
            <a:off x="4698651" y="3166778"/>
            <a:ext cx="689610" cy="705485"/>
          </a:xfrm>
          <a:prstGeom prst="rect">
            <a:avLst/>
          </a:prstGeom>
          <a:noFill/>
        </p:spPr>
        <p:txBody>
          <a:bodyPr wrap="none" lIns="91413" tIns="45706" rIns="91413" bIns="45706" rtlCol="0">
            <a:spAutoFit/>
          </a:bodyPr>
          <a:lstStyle/>
          <a:p>
            <a:pPr algn="ctr"/>
            <a:r>
              <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sym typeface="+mn-ea"/>
              </a:rPr>
              <a:t>输入</a:t>
            </a:r>
            <a:endPar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endParaRPr>
          </a:p>
          <a:p>
            <a:pPr algn="ctr"/>
            <a:r>
              <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sym typeface="+mn-ea"/>
              </a:rPr>
              <a:t>标题</a:t>
            </a:r>
            <a:endPar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44" name="椭圆 43"/>
          <p:cNvSpPr/>
          <p:nvPr/>
        </p:nvSpPr>
        <p:spPr>
          <a:xfrm>
            <a:off x="8393277" y="2806322"/>
            <a:ext cx="1125492" cy="1125492"/>
          </a:xfrm>
          <a:prstGeom prst="ellipse">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48" name="文本框 47"/>
          <p:cNvSpPr txBox="1"/>
          <p:nvPr/>
        </p:nvSpPr>
        <p:spPr>
          <a:xfrm>
            <a:off x="8611690" y="3016413"/>
            <a:ext cx="689610" cy="705485"/>
          </a:xfrm>
          <a:prstGeom prst="rect">
            <a:avLst/>
          </a:prstGeom>
          <a:noFill/>
        </p:spPr>
        <p:txBody>
          <a:bodyPr wrap="none" lIns="91413" tIns="45706" rIns="91413" bIns="45706" rtlCol="0">
            <a:spAutoFit/>
          </a:bodyPr>
          <a:lstStyle/>
          <a:p>
            <a:pPr algn="ctr"/>
            <a:r>
              <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sym typeface="+mn-ea"/>
              </a:rPr>
              <a:t>输入</a:t>
            </a:r>
            <a:endPar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endParaRPr>
          </a:p>
          <a:p>
            <a:pPr algn="ctr"/>
            <a:r>
              <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sym typeface="+mn-ea"/>
              </a:rPr>
              <a:t>标题</a:t>
            </a:r>
            <a:endParaRPr lang="zh-CN" altLang="en-US" sz="2000" b="1" dirty="0">
              <a:solidFill>
                <a:schemeClr val="bg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anim calcmode="lin" valueType="num">
                                      <p:cBhvr>
                                        <p:cTn id="28" dur="500" fill="hold"/>
                                        <p:tgtEl>
                                          <p:spTgt spid="15"/>
                                        </p:tgtEl>
                                        <p:attrNameLst>
                                          <p:attrName>ppt_x</p:attrName>
                                        </p:attrNameLst>
                                      </p:cBhvr>
                                      <p:tavLst>
                                        <p:tav tm="0">
                                          <p:val>
                                            <p:strVal val="#ppt_x"/>
                                          </p:val>
                                        </p:tav>
                                        <p:tav tm="100000">
                                          <p:val>
                                            <p:strVal val="#ppt_x"/>
                                          </p:val>
                                        </p:tav>
                                      </p:tavLst>
                                    </p:anim>
                                    <p:anim calcmode="lin" valueType="num">
                                      <p:cBhvr>
                                        <p:cTn id="29" dur="500" fill="hold"/>
                                        <p:tgtEl>
                                          <p:spTgt spid="15"/>
                                        </p:tgtEl>
                                        <p:attrNameLst>
                                          <p:attrName>ppt_y</p:attrName>
                                        </p:attrNameLst>
                                      </p:cBhvr>
                                      <p:tavLst>
                                        <p:tav tm="0">
                                          <p:val>
                                            <p:strVal val="#ppt_y+.1"/>
                                          </p:val>
                                        </p:tav>
                                        <p:tav tm="100000">
                                          <p:val>
                                            <p:strVal val="#ppt_y"/>
                                          </p:val>
                                        </p:tav>
                                      </p:tavLst>
                                    </p:anim>
                                  </p:childTnLst>
                                </p:cTn>
                              </p:par>
                              <p:par>
                                <p:cTn id="30" presetID="12" presetClass="entr" presetSubtype="1"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ppt_y</p:attrName>
                                        </p:attrNameLst>
                                      </p:cBhvr>
                                      <p:tavLst>
                                        <p:tav tm="0">
                                          <p:val>
                                            <p:strVal val="#ppt_y-#ppt_h*1.125000"/>
                                          </p:val>
                                        </p:tav>
                                        <p:tav tm="100000">
                                          <p:val>
                                            <p:strVal val="#ppt_y"/>
                                          </p:val>
                                        </p:tav>
                                      </p:tavLst>
                                    </p:anim>
                                    <p:animEffect transition="in" filter="wipe(down)">
                                      <p:cBhvr>
                                        <p:cTn id="33" dur="500"/>
                                        <p:tgtEl>
                                          <p:spTgt spid="16"/>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up)">
                                      <p:cBhvr>
                                        <p:cTn id="37" dur="500"/>
                                        <p:tgtEl>
                                          <p:spTgt spid="55"/>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anim calcmode="lin" valueType="num">
                                      <p:cBhvr>
                                        <p:cTn id="41" dur="500" fill="hold"/>
                                        <p:tgtEl>
                                          <p:spTgt spid="6"/>
                                        </p:tgtEl>
                                        <p:attrNameLst>
                                          <p:attrName>ppt_x</p:attrName>
                                        </p:attrNameLst>
                                      </p:cBhvr>
                                      <p:tavLst>
                                        <p:tav tm="0">
                                          <p:val>
                                            <p:strVal val="#ppt_x"/>
                                          </p:val>
                                        </p:tav>
                                        <p:tav tm="100000">
                                          <p:val>
                                            <p:strVal val="#ppt_x"/>
                                          </p:val>
                                        </p:tav>
                                      </p:tavLst>
                                    </p:anim>
                                    <p:anim calcmode="lin" valueType="num">
                                      <p:cBhvr>
                                        <p:cTn id="42" dur="500" fill="hold"/>
                                        <p:tgtEl>
                                          <p:spTgt spid="6"/>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anim calcmode="lin" valueType="num">
                                      <p:cBhvr>
                                        <p:cTn id="51" dur="500" fill="hold"/>
                                        <p:tgtEl>
                                          <p:spTgt spid="40"/>
                                        </p:tgtEl>
                                        <p:attrNameLst>
                                          <p:attrName>ppt_x</p:attrName>
                                        </p:attrNameLst>
                                      </p:cBhvr>
                                      <p:tavLst>
                                        <p:tav tm="0">
                                          <p:val>
                                            <p:strVal val="#ppt_x"/>
                                          </p:val>
                                        </p:tav>
                                        <p:tav tm="100000">
                                          <p:val>
                                            <p:strVal val="#ppt_x"/>
                                          </p:val>
                                        </p:tav>
                                      </p:tavLst>
                                    </p:anim>
                                    <p:anim calcmode="lin" valueType="num">
                                      <p:cBhvr>
                                        <p:cTn id="52" dur="500" fill="hold"/>
                                        <p:tgtEl>
                                          <p:spTgt spid="40"/>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12" presetClass="entr" presetSubtype="1"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500"/>
                                        <p:tgtEl>
                                          <p:spTgt spid="41"/>
                                        </p:tgtEl>
                                        <p:attrNameLst>
                                          <p:attrName>ppt_y</p:attrName>
                                        </p:attrNameLst>
                                      </p:cBhvr>
                                      <p:tavLst>
                                        <p:tav tm="0">
                                          <p:val>
                                            <p:strVal val="#ppt_y-#ppt_h*1.125000"/>
                                          </p:val>
                                        </p:tav>
                                        <p:tav tm="100000">
                                          <p:val>
                                            <p:strVal val="#ppt_y"/>
                                          </p:val>
                                        </p:tav>
                                      </p:tavLst>
                                    </p:anim>
                                    <p:animEffect transition="in" filter="wipe(down)">
                                      <p:cBhvr>
                                        <p:cTn id="57" dur="500"/>
                                        <p:tgtEl>
                                          <p:spTgt spid="41"/>
                                        </p:tgtEl>
                                      </p:cBhvr>
                                    </p:animEffect>
                                  </p:childTnLst>
                                </p:cTn>
                              </p:par>
                            </p:childTnLst>
                          </p:cTn>
                        </p:par>
                        <p:par>
                          <p:cTn id="58" fill="hold">
                            <p:stCondLst>
                              <p:cond delay="4500"/>
                            </p:stCondLst>
                            <p:childTnLst>
                              <p:par>
                                <p:cTn id="59" presetID="22" presetClass="entr" presetSubtype="1" fill="hold" nodeType="after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wipe(up)">
                                      <p:cBhvr>
                                        <p:cTn id="61" dur="500"/>
                                        <p:tgtEl>
                                          <p:spTgt spid="57"/>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anim calcmode="lin" valueType="num">
                                      <p:cBhvr>
                                        <p:cTn id="65" dur="500" fill="hold"/>
                                        <p:tgtEl>
                                          <p:spTgt spid="38"/>
                                        </p:tgtEl>
                                        <p:attrNameLst>
                                          <p:attrName>ppt_x</p:attrName>
                                        </p:attrNameLst>
                                      </p:cBhvr>
                                      <p:tavLst>
                                        <p:tav tm="0">
                                          <p:val>
                                            <p:strVal val="#ppt_x"/>
                                          </p:val>
                                        </p:tav>
                                        <p:tav tm="100000">
                                          <p:val>
                                            <p:strVal val="#ppt_x"/>
                                          </p:val>
                                        </p:tav>
                                      </p:tavLst>
                                    </p:anim>
                                    <p:anim calcmode="lin" valueType="num">
                                      <p:cBhvr>
                                        <p:cTn id="66" dur="500" fill="hold"/>
                                        <p:tgtEl>
                                          <p:spTgt spid="38"/>
                                        </p:tgtEl>
                                        <p:attrNameLst>
                                          <p:attrName>ppt_y</p:attrName>
                                        </p:attrNameLst>
                                      </p:cBhvr>
                                      <p:tavLst>
                                        <p:tav tm="0">
                                          <p:val>
                                            <p:strVal val="#ppt_y+.1"/>
                                          </p:val>
                                        </p:tav>
                                        <p:tav tm="100000">
                                          <p:val>
                                            <p:strVal val="#ppt_y"/>
                                          </p:val>
                                        </p:tav>
                                      </p:tavLst>
                                    </p:anim>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childTnLst>
                          </p:cTn>
                        </p:par>
                        <p:par>
                          <p:cTn id="71" fill="hold">
                            <p:stCondLst>
                              <p:cond delay="5500"/>
                            </p:stCondLst>
                            <p:childTnLst>
                              <p:par>
                                <p:cTn id="72" presetID="42" presetClass="entr" presetSubtype="0"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anim calcmode="lin" valueType="num">
                                      <p:cBhvr>
                                        <p:cTn id="75" dur="500" fill="hold"/>
                                        <p:tgtEl>
                                          <p:spTgt spid="28"/>
                                        </p:tgtEl>
                                        <p:attrNameLst>
                                          <p:attrName>ppt_x</p:attrName>
                                        </p:attrNameLst>
                                      </p:cBhvr>
                                      <p:tavLst>
                                        <p:tav tm="0">
                                          <p:val>
                                            <p:strVal val="#ppt_x"/>
                                          </p:val>
                                        </p:tav>
                                        <p:tav tm="100000">
                                          <p:val>
                                            <p:strVal val="#ppt_x"/>
                                          </p:val>
                                        </p:tav>
                                      </p:tavLst>
                                    </p:anim>
                                    <p:anim calcmode="lin" valueType="num">
                                      <p:cBhvr>
                                        <p:cTn id="76" dur="500" fill="hold"/>
                                        <p:tgtEl>
                                          <p:spTgt spid="28"/>
                                        </p:tgtEl>
                                        <p:attrNameLst>
                                          <p:attrName>ppt_y</p:attrName>
                                        </p:attrNameLst>
                                      </p:cBhvr>
                                      <p:tavLst>
                                        <p:tav tm="0">
                                          <p:val>
                                            <p:strVal val="#ppt_y+.1"/>
                                          </p:val>
                                        </p:tav>
                                        <p:tav tm="100000">
                                          <p:val>
                                            <p:strVal val="#ppt_y"/>
                                          </p:val>
                                        </p:tav>
                                      </p:tavLst>
                                    </p:anim>
                                  </p:childTnLst>
                                </p:cTn>
                              </p:par>
                            </p:childTnLst>
                          </p:cTn>
                        </p:par>
                        <p:par>
                          <p:cTn id="77" fill="hold">
                            <p:stCondLst>
                              <p:cond delay="6000"/>
                            </p:stCondLst>
                            <p:childTnLst>
                              <p:par>
                                <p:cTn id="78" presetID="12" presetClass="entr" presetSubtype="1"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500"/>
                                        <p:tgtEl>
                                          <p:spTgt spid="29"/>
                                        </p:tgtEl>
                                        <p:attrNameLst>
                                          <p:attrName>ppt_y</p:attrName>
                                        </p:attrNameLst>
                                      </p:cBhvr>
                                      <p:tavLst>
                                        <p:tav tm="0">
                                          <p:val>
                                            <p:strVal val="#ppt_y-#ppt_h*1.125000"/>
                                          </p:val>
                                        </p:tav>
                                        <p:tav tm="100000">
                                          <p:val>
                                            <p:strVal val="#ppt_y"/>
                                          </p:val>
                                        </p:tav>
                                      </p:tavLst>
                                    </p:anim>
                                    <p:animEffect transition="in" filter="wipe(down)">
                                      <p:cBhvr>
                                        <p:cTn id="81" dur="500"/>
                                        <p:tgtEl>
                                          <p:spTgt spid="29"/>
                                        </p:tgtEl>
                                      </p:cBhvr>
                                    </p:animEffect>
                                  </p:childTnLst>
                                </p:cTn>
                              </p:par>
                            </p:childTnLst>
                          </p:cTn>
                        </p:par>
                        <p:par>
                          <p:cTn id="82" fill="hold">
                            <p:stCondLst>
                              <p:cond delay="6500"/>
                            </p:stCondLst>
                            <p:childTnLst>
                              <p:par>
                                <p:cTn id="83" presetID="22" presetClass="entr" presetSubtype="1" fill="hold" nodeType="after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wipe(up)">
                                      <p:cBhvr>
                                        <p:cTn id="85" dur="500"/>
                                        <p:tgtEl>
                                          <p:spTgt spid="56"/>
                                        </p:tgtEl>
                                      </p:cBhvr>
                                    </p:animEffect>
                                  </p:childTnLst>
                                </p:cTn>
                              </p:par>
                              <p:par>
                                <p:cTn id="86" presetID="42" presetClass="entr" presetSubtype="0" fill="hold" grpId="0" nodeType="with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fade">
                                      <p:cBhvr>
                                        <p:cTn id="88" dur="500"/>
                                        <p:tgtEl>
                                          <p:spTgt spid="37"/>
                                        </p:tgtEl>
                                      </p:cBhvr>
                                    </p:animEffect>
                                    <p:anim calcmode="lin" valueType="num">
                                      <p:cBhvr>
                                        <p:cTn id="89" dur="500" fill="hold"/>
                                        <p:tgtEl>
                                          <p:spTgt spid="37"/>
                                        </p:tgtEl>
                                        <p:attrNameLst>
                                          <p:attrName>ppt_x</p:attrName>
                                        </p:attrNameLst>
                                      </p:cBhvr>
                                      <p:tavLst>
                                        <p:tav tm="0">
                                          <p:val>
                                            <p:strVal val="#ppt_x"/>
                                          </p:val>
                                        </p:tav>
                                        <p:tav tm="100000">
                                          <p:val>
                                            <p:strVal val="#ppt_x"/>
                                          </p:val>
                                        </p:tav>
                                      </p:tavLst>
                                    </p:anim>
                                    <p:anim calcmode="lin" valueType="num">
                                      <p:cBhvr>
                                        <p:cTn id="90" dur="500" fill="hold"/>
                                        <p:tgtEl>
                                          <p:spTgt spid="37"/>
                                        </p:tgtEl>
                                        <p:attrNameLst>
                                          <p:attrName>ppt_y</p:attrName>
                                        </p:attrNameLst>
                                      </p:cBhvr>
                                      <p:tavLst>
                                        <p:tav tm="0">
                                          <p:val>
                                            <p:strVal val="#ppt_y+.1"/>
                                          </p:val>
                                        </p:tav>
                                        <p:tav tm="100000">
                                          <p:val>
                                            <p:strVal val="#ppt_y"/>
                                          </p:val>
                                        </p:tav>
                                      </p:tavLst>
                                    </p:anim>
                                  </p:childTnLst>
                                </p:cTn>
                              </p:par>
                            </p:childTnLst>
                          </p:cTn>
                        </p:par>
                        <p:par>
                          <p:cTn id="91" fill="hold">
                            <p:stCondLst>
                              <p:cond delay="7000"/>
                            </p:stCondLst>
                            <p:childTnLst>
                              <p:par>
                                <p:cTn id="92" presetID="10" presetClass="entr" presetSubtype="0"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500"/>
                                        <p:tgtEl>
                                          <p:spTgt spid="31"/>
                                        </p:tgtEl>
                                      </p:cBhvr>
                                    </p:animEffect>
                                  </p:childTnLst>
                                </p:cTn>
                              </p:par>
                            </p:childTnLst>
                          </p:cTn>
                        </p:par>
                        <p:par>
                          <p:cTn id="95" fill="hold">
                            <p:stCondLst>
                              <p:cond delay="7500"/>
                            </p:stCondLst>
                            <p:childTnLst>
                              <p:par>
                                <p:cTn id="96" presetID="42" presetClass="entr" presetSubtype="0" fill="hold" grpId="0" nodeType="after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500"/>
                                        <p:tgtEl>
                                          <p:spTgt spid="45"/>
                                        </p:tgtEl>
                                      </p:cBhvr>
                                    </p:animEffect>
                                    <p:anim calcmode="lin" valueType="num">
                                      <p:cBhvr>
                                        <p:cTn id="99" dur="500" fill="hold"/>
                                        <p:tgtEl>
                                          <p:spTgt spid="45"/>
                                        </p:tgtEl>
                                        <p:attrNameLst>
                                          <p:attrName>ppt_x</p:attrName>
                                        </p:attrNameLst>
                                      </p:cBhvr>
                                      <p:tavLst>
                                        <p:tav tm="0">
                                          <p:val>
                                            <p:strVal val="#ppt_x"/>
                                          </p:val>
                                        </p:tav>
                                        <p:tav tm="100000">
                                          <p:val>
                                            <p:strVal val="#ppt_x"/>
                                          </p:val>
                                        </p:tav>
                                      </p:tavLst>
                                    </p:anim>
                                    <p:anim calcmode="lin" valueType="num">
                                      <p:cBhvr>
                                        <p:cTn id="100" dur="500" fill="hold"/>
                                        <p:tgtEl>
                                          <p:spTgt spid="45"/>
                                        </p:tgtEl>
                                        <p:attrNameLst>
                                          <p:attrName>ppt_y</p:attrName>
                                        </p:attrNameLst>
                                      </p:cBhvr>
                                      <p:tavLst>
                                        <p:tav tm="0">
                                          <p:val>
                                            <p:strVal val="#ppt_y+.1"/>
                                          </p:val>
                                        </p:tav>
                                        <p:tav tm="100000">
                                          <p:val>
                                            <p:strVal val="#ppt_y"/>
                                          </p:val>
                                        </p:tav>
                                      </p:tavLst>
                                    </p:anim>
                                  </p:childTnLst>
                                </p:cTn>
                              </p:par>
                            </p:childTnLst>
                          </p:cTn>
                        </p:par>
                        <p:par>
                          <p:cTn id="101" fill="hold">
                            <p:stCondLst>
                              <p:cond delay="8000"/>
                            </p:stCondLst>
                            <p:childTnLst>
                              <p:par>
                                <p:cTn id="102" presetID="12" presetClass="entr" presetSubtype="1" fill="hold" grpId="0" nodeType="afterEffect">
                                  <p:stCondLst>
                                    <p:cond delay="0"/>
                                  </p:stCondLst>
                                  <p:childTnLst>
                                    <p:set>
                                      <p:cBhvr>
                                        <p:cTn id="103" dur="1" fill="hold">
                                          <p:stCondLst>
                                            <p:cond delay="0"/>
                                          </p:stCondLst>
                                        </p:cTn>
                                        <p:tgtEl>
                                          <p:spTgt spid="46"/>
                                        </p:tgtEl>
                                        <p:attrNameLst>
                                          <p:attrName>style.visibility</p:attrName>
                                        </p:attrNameLst>
                                      </p:cBhvr>
                                      <p:to>
                                        <p:strVal val="visible"/>
                                      </p:to>
                                    </p:set>
                                    <p:anim calcmode="lin" valueType="num">
                                      <p:cBhvr additive="base">
                                        <p:cTn id="104" dur="500"/>
                                        <p:tgtEl>
                                          <p:spTgt spid="46"/>
                                        </p:tgtEl>
                                        <p:attrNameLst>
                                          <p:attrName>ppt_y</p:attrName>
                                        </p:attrNameLst>
                                      </p:cBhvr>
                                      <p:tavLst>
                                        <p:tav tm="0">
                                          <p:val>
                                            <p:strVal val="#ppt_y-#ppt_h*1.125000"/>
                                          </p:val>
                                        </p:tav>
                                        <p:tav tm="100000">
                                          <p:val>
                                            <p:strVal val="#ppt_y"/>
                                          </p:val>
                                        </p:tav>
                                      </p:tavLst>
                                    </p:anim>
                                    <p:animEffect transition="in" filter="wipe(down)">
                                      <p:cBhvr>
                                        <p:cTn id="105" dur="500"/>
                                        <p:tgtEl>
                                          <p:spTgt spid="46"/>
                                        </p:tgtEl>
                                      </p:cBhvr>
                                    </p:animEffect>
                                  </p:childTnLst>
                                </p:cTn>
                              </p:par>
                            </p:childTnLst>
                          </p:cTn>
                        </p:par>
                        <p:par>
                          <p:cTn id="106" fill="hold">
                            <p:stCondLst>
                              <p:cond delay="8500"/>
                            </p:stCondLst>
                            <p:childTnLst>
                              <p:par>
                                <p:cTn id="107" presetID="22" presetClass="entr" presetSubtype="1" fill="hold" nodeType="afterEffect">
                                  <p:stCondLst>
                                    <p:cond delay="0"/>
                                  </p:stCondLst>
                                  <p:childTnLst>
                                    <p:set>
                                      <p:cBhvr>
                                        <p:cTn id="108" dur="1" fill="hold">
                                          <p:stCondLst>
                                            <p:cond delay="0"/>
                                          </p:stCondLst>
                                        </p:cTn>
                                        <p:tgtEl>
                                          <p:spTgt spid="58"/>
                                        </p:tgtEl>
                                        <p:attrNameLst>
                                          <p:attrName>style.visibility</p:attrName>
                                        </p:attrNameLst>
                                      </p:cBhvr>
                                      <p:to>
                                        <p:strVal val="visible"/>
                                      </p:to>
                                    </p:set>
                                    <p:animEffect transition="in" filter="wipe(up)">
                                      <p:cBhvr>
                                        <p:cTn id="109" dur="500"/>
                                        <p:tgtEl>
                                          <p:spTgt spid="58"/>
                                        </p:tgtEl>
                                      </p:cBhvr>
                                    </p:animEffect>
                                  </p:childTnLst>
                                </p:cTn>
                              </p:par>
                              <p:par>
                                <p:cTn id="110" presetID="42" presetClass="entr" presetSubtype="0"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500"/>
                                        <p:tgtEl>
                                          <p:spTgt spid="44"/>
                                        </p:tgtEl>
                                      </p:cBhvr>
                                    </p:animEffect>
                                    <p:anim calcmode="lin" valueType="num">
                                      <p:cBhvr>
                                        <p:cTn id="113" dur="500" fill="hold"/>
                                        <p:tgtEl>
                                          <p:spTgt spid="44"/>
                                        </p:tgtEl>
                                        <p:attrNameLst>
                                          <p:attrName>ppt_x</p:attrName>
                                        </p:attrNameLst>
                                      </p:cBhvr>
                                      <p:tavLst>
                                        <p:tav tm="0">
                                          <p:val>
                                            <p:strVal val="#ppt_x"/>
                                          </p:val>
                                        </p:tav>
                                        <p:tav tm="100000">
                                          <p:val>
                                            <p:strVal val="#ppt_x"/>
                                          </p:val>
                                        </p:tav>
                                      </p:tavLst>
                                    </p:anim>
                                    <p:anim calcmode="lin" valueType="num">
                                      <p:cBhvr>
                                        <p:cTn id="114" dur="500" fill="hold"/>
                                        <p:tgtEl>
                                          <p:spTgt spid="44"/>
                                        </p:tgtEl>
                                        <p:attrNameLst>
                                          <p:attrName>ppt_y</p:attrName>
                                        </p:attrNameLst>
                                      </p:cBhvr>
                                      <p:tavLst>
                                        <p:tav tm="0">
                                          <p:val>
                                            <p:strVal val="#ppt_y+.1"/>
                                          </p:val>
                                        </p:tav>
                                        <p:tav tm="100000">
                                          <p:val>
                                            <p:strVal val="#ppt_y"/>
                                          </p:val>
                                        </p:tav>
                                      </p:tavLst>
                                    </p:anim>
                                  </p:childTnLst>
                                </p:cTn>
                              </p:par>
                            </p:childTnLst>
                          </p:cTn>
                        </p:par>
                        <p:par>
                          <p:cTn id="115" fill="hold">
                            <p:stCondLst>
                              <p:cond delay="9000"/>
                            </p:stCondLst>
                            <p:childTnLst>
                              <p:par>
                                <p:cTn id="116" presetID="10" presetClass="entr" presetSubtype="0" fill="hold" grpId="0" nodeType="afterEffect">
                                  <p:stCondLst>
                                    <p:cond delay="0"/>
                                  </p:stCondLst>
                                  <p:childTnLst>
                                    <p:set>
                                      <p:cBhvr>
                                        <p:cTn id="117" dur="1" fill="hold">
                                          <p:stCondLst>
                                            <p:cond delay="0"/>
                                          </p:stCondLst>
                                        </p:cTn>
                                        <p:tgtEl>
                                          <p:spTgt spid="48"/>
                                        </p:tgtEl>
                                        <p:attrNameLst>
                                          <p:attrName>style.visibility</p:attrName>
                                        </p:attrNameLst>
                                      </p:cBhvr>
                                      <p:to>
                                        <p:strVal val="visible"/>
                                      </p:to>
                                    </p:set>
                                    <p:animEffect transition="in" filter="fade">
                                      <p:cBhvr>
                                        <p:cTn id="118" dur="500"/>
                                        <p:tgtEl>
                                          <p:spTgt spid="48"/>
                                        </p:tgtEl>
                                      </p:cBhvr>
                                    </p:animEffect>
                                  </p:childTnLst>
                                </p:cTn>
                              </p:par>
                            </p:childTnLst>
                          </p:cTn>
                        </p:par>
                        <p:par>
                          <p:cTn id="119" fill="hold">
                            <p:stCondLst>
                              <p:cond delay="9500"/>
                            </p:stCondLst>
                            <p:childTnLst>
                              <p:par>
                                <p:cTn id="120" presetID="22" presetClass="entr" presetSubtype="1" fill="hold" grpId="0" nodeType="afterEffect">
                                  <p:stCondLst>
                                    <p:cond delay="0"/>
                                  </p:stCondLst>
                                  <p:childTnLst>
                                    <p:set>
                                      <p:cBhvr>
                                        <p:cTn id="121" dur="1" fill="hold">
                                          <p:stCondLst>
                                            <p:cond delay="0"/>
                                          </p:stCondLst>
                                        </p:cTn>
                                        <p:tgtEl>
                                          <p:spTgt spid="49"/>
                                        </p:tgtEl>
                                        <p:attrNameLst>
                                          <p:attrName>style.visibility</p:attrName>
                                        </p:attrNameLst>
                                      </p:cBhvr>
                                      <p:to>
                                        <p:strVal val="visible"/>
                                      </p:to>
                                    </p:set>
                                    <p:animEffect transition="in" filter="wipe(up)">
                                      <p:cBhvr>
                                        <p:cTn id="122" dur="500"/>
                                        <p:tgtEl>
                                          <p:spTgt spid="49"/>
                                        </p:tgtEl>
                                      </p:cBhvr>
                                    </p:animEffect>
                                  </p:childTnLst>
                                </p:cTn>
                              </p:par>
                              <p:par>
                                <p:cTn id="123" presetID="22" presetClass="entr" presetSubtype="1" fill="hold" grpId="0" nodeType="withEffect">
                                  <p:stCondLst>
                                    <p:cond delay="0"/>
                                  </p:stCondLst>
                                  <p:childTnLst>
                                    <p:set>
                                      <p:cBhvr>
                                        <p:cTn id="124" dur="1" fill="hold">
                                          <p:stCondLst>
                                            <p:cond delay="0"/>
                                          </p:stCondLst>
                                        </p:cTn>
                                        <p:tgtEl>
                                          <p:spTgt spid="50"/>
                                        </p:tgtEl>
                                        <p:attrNameLst>
                                          <p:attrName>style.visibility</p:attrName>
                                        </p:attrNameLst>
                                      </p:cBhvr>
                                      <p:to>
                                        <p:strVal val="visible"/>
                                      </p:to>
                                    </p:set>
                                    <p:animEffect transition="in" filter="wipe(up)">
                                      <p:cBhvr>
                                        <p:cTn id="125" dur="500"/>
                                        <p:tgtEl>
                                          <p:spTgt spid="50"/>
                                        </p:tgtEl>
                                      </p:cBhvr>
                                    </p:animEffect>
                                  </p:childTnLst>
                                </p:cTn>
                              </p:par>
                              <p:par>
                                <p:cTn id="126" presetID="22" presetClass="entr" presetSubtype="1" fill="hold" grpId="0" nodeType="withEffect">
                                  <p:stCondLst>
                                    <p:cond delay="0"/>
                                  </p:stCondLst>
                                  <p:childTnLst>
                                    <p:set>
                                      <p:cBhvr>
                                        <p:cTn id="127" dur="1" fill="hold">
                                          <p:stCondLst>
                                            <p:cond delay="0"/>
                                          </p:stCondLst>
                                        </p:cTn>
                                        <p:tgtEl>
                                          <p:spTgt spid="53"/>
                                        </p:tgtEl>
                                        <p:attrNameLst>
                                          <p:attrName>style.visibility</p:attrName>
                                        </p:attrNameLst>
                                      </p:cBhvr>
                                      <p:to>
                                        <p:strVal val="visible"/>
                                      </p:to>
                                    </p:set>
                                    <p:animEffect transition="in" filter="wipe(up)">
                                      <p:cBhvr>
                                        <p:cTn id="128" dur="500"/>
                                        <p:tgtEl>
                                          <p:spTgt spid="53"/>
                                        </p:tgtEl>
                                      </p:cBhvr>
                                    </p:animEffect>
                                  </p:childTnLst>
                                </p:cTn>
                              </p:par>
                              <p:par>
                                <p:cTn id="129" presetID="22" presetClass="entr" presetSubtype="1" fill="hold" grpId="0" nodeType="withEffect">
                                  <p:stCondLst>
                                    <p:cond delay="0"/>
                                  </p:stCondLst>
                                  <p:childTnLst>
                                    <p:set>
                                      <p:cBhvr>
                                        <p:cTn id="130" dur="1" fill="hold">
                                          <p:stCondLst>
                                            <p:cond delay="0"/>
                                          </p:stCondLst>
                                        </p:cTn>
                                        <p:tgtEl>
                                          <p:spTgt spid="52"/>
                                        </p:tgtEl>
                                        <p:attrNameLst>
                                          <p:attrName>style.visibility</p:attrName>
                                        </p:attrNameLst>
                                      </p:cBhvr>
                                      <p:to>
                                        <p:strVal val="visible"/>
                                      </p:to>
                                    </p:set>
                                    <p:animEffect transition="in" filter="wipe(up)">
                                      <p:cBhvr>
                                        <p:cTn id="13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P spid="16" grpId="0"/>
      <p:bldP spid="28" grpId="0" bldLvl="0" animBg="1"/>
      <p:bldP spid="29" grpId="0"/>
      <p:bldP spid="40" grpId="0" bldLvl="0" animBg="1"/>
      <p:bldP spid="41" grpId="0"/>
      <p:bldP spid="45" grpId="0" bldLvl="0" animBg="1"/>
      <p:bldP spid="46" grpId="0"/>
      <p:bldP spid="49" grpId="0"/>
      <p:bldP spid="50" grpId="0"/>
      <p:bldP spid="52" grpId="0"/>
      <p:bldP spid="53" grpId="0"/>
      <p:bldP spid="6" grpId="0" bldLvl="0" animBg="1"/>
      <p:bldP spid="19" grpId="0"/>
      <p:bldP spid="37" grpId="0" bldLvl="0" animBg="1"/>
      <p:bldP spid="31" grpId="0"/>
      <p:bldP spid="38" grpId="0" bldLvl="0" animBg="1"/>
      <p:bldP spid="43" grpId="0"/>
      <p:bldP spid="44" grpId="0" bldLvl="0" animBg="1"/>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sp>
        <p:nvSpPr>
          <p:cNvPr id="43" name="Rectangle 1"/>
          <p:cNvSpPr/>
          <p:nvPr/>
        </p:nvSpPr>
        <p:spPr>
          <a:xfrm>
            <a:off x="8420100" y="2202815"/>
            <a:ext cx="2621915" cy="1678940"/>
          </a:xfrm>
          <a:prstGeom prst="rect">
            <a:avLst/>
          </a:prstGeom>
          <a:blipFill rotWithShape="1">
            <a:blip r:embed="rId5"/>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4C4C52"/>
              </a:solidFill>
              <a:effectLst/>
              <a:uLnTx/>
              <a:uFillTx/>
              <a:latin typeface="Calibri" panose="020F0502020204030204"/>
              <a:ea typeface="+mn-ea"/>
              <a:cs typeface="+mn-cs"/>
            </a:endParaRPr>
          </a:p>
        </p:txBody>
      </p:sp>
      <p:sp>
        <p:nvSpPr>
          <p:cNvPr id="62" name="Rectangle 2"/>
          <p:cNvSpPr/>
          <p:nvPr/>
        </p:nvSpPr>
        <p:spPr>
          <a:xfrm>
            <a:off x="1147445" y="2202815"/>
            <a:ext cx="2622550" cy="1678940"/>
          </a:xfrm>
          <a:prstGeom prst="rect">
            <a:avLst/>
          </a:prstGeom>
          <a:blipFill rotWithShape="1">
            <a:blip r:embed="rId5"/>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4C4C52"/>
              </a:solidFill>
              <a:effectLst/>
              <a:uLnTx/>
              <a:uFillTx/>
              <a:latin typeface="Calibri" panose="020F0502020204030204"/>
              <a:ea typeface="+mn-ea"/>
              <a:cs typeface="+mn-cs"/>
            </a:endParaRPr>
          </a:p>
        </p:txBody>
      </p:sp>
      <p:sp>
        <p:nvSpPr>
          <p:cNvPr id="63" name="Rectangle 3"/>
          <p:cNvSpPr/>
          <p:nvPr/>
        </p:nvSpPr>
        <p:spPr>
          <a:xfrm>
            <a:off x="4175760" y="1875155"/>
            <a:ext cx="3828415" cy="2208530"/>
          </a:xfrm>
          <a:prstGeom prst="rect">
            <a:avLst/>
          </a:prstGeom>
          <a:blipFill rotWithShape="1">
            <a:blip r:embed="rId5"/>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4C4C52"/>
              </a:solidFill>
              <a:effectLst/>
              <a:uLnTx/>
              <a:uFillTx/>
              <a:latin typeface="Calibri" panose="020F0502020204030204"/>
              <a:ea typeface="+mn-ea"/>
              <a:cs typeface="+mn-cs"/>
            </a:endParaRPr>
          </a:p>
        </p:txBody>
      </p:sp>
      <p:sp>
        <p:nvSpPr>
          <p:cNvPr id="3" name="矩形 2"/>
          <p:cNvSpPr/>
          <p:nvPr/>
        </p:nvSpPr>
        <p:spPr>
          <a:xfrm>
            <a:off x="1499235" y="4157980"/>
            <a:ext cx="1844675" cy="338455"/>
          </a:xfrm>
          <a:prstGeom prst="rect">
            <a:avLst/>
          </a:prstGeom>
        </p:spPr>
        <p:txBody>
          <a:bodyPr wrap="none">
            <a:noAutofit/>
          </a:bodyPr>
          <a:lstStyle/>
          <a:p>
            <a:pPr marL="0" lvl="0" algn="ctr" defTabSz="914400" rtl="0" eaLnBrk="1" latinLnBrk="0" hangingPunct="1">
              <a:lnSpc>
                <a:spcPct val="100000"/>
              </a:lnSpc>
            </a:pPr>
            <a:r>
              <a:rPr lang="zh-CN" altLang="en-US" sz="1400" b="1">
                <a:solidFill>
                  <a:srgbClr val="4C4C5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400" b="1" i="0" u="none" strike="noStrike" kern="1200" cap="none" spc="0" normalizeH="0" baseline="0" noProof="1">
              <a:ln>
                <a:noFill/>
              </a:ln>
              <a:solidFill>
                <a:srgbClr val="4C4C52"/>
              </a:solidFill>
              <a:effectLst/>
              <a:uLnTx/>
              <a:uFillTx/>
              <a:latin typeface="微软雅黑" panose="020B0503020204020204" charset="-122"/>
              <a:ea typeface="微软雅黑" panose="020B0503020204020204" charset="-122"/>
              <a:cs typeface="+mn-cs"/>
              <a:sym typeface="+mn-ea"/>
            </a:endParaRPr>
          </a:p>
        </p:txBody>
      </p:sp>
      <p:sp>
        <p:nvSpPr>
          <p:cNvPr id="5" name="矩形 4"/>
          <p:cNvSpPr/>
          <p:nvPr/>
        </p:nvSpPr>
        <p:spPr>
          <a:xfrm>
            <a:off x="1148080" y="4456430"/>
            <a:ext cx="2621915" cy="955675"/>
          </a:xfrm>
          <a:prstGeom prst="rect">
            <a:avLst/>
          </a:prstGeom>
        </p:spPr>
        <p:txBody>
          <a:bodyPr wrap="square">
            <a:normAutofit/>
          </a:bodyPr>
          <a:lstStyle/>
          <a:p>
            <a:pPr marL="0" lvl="0" algn="ctr" defTabSz="914400" rtl="0" eaLnBrk="1" fontAlgn="base"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kumimoji="0" lang="zh-CN" altLang="en-US" sz="1000" b="0" i="0" u="none" strike="noStrike" kern="1200" cap="none" spc="0" normalizeH="0" baseline="0" noProof="1">
              <a:ln>
                <a:noFill/>
              </a:ln>
              <a:solidFill>
                <a:srgbClr val="4C4C52"/>
              </a:solidFill>
              <a:effectLst/>
              <a:uLnTx/>
              <a:uFillTx/>
              <a:latin typeface="微软雅黑" panose="020B0503020204020204" charset="-122"/>
              <a:ea typeface="微软雅黑" panose="020B0503020204020204" charset="-122"/>
              <a:cs typeface="+mn-cs"/>
              <a:sym typeface="+mn-ea"/>
            </a:endParaRPr>
          </a:p>
        </p:txBody>
      </p:sp>
      <p:sp>
        <p:nvSpPr>
          <p:cNvPr id="6" name="矩形 5"/>
          <p:cNvSpPr/>
          <p:nvPr/>
        </p:nvSpPr>
        <p:spPr>
          <a:xfrm>
            <a:off x="5167630" y="4297045"/>
            <a:ext cx="1844675" cy="338455"/>
          </a:xfrm>
          <a:prstGeom prst="rect">
            <a:avLst/>
          </a:prstGeom>
        </p:spPr>
        <p:txBody>
          <a:bodyPr wrap="none">
            <a:noAutofit/>
          </a:bodyPr>
          <a:lstStyle/>
          <a:p>
            <a:pPr marL="0" lvl="0" algn="ctr" defTabSz="914400" rtl="0" eaLnBrk="1" latinLnBrk="0" hangingPunct="1">
              <a:lnSpc>
                <a:spcPct val="100000"/>
              </a:lnSpc>
            </a:pPr>
            <a:r>
              <a:rPr lang="zh-CN" altLang="en-US" sz="1400" b="1">
                <a:solidFill>
                  <a:srgbClr val="4C4C5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400" b="1" i="0" u="none" strike="noStrike" kern="1200" cap="none" spc="0" normalizeH="0" baseline="0" noProof="1">
              <a:ln>
                <a:noFill/>
              </a:ln>
              <a:solidFill>
                <a:srgbClr val="4C4C52"/>
              </a:solidFill>
              <a:effectLst/>
              <a:uLnTx/>
              <a:uFillTx/>
              <a:latin typeface="微软雅黑" panose="020B0503020204020204" charset="-122"/>
              <a:ea typeface="微软雅黑" panose="020B0503020204020204" charset="-122"/>
              <a:cs typeface="+mn-cs"/>
              <a:sym typeface="+mn-ea"/>
            </a:endParaRPr>
          </a:p>
        </p:txBody>
      </p:sp>
      <p:sp>
        <p:nvSpPr>
          <p:cNvPr id="7" name="矩形 6"/>
          <p:cNvSpPr/>
          <p:nvPr/>
        </p:nvSpPr>
        <p:spPr>
          <a:xfrm>
            <a:off x="4816475" y="4595495"/>
            <a:ext cx="2621915" cy="955675"/>
          </a:xfrm>
          <a:prstGeom prst="rect">
            <a:avLst/>
          </a:prstGeom>
        </p:spPr>
        <p:txBody>
          <a:bodyPr wrap="square">
            <a:normAutofit/>
          </a:bodyPr>
          <a:lstStyle/>
          <a:p>
            <a:pPr marL="0" lvl="0" algn="ctr" defTabSz="914400" rtl="0" eaLnBrk="1" fontAlgn="base"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kumimoji="0" lang="zh-CN" altLang="en-US" sz="1000" b="0" i="0" u="none" strike="noStrike" kern="1200" cap="none" spc="0" normalizeH="0" baseline="0" noProof="1">
              <a:ln>
                <a:noFill/>
              </a:ln>
              <a:solidFill>
                <a:srgbClr val="4C4C52"/>
              </a:solidFill>
              <a:effectLst/>
              <a:uLnTx/>
              <a:uFillTx/>
              <a:latin typeface="微软雅黑" panose="020B0503020204020204" charset="-122"/>
              <a:ea typeface="微软雅黑" panose="020B0503020204020204" charset="-122"/>
              <a:cs typeface="+mn-cs"/>
              <a:sym typeface="+mn-ea"/>
            </a:endParaRPr>
          </a:p>
        </p:txBody>
      </p:sp>
      <p:sp>
        <p:nvSpPr>
          <p:cNvPr id="13" name="矩形 12"/>
          <p:cNvSpPr/>
          <p:nvPr/>
        </p:nvSpPr>
        <p:spPr>
          <a:xfrm>
            <a:off x="8636635" y="4157980"/>
            <a:ext cx="1844675" cy="338455"/>
          </a:xfrm>
          <a:prstGeom prst="rect">
            <a:avLst/>
          </a:prstGeom>
        </p:spPr>
        <p:txBody>
          <a:bodyPr wrap="none">
            <a:noAutofit/>
          </a:bodyPr>
          <a:lstStyle/>
          <a:p>
            <a:pPr marL="0" lvl="0" algn="ctr" defTabSz="914400" rtl="0" eaLnBrk="1" latinLnBrk="0" hangingPunct="1">
              <a:lnSpc>
                <a:spcPct val="100000"/>
              </a:lnSpc>
            </a:pPr>
            <a:r>
              <a:rPr lang="zh-CN" altLang="en-US" sz="1400" b="1">
                <a:solidFill>
                  <a:srgbClr val="4C4C5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400" b="1" i="0" u="none" strike="noStrike" kern="1200" cap="none" spc="0" normalizeH="0" baseline="0" noProof="1">
              <a:ln>
                <a:noFill/>
              </a:ln>
              <a:solidFill>
                <a:srgbClr val="4C4C52"/>
              </a:solidFill>
              <a:effectLst/>
              <a:uLnTx/>
              <a:uFillTx/>
              <a:latin typeface="微软雅黑" panose="020B0503020204020204" charset="-122"/>
              <a:ea typeface="微软雅黑" panose="020B0503020204020204" charset="-122"/>
              <a:cs typeface="+mn-cs"/>
              <a:sym typeface="+mn-ea"/>
            </a:endParaRPr>
          </a:p>
        </p:txBody>
      </p:sp>
      <p:sp>
        <p:nvSpPr>
          <p:cNvPr id="8" name="矩形 7"/>
          <p:cNvSpPr/>
          <p:nvPr/>
        </p:nvSpPr>
        <p:spPr>
          <a:xfrm>
            <a:off x="8420735" y="4456430"/>
            <a:ext cx="2621280" cy="955675"/>
          </a:xfrm>
          <a:prstGeom prst="rect">
            <a:avLst/>
          </a:prstGeom>
        </p:spPr>
        <p:txBody>
          <a:bodyPr wrap="square">
            <a:normAutofit/>
          </a:bodyPr>
          <a:lstStyle/>
          <a:p>
            <a:pPr marL="0" lvl="0" algn="ctr" defTabSz="914400" rtl="0" eaLnBrk="1" fontAlgn="base" latinLnBrk="0" hangingPunct="1">
              <a:lnSpc>
                <a:spcPct val="150000"/>
              </a:lnSpc>
              <a:spcBef>
                <a:spcPts val="0"/>
              </a:spcBef>
              <a:spcAft>
                <a:spcPts val="0"/>
              </a:spcAft>
              <a:buClr>
                <a:schemeClr val="accent1">
                  <a:lumMod val="75000"/>
                </a:schemeClr>
              </a:buClr>
              <a:buSzPct val="145000"/>
              <a:buFont typeface="Arial" panose="020B0604020202020204"/>
            </a:pPr>
            <a:r>
              <a:rPr lang="zh-CN" altLang="en-US" sz="1000" dirty="0">
                <a:solidFill>
                  <a:srgbClr val="4C4C52"/>
                </a:solidFill>
                <a:effectLst/>
                <a:latin typeface="微软雅黑" panose="020B0503020204020204" charset="-122"/>
                <a:ea typeface="微软雅黑" panose="020B0503020204020204" charset="-122"/>
                <a:sym typeface="+mn-ea"/>
              </a:rPr>
              <a:t>点击此处更换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文本点击</a:t>
            </a:r>
            <a:r>
              <a:rPr lang="zh-CN" altLang="en-US" sz="1000" dirty="0">
                <a:solidFill>
                  <a:srgbClr val="4C4C52"/>
                </a:solidFill>
                <a:effectLst/>
                <a:latin typeface="微软雅黑" panose="020B0503020204020204" charset="-122"/>
                <a:ea typeface="微软雅黑" panose="020B0503020204020204" charset="-122"/>
                <a:sym typeface="+mn-ea"/>
              </a:rPr>
              <a:t>此处更换</a:t>
            </a:r>
            <a:r>
              <a:rPr lang="zh-CN" altLang="en-US" sz="1000" dirty="0" smtClean="0">
                <a:solidFill>
                  <a:srgbClr val="4C4C52"/>
                </a:solidFill>
                <a:effectLst/>
                <a:latin typeface="微软雅黑" panose="020B0503020204020204" charset="-122"/>
                <a:ea typeface="微软雅黑" panose="020B0503020204020204" charset="-122"/>
                <a:sym typeface="+mn-ea"/>
              </a:rPr>
              <a:t>文本</a:t>
            </a:r>
            <a:endParaRPr kumimoji="0" lang="zh-CN" altLang="en-US" sz="1000" b="0" i="0" u="none" strike="noStrike" kern="1200" cap="none" spc="0" normalizeH="0" baseline="0" noProof="1">
              <a:ln>
                <a:noFill/>
              </a:ln>
              <a:solidFill>
                <a:srgbClr val="4C4C52"/>
              </a:solidFill>
              <a:effectLst/>
              <a:uLnTx/>
              <a:uFillTx/>
              <a:latin typeface="微软雅黑" panose="020B0503020204020204" charset="-122"/>
              <a:ea typeface="微软雅黑" panose="020B0503020204020204" charset="-122"/>
              <a:cs typeface="+mn-cs"/>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p:cTn id="23" dur="500" fill="hold"/>
                                        <p:tgtEl>
                                          <p:spTgt spid="63"/>
                                        </p:tgtEl>
                                        <p:attrNameLst>
                                          <p:attrName>ppt_w</p:attrName>
                                        </p:attrNameLst>
                                      </p:cBhvr>
                                      <p:tavLst>
                                        <p:tav tm="0">
                                          <p:val>
                                            <p:fltVal val="0"/>
                                          </p:val>
                                        </p:tav>
                                        <p:tav tm="100000">
                                          <p:val>
                                            <p:strVal val="#ppt_w"/>
                                          </p:val>
                                        </p:tav>
                                      </p:tavLst>
                                    </p:anim>
                                    <p:anim calcmode="lin" valueType="num">
                                      <p:cBhvr>
                                        <p:cTn id="24" dur="500" fill="hold"/>
                                        <p:tgtEl>
                                          <p:spTgt spid="63"/>
                                        </p:tgtEl>
                                        <p:attrNameLst>
                                          <p:attrName>ppt_h</p:attrName>
                                        </p:attrNameLst>
                                      </p:cBhvr>
                                      <p:tavLst>
                                        <p:tav tm="0">
                                          <p:val>
                                            <p:fltVal val="0"/>
                                          </p:val>
                                        </p:tav>
                                        <p:tav tm="100000">
                                          <p:val>
                                            <p:strVal val="#ppt_h"/>
                                          </p:val>
                                        </p:tav>
                                      </p:tavLst>
                                    </p:anim>
                                    <p:animEffect transition="in" filter="fade">
                                      <p:cBhvr>
                                        <p:cTn id="25" dur="500"/>
                                        <p:tgtEl>
                                          <p:spTgt spid="63"/>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p:cTn id="29" dur="500" fill="hold"/>
                                        <p:tgtEl>
                                          <p:spTgt spid="62"/>
                                        </p:tgtEl>
                                        <p:attrNameLst>
                                          <p:attrName>ppt_w</p:attrName>
                                        </p:attrNameLst>
                                      </p:cBhvr>
                                      <p:tavLst>
                                        <p:tav tm="0">
                                          <p:val>
                                            <p:fltVal val="0"/>
                                          </p:val>
                                        </p:tav>
                                        <p:tav tm="100000">
                                          <p:val>
                                            <p:strVal val="#ppt_w"/>
                                          </p:val>
                                        </p:tav>
                                      </p:tavLst>
                                    </p:anim>
                                    <p:anim calcmode="lin" valueType="num">
                                      <p:cBhvr>
                                        <p:cTn id="30" dur="500" fill="hold"/>
                                        <p:tgtEl>
                                          <p:spTgt spid="62"/>
                                        </p:tgtEl>
                                        <p:attrNameLst>
                                          <p:attrName>ppt_h</p:attrName>
                                        </p:attrNameLst>
                                      </p:cBhvr>
                                      <p:tavLst>
                                        <p:tav tm="0">
                                          <p:val>
                                            <p:fltVal val="0"/>
                                          </p:val>
                                        </p:tav>
                                        <p:tav tm="100000">
                                          <p:val>
                                            <p:strVal val="#ppt_h"/>
                                          </p:val>
                                        </p:tav>
                                      </p:tavLst>
                                    </p:anim>
                                    <p:animEffect transition="in" filter="fade">
                                      <p:cBhvr>
                                        <p:cTn id="31" dur="500"/>
                                        <p:tgtEl>
                                          <p:spTgt spid="62"/>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childTnLst>
                          </p:cTn>
                        </p:par>
                        <p:par>
                          <p:cTn id="38" fill="hold">
                            <p:stCondLst>
                              <p:cond delay="3000"/>
                            </p:stCondLst>
                            <p:childTnLst>
                              <p:par>
                                <p:cTn id="39" presetID="1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p:tgtEl>
                                          <p:spTgt spid="3"/>
                                        </p:tgtEl>
                                        <p:attrNameLst>
                                          <p:attrName>ppt_y</p:attrName>
                                        </p:attrNameLst>
                                      </p:cBhvr>
                                      <p:tavLst>
                                        <p:tav tm="0">
                                          <p:val>
                                            <p:strVal val="#ppt_y+#ppt_h*1.125000"/>
                                          </p:val>
                                        </p:tav>
                                        <p:tav tm="100000">
                                          <p:val>
                                            <p:strVal val="#ppt_y"/>
                                          </p:val>
                                        </p:tav>
                                      </p:tavLst>
                                    </p:anim>
                                    <p:animEffect transition="in" filter="wipe(up)">
                                      <p:cBhvr>
                                        <p:cTn id="42" dur="500"/>
                                        <p:tgtEl>
                                          <p:spTgt spid="3"/>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p:tgtEl>
                                          <p:spTgt spid="5"/>
                                        </p:tgtEl>
                                        <p:attrNameLst>
                                          <p:attrName>ppt_y</p:attrName>
                                        </p:attrNameLst>
                                      </p:cBhvr>
                                      <p:tavLst>
                                        <p:tav tm="0">
                                          <p:val>
                                            <p:strVal val="#ppt_y+#ppt_h*1.125000"/>
                                          </p:val>
                                        </p:tav>
                                        <p:tav tm="100000">
                                          <p:val>
                                            <p:strVal val="#ppt_y"/>
                                          </p:val>
                                        </p:tav>
                                      </p:tavLst>
                                    </p:anim>
                                    <p:animEffect transition="in" filter="wipe(up)">
                                      <p:cBhvr>
                                        <p:cTn id="46" dur="500"/>
                                        <p:tgtEl>
                                          <p:spTgt spid="5"/>
                                        </p:tgtEl>
                                      </p:cBhvr>
                                    </p:animEffect>
                                  </p:childTnLst>
                                </p:cTn>
                              </p:par>
                            </p:childTnLst>
                          </p:cTn>
                        </p:par>
                        <p:par>
                          <p:cTn id="47" fill="hold">
                            <p:stCondLst>
                              <p:cond delay="3500"/>
                            </p:stCondLst>
                            <p:childTnLst>
                              <p:par>
                                <p:cTn id="48" presetID="12" presetClass="entr" presetSubtype="4"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p:tgtEl>
                                          <p:spTgt spid="6"/>
                                        </p:tgtEl>
                                        <p:attrNameLst>
                                          <p:attrName>ppt_y</p:attrName>
                                        </p:attrNameLst>
                                      </p:cBhvr>
                                      <p:tavLst>
                                        <p:tav tm="0">
                                          <p:val>
                                            <p:strVal val="#ppt_y+#ppt_h*1.125000"/>
                                          </p:val>
                                        </p:tav>
                                        <p:tav tm="100000">
                                          <p:val>
                                            <p:strVal val="#ppt_y"/>
                                          </p:val>
                                        </p:tav>
                                      </p:tavLst>
                                    </p:anim>
                                    <p:animEffect transition="in" filter="wipe(up)">
                                      <p:cBhvr>
                                        <p:cTn id="51" dur="500"/>
                                        <p:tgtEl>
                                          <p:spTgt spid="6"/>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p:tgtEl>
                                          <p:spTgt spid="7"/>
                                        </p:tgtEl>
                                        <p:attrNameLst>
                                          <p:attrName>ppt_y</p:attrName>
                                        </p:attrNameLst>
                                      </p:cBhvr>
                                      <p:tavLst>
                                        <p:tav tm="0">
                                          <p:val>
                                            <p:strVal val="#ppt_y+#ppt_h*1.125000"/>
                                          </p:val>
                                        </p:tav>
                                        <p:tav tm="100000">
                                          <p:val>
                                            <p:strVal val="#ppt_y"/>
                                          </p:val>
                                        </p:tav>
                                      </p:tavLst>
                                    </p:anim>
                                    <p:animEffect transition="in" filter="wipe(up)">
                                      <p:cBhvr>
                                        <p:cTn id="55" dur="500"/>
                                        <p:tgtEl>
                                          <p:spTgt spid="7"/>
                                        </p:tgtEl>
                                      </p:cBhvr>
                                    </p:animEffect>
                                  </p:childTnLst>
                                </p:cTn>
                              </p:par>
                            </p:childTnLst>
                          </p:cTn>
                        </p:par>
                        <p:par>
                          <p:cTn id="56" fill="hold">
                            <p:stCondLst>
                              <p:cond delay="4000"/>
                            </p:stCondLst>
                            <p:childTnLst>
                              <p:par>
                                <p:cTn id="57" presetID="1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p:tgtEl>
                                          <p:spTgt spid="13"/>
                                        </p:tgtEl>
                                        <p:attrNameLst>
                                          <p:attrName>ppt_y</p:attrName>
                                        </p:attrNameLst>
                                      </p:cBhvr>
                                      <p:tavLst>
                                        <p:tav tm="0">
                                          <p:val>
                                            <p:strVal val="#ppt_y+#ppt_h*1.125000"/>
                                          </p:val>
                                        </p:tav>
                                        <p:tav tm="100000">
                                          <p:val>
                                            <p:strVal val="#ppt_y"/>
                                          </p:val>
                                        </p:tav>
                                      </p:tavLst>
                                    </p:anim>
                                    <p:animEffect transition="in" filter="wipe(up)">
                                      <p:cBhvr>
                                        <p:cTn id="60" dur="500"/>
                                        <p:tgtEl>
                                          <p:spTgt spid="13"/>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p:tgtEl>
                                          <p:spTgt spid="8"/>
                                        </p:tgtEl>
                                        <p:attrNameLst>
                                          <p:attrName>ppt_y</p:attrName>
                                        </p:attrNameLst>
                                      </p:cBhvr>
                                      <p:tavLst>
                                        <p:tav tm="0">
                                          <p:val>
                                            <p:strVal val="#ppt_y+#ppt_h*1.125000"/>
                                          </p:val>
                                        </p:tav>
                                        <p:tav tm="100000">
                                          <p:val>
                                            <p:strVal val="#ppt_y"/>
                                          </p:val>
                                        </p:tav>
                                      </p:tavLst>
                                    </p:anim>
                                    <p:animEffect transition="in" filter="wipe(up)">
                                      <p:cBhvr>
                                        <p:cTn id="6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3" grpId="0" bldLvl="0" animBg="1"/>
      <p:bldP spid="62" grpId="0" bldLvl="0" animBg="1"/>
      <p:bldP spid="63" grpId="0" bldLvl="0" animBg="1"/>
      <p:bldP spid="3" grpId="0"/>
      <p:bldP spid="5" grpId="0"/>
      <p:bldP spid="6" grpId="0"/>
      <p:bldP spid="7" grpId="0"/>
      <p:bldP spid="13"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sp>
        <p:nvSpPr>
          <p:cNvPr id="6" name="任意多边形 5"/>
          <p:cNvSpPr/>
          <p:nvPr/>
        </p:nvSpPr>
        <p:spPr bwMode="auto">
          <a:xfrm rot="10800000">
            <a:off x="5201271" y="2706744"/>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4C4C52"/>
          </a:solidFill>
          <a:ln w="19050">
            <a:noFill/>
          </a:ln>
          <a:effectLst/>
        </p:spPr>
        <p:txBody>
          <a:bodyPr vert="horz" wrap="square" lIns="68573" tIns="34287" rIns="68573" bIns="34287" numCol="1" anchor="t" anchorCtr="0" compatLnSpc="1">
            <a:noAutofit/>
          </a:bodyPr>
          <a:lstStyle/>
          <a:p>
            <a:endParaRPr lang="zh-CN" altLang="en-US">
              <a:solidFill>
                <a:prstClr val="black"/>
              </a:solidFill>
            </a:endParaRPr>
          </a:p>
        </p:txBody>
      </p:sp>
      <p:sp>
        <p:nvSpPr>
          <p:cNvPr id="7" name="任意多边形 6"/>
          <p:cNvSpPr/>
          <p:nvPr/>
        </p:nvSpPr>
        <p:spPr bwMode="auto">
          <a:xfrm rot="14400000">
            <a:off x="6109977" y="2938449"/>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4C4C52"/>
          </a:solidFill>
          <a:ln w="19050">
            <a:noFill/>
          </a:ln>
          <a:effectLst/>
        </p:spPr>
        <p:txBody>
          <a:bodyPr vert="horz" wrap="square" lIns="68573" tIns="34287" rIns="68573" bIns="34287" numCol="1" anchor="t" anchorCtr="0" compatLnSpc="1">
            <a:noAutofit/>
          </a:bodyPr>
          <a:lstStyle/>
          <a:p>
            <a:endParaRPr lang="zh-CN" altLang="en-US">
              <a:solidFill>
                <a:prstClr val="black"/>
              </a:solidFill>
            </a:endParaRPr>
          </a:p>
        </p:txBody>
      </p:sp>
      <p:sp>
        <p:nvSpPr>
          <p:cNvPr id="8" name="任意多边形 7"/>
          <p:cNvSpPr/>
          <p:nvPr/>
        </p:nvSpPr>
        <p:spPr bwMode="auto">
          <a:xfrm rot="18000000">
            <a:off x="6383543" y="3837409"/>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4C4C52"/>
          </a:solidFill>
          <a:ln w="19050">
            <a:noFill/>
          </a:ln>
          <a:effectLst/>
        </p:spPr>
        <p:txBody>
          <a:bodyPr vert="horz" wrap="square" lIns="68573" tIns="34287" rIns="68573" bIns="34287" numCol="1" anchor="t" anchorCtr="0" compatLnSpc="1">
            <a:noAutofit/>
          </a:bodyPr>
          <a:lstStyle/>
          <a:p>
            <a:endParaRPr lang="zh-CN" altLang="en-US">
              <a:solidFill>
                <a:prstClr val="black"/>
              </a:solidFill>
            </a:endParaRPr>
          </a:p>
        </p:txBody>
      </p:sp>
      <p:sp>
        <p:nvSpPr>
          <p:cNvPr id="14" name="任意多边形 13"/>
          <p:cNvSpPr/>
          <p:nvPr/>
        </p:nvSpPr>
        <p:spPr bwMode="auto">
          <a:xfrm rot="10800000" flipH="1" flipV="1">
            <a:off x="5746936" y="4512309"/>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4C4C52"/>
          </a:solidFill>
          <a:ln w="19050">
            <a:noFill/>
          </a:ln>
          <a:effectLst/>
        </p:spPr>
        <p:txBody>
          <a:bodyPr vert="horz" wrap="square" lIns="68573" tIns="34287" rIns="68573" bIns="34287" numCol="1" anchor="t" anchorCtr="0" compatLnSpc="1">
            <a:noAutofit/>
          </a:bodyPr>
          <a:lstStyle/>
          <a:p>
            <a:endParaRPr lang="zh-CN" altLang="en-US" dirty="0">
              <a:solidFill>
                <a:prstClr val="black"/>
              </a:solidFill>
            </a:endParaRPr>
          </a:p>
        </p:txBody>
      </p:sp>
      <p:sp>
        <p:nvSpPr>
          <p:cNvPr id="15" name="任意多边形 14"/>
          <p:cNvSpPr/>
          <p:nvPr/>
        </p:nvSpPr>
        <p:spPr bwMode="auto">
          <a:xfrm rot="14400000" flipH="1" flipV="1">
            <a:off x="4838230" y="4280604"/>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4C4C52"/>
          </a:solidFill>
          <a:ln w="19050">
            <a:noFill/>
          </a:ln>
          <a:effectLst/>
        </p:spPr>
        <p:txBody>
          <a:bodyPr vert="horz" wrap="square" lIns="68573" tIns="34287" rIns="68573" bIns="34287" numCol="1" anchor="t" anchorCtr="0" compatLnSpc="1">
            <a:noAutofit/>
          </a:bodyPr>
          <a:lstStyle/>
          <a:p>
            <a:endParaRPr lang="zh-CN" altLang="en-US">
              <a:solidFill>
                <a:prstClr val="black"/>
              </a:solidFill>
            </a:endParaRPr>
          </a:p>
        </p:txBody>
      </p:sp>
      <p:sp>
        <p:nvSpPr>
          <p:cNvPr id="16" name="任意多边形 15"/>
          <p:cNvSpPr/>
          <p:nvPr/>
        </p:nvSpPr>
        <p:spPr bwMode="auto">
          <a:xfrm rot="18000000" flipH="1" flipV="1">
            <a:off x="4550376" y="3381644"/>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rgbClr val="4C4C52"/>
          </a:solidFill>
          <a:ln w="19050">
            <a:noFill/>
          </a:ln>
          <a:effectLst/>
        </p:spPr>
        <p:txBody>
          <a:bodyPr vert="horz" wrap="square" lIns="68573" tIns="34287" rIns="68573" bIns="34287" numCol="1" anchor="t" anchorCtr="0" compatLnSpc="1">
            <a:noAutofit/>
          </a:bodyPr>
          <a:lstStyle/>
          <a:p>
            <a:endParaRPr lang="zh-CN" altLang="en-US">
              <a:solidFill>
                <a:prstClr val="black"/>
              </a:solidFill>
            </a:endParaRPr>
          </a:p>
        </p:txBody>
      </p:sp>
      <p:sp>
        <p:nvSpPr>
          <p:cNvPr id="17" name="任意多边形 16"/>
          <p:cNvSpPr/>
          <p:nvPr/>
        </p:nvSpPr>
        <p:spPr>
          <a:xfrm flipH="1" flipV="1">
            <a:off x="2858816" y="2784458"/>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rgbClr val="4C4C5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prstClr val="white"/>
              </a:solidFill>
            </a:endParaRPr>
          </a:p>
        </p:txBody>
      </p:sp>
      <p:sp>
        <p:nvSpPr>
          <p:cNvPr id="18" name="任意多边形 17"/>
          <p:cNvSpPr/>
          <p:nvPr/>
        </p:nvSpPr>
        <p:spPr>
          <a:xfrm flipH="1">
            <a:off x="2852734" y="4400325"/>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rgbClr val="4C4C5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prstClr val="white"/>
              </a:solidFill>
            </a:endParaRPr>
          </a:p>
        </p:txBody>
      </p:sp>
      <p:sp>
        <p:nvSpPr>
          <p:cNvPr id="19" name="任意多边形 18"/>
          <p:cNvSpPr/>
          <p:nvPr/>
        </p:nvSpPr>
        <p:spPr>
          <a:xfrm flipV="1">
            <a:off x="7134421" y="2801129"/>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rgbClr val="4C4C5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rgbClr val="080808"/>
              </a:solidFill>
            </a:endParaRPr>
          </a:p>
        </p:txBody>
      </p:sp>
      <p:sp>
        <p:nvSpPr>
          <p:cNvPr id="20" name="任意多边形 19"/>
          <p:cNvSpPr/>
          <p:nvPr/>
        </p:nvSpPr>
        <p:spPr>
          <a:xfrm>
            <a:off x="7136779" y="4390491"/>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rgbClr val="4C4C5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21" name="组合 20"/>
          <p:cNvGrpSpPr/>
          <p:nvPr/>
        </p:nvGrpSpPr>
        <p:grpSpPr>
          <a:xfrm>
            <a:off x="5587499" y="3312945"/>
            <a:ext cx="1028283" cy="1028283"/>
            <a:chOff x="4982373" y="2208496"/>
            <a:chExt cx="2227648" cy="2227648"/>
          </a:xfrm>
          <a:solidFill>
            <a:srgbClr val="57706C"/>
          </a:solidFill>
          <a:effectLst/>
        </p:grpSpPr>
        <p:sp>
          <p:nvSpPr>
            <p:cNvPr id="22" name="椭圆 21"/>
            <p:cNvSpPr/>
            <p:nvPr/>
          </p:nvSpPr>
          <p:spPr>
            <a:xfrm>
              <a:off x="4982373" y="2208496"/>
              <a:ext cx="2227648" cy="2227648"/>
            </a:xfrm>
            <a:prstGeom prst="ellipse">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23" name="Group 35"/>
            <p:cNvGrpSpPr>
              <a:grpSpLocks noChangeAspect="1"/>
            </p:cNvGrpSpPr>
            <p:nvPr/>
          </p:nvGrpSpPr>
          <p:grpSpPr bwMode="auto">
            <a:xfrm>
              <a:off x="7021143" y="3577005"/>
              <a:ext cx="86125" cy="161136"/>
              <a:chOff x="4164" y="2298"/>
              <a:chExt cx="31" cy="58"/>
            </a:xfrm>
            <a:grpFill/>
          </p:grpSpPr>
          <p:sp>
            <p:nvSpPr>
              <p:cNvPr id="24"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a:solidFill>
                    <a:srgbClr val="56777F"/>
                  </a:solidFill>
                </a:endParaRPr>
              </a:p>
            </p:txBody>
          </p:sp>
          <p:sp>
            <p:nvSpPr>
              <p:cNvPr id="25"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ln>
            </p:spPr>
            <p:txBody>
              <a:bodyPr vert="horz" wrap="square" lIns="91440" tIns="45720" rIns="91440" bIns="45720" numCol="1" anchor="t" anchorCtr="0" compatLnSpc="1"/>
              <a:lstStyle/>
              <a:p>
                <a:endParaRPr lang="zh-CN" altLang="en-US">
                  <a:solidFill>
                    <a:srgbClr val="56777F"/>
                  </a:solidFill>
                </a:endParaRPr>
              </a:p>
            </p:txBody>
          </p:sp>
        </p:grpSp>
      </p:grpSp>
      <p:grpSp>
        <p:nvGrpSpPr>
          <p:cNvPr id="26" name="组合 1"/>
          <p:cNvGrpSpPr/>
          <p:nvPr/>
        </p:nvGrpSpPr>
        <p:grpSpPr>
          <a:xfrm>
            <a:off x="1689528" y="1588660"/>
            <a:ext cx="2891155" cy="771890"/>
            <a:chOff x="5376331" y="1747235"/>
            <a:chExt cx="2891155" cy="771890"/>
          </a:xfrm>
        </p:grpSpPr>
        <p:sp>
          <p:nvSpPr>
            <p:cNvPr id="27" name="TextBox 20"/>
            <p:cNvSpPr txBox="1"/>
            <p:nvPr/>
          </p:nvSpPr>
          <p:spPr bwMode="auto">
            <a:xfrm>
              <a:off x="5376331" y="1990440"/>
              <a:ext cx="2891155" cy="528685"/>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spcBef>
                  <a:spcPts val="0"/>
                </a:spcBef>
                <a:buFont typeface="Arial" panose="020B0604020202020204" pitchFamily="34" charset="0"/>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28" name="TextBox 19"/>
            <p:cNvSpPr txBox="1">
              <a:spLocks noChangeArrowheads="1"/>
            </p:cNvSpPr>
            <p:nvPr/>
          </p:nvSpPr>
          <p:spPr bwMode="auto">
            <a:xfrm>
              <a:off x="6260251" y="1747235"/>
              <a:ext cx="2007235"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20000"/>
                </a:spcBef>
                <a:buFont typeface="Arial" panose="020B0604020202020204" pitchFamily="34" charset="0"/>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lang="zh-CN" altLang="en-US" sz="1600" b="1" dirty="0">
                <a:solidFill>
                  <a:srgbClr val="4C4C52"/>
                </a:solidFill>
                <a:latin typeface="微软雅黑" panose="020B0503020204020204" charset="-122"/>
                <a:ea typeface="微软雅黑" panose="020B0503020204020204" charset="-122"/>
                <a:cs typeface="宋体" panose="02010600030101010101" pitchFamily="2" charset="-122"/>
                <a:sym typeface="+mn-ea"/>
              </a:endParaRPr>
            </a:p>
          </p:txBody>
        </p:sp>
      </p:grpSp>
      <p:grpSp>
        <p:nvGrpSpPr>
          <p:cNvPr id="29" name="组合 1"/>
          <p:cNvGrpSpPr/>
          <p:nvPr/>
        </p:nvGrpSpPr>
        <p:grpSpPr>
          <a:xfrm>
            <a:off x="1622853" y="3681497"/>
            <a:ext cx="2927350" cy="776970"/>
            <a:chOff x="5528731" y="2195545"/>
            <a:chExt cx="2927350" cy="776970"/>
          </a:xfrm>
        </p:grpSpPr>
        <p:sp>
          <p:nvSpPr>
            <p:cNvPr id="30" name="TextBox 20"/>
            <p:cNvSpPr txBox="1"/>
            <p:nvPr/>
          </p:nvSpPr>
          <p:spPr bwMode="auto">
            <a:xfrm>
              <a:off x="5528731" y="2443830"/>
              <a:ext cx="2927350" cy="528685"/>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spcBef>
                  <a:spcPts val="0"/>
                </a:spcBef>
                <a:buFont typeface="Arial" panose="020B0604020202020204" pitchFamily="34" charset="0"/>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31" name="TextBox 19"/>
            <p:cNvSpPr txBox="1">
              <a:spLocks noChangeArrowheads="1"/>
            </p:cNvSpPr>
            <p:nvPr/>
          </p:nvSpPr>
          <p:spPr bwMode="auto">
            <a:xfrm>
              <a:off x="6382171" y="2195545"/>
              <a:ext cx="2073910"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base">
                <a:spcBef>
                  <a:spcPct val="0"/>
                </a:spcBef>
                <a:spcAft>
                  <a:spcPct val="0"/>
                </a:spcAft>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lang="zh-CN" altLang="en-US" sz="1600" b="1" dirty="0">
                <a:solidFill>
                  <a:srgbClr val="4C4C52"/>
                </a:solidFill>
                <a:latin typeface="微软雅黑" panose="020B0503020204020204" charset="-122"/>
                <a:ea typeface="微软雅黑" panose="020B0503020204020204" charset="-122"/>
                <a:cs typeface="宋体" panose="02010600030101010101" pitchFamily="2" charset="-122"/>
                <a:sym typeface="+mn-ea"/>
              </a:endParaRPr>
            </a:p>
          </p:txBody>
        </p:sp>
      </p:grpSp>
      <p:grpSp>
        <p:nvGrpSpPr>
          <p:cNvPr id="32" name="组合 1"/>
          <p:cNvGrpSpPr/>
          <p:nvPr/>
        </p:nvGrpSpPr>
        <p:grpSpPr>
          <a:xfrm>
            <a:off x="7601182" y="1588660"/>
            <a:ext cx="2816225" cy="781415"/>
            <a:chOff x="6382171" y="2195545"/>
            <a:chExt cx="2816225" cy="781415"/>
          </a:xfrm>
        </p:grpSpPr>
        <p:sp>
          <p:nvSpPr>
            <p:cNvPr id="33" name="TextBox 20"/>
            <p:cNvSpPr txBox="1"/>
            <p:nvPr/>
          </p:nvSpPr>
          <p:spPr bwMode="auto">
            <a:xfrm>
              <a:off x="6382171" y="2448275"/>
              <a:ext cx="2816225" cy="528685"/>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Bef>
                  <a:spcPts val="0"/>
                </a:spcBef>
                <a:buFont typeface="Arial" panose="020B0604020202020204" pitchFamily="34" charset="0"/>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34" name="TextBox 19"/>
            <p:cNvSpPr txBox="1">
              <a:spLocks noChangeArrowheads="1"/>
            </p:cNvSpPr>
            <p:nvPr/>
          </p:nvSpPr>
          <p:spPr bwMode="auto">
            <a:xfrm>
              <a:off x="6382171" y="2195545"/>
              <a:ext cx="2038350"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20000"/>
                </a:spcBef>
                <a:buFont typeface="Arial" panose="020B0604020202020204" pitchFamily="34" charset="0"/>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lang="zh-CN" altLang="en-US" sz="1600" b="1" dirty="0">
                <a:solidFill>
                  <a:srgbClr val="4C4C52"/>
                </a:solidFill>
                <a:latin typeface="微软雅黑" panose="020B0503020204020204" charset="-122"/>
                <a:ea typeface="微软雅黑" panose="020B0503020204020204" charset="-122"/>
                <a:cs typeface="宋体" panose="02010600030101010101" pitchFamily="2" charset="-122"/>
                <a:sym typeface="+mn-ea"/>
              </a:endParaRPr>
            </a:p>
          </p:txBody>
        </p:sp>
      </p:grpSp>
      <p:grpSp>
        <p:nvGrpSpPr>
          <p:cNvPr id="35" name="组合 1"/>
          <p:cNvGrpSpPr/>
          <p:nvPr/>
        </p:nvGrpSpPr>
        <p:grpSpPr>
          <a:xfrm>
            <a:off x="7601182" y="3671972"/>
            <a:ext cx="2846070" cy="786495"/>
            <a:chOff x="6382171" y="2075530"/>
            <a:chExt cx="2846070" cy="786495"/>
          </a:xfrm>
        </p:grpSpPr>
        <p:sp>
          <p:nvSpPr>
            <p:cNvPr id="36" name="TextBox 20"/>
            <p:cNvSpPr txBox="1"/>
            <p:nvPr/>
          </p:nvSpPr>
          <p:spPr bwMode="auto">
            <a:xfrm>
              <a:off x="6382171" y="2333340"/>
              <a:ext cx="2846070" cy="528685"/>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spcBef>
                  <a:spcPts val="0"/>
                </a:spcBef>
                <a:buFont typeface="Arial" panose="020B0604020202020204" pitchFamily="34" charset="0"/>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37" name="TextBox 19"/>
            <p:cNvSpPr txBox="1">
              <a:spLocks noChangeArrowheads="1"/>
            </p:cNvSpPr>
            <p:nvPr/>
          </p:nvSpPr>
          <p:spPr bwMode="auto">
            <a:xfrm>
              <a:off x="6382171" y="2075530"/>
              <a:ext cx="2022475"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20000"/>
                </a:spcBef>
                <a:buFont typeface="Arial" panose="020B0604020202020204" pitchFamily="34" charset="0"/>
              </a:pPr>
              <a:r>
                <a:rPr lang="zh-CN" altLang="en-US" sz="1600" b="1" dirty="0">
                  <a:solidFill>
                    <a:srgbClr val="4C4C52"/>
                  </a:solidFill>
                  <a:latin typeface="微软雅黑" panose="020B0503020204020204" charset="-122"/>
                  <a:ea typeface="微软雅黑" panose="020B0503020204020204" charset="-122"/>
                  <a:sym typeface="+mn-ea"/>
                </a:rPr>
                <a:t>单击此处输入标题</a:t>
              </a:r>
              <a:endParaRPr lang="zh-CN" altLang="en-US" sz="1600" b="1" dirty="0">
                <a:solidFill>
                  <a:srgbClr val="4C4C52"/>
                </a:solidFill>
                <a:latin typeface="微软雅黑" panose="020B0503020204020204" charset="-122"/>
                <a:ea typeface="微软雅黑" panose="020B0503020204020204" charset="-122"/>
                <a:cs typeface="宋体" panose="02010600030101010101" pitchFamily="2" charset="-122"/>
                <a:sym typeface="+mn-ea"/>
              </a:endParaRPr>
            </a:p>
          </p:txBody>
        </p:sp>
      </p:grpSp>
      <p:sp>
        <p:nvSpPr>
          <p:cNvPr id="38" name="TextBox 19"/>
          <p:cNvSpPr txBox="1">
            <a:spLocks noChangeArrowheads="1"/>
          </p:cNvSpPr>
          <p:nvPr/>
        </p:nvSpPr>
        <p:spPr bwMode="auto">
          <a:xfrm>
            <a:off x="5539105" y="3534410"/>
            <a:ext cx="1124585" cy="584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87" tIns="46643" rIns="93287" bIns="46643"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600" b="1" dirty="0">
                <a:solidFill>
                  <a:schemeClr val="bg1"/>
                </a:solidFill>
                <a:latin typeface="微软雅黑" panose="020B0503020204020204" charset="-122"/>
                <a:ea typeface="微软雅黑" panose="020B0503020204020204" charset="-122"/>
                <a:cs typeface="宋体" panose="02010600030101010101" pitchFamily="2" charset="-122"/>
              </a:rPr>
              <a:t>单击此处输入标题</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par>
                                <p:cTn id="46" presetID="53" presetClass="entr" presetSubtype="16"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fltVal val="0"/>
                                          </p:val>
                                        </p:tav>
                                        <p:tav tm="100000">
                                          <p:val>
                                            <p:strVal val="#ppt_w"/>
                                          </p:val>
                                        </p:tav>
                                      </p:tavLst>
                                    </p:anim>
                                    <p:anim calcmode="lin" valueType="num">
                                      <p:cBhvr>
                                        <p:cTn id="54" dur="500" fill="hold"/>
                                        <p:tgtEl>
                                          <p:spTgt spid="38"/>
                                        </p:tgtEl>
                                        <p:attrNameLst>
                                          <p:attrName>ppt_h</p:attrName>
                                        </p:attrNameLst>
                                      </p:cBhvr>
                                      <p:tavLst>
                                        <p:tav tm="0">
                                          <p:val>
                                            <p:fltVal val="0"/>
                                          </p:val>
                                        </p:tav>
                                        <p:tav tm="100000">
                                          <p:val>
                                            <p:strVal val="#ppt_h"/>
                                          </p:val>
                                        </p:tav>
                                      </p:tavLst>
                                    </p:anim>
                                    <p:animEffect transition="in" filter="fade">
                                      <p:cBhvr>
                                        <p:cTn id="55" dur="500"/>
                                        <p:tgtEl>
                                          <p:spTgt spid="38"/>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Effect transition="in" filter="fade">
                                      <p:cBhvr>
                                        <p:cTn id="60" dur="500"/>
                                        <p:tgtEl>
                                          <p:spTgt spid="8"/>
                                        </p:tgtEl>
                                      </p:cBhvr>
                                    </p:animEffect>
                                  </p:childTnLst>
                                </p:cTn>
                              </p:par>
                            </p:childTnLst>
                          </p:cTn>
                        </p:par>
                        <p:par>
                          <p:cTn id="61" fill="hold">
                            <p:stCondLst>
                              <p:cond delay="2000"/>
                            </p:stCondLst>
                            <p:childTnLst>
                              <p:par>
                                <p:cTn id="62" presetID="42" presetClass="entr" presetSubtype="0" fill="hold"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anim calcmode="lin" valueType="num">
                                      <p:cBhvr>
                                        <p:cTn id="70" dur="500" fill="hold"/>
                                        <p:tgtEl>
                                          <p:spTgt spid="29"/>
                                        </p:tgtEl>
                                        <p:attrNameLst>
                                          <p:attrName>ppt_x</p:attrName>
                                        </p:attrNameLst>
                                      </p:cBhvr>
                                      <p:tavLst>
                                        <p:tav tm="0">
                                          <p:val>
                                            <p:strVal val="#ppt_x"/>
                                          </p:val>
                                        </p:tav>
                                        <p:tav tm="100000">
                                          <p:val>
                                            <p:strVal val="#ppt_x"/>
                                          </p:val>
                                        </p:tav>
                                      </p:tavLst>
                                    </p:anim>
                                    <p:anim calcmode="lin" valueType="num">
                                      <p:cBhvr>
                                        <p:cTn id="71" dur="500" fill="hold"/>
                                        <p:tgtEl>
                                          <p:spTgt spid="29"/>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500"/>
                                        <p:tgtEl>
                                          <p:spTgt spid="32"/>
                                        </p:tgtEl>
                                      </p:cBhvr>
                                    </p:animEffect>
                                    <p:anim calcmode="lin" valueType="num">
                                      <p:cBhvr>
                                        <p:cTn id="75" dur="500" fill="hold"/>
                                        <p:tgtEl>
                                          <p:spTgt spid="32"/>
                                        </p:tgtEl>
                                        <p:attrNameLst>
                                          <p:attrName>ppt_x</p:attrName>
                                        </p:attrNameLst>
                                      </p:cBhvr>
                                      <p:tavLst>
                                        <p:tav tm="0">
                                          <p:val>
                                            <p:strVal val="#ppt_x"/>
                                          </p:val>
                                        </p:tav>
                                        <p:tav tm="100000">
                                          <p:val>
                                            <p:strVal val="#ppt_x"/>
                                          </p:val>
                                        </p:tav>
                                      </p:tavLst>
                                    </p:anim>
                                    <p:anim calcmode="lin" valueType="num">
                                      <p:cBhvr>
                                        <p:cTn id="76" dur="500" fill="hold"/>
                                        <p:tgtEl>
                                          <p:spTgt spid="32"/>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500"/>
                                        <p:tgtEl>
                                          <p:spTgt spid="35"/>
                                        </p:tgtEl>
                                      </p:cBhvr>
                                    </p:animEffect>
                                    <p:anim calcmode="lin" valueType="num">
                                      <p:cBhvr>
                                        <p:cTn id="80" dur="500" fill="hold"/>
                                        <p:tgtEl>
                                          <p:spTgt spid="35"/>
                                        </p:tgtEl>
                                        <p:attrNameLst>
                                          <p:attrName>ppt_x</p:attrName>
                                        </p:attrNameLst>
                                      </p:cBhvr>
                                      <p:tavLst>
                                        <p:tav tm="0">
                                          <p:val>
                                            <p:strVal val="#ppt_x"/>
                                          </p:val>
                                        </p:tav>
                                        <p:tav tm="100000">
                                          <p:val>
                                            <p:strVal val="#ppt_x"/>
                                          </p:val>
                                        </p:tav>
                                      </p:tavLst>
                                    </p:anim>
                                    <p:anim calcmode="lin" valueType="num">
                                      <p:cBhvr>
                                        <p:cTn id="81" dur="500" fill="hold"/>
                                        <p:tgtEl>
                                          <p:spTgt spid="35"/>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fade">
                                      <p:cBhvr>
                                        <p:cTn id="89" dur="500"/>
                                        <p:tgtEl>
                                          <p:spTgt spid="20"/>
                                        </p:tgtEl>
                                      </p:cBhvr>
                                    </p:animEffect>
                                    <p:anim calcmode="lin" valueType="num">
                                      <p:cBhvr>
                                        <p:cTn id="90" dur="500" fill="hold"/>
                                        <p:tgtEl>
                                          <p:spTgt spid="20"/>
                                        </p:tgtEl>
                                        <p:attrNameLst>
                                          <p:attrName>ppt_x</p:attrName>
                                        </p:attrNameLst>
                                      </p:cBhvr>
                                      <p:tavLst>
                                        <p:tav tm="0">
                                          <p:val>
                                            <p:strVal val="#ppt_x"/>
                                          </p:val>
                                        </p:tav>
                                        <p:tav tm="100000">
                                          <p:val>
                                            <p:strVal val="#ppt_x"/>
                                          </p:val>
                                        </p:tav>
                                      </p:tavLst>
                                    </p:anim>
                                    <p:anim calcmode="lin" valueType="num">
                                      <p:cBhvr>
                                        <p:cTn id="91" dur="500" fill="hold"/>
                                        <p:tgtEl>
                                          <p:spTgt spid="2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fade">
                                      <p:cBhvr>
                                        <p:cTn id="94" dur="500"/>
                                        <p:tgtEl>
                                          <p:spTgt spid="17"/>
                                        </p:tgtEl>
                                      </p:cBhvr>
                                    </p:animEffect>
                                    <p:anim calcmode="lin" valueType="num">
                                      <p:cBhvr>
                                        <p:cTn id="95" dur="500" fill="hold"/>
                                        <p:tgtEl>
                                          <p:spTgt spid="17"/>
                                        </p:tgtEl>
                                        <p:attrNameLst>
                                          <p:attrName>ppt_x</p:attrName>
                                        </p:attrNameLst>
                                      </p:cBhvr>
                                      <p:tavLst>
                                        <p:tav tm="0">
                                          <p:val>
                                            <p:strVal val="#ppt_x"/>
                                          </p:val>
                                        </p:tav>
                                        <p:tav tm="100000">
                                          <p:val>
                                            <p:strVal val="#ppt_x"/>
                                          </p:val>
                                        </p:tav>
                                      </p:tavLst>
                                    </p:anim>
                                    <p:anim calcmode="lin" valueType="num">
                                      <p:cBhvr>
                                        <p:cTn id="96" dur="500" fill="hold"/>
                                        <p:tgtEl>
                                          <p:spTgt spid="17"/>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fade">
                                      <p:cBhvr>
                                        <p:cTn id="99" dur="500"/>
                                        <p:tgtEl>
                                          <p:spTgt spid="18"/>
                                        </p:tgtEl>
                                      </p:cBhvr>
                                    </p:animEffect>
                                    <p:anim calcmode="lin" valueType="num">
                                      <p:cBhvr>
                                        <p:cTn id="100" dur="500" fill="hold"/>
                                        <p:tgtEl>
                                          <p:spTgt spid="18"/>
                                        </p:tgtEl>
                                        <p:attrNameLst>
                                          <p:attrName>ppt_x</p:attrName>
                                        </p:attrNameLst>
                                      </p:cBhvr>
                                      <p:tavLst>
                                        <p:tav tm="0">
                                          <p:val>
                                            <p:strVal val="#ppt_x"/>
                                          </p:val>
                                        </p:tav>
                                        <p:tav tm="100000">
                                          <p:val>
                                            <p:strVal val="#ppt_x"/>
                                          </p:val>
                                        </p:tav>
                                      </p:tavLst>
                                    </p:anim>
                                    <p:anim calcmode="lin" valueType="num">
                                      <p:cBhvr>
                                        <p:cTn id="101"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bldLvl="0" animBg="1"/>
      <p:bldP spid="7" grpId="0" bldLvl="0" animBg="1"/>
      <p:bldP spid="8"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4"/>
          <a:stretch>
            <a:fillRect/>
          </a:stretch>
        </p:blipFill>
        <p:spPr>
          <a:xfrm>
            <a:off x="4445" y="-17145"/>
            <a:ext cx="3872865" cy="2105660"/>
          </a:xfrm>
          <a:prstGeom prst="rect">
            <a:avLst/>
          </a:prstGeom>
        </p:spPr>
      </p:pic>
      <p:sp>
        <p:nvSpPr>
          <p:cNvPr id="5" name="文本框 4"/>
          <p:cNvSpPr txBox="1"/>
          <p:nvPr/>
        </p:nvSpPr>
        <p:spPr>
          <a:xfrm>
            <a:off x="2980690" y="3605530"/>
            <a:ext cx="6228715" cy="755650"/>
          </a:xfrm>
          <a:prstGeom prst="rect">
            <a:avLst/>
          </a:prstGeom>
          <a:noFill/>
        </p:spPr>
        <p:txBody>
          <a:bodyPr wrap="square" rtlCol="0">
            <a:spAutoFit/>
          </a:bodyPr>
          <a:lstStyle/>
          <a:p>
            <a:pPr algn="ctr" fontAlgn="auto">
              <a:lnSpc>
                <a:spcPct val="180000"/>
              </a:lnSpc>
            </a:pPr>
            <a:r>
              <a:rPr lang="zh-CN" altLang="en-US" sz="1200">
                <a:solidFill>
                  <a:schemeClr val="tx1">
                    <a:lumMod val="75000"/>
                    <a:lumOff val="25000"/>
                  </a:schemeClr>
                </a:solidFill>
                <a:latin typeface="方正宋刻本秀楷简体" panose="02000000000000000000" charset="-122"/>
                <a:ea typeface="方正宋刻本秀楷简体" panose="02000000000000000000" charset="-122"/>
                <a:sym typeface="+mn-ea"/>
              </a:rPr>
              <a:t>For our ever-lasting friendship, send sincere blessings and warm greetings to my friends whom I miss so much.</a:t>
            </a:r>
          </a:p>
        </p:txBody>
      </p:sp>
      <p:sp>
        <p:nvSpPr>
          <p:cNvPr id="8" name="文本框 7"/>
          <p:cNvSpPr txBox="1"/>
          <p:nvPr/>
        </p:nvSpPr>
        <p:spPr>
          <a:xfrm>
            <a:off x="2208530" y="2187575"/>
            <a:ext cx="7773035" cy="1322070"/>
          </a:xfrm>
          <a:prstGeom prst="rect">
            <a:avLst/>
          </a:prstGeom>
          <a:noFill/>
        </p:spPr>
        <p:txBody>
          <a:bodyPr wrap="square" rtlCol="0">
            <a:spAutoFit/>
          </a:bodyPr>
          <a:lstStyle/>
          <a:p>
            <a:pPr algn="ctr"/>
            <a:r>
              <a:rPr lang="zh-CN" altLang="en-US" sz="8000">
                <a:solidFill>
                  <a:srgbClr val="4C4C52"/>
                </a:solidFill>
                <a:latin typeface="中山行书百年纪念版" panose="02010609000101010101" charset="-122"/>
                <a:ea typeface="中山行书百年纪念版" panose="02010609000101010101" charset="-122"/>
              </a:rPr>
              <a:t>谢谢您的观看</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4" fill="hold" grpId="1"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208770" y="1147445"/>
            <a:ext cx="1106170" cy="2501900"/>
          </a:xfrm>
          <a:prstGeom prst="rect">
            <a:avLst/>
          </a:prstGeom>
          <a:noFill/>
        </p:spPr>
        <p:txBody>
          <a:bodyPr vert="eaVert" wrap="square" rtlCol="0">
            <a:spAutoFit/>
          </a:bodyPr>
          <a:lstStyle/>
          <a:p>
            <a:r>
              <a:rPr lang="zh-CN" altLang="en-US" sz="6000">
                <a:solidFill>
                  <a:srgbClr val="4C4C52"/>
                </a:solidFill>
                <a:latin typeface="中山行书百年纪念版" panose="02010609000101010101" charset="-122"/>
                <a:ea typeface="中山行书百年纪念版" panose="02010609000101010101" charset="-122"/>
              </a:rPr>
              <a:t>第一章</a:t>
            </a:r>
          </a:p>
        </p:txBody>
      </p:sp>
      <p:sp>
        <p:nvSpPr>
          <p:cNvPr id="9" name="文本框 8"/>
          <p:cNvSpPr txBox="1"/>
          <p:nvPr/>
        </p:nvSpPr>
        <p:spPr>
          <a:xfrm>
            <a:off x="8252460" y="1148080"/>
            <a:ext cx="551815" cy="4083685"/>
          </a:xfrm>
          <a:prstGeom prst="rect">
            <a:avLst/>
          </a:prstGeom>
          <a:noFill/>
        </p:spPr>
        <p:txBody>
          <a:bodyPr vert="eaVert" wrap="square" rtlCol="0">
            <a:spAutoFit/>
          </a:bodyPr>
          <a:lstStyle/>
          <a:p>
            <a:r>
              <a:rPr lang="zh-CN" altLang="en-US" sz="2400">
                <a:solidFill>
                  <a:srgbClr val="4C4C52"/>
                </a:solidFill>
                <a:latin typeface="方正宋刻本秀楷简体" panose="02000000000000000000" charset="-122"/>
                <a:ea typeface="方正宋刻本秀楷简体" panose="02000000000000000000" charset="-122"/>
              </a:rPr>
              <a:t>单击此处输入标题文本</a:t>
            </a:r>
          </a:p>
        </p:txBody>
      </p:sp>
      <p:sp>
        <p:nvSpPr>
          <p:cNvPr id="10" name="文本框 9"/>
          <p:cNvSpPr txBox="1"/>
          <p:nvPr/>
        </p:nvSpPr>
        <p:spPr>
          <a:xfrm>
            <a:off x="1847215" y="1146175"/>
            <a:ext cx="6092190" cy="4084320"/>
          </a:xfrm>
          <a:prstGeom prst="rect">
            <a:avLst/>
          </a:prstGeom>
          <a:noFill/>
        </p:spPr>
        <p:txBody>
          <a:bodyPr vert="eaVert" wrap="square" rtlCol="0">
            <a:spAutoFit/>
          </a:bodyPr>
          <a:lstStyle/>
          <a:p>
            <a:pPr fontAlgn="auto">
              <a:lnSpc>
                <a:spcPct val="200000"/>
              </a:lnSpc>
            </a:pPr>
            <a:r>
              <a:rPr lang="zh-CN" altLang="en-US" sz="1600">
                <a:solidFill>
                  <a:srgbClr val="4C4C52"/>
                </a:solidFill>
                <a:latin typeface="方正宋刻本秀楷简体" panose="02000000000000000000" charset="-122"/>
                <a:ea typeface="方正宋刻本秀楷简体" panose="02000000000000000000" charset="-122"/>
              </a:rPr>
              <a:t>曲曲折折的荷塘上面，弥望的是田田的叶子。叶子出水很高，像亭亭的舞女的裙。层层的叶子中间，零星地点缀着些白花，有袅娜地开着的，有羞涩地打着朵儿的；正如一粒粒的明珠，又如碧天里的星星，又如刚出浴的美人。微风过处，送来缕缕清香，仿佛远处高楼上渺茫的歌声似的。这时候叶子与花也有一丝的颤动，像闪电般，霎时传过荷塘的那边去了。叶子本是肩并肩密密地挨着，这便宛然有了一道凝碧的波痕。叶子底下是脉脉的流水，遮住了，不能见一些颜色；而叶子却更见风致了。</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9"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ppt_x</p:attrName>
                                        </p:attrNameLst>
                                      </p:cBhvr>
                                      <p:tavLst>
                                        <p:tav tm="0">
                                          <p:val>
                                            <p:strVal val="#ppt_x-.2"/>
                                          </p:val>
                                        </p:tav>
                                        <p:tav tm="100000">
                                          <p:val>
                                            <p:strVal val="#ppt_x"/>
                                          </p:val>
                                        </p:tav>
                                      </p:tavLst>
                                    </p:anim>
                                    <p:anim calcmode="lin" valueType="num">
                                      <p:cBhvr>
                                        <p:cTn id="20"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grpSp>
        <p:nvGrpSpPr>
          <p:cNvPr id="66" name="组合 65"/>
          <p:cNvGrpSpPr/>
          <p:nvPr/>
        </p:nvGrpSpPr>
        <p:grpSpPr>
          <a:xfrm>
            <a:off x="5384800" y="2637790"/>
            <a:ext cx="1333500" cy="1333500"/>
            <a:chOff x="8480" y="4154"/>
            <a:chExt cx="2100" cy="2100"/>
          </a:xfrm>
        </p:grpSpPr>
        <p:sp>
          <p:nvSpPr>
            <p:cNvPr id="36" name="泪滴形 35"/>
            <p:cNvSpPr/>
            <p:nvPr/>
          </p:nvSpPr>
          <p:spPr>
            <a:xfrm rot="2700000" flipH="1">
              <a:off x="8480" y="4154"/>
              <a:ext cx="2101" cy="2100"/>
            </a:xfrm>
            <a:prstGeom prst="teardrop">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C4C52"/>
                </a:solidFill>
              </a:endParaRPr>
            </a:p>
          </p:txBody>
        </p:sp>
        <p:pic>
          <p:nvPicPr>
            <p:cNvPr id="37" name="图形 29" descr="聊天"/>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59" y="4610"/>
              <a:ext cx="943" cy="943"/>
            </a:xfrm>
            <a:prstGeom prst="rect">
              <a:avLst/>
            </a:prstGeom>
          </p:spPr>
        </p:pic>
      </p:grpSp>
      <p:grpSp>
        <p:nvGrpSpPr>
          <p:cNvPr id="67" name="组合 66"/>
          <p:cNvGrpSpPr/>
          <p:nvPr/>
        </p:nvGrpSpPr>
        <p:grpSpPr>
          <a:xfrm>
            <a:off x="4528820" y="3750310"/>
            <a:ext cx="1333500" cy="1333500"/>
            <a:chOff x="7132" y="5906"/>
            <a:chExt cx="2100" cy="2100"/>
          </a:xfrm>
        </p:grpSpPr>
        <p:sp>
          <p:nvSpPr>
            <p:cNvPr id="34" name="泪滴形 33"/>
            <p:cNvSpPr/>
            <p:nvPr/>
          </p:nvSpPr>
          <p:spPr>
            <a:xfrm rot="13500000">
              <a:off x="7132" y="5906"/>
              <a:ext cx="2101" cy="2100"/>
            </a:xfrm>
            <a:prstGeom prst="teardrop">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C4C52"/>
                </a:solidFill>
              </a:endParaRPr>
            </a:p>
          </p:txBody>
        </p:sp>
        <p:pic>
          <p:nvPicPr>
            <p:cNvPr id="38" name="图形 31" descr="思想气泡"/>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23" y="6476"/>
              <a:ext cx="943" cy="943"/>
            </a:xfrm>
            <a:prstGeom prst="rect">
              <a:avLst/>
            </a:prstGeom>
          </p:spPr>
        </p:pic>
      </p:grpSp>
      <p:grpSp>
        <p:nvGrpSpPr>
          <p:cNvPr id="68" name="组合 67"/>
          <p:cNvGrpSpPr/>
          <p:nvPr/>
        </p:nvGrpSpPr>
        <p:grpSpPr>
          <a:xfrm>
            <a:off x="6272530" y="3750310"/>
            <a:ext cx="1333500" cy="1333500"/>
            <a:chOff x="9878" y="5906"/>
            <a:chExt cx="2100" cy="2100"/>
          </a:xfrm>
        </p:grpSpPr>
        <p:sp>
          <p:nvSpPr>
            <p:cNvPr id="35" name="泪滴形 34"/>
            <p:cNvSpPr/>
            <p:nvPr/>
          </p:nvSpPr>
          <p:spPr>
            <a:xfrm rot="2700000">
              <a:off x="9878" y="5906"/>
              <a:ext cx="2101" cy="2100"/>
            </a:xfrm>
            <a:prstGeom prst="teardrop">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C4C52"/>
                </a:solidFill>
              </a:endParaRPr>
            </a:p>
          </p:txBody>
        </p:sp>
        <p:pic>
          <p:nvPicPr>
            <p:cNvPr id="39" name="图形 33" descr="网络"/>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49" y="6483"/>
              <a:ext cx="943" cy="943"/>
            </a:xfrm>
            <a:prstGeom prst="rect">
              <a:avLst/>
            </a:prstGeom>
          </p:spPr>
        </p:pic>
      </p:grpSp>
      <p:sp>
        <p:nvSpPr>
          <p:cNvPr id="82" name="文本框 81"/>
          <p:cNvSpPr txBox="1"/>
          <p:nvPr/>
        </p:nvSpPr>
        <p:spPr>
          <a:xfrm>
            <a:off x="6761480" y="2668270"/>
            <a:ext cx="2883535" cy="526811"/>
          </a:xfrm>
          <a:prstGeom prst="rect">
            <a:avLst/>
          </a:prstGeom>
          <a:noFill/>
        </p:spPr>
        <p:txBody>
          <a:bodyPr wrap="square" rtlCol="0">
            <a:spAutoFit/>
          </a:bodyPr>
          <a:lstStyle/>
          <a:p>
            <a:pPr algn="l">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83" name="文本框 82"/>
          <p:cNvSpPr txBox="1"/>
          <p:nvPr/>
        </p:nvSpPr>
        <p:spPr>
          <a:xfrm>
            <a:off x="6762115" y="23615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rgbClr val="4C4C52"/>
                </a:solidFill>
                <a:latin typeface="微软雅黑" panose="020B0503020204020204" charset="-122"/>
                <a:ea typeface="微软雅黑" panose="020B0503020204020204" charset="-122"/>
                <a:sym typeface="+mn-ea"/>
              </a:rPr>
              <a:t>单击此处输入标题</a:t>
            </a:r>
            <a:endParaRPr lang="zh-CN" altLang="en-US" sz="1400" b="1" dirty="0">
              <a:solidFill>
                <a:srgbClr val="4C4C52"/>
              </a:solidFill>
              <a:latin typeface="微软雅黑" panose="020B0503020204020204" charset="-122"/>
              <a:ea typeface="微软雅黑" panose="020B0503020204020204" charset="-122"/>
              <a:sym typeface="+mn-ea"/>
            </a:endParaRPr>
          </a:p>
        </p:txBody>
      </p:sp>
      <p:sp>
        <p:nvSpPr>
          <p:cNvPr id="60" name="文本框 59"/>
          <p:cNvSpPr txBox="1"/>
          <p:nvPr/>
        </p:nvSpPr>
        <p:spPr>
          <a:xfrm>
            <a:off x="7983855" y="4116705"/>
            <a:ext cx="2304415" cy="526811"/>
          </a:xfrm>
          <a:prstGeom prst="rect">
            <a:avLst/>
          </a:prstGeom>
          <a:noFill/>
        </p:spPr>
        <p:txBody>
          <a:bodyPr wrap="square" rtlCol="0">
            <a:spAutoFit/>
          </a:bodyPr>
          <a:lstStyle/>
          <a:p>
            <a:pPr algn="l">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61" name="文本框 60"/>
          <p:cNvSpPr txBox="1"/>
          <p:nvPr/>
        </p:nvSpPr>
        <p:spPr>
          <a:xfrm>
            <a:off x="7984490" y="381000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zh-CN" altLang="en-US" sz="1400" b="1">
                <a:solidFill>
                  <a:srgbClr val="4C4C52"/>
                </a:solidFill>
                <a:latin typeface="微软雅黑" panose="020B0503020204020204" charset="-122"/>
                <a:ea typeface="微软雅黑" panose="020B0503020204020204" charset="-122"/>
                <a:sym typeface="+mn-ea"/>
              </a:rPr>
              <a:t>单击此处输入标题</a:t>
            </a:r>
            <a:endParaRPr lang="zh-CN" altLang="en-US" sz="1400" b="1" dirty="0">
              <a:solidFill>
                <a:srgbClr val="4C4C52"/>
              </a:solidFill>
              <a:latin typeface="微软雅黑" panose="020B0503020204020204" charset="-122"/>
              <a:ea typeface="微软雅黑" panose="020B0503020204020204" charset="-122"/>
              <a:sym typeface="+mn-ea"/>
            </a:endParaRPr>
          </a:p>
        </p:txBody>
      </p:sp>
      <p:sp>
        <p:nvSpPr>
          <p:cNvPr id="62" name="文本框 61"/>
          <p:cNvSpPr txBox="1"/>
          <p:nvPr/>
        </p:nvSpPr>
        <p:spPr>
          <a:xfrm>
            <a:off x="1816735" y="4187190"/>
            <a:ext cx="2304415" cy="526811"/>
          </a:xfrm>
          <a:prstGeom prst="rect">
            <a:avLst/>
          </a:prstGeom>
          <a:noFill/>
        </p:spPr>
        <p:txBody>
          <a:bodyPr wrap="square" rtlCol="0">
            <a:spAutoFit/>
          </a:bodyPr>
          <a:lstStyle/>
          <a:p>
            <a:pPr algn="r">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63" name="文本框 62"/>
          <p:cNvSpPr txBox="1"/>
          <p:nvPr/>
        </p:nvSpPr>
        <p:spPr>
          <a:xfrm>
            <a:off x="2366010" y="388048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a:solidFill>
                  <a:srgbClr val="4C4C52"/>
                </a:solidFill>
                <a:latin typeface="微软雅黑" panose="020B0503020204020204" charset="-122"/>
                <a:ea typeface="微软雅黑" panose="020B0503020204020204" charset="-122"/>
                <a:sym typeface="+mn-ea"/>
              </a:rPr>
              <a:t>单击此处输入标题</a:t>
            </a:r>
            <a:endParaRPr lang="zh-CN" altLang="en-US" sz="1400" b="1" dirty="0">
              <a:solidFill>
                <a:srgbClr val="4C4C52"/>
              </a:solidFill>
              <a:latin typeface="微软雅黑" panose="020B0503020204020204" charset="-122"/>
              <a:ea typeface="微软雅黑" panose="020B0503020204020204" charset="-122"/>
              <a:sym typeface="+mn-ea"/>
            </a:endParaRPr>
          </a:p>
        </p:txBody>
      </p:sp>
      <p:sp>
        <p:nvSpPr>
          <p:cNvPr id="64" name="文本框 63"/>
          <p:cNvSpPr txBox="1"/>
          <p:nvPr/>
        </p:nvSpPr>
        <p:spPr>
          <a:xfrm>
            <a:off x="2240280" y="2668270"/>
            <a:ext cx="2883535" cy="526811"/>
          </a:xfrm>
          <a:prstGeom prst="rect">
            <a:avLst/>
          </a:prstGeom>
          <a:noFill/>
        </p:spPr>
        <p:txBody>
          <a:bodyPr wrap="square" rtlCol="0">
            <a:spAutoFit/>
          </a:bodyPr>
          <a:lstStyle/>
          <a:p>
            <a:pPr algn="r">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65" name="文本框 64"/>
          <p:cNvSpPr txBox="1"/>
          <p:nvPr/>
        </p:nvSpPr>
        <p:spPr>
          <a:xfrm>
            <a:off x="3353435" y="2361565"/>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r"/>
            <a:r>
              <a:rPr lang="zh-CN" altLang="en-US" sz="1400" b="1">
                <a:solidFill>
                  <a:srgbClr val="4C4C52"/>
                </a:solidFill>
                <a:latin typeface="微软雅黑" panose="020B0503020204020204" charset="-122"/>
                <a:ea typeface="微软雅黑" panose="020B0503020204020204" charset="-122"/>
                <a:sym typeface="+mn-ea"/>
              </a:rPr>
              <a:t>单击此处输入标题</a:t>
            </a:r>
            <a:endParaRPr lang="zh-CN" altLang="en-US" sz="1400" b="1" dirty="0">
              <a:solidFill>
                <a:srgbClr val="4C4C52"/>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p:cTn id="23" dur="500" fill="hold"/>
                                        <p:tgtEl>
                                          <p:spTgt spid="68"/>
                                        </p:tgtEl>
                                        <p:attrNameLst>
                                          <p:attrName>ppt_w</p:attrName>
                                        </p:attrNameLst>
                                      </p:cBhvr>
                                      <p:tavLst>
                                        <p:tav tm="0">
                                          <p:val>
                                            <p:fltVal val="0"/>
                                          </p:val>
                                        </p:tav>
                                        <p:tav tm="100000">
                                          <p:val>
                                            <p:strVal val="#ppt_w"/>
                                          </p:val>
                                        </p:tav>
                                      </p:tavLst>
                                    </p:anim>
                                    <p:anim calcmode="lin" valueType="num">
                                      <p:cBhvr>
                                        <p:cTn id="24" dur="500" fill="hold"/>
                                        <p:tgtEl>
                                          <p:spTgt spid="68"/>
                                        </p:tgtEl>
                                        <p:attrNameLst>
                                          <p:attrName>ppt_h</p:attrName>
                                        </p:attrNameLst>
                                      </p:cBhvr>
                                      <p:tavLst>
                                        <p:tav tm="0">
                                          <p:val>
                                            <p:fltVal val="0"/>
                                          </p:val>
                                        </p:tav>
                                        <p:tav tm="100000">
                                          <p:val>
                                            <p:strVal val="#ppt_h"/>
                                          </p:val>
                                        </p:tav>
                                      </p:tavLst>
                                    </p:anim>
                                    <p:animEffect transition="in" filter="fade">
                                      <p:cBhvr>
                                        <p:cTn id="25" dur="500"/>
                                        <p:tgtEl>
                                          <p:spTgt spid="68"/>
                                        </p:tgtEl>
                                      </p:cBhvr>
                                    </p:animEffect>
                                  </p:childTnLst>
                                </p:cTn>
                              </p:par>
                              <p:par>
                                <p:cTn id="26" presetID="53" presetClass="entr" presetSubtype="16" fill="hold" nodeType="withEffect">
                                  <p:stCondLst>
                                    <p:cond delay="0"/>
                                  </p:stCondLst>
                                  <p:childTnLst>
                                    <p:set>
                                      <p:cBhvr>
                                        <p:cTn id="27" dur="1" fill="hold">
                                          <p:stCondLst>
                                            <p:cond delay="0"/>
                                          </p:stCondLst>
                                        </p:cTn>
                                        <p:tgtEl>
                                          <p:spTgt spid="67"/>
                                        </p:tgtEl>
                                        <p:attrNameLst>
                                          <p:attrName>style.visibility</p:attrName>
                                        </p:attrNameLst>
                                      </p:cBhvr>
                                      <p:to>
                                        <p:strVal val="visible"/>
                                      </p:to>
                                    </p:set>
                                    <p:anim calcmode="lin" valueType="num">
                                      <p:cBhvr>
                                        <p:cTn id="28" dur="500" fill="hold"/>
                                        <p:tgtEl>
                                          <p:spTgt spid="67"/>
                                        </p:tgtEl>
                                        <p:attrNameLst>
                                          <p:attrName>ppt_w</p:attrName>
                                        </p:attrNameLst>
                                      </p:cBhvr>
                                      <p:tavLst>
                                        <p:tav tm="0">
                                          <p:val>
                                            <p:fltVal val="0"/>
                                          </p:val>
                                        </p:tav>
                                        <p:tav tm="100000">
                                          <p:val>
                                            <p:strVal val="#ppt_w"/>
                                          </p:val>
                                        </p:tav>
                                      </p:tavLst>
                                    </p:anim>
                                    <p:anim calcmode="lin" valueType="num">
                                      <p:cBhvr>
                                        <p:cTn id="29" dur="500" fill="hold"/>
                                        <p:tgtEl>
                                          <p:spTgt spid="67"/>
                                        </p:tgtEl>
                                        <p:attrNameLst>
                                          <p:attrName>ppt_h</p:attrName>
                                        </p:attrNameLst>
                                      </p:cBhvr>
                                      <p:tavLst>
                                        <p:tav tm="0">
                                          <p:val>
                                            <p:fltVal val="0"/>
                                          </p:val>
                                        </p:tav>
                                        <p:tav tm="100000">
                                          <p:val>
                                            <p:strVal val="#ppt_h"/>
                                          </p:val>
                                        </p:tav>
                                      </p:tavLst>
                                    </p:anim>
                                    <p:animEffect transition="in" filter="fade">
                                      <p:cBhvr>
                                        <p:cTn id="30" dur="500"/>
                                        <p:tgtEl>
                                          <p:spTgt spid="67"/>
                                        </p:tgtEl>
                                      </p:cBhvr>
                                    </p:animEffect>
                                  </p:childTnLst>
                                </p:cTn>
                              </p:par>
                              <p:par>
                                <p:cTn id="31" presetID="53" presetClass="entr" presetSubtype="16" fill="hold" nodeType="withEffect">
                                  <p:stCondLst>
                                    <p:cond delay="0"/>
                                  </p:stCondLst>
                                  <p:childTnLst>
                                    <p:set>
                                      <p:cBhvr>
                                        <p:cTn id="32" dur="1" fill="hold">
                                          <p:stCondLst>
                                            <p:cond delay="0"/>
                                          </p:stCondLst>
                                        </p:cTn>
                                        <p:tgtEl>
                                          <p:spTgt spid="66"/>
                                        </p:tgtEl>
                                        <p:attrNameLst>
                                          <p:attrName>style.visibility</p:attrName>
                                        </p:attrNameLst>
                                      </p:cBhvr>
                                      <p:to>
                                        <p:strVal val="visible"/>
                                      </p:to>
                                    </p:set>
                                    <p:anim calcmode="lin" valueType="num">
                                      <p:cBhvr>
                                        <p:cTn id="33" dur="500" fill="hold"/>
                                        <p:tgtEl>
                                          <p:spTgt spid="66"/>
                                        </p:tgtEl>
                                        <p:attrNameLst>
                                          <p:attrName>ppt_w</p:attrName>
                                        </p:attrNameLst>
                                      </p:cBhvr>
                                      <p:tavLst>
                                        <p:tav tm="0">
                                          <p:val>
                                            <p:fltVal val="0"/>
                                          </p:val>
                                        </p:tav>
                                        <p:tav tm="100000">
                                          <p:val>
                                            <p:strVal val="#ppt_w"/>
                                          </p:val>
                                        </p:tav>
                                      </p:tavLst>
                                    </p:anim>
                                    <p:anim calcmode="lin" valueType="num">
                                      <p:cBhvr>
                                        <p:cTn id="34" dur="500" fill="hold"/>
                                        <p:tgtEl>
                                          <p:spTgt spid="66"/>
                                        </p:tgtEl>
                                        <p:attrNameLst>
                                          <p:attrName>ppt_h</p:attrName>
                                        </p:attrNameLst>
                                      </p:cBhvr>
                                      <p:tavLst>
                                        <p:tav tm="0">
                                          <p:val>
                                            <p:fltVal val="0"/>
                                          </p:val>
                                        </p:tav>
                                        <p:tav tm="100000">
                                          <p:val>
                                            <p:strVal val="#ppt_h"/>
                                          </p:val>
                                        </p:tav>
                                      </p:tavLst>
                                    </p:anim>
                                    <p:animEffect transition="in" filter="fade">
                                      <p:cBhvr>
                                        <p:cTn id="35" dur="500"/>
                                        <p:tgtEl>
                                          <p:spTgt spid="66"/>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 calcmode="lin" valueType="num">
                                      <p:cBhvr additive="base">
                                        <p:cTn id="39" dur="500"/>
                                        <p:tgtEl>
                                          <p:spTgt spid="65"/>
                                        </p:tgtEl>
                                        <p:attrNameLst>
                                          <p:attrName>ppt_y</p:attrName>
                                        </p:attrNameLst>
                                      </p:cBhvr>
                                      <p:tavLst>
                                        <p:tav tm="0">
                                          <p:val>
                                            <p:strVal val="#ppt_y+#ppt_h*1.125000"/>
                                          </p:val>
                                        </p:tav>
                                        <p:tav tm="100000">
                                          <p:val>
                                            <p:strVal val="#ppt_y"/>
                                          </p:val>
                                        </p:tav>
                                      </p:tavLst>
                                    </p:anim>
                                    <p:animEffect transition="in" filter="wipe(up)">
                                      <p:cBhvr>
                                        <p:cTn id="40" dur="500"/>
                                        <p:tgtEl>
                                          <p:spTgt spid="65"/>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p:tgtEl>
                                          <p:spTgt spid="64"/>
                                        </p:tgtEl>
                                        <p:attrNameLst>
                                          <p:attrName>ppt_y</p:attrName>
                                        </p:attrNameLst>
                                      </p:cBhvr>
                                      <p:tavLst>
                                        <p:tav tm="0">
                                          <p:val>
                                            <p:strVal val="#ppt_y+#ppt_h*1.125000"/>
                                          </p:val>
                                        </p:tav>
                                        <p:tav tm="100000">
                                          <p:val>
                                            <p:strVal val="#ppt_y"/>
                                          </p:val>
                                        </p:tav>
                                      </p:tavLst>
                                    </p:anim>
                                    <p:animEffect transition="in" filter="wipe(up)">
                                      <p:cBhvr>
                                        <p:cTn id="44" dur="500"/>
                                        <p:tgtEl>
                                          <p:spTgt spid="64"/>
                                        </p:tgtEl>
                                      </p:cBhvr>
                                    </p:animEffect>
                                  </p:childTnLst>
                                </p:cTn>
                              </p:par>
                              <p:par>
                                <p:cTn id="45" presetID="12" presetClass="entr" presetSubtype="4" fill="hold" grpId="0" nodeType="withEffect">
                                  <p:stCondLst>
                                    <p:cond delay="50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500"/>
                                        <p:tgtEl>
                                          <p:spTgt spid="83"/>
                                        </p:tgtEl>
                                        <p:attrNameLst>
                                          <p:attrName>ppt_y</p:attrName>
                                        </p:attrNameLst>
                                      </p:cBhvr>
                                      <p:tavLst>
                                        <p:tav tm="0">
                                          <p:val>
                                            <p:strVal val="#ppt_y+#ppt_h*1.125000"/>
                                          </p:val>
                                        </p:tav>
                                        <p:tav tm="100000">
                                          <p:val>
                                            <p:strVal val="#ppt_y"/>
                                          </p:val>
                                        </p:tav>
                                      </p:tavLst>
                                    </p:anim>
                                    <p:animEffect transition="in" filter="wipe(up)">
                                      <p:cBhvr>
                                        <p:cTn id="48" dur="500"/>
                                        <p:tgtEl>
                                          <p:spTgt spid="83"/>
                                        </p:tgtEl>
                                      </p:cBhvr>
                                    </p:animEffect>
                                  </p:childTnLst>
                                </p:cTn>
                              </p:par>
                              <p:par>
                                <p:cTn id="49" presetID="12" presetClass="entr" presetSubtype="4" fill="hold" grpId="0" nodeType="withEffect">
                                  <p:stCondLst>
                                    <p:cond delay="500"/>
                                  </p:stCondLst>
                                  <p:childTnLst>
                                    <p:set>
                                      <p:cBhvr>
                                        <p:cTn id="50" dur="1" fill="hold">
                                          <p:stCondLst>
                                            <p:cond delay="0"/>
                                          </p:stCondLst>
                                        </p:cTn>
                                        <p:tgtEl>
                                          <p:spTgt spid="82"/>
                                        </p:tgtEl>
                                        <p:attrNameLst>
                                          <p:attrName>style.visibility</p:attrName>
                                        </p:attrNameLst>
                                      </p:cBhvr>
                                      <p:to>
                                        <p:strVal val="visible"/>
                                      </p:to>
                                    </p:set>
                                    <p:anim calcmode="lin" valueType="num">
                                      <p:cBhvr additive="base">
                                        <p:cTn id="51" dur="500"/>
                                        <p:tgtEl>
                                          <p:spTgt spid="82"/>
                                        </p:tgtEl>
                                        <p:attrNameLst>
                                          <p:attrName>ppt_y</p:attrName>
                                        </p:attrNameLst>
                                      </p:cBhvr>
                                      <p:tavLst>
                                        <p:tav tm="0">
                                          <p:val>
                                            <p:strVal val="#ppt_y+#ppt_h*1.125000"/>
                                          </p:val>
                                        </p:tav>
                                        <p:tav tm="100000">
                                          <p:val>
                                            <p:strVal val="#ppt_y"/>
                                          </p:val>
                                        </p:tav>
                                      </p:tavLst>
                                    </p:anim>
                                    <p:animEffect transition="in" filter="wipe(up)">
                                      <p:cBhvr>
                                        <p:cTn id="52" dur="500"/>
                                        <p:tgtEl>
                                          <p:spTgt spid="82"/>
                                        </p:tgtEl>
                                      </p:cBhvr>
                                    </p:animEffect>
                                  </p:childTnLst>
                                </p:cTn>
                              </p:par>
                              <p:par>
                                <p:cTn id="53" presetID="12" presetClass="entr" presetSubtype="4" fill="hold" grpId="0" nodeType="withEffect">
                                  <p:stCondLst>
                                    <p:cond delay="100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p:tgtEl>
                                          <p:spTgt spid="63"/>
                                        </p:tgtEl>
                                        <p:attrNameLst>
                                          <p:attrName>ppt_y</p:attrName>
                                        </p:attrNameLst>
                                      </p:cBhvr>
                                      <p:tavLst>
                                        <p:tav tm="0">
                                          <p:val>
                                            <p:strVal val="#ppt_y+#ppt_h*1.125000"/>
                                          </p:val>
                                        </p:tav>
                                        <p:tav tm="100000">
                                          <p:val>
                                            <p:strVal val="#ppt_y"/>
                                          </p:val>
                                        </p:tav>
                                      </p:tavLst>
                                    </p:anim>
                                    <p:animEffect transition="in" filter="wipe(up)">
                                      <p:cBhvr>
                                        <p:cTn id="56" dur="500"/>
                                        <p:tgtEl>
                                          <p:spTgt spid="63"/>
                                        </p:tgtEl>
                                      </p:cBhvr>
                                    </p:animEffect>
                                  </p:childTnLst>
                                </p:cTn>
                              </p:par>
                              <p:par>
                                <p:cTn id="57" presetID="12" presetClass="entr" presetSubtype="4" fill="hold" grpId="0" nodeType="withEffect">
                                  <p:stCondLst>
                                    <p:cond delay="1000"/>
                                  </p:stCondLst>
                                  <p:childTnLst>
                                    <p:set>
                                      <p:cBhvr>
                                        <p:cTn id="58" dur="1" fill="hold">
                                          <p:stCondLst>
                                            <p:cond delay="0"/>
                                          </p:stCondLst>
                                        </p:cTn>
                                        <p:tgtEl>
                                          <p:spTgt spid="62"/>
                                        </p:tgtEl>
                                        <p:attrNameLst>
                                          <p:attrName>style.visibility</p:attrName>
                                        </p:attrNameLst>
                                      </p:cBhvr>
                                      <p:to>
                                        <p:strVal val="visible"/>
                                      </p:to>
                                    </p:set>
                                    <p:anim calcmode="lin" valueType="num">
                                      <p:cBhvr additive="base">
                                        <p:cTn id="59" dur="500"/>
                                        <p:tgtEl>
                                          <p:spTgt spid="62"/>
                                        </p:tgtEl>
                                        <p:attrNameLst>
                                          <p:attrName>ppt_y</p:attrName>
                                        </p:attrNameLst>
                                      </p:cBhvr>
                                      <p:tavLst>
                                        <p:tav tm="0">
                                          <p:val>
                                            <p:strVal val="#ppt_y+#ppt_h*1.125000"/>
                                          </p:val>
                                        </p:tav>
                                        <p:tav tm="100000">
                                          <p:val>
                                            <p:strVal val="#ppt_y"/>
                                          </p:val>
                                        </p:tav>
                                      </p:tavLst>
                                    </p:anim>
                                    <p:animEffect transition="in" filter="wipe(up)">
                                      <p:cBhvr>
                                        <p:cTn id="60" dur="500"/>
                                        <p:tgtEl>
                                          <p:spTgt spid="62"/>
                                        </p:tgtEl>
                                      </p:cBhvr>
                                    </p:animEffect>
                                  </p:childTnLst>
                                </p:cTn>
                              </p:par>
                              <p:par>
                                <p:cTn id="61" presetID="12" presetClass="entr" presetSubtype="4" fill="hold" grpId="0" nodeType="withEffect">
                                  <p:stCondLst>
                                    <p:cond delay="150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p:tgtEl>
                                          <p:spTgt spid="61"/>
                                        </p:tgtEl>
                                        <p:attrNameLst>
                                          <p:attrName>ppt_y</p:attrName>
                                        </p:attrNameLst>
                                      </p:cBhvr>
                                      <p:tavLst>
                                        <p:tav tm="0">
                                          <p:val>
                                            <p:strVal val="#ppt_y+#ppt_h*1.125000"/>
                                          </p:val>
                                        </p:tav>
                                        <p:tav tm="100000">
                                          <p:val>
                                            <p:strVal val="#ppt_y"/>
                                          </p:val>
                                        </p:tav>
                                      </p:tavLst>
                                    </p:anim>
                                    <p:animEffect transition="in" filter="wipe(up)">
                                      <p:cBhvr>
                                        <p:cTn id="64" dur="500"/>
                                        <p:tgtEl>
                                          <p:spTgt spid="61"/>
                                        </p:tgtEl>
                                      </p:cBhvr>
                                    </p:animEffect>
                                  </p:childTnLst>
                                </p:cTn>
                              </p:par>
                              <p:par>
                                <p:cTn id="65" presetID="12" presetClass="entr" presetSubtype="4" fill="hold" grpId="0" nodeType="withEffect">
                                  <p:stCondLst>
                                    <p:cond delay="1500"/>
                                  </p:stCondLst>
                                  <p:childTnLst>
                                    <p:set>
                                      <p:cBhvr>
                                        <p:cTn id="66" dur="1" fill="hold">
                                          <p:stCondLst>
                                            <p:cond delay="0"/>
                                          </p:stCondLst>
                                        </p:cTn>
                                        <p:tgtEl>
                                          <p:spTgt spid="60"/>
                                        </p:tgtEl>
                                        <p:attrNameLst>
                                          <p:attrName>style.visibility</p:attrName>
                                        </p:attrNameLst>
                                      </p:cBhvr>
                                      <p:to>
                                        <p:strVal val="visible"/>
                                      </p:to>
                                    </p:set>
                                    <p:anim calcmode="lin" valueType="num">
                                      <p:cBhvr additive="base">
                                        <p:cTn id="67" dur="500"/>
                                        <p:tgtEl>
                                          <p:spTgt spid="60"/>
                                        </p:tgtEl>
                                        <p:attrNameLst>
                                          <p:attrName>ppt_y</p:attrName>
                                        </p:attrNameLst>
                                      </p:cBhvr>
                                      <p:tavLst>
                                        <p:tav tm="0">
                                          <p:val>
                                            <p:strVal val="#ppt_y+#ppt_h*1.125000"/>
                                          </p:val>
                                        </p:tav>
                                        <p:tav tm="100000">
                                          <p:val>
                                            <p:strVal val="#ppt_y"/>
                                          </p:val>
                                        </p:tav>
                                      </p:tavLst>
                                    </p:anim>
                                    <p:animEffect transition="in" filter="wipe(up)">
                                      <p:cBhvr>
                                        <p:cTn id="6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2" grpId="0"/>
      <p:bldP spid="83" grpId="0" bldLvl="0" animBg="1"/>
      <p:bldP spid="60" grpId="0"/>
      <p:bldP spid="61" grpId="0" bldLvl="0" animBg="1"/>
      <p:bldP spid="62" grpId="0"/>
      <p:bldP spid="63" grpId="0" bldLvl="0" animBg="1"/>
      <p:bldP spid="64" grpId="0"/>
      <p:bldP spid="6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grpSp>
        <p:nvGrpSpPr>
          <p:cNvPr id="12" name="组合 11"/>
          <p:cNvGrpSpPr/>
          <p:nvPr/>
        </p:nvGrpSpPr>
        <p:grpSpPr>
          <a:xfrm>
            <a:off x="1782376" y="2072744"/>
            <a:ext cx="2920620" cy="2921000"/>
            <a:chOff x="1785938" y="2546350"/>
            <a:chExt cx="2921000" cy="2921000"/>
          </a:xfrm>
          <a:solidFill>
            <a:srgbClr val="FF7200"/>
          </a:solidFill>
        </p:grpSpPr>
        <p:sp>
          <p:nvSpPr>
            <p:cNvPr id="10" name="空心弧 9"/>
            <p:cNvSpPr/>
            <p:nvPr/>
          </p:nvSpPr>
          <p:spPr>
            <a:xfrm>
              <a:off x="1785938" y="2546350"/>
              <a:ext cx="2921000" cy="2921000"/>
            </a:xfrm>
            <a:prstGeom prst="blockArc">
              <a:avLst>
                <a:gd name="adj1" fmla="val 10800000"/>
                <a:gd name="adj2" fmla="val 21573038"/>
                <a:gd name="adj3" fmla="val 2776"/>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gencyFB-Regular" pitchFamily="50" charset="0"/>
              </a:endParaRPr>
            </a:p>
          </p:txBody>
        </p:sp>
        <p:sp>
          <p:nvSpPr>
            <p:cNvPr id="3" name="任意多边形 2"/>
            <p:cNvSpPr/>
            <p:nvPr/>
          </p:nvSpPr>
          <p:spPr>
            <a:xfrm>
              <a:off x="1946275"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4" name="Freeform 220"/>
          <p:cNvSpPr/>
          <p:nvPr/>
        </p:nvSpPr>
        <p:spPr bwMode="auto">
          <a:xfrm>
            <a:off x="2960148" y="2435329"/>
            <a:ext cx="565076" cy="420688"/>
          </a:xfrm>
          <a:custGeom>
            <a:avLst/>
            <a:gdLst>
              <a:gd name="T0" fmla="*/ 1649836615 w 176"/>
              <a:gd name="T1" fmla="*/ 1216864125 h 131"/>
              <a:gd name="T2" fmla="*/ 1649836615 w 176"/>
              <a:gd name="T3" fmla="*/ 0 h 131"/>
              <a:gd name="T4" fmla="*/ 1288933752 w 176"/>
              <a:gd name="T5" fmla="*/ 0 h 131"/>
              <a:gd name="T6" fmla="*/ 1288933752 w 176"/>
              <a:gd name="T7" fmla="*/ 1216864125 h 131"/>
              <a:gd name="T8" fmla="*/ 1082705379 w 176"/>
              <a:gd name="T9" fmla="*/ 1216864125 h 131"/>
              <a:gd name="T10" fmla="*/ 1082705379 w 176"/>
              <a:gd name="T11" fmla="*/ 742491840 h 131"/>
              <a:gd name="T12" fmla="*/ 721802516 w 176"/>
              <a:gd name="T13" fmla="*/ 742491840 h 131"/>
              <a:gd name="T14" fmla="*/ 721802516 w 176"/>
              <a:gd name="T15" fmla="*/ 1216864125 h 131"/>
              <a:gd name="T16" fmla="*/ 525884919 w 176"/>
              <a:gd name="T17" fmla="*/ 1216864125 h 131"/>
              <a:gd name="T18" fmla="*/ 525884919 w 176"/>
              <a:gd name="T19" fmla="*/ 329996017 h 131"/>
              <a:gd name="T20" fmla="*/ 154671280 w 176"/>
              <a:gd name="T21" fmla="*/ 329996017 h 131"/>
              <a:gd name="T22" fmla="*/ 154671280 w 176"/>
              <a:gd name="T23" fmla="*/ 1216864125 h 131"/>
              <a:gd name="T24" fmla="*/ 0 w 176"/>
              <a:gd name="T25" fmla="*/ 1216864125 h 131"/>
              <a:gd name="T26" fmla="*/ 0 w 176"/>
              <a:gd name="T27" fmla="*/ 1350925509 h 131"/>
              <a:gd name="T28" fmla="*/ 1814818671 w 176"/>
              <a:gd name="T29" fmla="*/ 1350925509 h 131"/>
              <a:gd name="T30" fmla="*/ 1814818671 w 176"/>
              <a:gd name="T31" fmla="*/ 1216864125 h 131"/>
              <a:gd name="T32" fmla="*/ 1649836615 w 176"/>
              <a:gd name="T33" fmla="*/ 1216864125 h 1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6" h="131">
                <a:moveTo>
                  <a:pt x="160" y="118"/>
                </a:moveTo>
                <a:lnTo>
                  <a:pt x="160" y="0"/>
                </a:lnTo>
                <a:lnTo>
                  <a:pt x="125" y="0"/>
                </a:lnTo>
                <a:lnTo>
                  <a:pt x="125" y="118"/>
                </a:lnTo>
                <a:lnTo>
                  <a:pt x="105" y="118"/>
                </a:lnTo>
                <a:lnTo>
                  <a:pt x="105" y="72"/>
                </a:lnTo>
                <a:lnTo>
                  <a:pt x="70" y="72"/>
                </a:lnTo>
                <a:lnTo>
                  <a:pt x="70" y="118"/>
                </a:lnTo>
                <a:lnTo>
                  <a:pt x="51" y="118"/>
                </a:lnTo>
                <a:lnTo>
                  <a:pt x="51" y="32"/>
                </a:lnTo>
                <a:lnTo>
                  <a:pt x="15" y="32"/>
                </a:lnTo>
                <a:lnTo>
                  <a:pt x="15" y="118"/>
                </a:lnTo>
                <a:lnTo>
                  <a:pt x="0" y="118"/>
                </a:lnTo>
                <a:lnTo>
                  <a:pt x="0" y="131"/>
                </a:lnTo>
                <a:lnTo>
                  <a:pt x="176" y="131"/>
                </a:lnTo>
                <a:lnTo>
                  <a:pt x="176" y="118"/>
                </a:lnTo>
                <a:lnTo>
                  <a:pt x="160" y="1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a:spLocks noChangeArrowheads="1"/>
          </p:cNvSpPr>
          <p:nvPr/>
        </p:nvSpPr>
        <p:spPr bwMode="auto">
          <a:xfrm>
            <a:off x="2337859" y="2955394"/>
            <a:ext cx="180848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indent="0" algn="ctr">
              <a:lnSpc>
                <a:spcPct val="100000"/>
              </a:lnSpc>
              <a:buNone/>
            </a:pPr>
            <a:r>
              <a:rPr lang="zh-CN" altLang="en-US" sz="1600" b="1">
                <a:solidFill>
                  <a:schemeClr val="bg1"/>
                </a:solidFill>
                <a:latin typeface="微软雅黑" panose="020B0503020204020204" charset="-122"/>
                <a:sym typeface="+mn-ea"/>
              </a:rPr>
              <a:t>单击此处输入标题</a:t>
            </a:r>
          </a:p>
        </p:txBody>
      </p:sp>
      <p:grpSp>
        <p:nvGrpSpPr>
          <p:cNvPr id="22" name="组合 21"/>
          <p:cNvGrpSpPr/>
          <p:nvPr/>
        </p:nvGrpSpPr>
        <p:grpSpPr>
          <a:xfrm>
            <a:off x="4629981" y="2060044"/>
            <a:ext cx="2920620" cy="2921000"/>
            <a:chOff x="4633913" y="2533650"/>
            <a:chExt cx="2921000" cy="2921000"/>
          </a:xfrm>
          <a:solidFill>
            <a:srgbClr val="FF7200"/>
          </a:solidFill>
        </p:grpSpPr>
        <p:sp>
          <p:nvSpPr>
            <p:cNvPr id="23" name="空心弧 22"/>
            <p:cNvSpPr/>
            <p:nvPr/>
          </p:nvSpPr>
          <p:spPr>
            <a:xfrm flipV="1">
              <a:off x="4633913" y="2533650"/>
              <a:ext cx="2921000" cy="2921000"/>
            </a:xfrm>
            <a:prstGeom prst="blockArc">
              <a:avLst>
                <a:gd name="adj1" fmla="val 10800000"/>
                <a:gd name="adj2" fmla="val 21573038"/>
                <a:gd name="adj3" fmla="val 2776"/>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gencyFB-Regular" pitchFamily="50" charset="0"/>
              </a:endParaRPr>
            </a:p>
          </p:txBody>
        </p:sp>
        <p:sp>
          <p:nvSpPr>
            <p:cNvPr id="24" name="任意多边形 23"/>
            <p:cNvSpPr/>
            <p:nvPr/>
          </p:nvSpPr>
          <p:spPr>
            <a:xfrm flipV="1">
              <a:off x="4794250" y="4006850"/>
              <a:ext cx="2600325" cy="1300163"/>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5" name="文本框 17"/>
          <p:cNvSpPr txBox="1">
            <a:spLocks noChangeArrowheads="1"/>
          </p:cNvSpPr>
          <p:nvPr/>
        </p:nvSpPr>
        <p:spPr bwMode="auto">
          <a:xfrm>
            <a:off x="5185137" y="3728824"/>
            <a:ext cx="180848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gn="ctr">
              <a:lnSpc>
                <a:spcPct val="100000"/>
              </a:lnSpc>
              <a:spcBef>
                <a:spcPts val="1000"/>
              </a:spcBef>
              <a:buNone/>
            </a:pPr>
            <a:r>
              <a:rPr lang="zh-CN" altLang="en-US" sz="1600" b="1">
                <a:solidFill>
                  <a:schemeClr val="bg1"/>
                </a:solidFill>
                <a:latin typeface="微软雅黑" panose="020B0503020204020204" charset="-122"/>
                <a:sym typeface="+mn-ea"/>
              </a:rPr>
              <a:t>单击此处输入标题</a:t>
            </a:r>
            <a:endParaRPr lang="zh-CN" altLang="en-US" sz="1800" b="1">
              <a:solidFill>
                <a:schemeClr val="bg1"/>
              </a:solidFill>
              <a:latin typeface="AgencyFB-Regular" pitchFamily="50" charset="0"/>
            </a:endParaRPr>
          </a:p>
        </p:txBody>
      </p:sp>
      <p:grpSp>
        <p:nvGrpSpPr>
          <p:cNvPr id="26" name="组合 25"/>
          <p:cNvGrpSpPr/>
          <p:nvPr/>
        </p:nvGrpSpPr>
        <p:grpSpPr>
          <a:xfrm>
            <a:off x="7474410" y="2072744"/>
            <a:ext cx="2920620" cy="2921000"/>
            <a:chOff x="7478713" y="2546350"/>
            <a:chExt cx="2921000" cy="2921000"/>
          </a:xfrm>
          <a:solidFill>
            <a:srgbClr val="FF7200"/>
          </a:solidFill>
        </p:grpSpPr>
        <p:sp>
          <p:nvSpPr>
            <p:cNvPr id="27" name="空心弧 26"/>
            <p:cNvSpPr/>
            <p:nvPr/>
          </p:nvSpPr>
          <p:spPr>
            <a:xfrm>
              <a:off x="7478713" y="2546350"/>
              <a:ext cx="2921000" cy="2921000"/>
            </a:xfrm>
            <a:prstGeom prst="blockArc">
              <a:avLst>
                <a:gd name="adj1" fmla="val 10800000"/>
                <a:gd name="adj2" fmla="val 21573038"/>
                <a:gd name="adj3" fmla="val 2776"/>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AgencyFB-Regular" pitchFamily="50" charset="0"/>
              </a:endParaRPr>
            </a:p>
          </p:txBody>
        </p:sp>
        <p:sp>
          <p:nvSpPr>
            <p:cNvPr id="28" name="任意多边形 27"/>
            <p:cNvSpPr/>
            <p:nvPr/>
          </p:nvSpPr>
          <p:spPr>
            <a:xfrm>
              <a:off x="7639050" y="2693988"/>
              <a:ext cx="2600325" cy="1300162"/>
            </a:xfrm>
            <a:custGeom>
              <a:avLst/>
              <a:gdLst>
                <a:gd name="connsiteX0" fmla="*/ 1123950 w 2247900"/>
                <a:gd name="connsiteY0" fmla="*/ 0 h 1123950"/>
                <a:gd name="connsiteX1" fmla="*/ 2247900 w 2247900"/>
                <a:gd name="connsiteY1" fmla="*/ 1123950 h 1123950"/>
                <a:gd name="connsiteX2" fmla="*/ 0 w 2247900"/>
                <a:gd name="connsiteY2" fmla="*/ 1123950 h 1123950"/>
                <a:gd name="connsiteX3" fmla="*/ 1123950 w 2247900"/>
                <a:gd name="connsiteY3" fmla="*/ 0 h 1123950"/>
              </a:gdLst>
              <a:ahLst/>
              <a:cxnLst>
                <a:cxn ang="0">
                  <a:pos x="connsiteX0" y="connsiteY0"/>
                </a:cxn>
                <a:cxn ang="0">
                  <a:pos x="connsiteX1" y="connsiteY1"/>
                </a:cxn>
                <a:cxn ang="0">
                  <a:pos x="connsiteX2" y="connsiteY2"/>
                </a:cxn>
                <a:cxn ang="0">
                  <a:pos x="connsiteX3" y="connsiteY3"/>
                </a:cxn>
              </a:cxnLst>
              <a:rect l="l" t="t" r="r" b="b"/>
              <a:pathLst>
                <a:path w="2247900" h="1123950">
                  <a:moveTo>
                    <a:pt x="1123950" y="0"/>
                  </a:moveTo>
                  <a:cubicBezTo>
                    <a:pt x="1744690" y="0"/>
                    <a:pt x="2247900" y="503210"/>
                    <a:pt x="2247900" y="1123950"/>
                  </a:cubicBezTo>
                  <a:lnTo>
                    <a:pt x="0" y="1123950"/>
                  </a:lnTo>
                  <a:cubicBezTo>
                    <a:pt x="0" y="503210"/>
                    <a:pt x="503210" y="0"/>
                    <a:pt x="1123950" y="0"/>
                  </a:cubicBezTo>
                  <a:close/>
                </a:path>
              </a:pathLst>
            </a:cu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9" name="文本框 20"/>
          <p:cNvSpPr txBox="1">
            <a:spLocks noChangeArrowheads="1"/>
          </p:cNvSpPr>
          <p:nvPr/>
        </p:nvSpPr>
        <p:spPr bwMode="auto">
          <a:xfrm>
            <a:off x="8029893" y="3058899"/>
            <a:ext cx="180848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微软雅黑" panose="020B050302020402020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微软雅黑" panose="020B050302020402020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微软雅黑" panose="020B0503020204020204" charset="-122"/>
              </a:defRPr>
            </a:lvl9pPr>
          </a:lstStyle>
          <a:p>
            <a:pPr algn="ctr">
              <a:lnSpc>
                <a:spcPct val="100000"/>
              </a:lnSpc>
              <a:spcBef>
                <a:spcPts val="1000"/>
              </a:spcBef>
              <a:buNone/>
            </a:pPr>
            <a:r>
              <a:rPr lang="zh-CN" altLang="en-US" sz="1600" b="1">
                <a:solidFill>
                  <a:schemeClr val="bg1"/>
                </a:solidFill>
                <a:latin typeface="微软雅黑" panose="020B0503020204020204" charset="-122"/>
                <a:sym typeface="+mn-ea"/>
              </a:rPr>
              <a:t>单击此处输入标题</a:t>
            </a:r>
            <a:endParaRPr lang="zh-CN" altLang="en-US" sz="1800">
              <a:solidFill>
                <a:schemeClr val="bg1"/>
              </a:solidFill>
              <a:latin typeface="AgencyFB-Regular" pitchFamily="50" charset="0"/>
            </a:endParaRPr>
          </a:p>
        </p:txBody>
      </p:sp>
      <p:grpSp>
        <p:nvGrpSpPr>
          <p:cNvPr id="30" name="组合 29"/>
          <p:cNvGrpSpPr/>
          <p:nvPr/>
        </p:nvGrpSpPr>
        <p:grpSpPr>
          <a:xfrm>
            <a:off x="8653512" y="2392409"/>
            <a:ext cx="561890" cy="565175"/>
            <a:chOff x="8657968" y="2866013"/>
            <a:chExt cx="561963" cy="565175"/>
          </a:xfrm>
          <a:solidFill>
            <a:schemeClr val="bg1"/>
          </a:solidFill>
        </p:grpSpPr>
        <p:sp>
          <p:nvSpPr>
            <p:cNvPr id="31" name="Freeform 478"/>
            <p:cNvSpPr/>
            <p:nvPr/>
          </p:nvSpPr>
          <p:spPr bwMode="auto">
            <a:xfrm>
              <a:off x="8657968" y="2866013"/>
              <a:ext cx="507373" cy="507373"/>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p:spPr>
          <p:txBody>
            <a:bodyPr/>
            <a:lstStyle/>
            <a:p>
              <a:pPr>
                <a:defRPr/>
              </a:pPr>
              <a:endParaRPr lang="zh-CN" altLang="en-US">
                <a:latin typeface="Calibri" panose="020F0502020204030204" charset="0"/>
              </a:endParaRPr>
            </a:p>
          </p:txBody>
        </p:sp>
        <p:sp>
          <p:nvSpPr>
            <p:cNvPr id="32" name="Freeform 479"/>
            <p:cNvSpPr>
              <a:spLocks noEditPoints="1"/>
            </p:cNvSpPr>
            <p:nvPr/>
          </p:nvSpPr>
          <p:spPr bwMode="auto">
            <a:xfrm>
              <a:off x="8702925" y="2910970"/>
              <a:ext cx="417459" cy="417459"/>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p:spPr>
          <p:txBody>
            <a:bodyPr/>
            <a:lstStyle/>
            <a:p>
              <a:pPr>
                <a:defRPr/>
              </a:pPr>
              <a:endParaRPr lang="zh-CN" altLang="en-US">
                <a:latin typeface="Calibri" panose="020F0502020204030204" charset="0"/>
              </a:endParaRPr>
            </a:p>
          </p:txBody>
        </p:sp>
        <p:sp>
          <p:nvSpPr>
            <p:cNvPr id="33" name="Freeform 480"/>
            <p:cNvSpPr/>
            <p:nvPr/>
          </p:nvSpPr>
          <p:spPr bwMode="auto">
            <a:xfrm>
              <a:off x="9020835" y="3235302"/>
              <a:ext cx="199096" cy="195886"/>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p:spPr>
          <p:txBody>
            <a:bodyPr/>
            <a:lstStyle/>
            <a:p>
              <a:pPr>
                <a:defRPr/>
              </a:pPr>
              <a:endParaRPr lang="zh-CN" altLang="en-US">
                <a:latin typeface="Calibri" panose="020F0502020204030204" charset="0"/>
              </a:endParaRPr>
            </a:p>
          </p:txBody>
        </p:sp>
        <p:sp>
          <p:nvSpPr>
            <p:cNvPr id="34" name="Freeform 481"/>
            <p:cNvSpPr>
              <a:spLocks noEditPoints="1"/>
            </p:cNvSpPr>
            <p:nvPr/>
          </p:nvSpPr>
          <p:spPr bwMode="auto">
            <a:xfrm>
              <a:off x="8975878" y="3180713"/>
              <a:ext cx="202308" cy="205518"/>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p:spPr>
          <p:txBody>
            <a:bodyPr/>
            <a:lstStyle/>
            <a:p>
              <a:pPr>
                <a:defRPr/>
              </a:pPr>
              <a:endParaRPr lang="zh-CN" altLang="en-US">
                <a:latin typeface="Calibri" panose="020F0502020204030204" charset="0"/>
              </a:endParaRPr>
            </a:p>
          </p:txBody>
        </p:sp>
      </p:grpSp>
      <p:sp>
        <p:nvSpPr>
          <p:cNvPr id="36" name="矩形 35"/>
          <p:cNvSpPr/>
          <p:nvPr/>
        </p:nvSpPr>
        <p:spPr>
          <a:xfrm>
            <a:off x="1782445" y="3771900"/>
            <a:ext cx="2847340" cy="784830"/>
          </a:xfrm>
          <a:prstGeom prst="rect">
            <a:avLst/>
          </a:prstGeom>
          <a:noFill/>
        </p:spPr>
        <p:txBody>
          <a:bodyPr wrap="square" rtlCol="0">
            <a:spAutoFit/>
          </a:bodyPr>
          <a:lstStyle/>
          <a:p>
            <a:pPr lvl="0" algn="ctr">
              <a:lnSpc>
                <a:spcPct val="150000"/>
              </a:lnSpc>
            </a:pPr>
            <a:r>
              <a:rPr sz="1000" dirty="0" err="1" smtClean="0">
                <a:solidFill>
                  <a:srgbClr val="4C4C52"/>
                </a:solidFill>
                <a:effectLst/>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rgbClr val="4C4C52"/>
              </a:solidFill>
              <a:effectLst/>
              <a:latin typeface="微软雅黑" panose="020B0503020204020204" charset="-122"/>
              <a:ea typeface="微软雅黑" panose="020B0503020204020204" charset="-122"/>
              <a:sym typeface="+mn-ea"/>
            </a:endParaRPr>
          </a:p>
        </p:txBody>
      </p:sp>
      <p:sp>
        <p:nvSpPr>
          <p:cNvPr id="38" name="矩形 37"/>
          <p:cNvSpPr/>
          <p:nvPr/>
        </p:nvSpPr>
        <p:spPr>
          <a:xfrm>
            <a:off x="7550150" y="3771900"/>
            <a:ext cx="2845435" cy="784830"/>
          </a:xfrm>
          <a:prstGeom prst="rect">
            <a:avLst/>
          </a:prstGeom>
          <a:noFill/>
        </p:spPr>
        <p:txBody>
          <a:bodyPr wrap="square" rtlCol="0">
            <a:spAutoFit/>
          </a:bodyPr>
          <a:lstStyle/>
          <a:p>
            <a:pPr lvl="0" algn="ctr">
              <a:lnSpc>
                <a:spcPct val="150000"/>
              </a:lnSpc>
            </a:pPr>
            <a:r>
              <a:rPr sz="1000" dirty="0" err="1" smtClean="0">
                <a:solidFill>
                  <a:srgbClr val="4C4C52"/>
                </a:solidFill>
                <a:effectLst/>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rgbClr val="4C4C52"/>
              </a:solidFill>
              <a:effectLst/>
              <a:latin typeface="微软雅黑" panose="020B0503020204020204" charset="-122"/>
              <a:ea typeface="微软雅黑" panose="020B0503020204020204" charset="-122"/>
              <a:sym typeface="+mn-ea"/>
            </a:endParaRPr>
          </a:p>
        </p:txBody>
      </p:sp>
      <p:sp>
        <p:nvSpPr>
          <p:cNvPr id="41" name="矩形 40"/>
          <p:cNvSpPr/>
          <p:nvPr/>
        </p:nvSpPr>
        <p:spPr>
          <a:xfrm>
            <a:off x="4702810" y="2149475"/>
            <a:ext cx="2771775" cy="784830"/>
          </a:xfrm>
          <a:prstGeom prst="rect">
            <a:avLst/>
          </a:prstGeom>
          <a:noFill/>
        </p:spPr>
        <p:txBody>
          <a:bodyPr wrap="square" rtlCol="0">
            <a:spAutoFit/>
          </a:bodyPr>
          <a:lstStyle/>
          <a:p>
            <a:pPr lvl="0" algn="ctr">
              <a:lnSpc>
                <a:spcPct val="150000"/>
              </a:lnSpc>
            </a:pPr>
            <a:r>
              <a:rPr sz="1000" dirty="0" err="1" smtClean="0">
                <a:solidFill>
                  <a:srgbClr val="4C4C52"/>
                </a:solidFill>
                <a:effectLst/>
                <a:latin typeface="微软雅黑" panose="020B0503020204020204" charset="-122"/>
                <a:ea typeface="微软雅黑" panose="020B0503020204020204" charset="-122"/>
                <a:sym typeface="+mn-ea"/>
              </a:rPr>
              <a:t>点击此处更换文本点击此处更换文本点击此处更换文本点击此处更换文本点击此处更换文本点击此处更换文本</a:t>
            </a:r>
            <a:endParaRPr lang="zh-CN" altLang="en-US" sz="1000" dirty="0">
              <a:solidFill>
                <a:srgbClr val="4C4C52"/>
              </a:solidFill>
              <a:effectLst/>
              <a:latin typeface="微软雅黑" panose="020B0503020204020204" charset="-122"/>
              <a:ea typeface="微软雅黑" panose="020B0503020204020204" charset="-122"/>
              <a:sym typeface="+mn-ea"/>
            </a:endParaRPr>
          </a:p>
        </p:txBody>
      </p:sp>
      <p:grpSp>
        <p:nvGrpSpPr>
          <p:cNvPr id="42" name="组合 41"/>
          <p:cNvGrpSpPr/>
          <p:nvPr/>
        </p:nvGrpSpPr>
        <p:grpSpPr>
          <a:xfrm>
            <a:off x="5787752" y="4158710"/>
            <a:ext cx="571525" cy="484893"/>
            <a:chOff x="6791325" y="3867151"/>
            <a:chExt cx="282576" cy="239712"/>
          </a:xfrm>
          <a:solidFill>
            <a:schemeClr val="bg1"/>
          </a:solidFill>
        </p:grpSpPr>
        <p:sp>
          <p:nvSpPr>
            <p:cNvPr id="43"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p:spPr>
          <p:txBody>
            <a:bodyPr/>
            <a:lstStyle/>
            <a:p>
              <a:pPr>
                <a:defRPr/>
              </a:pPr>
              <a:endParaRPr lang="zh-CN" altLang="en-US">
                <a:latin typeface="Calibri" panose="020F0502020204030204" charset="0"/>
              </a:endParaRPr>
            </a:p>
          </p:txBody>
        </p:sp>
        <p:sp>
          <p:nvSpPr>
            <p:cNvPr id="44"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p:spPr>
          <p:txBody>
            <a:bodyPr/>
            <a:lstStyle/>
            <a:p>
              <a:pPr>
                <a:defRPr/>
              </a:pPr>
              <a:endParaRPr lang="zh-CN" altLang="en-US">
                <a:latin typeface="Calibri" panose="020F0502020204030204" charset="0"/>
              </a:endParaRPr>
            </a:p>
          </p:txBody>
        </p:sp>
        <p:sp>
          <p:nvSpPr>
            <p:cNvPr id="45"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p:spPr>
          <p:txBody>
            <a:bodyPr/>
            <a:lstStyle/>
            <a:p>
              <a:pPr>
                <a:defRPr/>
              </a:pPr>
              <a:endParaRPr lang="zh-CN" altLang="en-US">
                <a:latin typeface="Calibri" panose="020F0502020204030204" charset="0"/>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49" presetClass="entr" presetSubtype="0" decel="100000" fill="hold" grpId="0" nodeType="withEffect">
                                  <p:stCondLst>
                                    <p:cond delay="500"/>
                                  </p:stCondLst>
                                  <p:iterate type="lt">
                                    <p:tmPct val="10000"/>
                                  </p:iterate>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style.rotation</p:attrName>
                                        </p:attrNameLst>
                                      </p:cBhvr>
                                      <p:tavLst>
                                        <p:tav tm="0">
                                          <p:val>
                                            <p:fltVal val="360"/>
                                          </p:val>
                                        </p:tav>
                                        <p:tav tm="100000">
                                          <p:val>
                                            <p:fltVal val="0"/>
                                          </p:val>
                                        </p:tav>
                                      </p:tavLst>
                                    </p:anim>
                                    <p:animEffect transition="in" filter="fade">
                                      <p:cBhvr>
                                        <p:cTn id="34" dur="500"/>
                                        <p:tgtEl>
                                          <p:spTgt spid="15"/>
                                        </p:tgtEl>
                                      </p:cBhvr>
                                    </p:animEffect>
                                  </p:childTnLst>
                                </p:cTn>
                              </p:par>
                              <p:par>
                                <p:cTn id="35" presetID="22" presetClass="entr" presetSubtype="4" fill="hold" grpId="0" nodeType="withEffect">
                                  <p:stCondLst>
                                    <p:cond delay="800"/>
                                  </p:stCondLst>
                                  <p:iterate type="lt">
                                    <p:tmPct val="3448"/>
                                  </p:iterate>
                                  <p:childTnLst>
                                    <p:set>
                                      <p:cBhvr>
                                        <p:cTn id="36" dur="1" fill="hold">
                                          <p:stCondLst>
                                            <p:cond delay="0"/>
                                          </p:stCondLst>
                                        </p:cTn>
                                        <p:tgtEl>
                                          <p:spTgt spid="36">
                                            <p:txEl>
                                              <p:pRg st="0" end="0"/>
                                            </p:txEl>
                                          </p:spTgt>
                                        </p:tgtEl>
                                        <p:attrNameLst>
                                          <p:attrName>style.visibility</p:attrName>
                                        </p:attrNameLst>
                                      </p:cBhvr>
                                      <p:to>
                                        <p:strVal val="visible"/>
                                      </p:to>
                                    </p:set>
                                    <p:animEffect transition="in" filter="wipe(down)">
                                      <p:cBhvr>
                                        <p:cTn id="37" dur="500"/>
                                        <p:tgtEl>
                                          <p:spTgt spid="36">
                                            <p:txEl>
                                              <p:pRg st="0" end="0"/>
                                            </p:txEl>
                                          </p:spTgt>
                                        </p:tgtEl>
                                      </p:cBhvr>
                                    </p:animEffect>
                                  </p:childTnLst>
                                </p:cTn>
                              </p:par>
                              <p:par>
                                <p:cTn id="38" presetID="22" presetClass="entr" presetSubtype="8" fill="hold" nodeType="withEffect">
                                  <p:stCondLst>
                                    <p:cond delay="110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par>
                                <p:cTn id="41" presetID="53" presetClass="entr" presetSubtype="16" fill="hold" nodeType="withEffect">
                                  <p:stCondLst>
                                    <p:cond delay="130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par>
                                <p:cTn id="46" presetID="49" presetClass="entr" presetSubtype="0" decel="100000" fill="hold" grpId="0" nodeType="withEffect">
                                  <p:stCondLst>
                                    <p:cond delay="1500"/>
                                  </p:stCondLst>
                                  <p:iterate type="lt">
                                    <p:tmPct val="10000"/>
                                  </p:iterate>
                                  <p:childTnLst>
                                    <p:set>
                                      <p:cBhvr>
                                        <p:cTn id="47" dur="1" fill="hold">
                                          <p:stCondLst>
                                            <p:cond delay="0"/>
                                          </p:stCondLst>
                                        </p:cTn>
                                        <p:tgtEl>
                                          <p:spTgt spid="25"/>
                                        </p:tgtEl>
                                        <p:attrNameLst>
                                          <p:attrName>style.visibility</p:attrName>
                                        </p:attrNameLst>
                                      </p:cBhvr>
                                      <p:to>
                                        <p:strVal val="visible"/>
                                      </p:to>
                                    </p:set>
                                    <p:anim calcmode="lin" valueType="num">
                                      <p:cBhvr>
                                        <p:cTn id="48" dur="500" fill="hold"/>
                                        <p:tgtEl>
                                          <p:spTgt spid="25"/>
                                        </p:tgtEl>
                                        <p:attrNameLst>
                                          <p:attrName>ppt_w</p:attrName>
                                        </p:attrNameLst>
                                      </p:cBhvr>
                                      <p:tavLst>
                                        <p:tav tm="0">
                                          <p:val>
                                            <p:fltVal val="0"/>
                                          </p:val>
                                        </p:tav>
                                        <p:tav tm="100000">
                                          <p:val>
                                            <p:strVal val="#ppt_w"/>
                                          </p:val>
                                        </p:tav>
                                      </p:tavLst>
                                    </p:anim>
                                    <p:anim calcmode="lin" valueType="num">
                                      <p:cBhvr>
                                        <p:cTn id="49" dur="500" fill="hold"/>
                                        <p:tgtEl>
                                          <p:spTgt spid="25"/>
                                        </p:tgtEl>
                                        <p:attrNameLst>
                                          <p:attrName>ppt_h</p:attrName>
                                        </p:attrNameLst>
                                      </p:cBhvr>
                                      <p:tavLst>
                                        <p:tav tm="0">
                                          <p:val>
                                            <p:fltVal val="0"/>
                                          </p:val>
                                        </p:tav>
                                        <p:tav tm="100000">
                                          <p:val>
                                            <p:strVal val="#ppt_h"/>
                                          </p:val>
                                        </p:tav>
                                      </p:tavLst>
                                    </p:anim>
                                    <p:anim calcmode="lin" valueType="num">
                                      <p:cBhvr>
                                        <p:cTn id="50" dur="500" fill="hold"/>
                                        <p:tgtEl>
                                          <p:spTgt spid="25"/>
                                        </p:tgtEl>
                                        <p:attrNameLst>
                                          <p:attrName>style.rotation</p:attrName>
                                        </p:attrNameLst>
                                      </p:cBhvr>
                                      <p:tavLst>
                                        <p:tav tm="0">
                                          <p:val>
                                            <p:fltVal val="360"/>
                                          </p:val>
                                        </p:tav>
                                        <p:tav tm="100000">
                                          <p:val>
                                            <p:fltVal val="0"/>
                                          </p:val>
                                        </p:tav>
                                      </p:tavLst>
                                    </p:anim>
                                    <p:animEffect transition="in" filter="fade">
                                      <p:cBhvr>
                                        <p:cTn id="51" dur="500"/>
                                        <p:tgtEl>
                                          <p:spTgt spid="25"/>
                                        </p:tgtEl>
                                      </p:cBhvr>
                                    </p:animEffect>
                                  </p:childTnLst>
                                </p:cTn>
                              </p:par>
                              <p:par>
                                <p:cTn id="52" presetID="22" presetClass="entr" presetSubtype="4" fill="hold" grpId="0" nodeType="withEffect">
                                  <p:stCondLst>
                                    <p:cond delay="1900"/>
                                  </p:stCondLst>
                                  <p:iterate type="lt">
                                    <p:tmPct val="3448"/>
                                  </p:iterate>
                                  <p:childTnLst>
                                    <p:set>
                                      <p:cBhvr>
                                        <p:cTn id="53" dur="1" fill="hold">
                                          <p:stCondLst>
                                            <p:cond delay="0"/>
                                          </p:stCondLst>
                                        </p:cTn>
                                        <p:tgtEl>
                                          <p:spTgt spid="41">
                                            <p:txEl>
                                              <p:pRg st="0" end="0"/>
                                            </p:txEl>
                                          </p:spTgt>
                                        </p:tgtEl>
                                        <p:attrNameLst>
                                          <p:attrName>style.visibility</p:attrName>
                                        </p:attrNameLst>
                                      </p:cBhvr>
                                      <p:to>
                                        <p:strVal val="visible"/>
                                      </p:to>
                                    </p:set>
                                    <p:animEffect transition="in" filter="wipe(down)">
                                      <p:cBhvr>
                                        <p:cTn id="54" dur="500"/>
                                        <p:tgtEl>
                                          <p:spTgt spid="41">
                                            <p:txEl>
                                              <p:pRg st="0" end="0"/>
                                            </p:txEl>
                                          </p:spTgt>
                                        </p:tgtEl>
                                      </p:cBhvr>
                                    </p:animEffect>
                                  </p:childTnLst>
                                </p:cTn>
                              </p:par>
                              <p:par>
                                <p:cTn id="55" presetID="22" presetClass="entr" presetSubtype="8" fill="hold" nodeType="withEffect">
                                  <p:stCondLst>
                                    <p:cond delay="220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500"/>
                                        <p:tgtEl>
                                          <p:spTgt spid="26"/>
                                        </p:tgtEl>
                                      </p:cBhvr>
                                    </p:animEffect>
                                  </p:childTnLst>
                                </p:cTn>
                              </p:par>
                              <p:par>
                                <p:cTn id="58" presetID="53" presetClass="entr" presetSubtype="16" fill="hold" nodeType="withEffect">
                                  <p:stCondLst>
                                    <p:cond delay="250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par>
                                <p:cTn id="63" presetID="49" presetClass="entr" presetSubtype="0" decel="100000" fill="hold" grpId="0" nodeType="withEffect">
                                  <p:stCondLst>
                                    <p:cond delay="2700"/>
                                  </p:stCondLst>
                                  <p:iterate type="lt">
                                    <p:tmPct val="10000"/>
                                  </p:iterate>
                                  <p:childTnLst>
                                    <p:set>
                                      <p:cBhvr>
                                        <p:cTn id="64" dur="1" fill="hold">
                                          <p:stCondLst>
                                            <p:cond delay="0"/>
                                          </p:stCondLst>
                                        </p:cTn>
                                        <p:tgtEl>
                                          <p:spTgt spid="29"/>
                                        </p:tgtEl>
                                        <p:attrNameLst>
                                          <p:attrName>style.visibility</p:attrName>
                                        </p:attrNameLst>
                                      </p:cBhvr>
                                      <p:to>
                                        <p:strVal val="visible"/>
                                      </p:to>
                                    </p:set>
                                    <p:anim calcmode="lin" valueType="num">
                                      <p:cBhvr>
                                        <p:cTn id="65" dur="500" fill="hold"/>
                                        <p:tgtEl>
                                          <p:spTgt spid="29"/>
                                        </p:tgtEl>
                                        <p:attrNameLst>
                                          <p:attrName>ppt_w</p:attrName>
                                        </p:attrNameLst>
                                      </p:cBhvr>
                                      <p:tavLst>
                                        <p:tav tm="0">
                                          <p:val>
                                            <p:fltVal val="0"/>
                                          </p:val>
                                        </p:tav>
                                        <p:tav tm="100000">
                                          <p:val>
                                            <p:strVal val="#ppt_w"/>
                                          </p:val>
                                        </p:tav>
                                      </p:tavLst>
                                    </p:anim>
                                    <p:anim calcmode="lin" valueType="num">
                                      <p:cBhvr>
                                        <p:cTn id="66" dur="500" fill="hold"/>
                                        <p:tgtEl>
                                          <p:spTgt spid="29"/>
                                        </p:tgtEl>
                                        <p:attrNameLst>
                                          <p:attrName>ppt_h</p:attrName>
                                        </p:attrNameLst>
                                      </p:cBhvr>
                                      <p:tavLst>
                                        <p:tav tm="0">
                                          <p:val>
                                            <p:fltVal val="0"/>
                                          </p:val>
                                        </p:tav>
                                        <p:tav tm="100000">
                                          <p:val>
                                            <p:strVal val="#ppt_h"/>
                                          </p:val>
                                        </p:tav>
                                      </p:tavLst>
                                    </p:anim>
                                    <p:anim calcmode="lin" valueType="num">
                                      <p:cBhvr>
                                        <p:cTn id="67" dur="500" fill="hold"/>
                                        <p:tgtEl>
                                          <p:spTgt spid="29"/>
                                        </p:tgtEl>
                                        <p:attrNameLst>
                                          <p:attrName>style.rotation</p:attrName>
                                        </p:attrNameLst>
                                      </p:cBhvr>
                                      <p:tavLst>
                                        <p:tav tm="0">
                                          <p:val>
                                            <p:fltVal val="360"/>
                                          </p:val>
                                        </p:tav>
                                        <p:tav tm="100000">
                                          <p:val>
                                            <p:fltVal val="0"/>
                                          </p:val>
                                        </p:tav>
                                      </p:tavLst>
                                    </p:anim>
                                    <p:animEffect transition="in" filter="fade">
                                      <p:cBhvr>
                                        <p:cTn id="68" dur="500"/>
                                        <p:tgtEl>
                                          <p:spTgt spid="29"/>
                                        </p:tgtEl>
                                      </p:cBhvr>
                                    </p:animEffect>
                                  </p:childTnLst>
                                </p:cTn>
                              </p:par>
                              <p:par>
                                <p:cTn id="69" presetID="22" presetClass="entr" presetSubtype="4" fill="hold" grpId="0" nodeType="withEffect">
                                  <p:stCondLst>
                                    <p:cond delay="3100"/>
                                  </p:stCondLst>
                                  <p:iterate type="lt">
                                    <p:tmPct val="3448"/>
                                  </p:iterate>
                                  <p:childTnLst>
                                    <p:set>
                                      <p:cBhvr>
                                        <p:cTn id="70" dur="1" fill="hold">
                                          <p:stCondLst>
                                            <p:cond delay="0"/>
                                          </p:stCondLst>
                                        </p:cTn>
                                        <p:tgtEl>
                                          <p:spTgt spid="38">
                                            <p:txEl>
                                              <p:pRg st="0" end="0"/>
                                            </p:txEl>
                                          </p:spTgt>
                                        </p:tgtEl>
                                        <p:attrNameLst>
                                          <p:attrName>style.visibility</p:attrName>
                                        </p:attrNameLst>
                                      </p:cBhvr>
                                      <p:to>
                                        <p:strVal val="visible"/>
                                      </p:to>
                                    </p:set>
                                    <p:animEffect transition="in" filter="wipe(down)">
                                      <p:cBhvr>
                                        <p:cTn id="71" dur="500"/>
                                        <p:tgtEl>
                                          <p:spTgt spid="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bldLvl="0" animBg="1"/>
      <p:bldP spid="15" grpId="0"/>
      <p:bldP spid="25" grpId="0"/>
      <p:bldP spid="29" grpId="0"/>
      <p:bldP spid="36" grpId="0" build="allAtOnce"/>
      <p:bldP spid="38" grpId="0" build="allAtOnce"/>
      <p:bldP spid="41"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grpSp>
        <p:nvGrpSpPr>
          <p:cNvPr id="3" name="Group 10"/>
          <p:cNvGrpSpPr/>
          <p:nvPr/>
        </p:nvGrpSpPr>
        <p:grpSpPr>
          <a:xfrm>
            <a:off x="5744210" y="3306445"/>
            <a:ext cx="701040" cy="701040"/>
            <a:chOff x="6253939" y="2516220"/>
            <a:chExt cx="831273" cy="831273"/>
          </a:xfrm>
        </p:grpSpPr>
        <p:sp>
          <p:nvSpPr>
            <p:cNvPr id="27" name="Oval 11"/>
            <p:cNvSpPr/>
            <p:nvPr/>
          </p:nvSpPr>
          <p:spPr>
            <a:xfrm>
              <a:off x="6253939" y="2516220"/>
              <a:ext cx="831273" cy="831273"/>
            </a:xfrm>
            <a:prstGeom prst="ellipse">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28"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5" name="Group 13"/>
          <p:cNvGrpSpPr/>
          <p:nvPr/>
        </p:nvGrpSpPr>
        <p:grpSpPr>
          <a:xfrm>
            <a:off x="5746115" y="4745990"/>
            <a:ext cx="701040" cy="701040"/>
            <a:chOff x="5716910" y="3464598"/>
            <a:chExt cx="831273" cy="831273"/>
          </a:xfrm>
        </p:grpSpPr>
        <p:sp>
          <p:nvSpPr>
            <p:cNvPr id="30" name="Oval 14"/>
            <p:cNvSpPr/>
            <p:nvPr/>
          </p:nvSpPr>
          <p:spPr>
            <a:xfrm>
              <a:off x="5716910" y="3464598"/>
              <a:ext cx="831273" cy="831273"/>
            </a:xfrm>
            <a:prstGeom prst="ellipse">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grpSp>
          <p:nvGrpSpPr>
            <p:cNvPr id="6" name="Group 15"/>
            <p:cNvGrpSpPr/>
            <p:nvPr/>
          </p:nvGrpSpPr>
          <p:grpSpPr>
            <a:xfrm>
              <a:off x="5900374" y="3655628"/>
              <a:ext cx="464344" cy="464344"/>
              <a:chOff x="4439444" y="2582069"/>
              <a:chExt cx="464344" cy="464344"/>
            </a:xfrm>
            <a:solidFill>
              <a:schemeClr val="bg1"/>
            </a:solidFill>
          </p:grpSpPr>
          <p:sp>
            <p:nvSpPr>
              <p:cNvPr id="32"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3"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4"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 name="Group 19"/>
          <p:cNvGrpSpPr/>
          <p:nvPr/>
        </p:nvGrpSpPr>
        <p:grpSpPr>
          <a:xfrm>
            <a:off x="5744845" y="1891030"/>
            <a:ext cx="701040" cy="701040"/>
            <a:chOff x="6678551" y="1578185"/>
            <a:chExt cx="831273" cy="831273"/>
          </a:xfrm>
        </p:grpSpPr>
        <p:sp>
          <p:nvSpPr>
            <p:cNvPr id="36" name="Oval 20"/>
            <p:cNvSpPr/>
            <p:nvPr/>
          </p:nvSpPr>
          <p:spPr>
            <a:xfrm>
              <a:off x="6678551" y="1578185"/>
              <a:ext cx="831273" cy="831273"/>
            </a:xfrm>
            <a:prstGeom prst="ellipse">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37"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44" name="矩形 43"/>
          <p:cNvSpPr/>
          <p:nvPr/>
        </p:nvSpPr>
        <p:spPr>
          <a:xfrm>
            <a:off x="1715135" y="1649730"/>
            <a:ext cx="3285490" cy="2032000"/>
          </a:xfrm>
          <a:prstGeom prst="rect">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3" rIns="68586" bIns="34293" rtlCol="0" anchor="ctr"/>
          <a:lstStyle/>
          <a:p>
            <a:pPr algn="ctr"/>
            <a:endParaRPr lang="zh-CN" altLang="en-US" dirty="0"/>
          </a:p>
        </p:txBody>
      </p:sp>
      <p:sp>
        <p:nvSpPr>
          <p:cNvPr id="8" name="矩形 7"/>
          <p:cNvSpPr/>
          <p:nvPr/>
        </p:nvSpPr>
        <p:spPr>
          <a:xfrm>
            <a:off x="1715135" y="3762375"/>
            <a:ext cx="3285490" cy="2032000"/>
          </a:xfrm>
          <a:prstGeom prst="rect">
            <a:avLst/>
          </a:pr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3" rIns="68586" bIns="34293" rtlCol="0" anchor="ctr"/>
          <a:lstStyle/>
          <a:p>
            <a:pPr algn="ctr"/>
            <a:endParaRPr lang="zh-CN" altLang="en-US" dirty="0"/>
          </a:p>
        </p:txBody>
      </p:sp>
      <p:sp>
        <p:nvSpPr>
          <p:cNvPr id="26" name="文本框 118"/>
          <p:cNvSpPr txBox="1"/>
          <p:nvPr/>
        </p:nvSpPr>
        <p:spPr>
          <a:xfrm>
            <a:off x="6643370" y="2094865"/>
            <a:ext cx="4172585" cy="5268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12" name="文本框 119"/>
          <p:cNvSpPr txBox="1"/>
          <p:nvPr/>
        </p:nvSpPr>
        <p:spPr>
          <a:xfrm>
            <a:off x="6643138" y="1775494"/>
            <a:ext cx="1921186"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rgbClr val="4C4C52"/>
                </a:solidFill>
                <a:latin typeface="微软雅黑" panose="020B0503020204020204" charset="-122"/>
                <a:ea typeface="微软雅黑" panose="020B0503020204020204" charset="-122"/>
                <a:sym typeface="+mn-ea"/>
              </a:rPr>
              <a:t>单击此处输入标题</a:t>
            </a:r>
            <a:endParaRPr lang="zh-CN" altLang="en-US" sz="1600" b="1" dirty="0">
              <a:solidFill>
                <a:srgbClr val="4C4C52"/>
              </a:solidFill>
              <a:latin typeface="微软雅黑" panose="020B0503020204020204" charset="-122"/>
              <a:ea typeface="微软雅黑" panose="020B0503020204020204" charset="-122"/>
              <a:sym typeface="+mn-ea"/>
            </a:endParaRPr>
          </a:p>
        </p:txBody>
      </p:sp>
      <p:sp>
        <p:nvSpPr>
          <p:cNvPr id="13" name="文本框 118"/>
          <p:cNvSpPr txBox="1"/>
          <p:nvPr/>
        </p:nvSpPr>
        <p:spPr>
          <a:xfrm>
            <a:off x="6643370" y="3565525"/>
            <a:ext cx="4172585" cy="5268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14" name="文本框 119"/>
          <p:cNvSpPr txBox="1"/>
          <p:nvPr/>
        </p:nvSpPr>
        <p:spPr>
          <a:xfrm>
            <a:off x="6643138" y="3246154"/>
            <a:ext cx="1921186"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rgbClr val="4C4C52"/>
                </a:solidFill>
                <a:latin typeface="微软雅黑" panose="020B0503020204020204" charset="-122"/>
                <a:ea typeface="微软雅黑" panose="020B0503020204020204" charset="-122"/>
                <a:sym typeface="+mn-ea"/>
              </a:rPr>
              <a:t>单击此处输入标题</a:t>
            </a:r>
            <a:endParaRPr lang="zh-CN" altLang="en-US" sz="1600" b="1" dirty="0">
              <a:solidFill>
                <a:srgbClr val="4C4C52"/>
              </a:solidFill>
              <a:latin typeface="微软雅黑" panose="020B0503020204020204" charset="-122"/>
              <a:ea typeface="微软雅黑" panose="020B0503020204020204" charset="-122"/>
              <a:sym typeface="+mn-ea"/>
            </a:endParaRPr>
          </a:p>
        </p:txBody>
      </p:sp>
      <p:sp>
        <p:nvSpPr>
          <p:cNvPr id="15" name="文本框 118"/>
          <p:cNvSpPr txBox="1"/>
          <p:nvPr/>
        </p:nvSpPr>
        <p:spPr>
          <a:xfrm>
            <a:off x="6643370" y="4950460"/>
            <a:ext cx="4172585" cy="52681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16" name="文本框 119"/>
          <p:cNvSpPr txBox="1"/>
          <p:nvPr/>
        </p:nvSpPr>
        <p:spPr>
          <a:xfrm>
            <a:off x="6643138" y="4631089"/>
            <a:ext cx="1921186"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b="1">
                <a:solidFill>
                  <a:srgbClr val="4C4C52"/>
                </a:solidFill>
                <a:latin typeface="微软雅黑" panose="020B0503020204020204" charset="-122"/>
                <a:ea typeface="微软雅黑" panose="020B0503020204020204" charset="-122"/>
                <a:sym typeface="+mn-ea"/>
              </a:rPr>
              <a:t>单击此处输入标题</a:t>
            </a:r>
            <a:endParaRPr lang="zh-CN" altLang="en-US" sz="1600" b="1" dirty="0">
              <a:solidFill>
                <a:srgbClr val="4C4C52"/>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29"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ppt_x</p:attrName>
                                        </p:attrNameLst>
                                      </p:cBhvr>
                                      <p:tavLst>
                                        <p:tav tm="0">
                                          <p:val>
                                            <p:strVal val="#ppt_x-.2"/>
                                          </p:val>
                                        </p:tav>
                                        <p:tav tm="100000">
                                          <p:val>
                                            <p:strVal val="#ppt_x"/>
                                          </p:val>
                                        </p:tav>
                                      </p:tavLst>
                                    </p:anim>
                                    <p:anim calcmode="lin" valueType="num">
                                      <p:cBhvr>
                                        <p:cTn id="24" dur="5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25" dur="500"/>
                                        <p:tgtEl>
                                          <p:spTgt spid="44"/>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3000"/>
                            </p:stCondLst>
                            <p:childTnLst>
                              <p:par>
                                <p:cTn id="39" presetID="12" presetClass="entr" presetSubtype="4"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p:tgtEl>
                                          <p:spTgt spid="12"/>
                                        </p:tgtEl>
                                        <p:attrNameLst>
                                          <p:attrName>ppt_y</p:attrName>
                                        </p:attrNameLst>
                                      </p:cBhvr>
                                      <p:tavLst>
                                        <p:tav tm="0">
                                          <p:val>
                                            <p:strVal val="#ppt_y+#ppt_h*1.125000"/>
                                          </p:val>
                                        </p:tav>
                                        <p:tav tm="100000">
                                          <p:val>
                                            <p:strVal val="#ppt_y"/>
                                          </p:val>
                                        </p:tav>
                                      </p:tavLst>
                                    </p:anim>
                                    <p:animEffect transition="in" filter="wipe(up)">
                                      <p:cBhvr>
                                        <p:cTn id="42" dur="500"/>
                                        <p:tgtEl>
                                          <p:spTgt spid="12"/>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p:tgtEl>
                                          <p:spTgt spid="26"/>
                                        </p:tgtEl>
                                        <p:attrNameLst>
                                          <p:attrName>ppt_y</p:attrName>
                                        </p:attrNameLst>
                                      </p:cBhvr>
                                      <p:tavLst>
                                        <p:tav tm="0">
                                          <p:val>
                                            <p:strVal val="#ppt_y+#ppt_h*1.125000"/>
                                          </p:val>
                                        </p:tav>
                                        <p:tav tm="100000">
                                          <p:val>
                                            <p:strVal val="#ppt_y"/>
                                          </p:val>
                                        </p:tav>
                                      </p:tavLst>
                                    </p:anim>
                                    <p:animEffect transition="in" filter="wipe(up)">
                                      <p:cBhvr>
                                        <p:cTn id="46" dur="500"/>
                                        <p:tgtEl>
                                          <p:spTgt spid="26"/>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p:cTn id="50" dur="500" fill="hold"/>
                                        <p:tgtEl>
                                          <p:spTgt spid="3"/>
                                        </p:tgtEl>
                                        <p:attrNameLst>
                                          <p:attrName>ppt_w</p:attrName>
                                        </p:attrNameLst>
                                      </p:cBhvr>
                                      <p:tavLst>
                                        <p:tav tm="0">
                                          <p:val>
                                            <p:fltVal val="0"/>
                                          </p:val>
                                        </p:tav>
                                        <p:tav tm="100000">
                                          <p:val>
                                            <p:strVal val="#ppt_w"/>
                                          </p:val>
                                        </p:tav>
                                      </p:tavLst>
                                    </p:anim>
                                    <p:anim calcmode="lin" valueType="num">
                                      <p:cBhvr>
                                        <p:cTn id="51" dur="500" fill="hold"/>
                                        <p:tgtEl>
                                          <p:spTgt spid="3"/>
                                        </p:tgtEl>
                                        <p:attrNameLst>
                                          <p:attrName>ppt_h</p:attrName>
                                        </p:attrNameLst>
                                      </p:cBhvr>
                                      <p:tavLst>
                                        <p:tav tm="0">
                                          <p:val>
                                            <p:fltVal val="0"/>
                                          </p:val>
                                        </p:tav>
                                        <p:tav tm="100000">
                                          <p:val>
                                            <p:strVal val="#ppt_h"/>
                                          </p:val>
                                        </p:tav>
                                      </p:tavLst>
                                    </p:anim>
                                    <p:animEffect transition="in" filter="fade">
                                      <p:cBhvr>
                                        <p:cTn id="52" dur="500"/>
                                        <p:tgtEl>
                                          <p:spTgt spid="3"/>
                                        </p:tgtEl>
                                      </p:cBhvr>
                                    </p:animEffect>
                                  </p:childTnLst>
                                </p:cTn>
                              </p:par>
                            </p:childTnLst>
                          </p:cTn>
                        </p:par>
                        <p:par>
                          <p:cTn id="53" fill="hold">
                            <p:stCondLst>
                              <p:cond delay="4000"/>
                            </p:stCondLst>
                            <p:childTnLst>
                              <p:par>
                                <p:cTn id="54" presetID="1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p:tgtEl>
                                          <p:spTgt spid="14"/>
                                        </p:tgtEl>
                                        <p:attrNameLst>
                                          <p:attrName>ppt_y</p:attrName>
                                        </p:attrNameLst>
                                      </p:cBhvr>
                                      <p:tavLst>
                                        <p:tav tm="0">
                                          <p:val>
                                            <p:strVal val="#ppt_y+#ppt_h*1.125000"/>
                                          </p:val>
                                        </p:tav>
                                        <p:tav tm="100000">
                                          <p:val>
                                            <p:strVal val="#ppt_y"/>
                                          </p:val>
                                        </p:tav>
                                      </p:tavLst>
                                    </p:anim>
                                    <p:animEffect transition="in" filter="wipe(up)">
                                      <p:cBhvr>
                                        <p:cTn id="57" dur="500"/>
                                        <p:tgtEl>
                                          <p:spTgt spid="14"/>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p:tgtEl>
                                          <p:spTgt spid="13"/>
                                        </p:tgtEl>
                                        <p:attrNameLst>
                                          <p:attrName>ppt_y</p:attrName>
                                        </p:attrNameLst>
                                      </p:cBhvr>
                                      <p:tavLst>
                                        <p:tav tm="0">
                                          <p:val>
                                            <p:strVal val="#ppt_y+#ppt_h*1.125000"/>
                                          </p:val>
                                        </p:tav>
                                        <p:tav tm="100000">
                                          <p:val>
                                            <p:strVal val="#ppt_y"/>
                                          </p:val>
                                        </p:tav>
                                      </p:tavLst>
                                    </p:anim>
                                    <p:animEffect transition="in" filter="wipe(up)">
                                      <p:cBhvr>
                                        <p:cTn id="61" dur="500"/>
                                        <p:tgtEl>
                                          <p:spTgt spid="13"/>
                                        </p:tgtEl>
                                      </p:cBhvr>
                                    </p:animEffect>
                                  </p:childTnLst>
                                </p:cTn>
                              </p:par>
                            </p:childTnLst>
                          </p:cTn>
                        </p:par>
                        <p:par>
                          <p:cTn id="62" fill="hold">
                            <p:stCondLst>
                              <p:cond delay="4500"/>
                            </p:stCondLst>
                            <p:childTnLst>
                              <p:par>
                                <p:cTn id="63" presetID="53" presetClass="entr" presetSubtype="16" fill="hold"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p:cTn id="65" dur="500" fill="hold"/>
                                        <p:tgtEl>
                                          <p:spTgt spid="5"/>
                                        </p:tgtEl>
                                        <p:attrNameLst>
                                          <p:attrName>ppt_w</p:attrName>
                                        </p:attrNameLst>
                                      </p:cBhvr>
                                      <p:tavLst>
                                        <p:tav tm="0">
                                          <p:val>
                                            <p:fltVal val="0"/>
                                          </p:val>
                                        </p:tav>
                                        <p:tav tm="100000">
                                          <p:val>
                                            <p:strVal val="#ppt_w"/>
                                          </p:val>
                                        </p:tav>
                                      </p:tavLst>
                                    </p:anim>
                                    <p:anim calcmode="lin" valueType="num">
                                      <p:cBhvr>
                                        <p:cTn id="66" dur="500" fill="hold"/>
                                        <p:tgtEl>
                                          <p:spTgt spid="5"/>
                                        </p:tgtEl>
                                        <p:attrNameLst>
                                          <p:attrName>ppt_h</p:attrName>
                                        </p:attrNameLst>
                                      </p:cBhvr>
                                      <p:tavLst>
                                        <p:tav tm="0">
                                          <p:val>
                                            <p:fltVal val="0"/>
                                          </p:val>
                                        </p:tav>
                                        <p:tav tm="100000">
                                          <p:val>
                                            <p:strVal val="#ppt_h"/>
                                          </p:val>
                                        </p:tav>
                                      </p:tavLst>
                                    </p:anim>
                                    <p:animEffect transition="in" filter="fade">
                                      <p:cBhvr>
                                        <p:cTn id="67" dur="500"/>
                                        <p:tgtEl>
                                          <p:spTgt spid="5"/>
                                        </p:tgtEl>
                                      </p:cBhvr>
                                    </p:animEffect>
                                  </p:childTnLst>
                                </p:cTn>
                              </p:par>
                            </p:childTnLst>
                          </p:cTn>
                        </p:par>
                        <p:par>
                          <p:cTn id="68" fill="hold">
                            <p:stCondLst>
                              <p:cond delay="5000"/>
                            </p:stCondLst>
                            <p:childTnLst>
                              <p:par>
                                <p:cTn id="69" presetID="12" presetClass="entr" presetSubtype="4"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p:tgtEl>
                                          <p:spTgt spid="16"/>
                                        </p:tgtEl>
                                        <p:attrNameLst>
                                          <p:attrName>ppt_y</p:attrName>
                                        </p:attrNameLst>
                                      </p:cBhvr>
                                      <p:tavLst>
                                        <p:tav tm="0">
                                          <p:val>
                                            <p:strVal val="#ppt_y+#ppt_h*1.125000"/>
                                          </p:val>
                                        </p:tav>
                                        <p:tav tm="100000">
                                          <p:val>
                                            <p:strVal val="#ppt_y"/>
                                          </p:val>
                                        </p:tav>
                                      </p:tavLst>
                                    </p:anim>
                                    <p:animEffect transition="in" filter="wipe(up)">
                                      <p:cBhvr>
                                        <p:cTn id="72" dur="500"/>
                                        <p:tgtEl>
                                          <p:spTgt spid="16"/>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500"/>
                                        <p:tgtEl>
                                          <p:spTgt spid="15"/>
                                        </p:tgtEl>
                                        <p:attrNameLst>
                                          <p:attrName>ppt_y</p:attrName>
                                        </p:attrNameLst>
                                      </p:cBhvr>
                                      <p:tavLst>
                                        <p:tav tm="0">
                                          <p:val>
                                            <p:strVal val="#ppt_y+#ppt_h*1.125000"/>
                                          </p:val>
                                        </p:tav>
                                        <p:tav tm="100000">
                                          <p:val>
                                            <p:strVal val="#ppt_y"/>
                                          </p:val>
                                        </p:tav>
                                      </p:tavLst>
                                    </p:anim>
                                    <p:animEffect transition="in" filter="wipe(up)">
                                      <p:cBhvr>
                                        <p:cTn id="7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4" grpId="0" bldLvl="0" animBg="1"/>
      <p:bldP spid="8" grpId="0" bldLvl="0" animBg="1"/>
      <p:bldP spid="26"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cxnSp>
        <p:nvCxnSpPr>
          <p:cNvPr id="3" name="Straight Connector 1"/>
          <p:cNvCxnSpPr/>
          <p:nvPr/>
        </p:nvCxnSpPr>
        <p:spPr>
          <a:xfrm>
            <a:off x="7103745" y="3234690"/>
            <a:ext cx="6350" cy="720090"/>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6"/>
          <p:cNvCxnSpPr/>
          <p:nvPr/>
        </p:nvCxnSpPr>
        <p:spPr>
          <a:xfrm>
            <a:off x="3034665" y="3080385"/>
            <a:ext cx="0" cy="874395"/>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7"/>
          <p:cNvCxnSpPr/>
          <p:nvPr/>
        </p:nvCxnSpPr>
        <p:spPr>
          <a:xfrm>
            <a:off x="5086985" y="3080385"/>
            <a:ext cx="0" cy="874395"/>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cxnSp>
        <p:nvCxnSpPr>
          <p:cNvPr id="7" name="Straight Connector 8"/>
          <p:cNvCxnSpPr/>
          <p:nvPr/>
        </p:nvCxnSpPr>
        <p:spPr>
          <a:xfrm>
            <a:off x="9181465" y="3080385"/>
            <a:ext cx="0" cy="874395"/>
          </a:xfrm>
          <a:prstGeom prst="line">
            <a:avLst/>
          </a:prstGeom>
          <a:ln w="41275">
            <a:solidFill>
              <a:srgbClr val="4C4C52"/>
            </a:solidFill>
            <a:tailEnd type="oval"/>
          </a:ln>
        </p:spPr>
        <p:style>
          <a:lnRef idx="1">
            <a:schemeClr val="accent1"/>
          </a:lnRef>
          <a:fillRef idx="0">
            <a:schemeClr val="accent1"/>
          </a:fillRef>
          <a:effectRef idx="0">
            <a:schemeClr val="accent1"/>
          </a:effectRef>
          <a:fontRef idx="minor">
            <a:schemeClr val="tx1"/>
          </a:fontRef>
        </p:style>
      </p:cxnSp>
      <p:grpSp>
        <p:nvGrpSpPr>
          <p:cNvPr id="8" name="Group 4"/>
          <p:cNvGrpSpPr/>
          <p:nvPr/>
        </p:nvGrpSpPr>
        <p:grpSpPr bwMode="auto">
          <a:xfrm>
            <a:off x="6530340" y="2099945"/>
            <a:ext cx="1144905" cy="1145540"/>
            <a:chOff x="6529435" y="1972285"/>
            <a:chExt cx="1376313" cy="1376313"/>
          </a:xfrm>
        </p:grpSpPr>
        <p:sp>
          <p:nvSpPr>
            <p:cNvPr id="10" name="Rectangle 23"/>
            <p:cNvSpPr/>
            <p:nvPr/>
          </p:nvSpPr>
          <p:spPr>
            <a:xfrm>
              <a:off x="6529435"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id-ID" altLang="zh-CN" sz="2400">
                <a:solidFill>
                  <a:srgbClr val="4C4C52"/>
                </a:solidFill>
              </a:endParaRPr>
            </a:p>
          </p:txBody>
        </p:sp>
        <p:sp>
          <p:nvSpPr>
            <p:cNvPr id="9" name="Freeform 5"/>
            <p:cNvSpPr>
              <a:spLocks noEditPoints="1"/>
            </p:cNvSpPr>
            <p:nvPr/>
          </p:nvSpPr>
          <p:spPr bwMode="auto">
            <a:xfrm>
              <a:off x="6962623" y="2447753"/>
              <a:ext cx="509937" cy="402247"/>
            </a:xfrm>
            <a:custGeom>
              <a:avLst/>
              <a:gdLst>
                <a:gd name="T0" fmla="*/ 508696 w 411"/>
                <a:gd name="T1" fmla="*/ 383624 h 324"/>
                <a:gd name="T2" fmla="*/ 508696 w 411"/>
                <a:gd name="T3" fmla="*/ 57109 h 324"/>
                <a:gd name="T4" fmla="*/ 490085 w 411"/>
                <a:gd name="T5" fmla="*/ 39728 h 324"/>
                <a:gd name="T6" fmla="*/ 260552 w 411"/>
                <a:gd name="T7" fmla="*/ 39728 h 324"/>
                <a:gd name="T8" fmla="*/ 248145 w 411"/>
                <a:gd name="T9" fmla="*/ 21106 h 324"/>
                <a:gd name="T10" fmla="*/ 248145 w 411"/>
                <a:gd name="T11" fmla="*/ 18623 h 324"/>
                <a:gd name="T12" fmla="*/ 228293 w 411"/>
                <a:gd name="T13" fmla="*/ 0 h 324"/>
                <a:gd name="T14" fmla="*/ 106702 w 411"/>
                <a:gd name="T15" fmla="*/ 0 h 324"/>
                <a:gd name="T16" fmla="*/ 86851 w 411"/>
                <a:gd name="T17" fmla="*/ 18623 h 324"/>
                <a:gd name="T18" fmla="*/ 86851 w 411"/>
                <a:gd name="T19" fmla="*/ 21106 h 324"/>
                <a:gd name="T20" fmla="*/ 74443 w 411"/>
                <a:gd name="T21" fmla="*/ 39728 h 324"/>
                <a:gd name="T22" fmla="*/ 74443 w 411"/>
                <a:gd name="T23" fmla="*/ 39728 h 324"/>
                <a:gd name="T24" fmla="*/ 57073 w 411"/>
                <a:gd name="T25" fmla="*/ 57109 h 324"/>
                <a:gd name="T26" fmla="*/ 57073 w 411"/>
                <a:gd name="T27" fmla="*/ 151463 h 324"/>
                <a:gd name="T28" fmla="*/ 17370 w 411"/>
                <a:gd name="T29" fmla="*/ 151463 h 324"/>
                <a:gd name="T30" fmla="*/ 6204 w 411"/>
                <a:gd name="T31" fmla="*/ 171327 h 324"/>
                <a:gd name="T32" fmla="*/ 47147 w 411"/>
                <a:gd name="T33" fmla="*/ 383624 h 324"/>
                <a:gd name="T34" fmla="*/ 65758 w 411"/>
                <a:gd name="T35" fmla="*/ 402247 h 324"/>
                <a:gd name="T36" fmla="*/ 500011 w 411"/>
                <a:gd name="T37" fmla="*/ 402247 h 324"/>
                <a:gd name="T38" fmla="*/ 508696 w 411"/>
                <a:gd name="T39" fmla="*/ 383624 h 324"/>
                <a:gd name="T40" fmla="*/ 486363 w 411"/>
                <a:gd name="T41" fmla="*/ 178776 h 324"/>
                <a:gd name="T42" fmla="*/ 486363 w 411"/>
                <a:gd name="T43" fmla="*/ 392315 h 324"/>
                <a:gd name="T44" fmla="*/ 445419 w 411"/>
                <a:gd name="T45" fmla="*/ 163878 h 324"/>
                <a:gd name="T46" fmla="*/ 428049 w 411"/>
                <a:gd name="T47" fmla="*/ 152705 h 324"/>
                <a:gd name="T48" fmla="*/ 79406 w 411"/>
                <a:gd name="T49" fmla="*/ 152705 h 324"/>
                <a:gd name="T50" fmla="*/ 79406 w 411"/>
                <a:gd name="T51" fmla="*/ 79456 h 324"/>
                <a:gd name="T52" fmla="*/ 486363 w 411"/>
                <a:gd name="T53" fmla="*/ 79456 h 324"/>
                <a:gd name="T54" fmla="*/ 486363 w 411"/>
                <a:gd name="T55" fmla="*/ 178776 h 3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solidFill>
                  <a:srgbClr val="4C4C52"/>
                </a:solidFill>
              </a:endParaRPr>
            </a:p>
          </p:txBody>
        </p:sp>
      </p:grpSp>
      <p:grpSp>
        <p:nvGrpSpPr>
          <p:cNvPr id="12" name="Group 2"/>
          <p:cNvGrpSpPr/>
          <p:nvPr/>
        </p:nvGrpSpPr>
        <p:grpSpPr bwMode="auto">
          <a:xfrm>
            <a:off x="2451735" y="2099945"/>
            <a:ext cx="1144905" cy="1145540"/>
            <a:chOff x="1627497" y="1972285"/>
            <a:chExt cx="1376313" cy="1376313"/>
          </a:xfrm>
        </p:grpSpPr>
        <p:sp>
          <p:nvSpPr>
            <p:cNvPr id="13" name="Rectangle 17"/>
            <p:cNvSpPr/>
            <p:nvPr/>
          </p:nvSpPr>
          <p:spPr>
            <a:xfrm>
              <a:off x="1627497"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id-ID" altLang="zh-CN" sz="2400">
                <a:solidFill>
                  <a:srgbClr val="4C4C52"/>
                </a:solidFill>
              </a:endParaRPr>
            </a:p>
          </p:txBody>
        </p:sp>
        <p:grpSp>
          <p:nvGrpSpPr>
            <p:cNvPr id="17" name="Group 45"/>
            <p:cNvGrpSpPr/>
            <p:nvPr/>
          </p:nvGrpSpPr>
          <p:grpSpPr>
            <a:xfrm>
              <a:off x="2067058" y="2373884"/>
              <a:ext cx="514429" cy="498044"/>
              <a:chOff x="2339975" y="3200401"/>
              <a:chExt cx="249238" cy="241300"/>
            </a:xfrm>
            <a:solidFill>
              <a:schemeClr val="bg1"/>
            </a:solidFill>
          </p:grpSpPr>
          <p:sp>
            <p:nvSpPr>
              <p:cNvPr id="18"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2"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3"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4" name="Freeform 29"/>
              <p:cNvSpPr>
                <a:spLocks noEditPoints="1"/>
              </p:cNvSpPr>
              <p:nvPr/>
            </p:nvSpPr>
            <p:spPr bwMode="auto">
              <a:xfrm>
                <a:off x="2339975" y="3217863"/>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6"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62510" tIns="81255" rIns="162510" bIns="81255"/>
              <a:lstStyle/>
              <a:p>
                <a:pPr defTabSz="913765">
                  <a:defRPr/>
                </a:pPr>
                <a:endParaRPr lang="en-US" sz="2400" dirty="0">
                  <a:solidFill>
                    <a:srgbClr val="4C4C52"/>
                  </a:solidFill>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61" name="Group 3"/>
          <p:cNvGrpSpPr/>
          <p:nvPr/>
        </p:nvGrpSpPr>
        <p:grpSpPr bwMode="auto">
          <a:xfrm>
            <a:off x="4491355" y="2099945"/>
            <a:ext cx="1144905" cy="1145540"/>
            <a:chOff x="4078466" y="1972285"/>
            <a:chExt cx="1376313" cy="1376313"/>
          </a:xfrm>
        </p:grpSpPr>
        <p:sp>
          <p:nvSpPr>
            <p:cNvPr id="62" name="Rectangle 20"/>
            <p:cNvSpPr/>
            <p:nvPr/>
          </p:nvSpPr>
          <p:spPr>
            <a:xfrm>
              <a:off x="4078466"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id-ID" altLang="zh-CN" sz="2400">
                <a:solidFill>
                  <a:srgbClr val="4C4C52"/>
                </a:solidFill>
              </a:endParaRPr>
            </a:p>
          </p:txBody>
        </p:sp>
        <p:sp>
          <p:nvSpPr>
            <p:cNvPr id="63" name="Shape 2102"/>
            <p:cNvSpPr/>
            <p:nvPr/>
          </p:nvSpPr>
          <p:spPr bwMode="auto">
            <a:xfrm>
              <a:off x="4478244" y="2416536"/>
              <a:ext cx="589478" cy="471564"/>
            </a:xfrm>
            <a:custGeom>
              <a:avLst/>
              <a:gdLst>
                <a:gd name="T0" fmla="*/ 294739 w 21600"/>
                <a:gd name="T1" fmla="*/ 235782 h 21600"/>
                <a:gd name="T2" fmla="*/ 294739 w 21600"/>
                <a:gd name="T3" fmla="*/ 235782 h 21600"/>
                <a:gd name="T4" fmla="*/ 294739 w 21600"/>
                <a:gd name="T5" fmla="*/ 235782 h 21600"/>
                <a:gd name="T6" fmla="*/ 294739 w 21600"/>
                <a:gd name="T7" fmla="*/ 23578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50784" tIns="50784" rIns="50784" bIns="50784" anchor="ctr"/>
            <a:lstStyle/>
            <a:p>
              <a:endParaRPr lang="zh-CN" altLang="en-US" sz="2400">
                <a:solidFill>
                  <a:srgbClr val="4C4C52"/>
                </a:solidFill>
              </a:endParaRPr>
            </a:p>
          </p:txBody>
        </p:sp>
      </p:grpSp>
      <p:grpSp>
        <p:nvGrpSpPr>
          <p:cNvPr id="64" name="Group 5"/>
          <p:cNvGrpSpPr/>
          <p:nvPr/>
        </p:nvGrpSpPr>
        <p:grpSpPr bwMode="auto">
          <a:xfrm>
            <a:off x="8597265" y="2099945"/>
            <a:ext cx="1144905" cy="1145540"/>
            <a:chOff x="9013430" y="1972285"/>
            <a:chExt cx="1376313" cy="1376313"/>
          </a:xfrm>
        </p:grpSpPr>
        <p:sp>
          <p:nvSpPr>
            <p:cNvPr id="65" name="Rectangle 26"/>
            <p:cNvSpPr/>
            <p:nvPr/>
          </p:nvSpPr>
          <p:spPr>
            <a:xfrm>
              <a:off x="9013430" y="1972285"/>
              <a:ext cx="1376313" cy="1376313"/>
            </a:xfrm>
            <a:prstGeom prst="rect">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algn="ctr" eaLnBrk="1" hangingPunct="1"/>
              <a:endParaRPr lang="id-ID" altLang="zh-CN" sz="2400">
                <a:solidFill>
                  <a:srgbClr val="4C4C52"/>
                </a:solidFill>
              </a:endParaRPr>
            </a:p>
          </p:txBody>
        </p:sp>
        <p:sp>
          <p:nvSpPr>
            <p:cNvPr id="66" name="Freeform 5"/>
            <p:cNvSpPr>
              <a:spLocks noEditPoints="1"/>
            </p:cNvSpPr>
            <p:nvPr/>
          </p:nvSpPr>
          <p:spPr bwMode="auto">
            <a:xfrm>
              <a:off x="9473468" y="2336790"/>
              <a:ext cx="484064" cy="619289"/>
            </a:xfrm>
            <a:custGeom>
              <a:avLst/>
              <a:gdLst>
                <a:gd name="T0" fmla="*/ 269959 w 104"/>
                <a:gd name="T1" fmla="*/ 23282 h 133"/>
                <a:gd name="T2" fmla="*/ 209451 w 104"/>
                <a:gd name="T3" fmla="*/ 51219 h 133"/>
                <a:gd name="T4" fmla="*/ 69817 w 104"/>
                <a:gd name="T5" fmla="*/ 423724 h 133"/>
                <a:gd name="T6" fmla="*/ 41890 w 104"/>
                <a:gd name="T7" fmla="*/ 465631 h 133"/>
                <a:gd name="T8" fmla="*/ 144288 w 104"/>
                <a:gd name="T9" fmla="*/ 596007 h 133"/>
                <a:gd name="T10" fmla="*/ 283922 w 104"/>
                <a:gd name="T11" fmla="*/ 596007 h 133"/>
                <a:gd name="T12" fmla="*/ 484064 w 104"/>
                <a:gd name="T13" fmla="*/ 260753 h 133"/>
                <a:gd name="T14" fmla="*/ 339776 w 104"/>
                <a:gd name="T15" fmla="*/ 246784 h 133"/>
                <a:gd name="T16" fmla="*/ 363048 w 104"/>
                <a:gd name="T17" fmla="*/ 209534 h 133"/>
                <a:gd name="T18" fmla="*/ 321158 w 104"/>
                <a:gd name="T19" fmla="*/ 232815 h 133"/>
                <a:gd name="T20" fmla="*/ 242032 w 104"/>
                <a:gd name="T21" fmla="*/ 223503 h 133"/>
                <a:gd name="T22" fmla="*/ 265304 w 104"/>
                <a:gd name="T23" fmla="*/ 176940 h 133"/>
                <a:gd name="T24" fmla="*/ 335121 w 104"/>
                <a:gd name="T25" fmla="*/ 167627 h 133"/>
                <a:gd name="T26" fmla="*/ 367702 w 104"/>
                <a:gd name="T27" fmla="*/ 162971 h 133"/>
                <a:gd name="T28" fmla="*/ 363048 w 104"/>
                <a:gd name="T29" fmla="*/ 251441 h 133"/>
                <a:gd name="T30" fmla="*/ 321158 w 104"/>
                <a:gd name="T31" fmla="*/ 409755 h 133"/>
                <a:gd name="T32" fmla="*/ 321158 w 104"/>
                <a:gd name="T33" fmla="*/ 349223 h 133"/>
                <a:gd name="T34" fmla="*/ 228069 w 104"/>
                <a:gd name="T35" fmla="*/ 288691 h 133"/>
                <a:gd name="T36" fmla="*/ 302540 w 104"/>
                <a:gd name="T37" fmla="*/ 149002 h 133"/>
                <a:gd name="T38" fmla="*/ 297886 w 104"/>
                <a:gd name="T39" fmla="*/ 102439 h 133"/>
                <a:gd name="T40" fmla="*/ 204796 w 104"/>
                <a:gd name="T41" fmla="*/ 102439 h 133"/>
                <a:gd name="T42" fmla="*/ 153597 w 104"/>
                <a:gd name="T43" fmla="*/ 102439 h 133"/>
                <a:gd name="T44" fmla="*/ 51199 w 104"/>
                <a:gd name="T45" fmla="*/ 316629 h 133"/>
                <a:gd name="T46" fmla="*/ 51199 w 104"/>
                <a:gd name="T47" fmla="*/ 265410 h 133"/>
                <a:gd name="T48" fmla="*/ 37236 w 104"/>
                <a:gd name="T49" fmla="*/ 228159 h 133"/>
                <a:gd name="T50" fmla="*/ 134979 w 104"/>
                <a:gd name="T51" fmla="*/ 121064 h 133"/>
                <a:gd name="T52" fmla="*/ 102398 w 104"/>
                <a:gd name="T53" fmla="*/ 130377 h 133"/>
                <a:gd name="T54" fmla="*/ 111707 w 104"/>
                <a:gd name="T55" fmla="*/ 149002 h 133"/>
                <a:gd name="T56" fmla="*/ 139634 w 104"/>
                <a:gd name="T57" fmla="*/ 135033 h 133"/>
                <a:gd name="T58" fmla="*/ 144288 w 104"/>
                <a:gd name="T59" fmla="*/ 172283 h 133"/>
                <a:gd name="T60" fmla="*/ 134979 w 104"/>
                <a:gd name="T61" fmla="*/ 190909 h 133"/>
                <a:gd name="T62" fmla="*/ 111707 w 104"/>
                <a:gd name="T63" fmla="*/ 223503 h 133"/>
                <a:gd name="T64" fmla="*/ 83780 w 104"/>
                <a:gd name="T65" fmla="*/ 232815 h 133"/>
                <a:gd name="T66" fmla="*/ 51199 w 104"/>
                <a:gd name="T67" fmla="*/ 242128 h 133"/>
                <a:gd name="T68" fmla="*/ 65162 w 104"/>
                <a:gd name="T69" fmla="*/ 274722 h 133"/>
                <a:gd name="T70" fmla="*/ 139634 w 104"/>
                <a:gd name="T71" fmla="*/ 284035 h 133"/>
                <a:gd name="T72" fmla="*/ 153597 w 104"/>
                <a:gd name="T73" fmla="*/ 349223 h 133"/>
                <a:gd name="T74" fmla="*/ 134979 w 104"/>
                <a:gd name="T75" fmla="*/ 386474 h 133"/>
                <a:gd name="T76" fmla="*/ 111707 w 104"/>
                <a:gd name="T77" fmla="*/ 419068 h 133"/>
                <a:gd name="T78" fmla="*/ 88435 w 104"/>
                <a:gd name="T79" fmla="*/ 367848 h 133"/>
                <a:gd name="T80" fmla="*/ 209451 w 104"/>
                <a:gd name="T81" fmla="*/ 493569 h 133"/>
                <a:gd name="T82" fmla="*/ 74471 w 104"/>
                <a:gd name="T83" fmla="*/ 451662 h 133"/>
                <a:gd name="T84" fmla="*/ 423556 w 104"/>
                <a:gd name="T85" fmla="*/ 265410 h 133"/>
                <a:gd name="T86" fmla="*/ 316503 w 104"/>
                <a:gd name="T87" fmla="*/ 60532 h 133"/>
                <a:gd name="T88" fmla="*/ 209451 w 104"/>
                <a:gd name="T89" fmla="*/ 493569 h 1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4" h="133">
                  <a:moveTo>
                    <a:pt x="104" y="56"/>
                  </a:moveTo>
                  <a:cubicBezTo>
                    <a:pt x="104" y="31"/>
                    <a:pt x="86" y="10"/>
                    <a:pt x="63" y="2"/>
                  </a:cubicBezTo>
                  <a:cubicBezTo>
                    <a:pt x="58" y="0"/>
                    <a:pt x="58" y="5"/>
                    <a:pt x="58" y="5"/>
                  </a:cubicBezTo>
                  <a:cubicBezTo>
                    <a:pt x="58" y="8"/>
                    <a:pt x="59" y="9"/>
                    <a:pt x="60" y="9"/>
                  </a:cubicBezTo>
                  <a:cubicBezTo>
                    <a:pt x="58" y="13"/>
                    <a:pt x="58" y="13"/>
                    <a:pt x="58" y="13"/>
                  </a:cubicBezTo>
                  <a:cubicBezTo>
                    <a:pt x="54" y="12"/>
                    <a:pt x="50" y="11"/>
                    <a:pt x="45" y="11"/>
                  </a:cubicBezTo>
                  <a:cubicBezTo>
                    <a:pt x="20" y="11"/>
                    <a:pt x="0" y="32"/>
                    <a:pt x="0" y="57"/>
                  </a:cubicBezTo>
                  <a:cubicBezTo>
                    <a:pt x="0" y="71"/>
                    <a:pt x="6" y="83"/>
                    <a:pt x="16" y="91"/>
                  </a:cubicBezTo>
                  <a:cubicBezTo>
                    <a:pt x="15" y="91"/>
                    <a:pt x="15" y="91"/>
                    <a:pt x="15" y="91"/>
                  </a:cubicBezTo>
                  <a:cubicBezTo>
                    <a:pt x="13" y="95"/>
                    <a:pt x="13" y="95"/>
                    <a:pt x="13" y="95"/>
                  </a:cubicBezTo>
                  <a:cubicBezTo>
                    <a:pt x="10" y="94"/>
                    <a:pt x="8" y="96"/>
                    <a:pt x="8" y="96"/>
                  </a:cubicBezTo>
                  <a:cubicBezTo>
                    <a:pt x="6" y="98"/>
                    <a:pt x="9" y="100"/>
                    <a:pt x="9" y="100"/>
                  </a:cubicBezTo>
                  <a:cubicBezTo>
                    <a:pt x="17" y="107"/>
                    <a:pt x="28" y="113"/>
                    <a:pt x="39" y="114"/>
                  </a:cubicBezTo>
                  <a:cubicBezTo>
                    <a:pt x="40" y="126"/>
                    <a:pt x="40" y="126"/>
                    <a:pt x="40" y="126"/>
                  </a:cubicBezTo>
                  <a:cubicBezTo>
                    <a:pt x="31" y="128"/>
                    <a:pt x="31" y="128"/>
                    <a:pt x="31" y="128"/>
                  </a:cubicBezTo>
                  <a:cubicBezTo>
                    <a:pt x="12" y="133"/>
                    <a:pt x="30" y="132"/>
                    <a:pt x="30" y="132"/>
                  </a:cubicBezTo>
                  <a:cubicBezTo>
                    <a:pt x="61" y="132"/>
                    <a:pt x="61" y="132"/>
                    <a:pt x="61" y="132"/>
                  </a:cubicBezTo>
                  <a:cubicBezTo>
                    <a:pt x="82" y="132"/>
                    <a:pt x="61" y="128"/>
                    <a:pt x="61" y="128"/>
                  </a:cubicBezTo>
                  <a:cubicBezTo>
                    <a:pt x="50" y="126"/>
                    <a:pt x="50" y="126"/>
                    <a:pt x="50" y="126"/>
                  </a:cubicBezTo>
                  <a:cubicBezTo>
                    <a:pt x="50" y="126"/>
                    <a:pt x="50" y="119"/>
                    <a:pt x="50" y="114"/>
                  </a:cubicBezTo>
                  <a:cubicBezTo>
                    <a:pt x="79" y="111"/>
                    <a:pt x="104" y="85"/>
                    <a:pt x="104" y="56"/>
                  </a:cubicBezTo>
                  <a:close/>
                  <a:moveTo>
                    <a:pt x="49" y="62"/>
                  </a:moveTo>
                  <a:cubicBezTo>
                    <a:pt x="49" y="44"/>
                    <a:pt x="64" y="58"/>
                    <a:pt x="64" y="58"/>
                  </a:cubicBezTo>
                  <a:cubicBezTo>
                    <a:pt x="72" y="63"/>
                    <a:pt x="73" y="53"/>
                    <a:pt x="73" y="53"/>
                  </a:cubicBezTo>
                  <a:cubicBezTo>
                    <a:pt x="79" y="51"/>
                    <a:pt x="79" y="51"/>
                    <a:pt x="79" y="51"/>
                  </a:cubicBezTo>
                  <a:cubicBezTo>
                    <a:pt x="79" y="48"/>
                    <a:pt x="79" y="48"/>
                    <a:pt x="79" y="48"/>
                  </a:cubicBezTo>
                  <a:cubicBezTo>
                    <a:pt x="78" y="45"/>
                    <a:pt x="78" y="45"/>
                    <a:pt x="78" y="45"/>
                  </a:cubicBezTo>
                  <a:cubicBezTo>
                    <a:pt x="70" y="41"/>
                    <a:pt x="70" y="41"/>
                    <a:pt x="70" y="41"/>
                  </a:cubicBezTo>
                  <a:cubicBezTo>
                    <a:pt x="70" y="41"/>
                    <a:pt x="69" y="44"/>
                    <a:pt x="71" y="47"/>
                  </a:cubicBezTo>
                  <a:cubicBezTo>
                    <a:pt x="71" y="47"/>
                    <a:pt x="70" y="51"/>
                    <a:pt x="69" y="50"/>
                  </a:cubicBezTo>
                  <a:cubicBezTo>
                    <a:pt x="64" y="48"/>
                    <a:pt x="64" y="48"/>
                    <a:pt x="64" y="48"/>
                  </a:cubicBezTo>
                  <a:cubicBezTo>
                    <a:pt x="64" y="48"/>
                    <a:pt x="62" y="47"/>
                    <a:pt x="59" y="49"/>
                  </a:cubicBezTo>
                  <a:cubicBezTo>
                    <a:pt x="56" y="50"/>
                    <a:pt x="52" y="48"/>
                    <a:pt x="52" y="48"/>
                  </a:cubicBezTo>
                  <a:cubicBezTo>
                    <a:pt x="52" y="48"/>
                    <a:pt x="52" y="46"/>
                    <a:pt x="55" y="44"/>
                  </a:cubicBezTo>
                  <a:cubicBezTo>
                    <a:pt x="57" y="43"/>
                    <a:pt x="57" y="43"/>
                    <a:pt x="57" y="43"/>
                  </a:cubicBezTo>
                  <a:cubicBezTo>
                    <a:pt x="57" y="43"/>
                    <a:pt x="57" y="40"/>
                    <a:pt x="57" y="38"/>
                  </a:cubicBezTo>
                  <a:cubicBezTo>
                    <a:pt x="58" y="36"/>
                    <a:pt x="59" y="38"/>
                    <a:pt x="61" y="36"/>
                  </a:cubicBezTo>
                  <a:cubicBezTo>
                    <a:pt x="63" y="34"/>
                    <a:pt x="65" y="39"/>
                    <a:pt x="68" y="39"/>
                  </a:cubicBezTo>
                  <a:cubicBezTo>
                    <a:pt x="71" y="38"/>
                    <a:pt x="69" y="37"/>
                    <a:pt x="72" y="36"/>
                  </a:cubicBezTo>
                  <a:cubicBezTo>
                    <a:pt x="74" y="35"/>
                    <a:pt x="75" y="39"/>
                    <a:pt x="75" y="39"/>
                  </a:cubicBezTo>
                  <a:cubicBezTo>
                    <a:pt x="80" y="39"/>
                    <a:pt x="80" y="39"/>
                    <a:pt x="80" y="39"/>
                  </a:cubicBezTo>
                  <a:cubicBezTo>
                    <a:pt x="80" y="39"/>
                    <a:pt x="79" y="34"/>
                    <a:pt x="79" y="35"/>
                  </a:cubicBezTo>
                  <a:cubicBezTo>
                    <a:pt x="82" y="40"/>
                    <a:pt x="86" y="53"/>
                    <a:pt x="85" y="55"/>
                  </a:cubicBezTo>
                  <a:cubicBezTo>
                    <a:pt x="84" y="55"/>
                    <a:pt x="83" y="54"/>
                    <a:pt x="83" y="54"/>
                  </a:cubicBezTo>
                  <a:cubicBezTo>
                    <a:pt x="78" y="54"/>
                    <a:pt x="78" y="54"/>
                    <a:pt x="78" y="54"/>
                  </a:cubicBezTo>
                  <a:cubicBezTo>
                    <a:pt x="81" y="58"/>
                    <a:pt x="81" y="58"/>
                    <a:pt x="81" y="58"/>
                  </a:cubicBezTo>
                  <a:cubicBezTo>
                    <a:pt x="81" y="58"/>
                    <a:pt x="82" y="60"/>
                    <a:pt x="85" y="60"/>
                  </a:cubicBezTo>
                  <a:cubicBezTo>
                    <a:pt x="83" y="77"/>
                    <a:pt x="69" y="88"/>
                    <a:pt x="69" y="88"/>
                  </a:cubicBezTo>
                  <a:cubicBezTo>
                    <a:pt x="67" y="86"/>
                    <a:pt x="68" y="84"/>
                    <a:pt x="68" y="84"/>
                  </a:cubicBezTo>
                  <a:cubicBezTo>
                    <a:pt x="69" y="81"/>
                    <a:pt x="69" y="81"/>
                    <a:pt x="69" y="81"/>
                  </a:cubicBezTo>
                  <a:cubicBezTo>
                    <a:pt x="69" y="75"/>
                    <a:pt x="69" y="75"/>
                    <a:pt x="69" y="75"/>
                  </a:cubicBezTo>
                  <a:cubicBezTo>
                    <a:pt x="69" y="75"/>
                    <a:pt x="69" y="70"/>
                    <a:pt x="63" y="72"/>
                  </a:cubicBezTo>
                  <a:cubicBezTo>
                    <a:pt x="58" y="74"/>
                    <a:pt x="60" y="74"/>
                    <a:pt x="54" y="74"/>
                  </a:cubicBezTo>
                  <a:cubicBezTo>
                    <a:pt x="48" y="75"/>
                    <a:pt x="49" y="62"/>
                    <a:pt x="49" y="62"/>
                  </a:cubicBezTo>
                  <a:close/>
                  <a:moveTo>
                    <a:pt x="64" y="22"/>
                  </a:moveTo>
                  <a:cubicBezTo>
                    <a:pt x="65" y="22"/>
                    <a:pt x="68" y="23"/>
                    <a:pt x="71" y="26"/>
                  </a:cubicBezTo>
                  <a:cubicBezTo>
                    <a:pt x="69" y="33"/>
                    <a:pt x="65" y="32"/>
                    <a:pt x="65" y="32"/>
                  </a:cubicBezTo>
                  <a:cubicBezTo>
                    <a:pt x="65" y="32"/>
                    <a:pt x="62" y="32"/>
                    <a:pt x="62" y="29"/>
                  </a:cubicBezTo>
                  <a:cubicBezTo>
                    <a:pt x="66" y="27"/>
                    <a:pt x="66" y="27"/>
                    <a:pt x="66" y="27"/>
                  </a:cubicBezTo>
                  <a:cubicBezTo>
                    <a:pt x="66" y="27"/>
                    <a:pt x="64" y="24"/>
                    <a:pt x="64" y="22"/>
                  </a:cubicBezTo>
                  <a:close/>
                  <a:moveTo>
                    <a:pt x="36" y="21"/>
                  </a:moveTo>
                  <a:cubicBezTo>
                    <a:pt x="40" y="17"/>
                    <a:pt x="47" y="17"/>
                    <a:pt x="47" y="18"/>
                  </a:cubicBezTo>
                  <a:cubicBezTo>
                    <a:pt x="46" y="20"/>
                    <a:pt x="44" y="20"/>
                    <a:pt x="44" y="22"/>
                  </a:cubicBezTo>
                  <a:cubicBezTo>
                    <a:pt x="44" y="24"/>
                    <a:pt x="41" y="26"/>
                    <a:pt x="41" y="27"/>
                  </a:cubicBezTo>
                  <a:cubicBezTo>
                    <a:pt x="41" y="28"/>
                    <a:pt x="41" y="32"/>
                    <a:pt x="38" y="29"/>
                  </a:cubicBezTo>
                  <a:cubicBezTo>
                    <a:pt x="35" y="25"/>
                    <a:pt x="32" y="24"/>
                    <a:pt x="33" y="22"/>
                  </a:cubicBezTo>
                  <a:cubicBezTo>
                    <a:pt x="33" y="22"/>
                    <a:pt x="36" y="21"/>
                    <a:pt x="36" y="21"/>
                  </a:cubicBezTo>
                  <a:close/>
                  <a:moveTo>
                    <a:pt x="12" y="74"/>
                  </a:moveTo>
                  <a:cubicBezTo>
                    <a:pt x="12" y="73"/>
                    <a:pt x="11" y="69"/>
                    <a:pt x="11" y="68"/>
                  </a:cubicBezTo>
                  <a:cubicBezTo>
                    <a:pt x="11" y="66"/>
                    <a:pt x="11" y="63"/>
                    <a:pt x="11" y="63"/>
                  </a:cubicBezTo>
                  <a:cubicBezTo>
                    <a:pt x="11" y="63"/>
                    <a:pt x="13" y="61"/>
                    <a:pt x="12" y="60"/>
                  </a:cubicBezTo>
                  <a:cubicBezTo>
                    <a:pt x="11" y="59"/>
                    <a:pt x="11" y="57"/>
                    <a:pt x="11" y="57"/>
                  </a:cubicBezTo>
                  <a:cubicBezTo>
                    <a:pt x="9" y="55"/>
                    <a:pt x="9" y="55"/>
                    <a:pt x="9" y="55"/>
                  </a:cubicBezTo>
                  <a:cubicBezTo>
                    <a:pt x="9" y="55"/>
                    <a:pt x="8" y="53"/>
                    <a:pt x="7" y="52"/>
                  </a:cubicBezTo>
                  <a:cubicBezTo>
                    <a:pt x="7" y="51"/>
                    <a:pt x="7" y="50"/>
                    <a:pt x="8" y="49"/>
                  </a:cubicBezTo>
                  <a:cubicBezTo>
                    <a:pt x="8" y="48"/>
                    <a:pt x="7" y="46"/>
                    <a:pt x="7" y="45"/>
                  </a:cubicBezTo>
                  <a:cubicBezTo>
                    <a:pt x="15" y="27"/>
                    <a:pt x="28" y="22"/>
                    <a:pt x="28" y="22"/>
                  </a:cubicBezTo>
                  <a:cubicBezTo>
                    <a:pt x="29" y="26"/>
                    <a:pt x="29" y="26"/>
                    <a:pt x="29" y="26"/>
                  </a:cubicBezTo>
                  <a:cubicBezTo>
                    <a:pt x="29" y="26"/>
                    <a:pt x="26" y="27"/>
                    <a:pt x="25" y="27"/>
                  </a:cubicBezTo>
                  <a:cubicBezTo>
                    <a:pt x="24" y="26"/>
                    <a:pt x="23" y="26"/>
                    <a:pt x="23" y="26"/>
                  </a:cubicBezTo>
                  <a:cubicBezTo>
                    <a:pt x="22" y="28"/>
                    <a:pt x="22" y="28"/>
                    <a:pt x="22" y="28"/>
                  </a:cubicBezTo>
                  <a:cubicBezTo>
                    <a:pt x="22" y="28"/>
                    <a:pt x="21" y="30"/>
                    <a:pt x="21" y="31"/>
                  </a:cubicBezTo>
                  <a:cubicBezTo>
                    <a:pt x="21" y="32"/>
                    <a:pt x="21" y="33"/>
                    <a:pt x="21" y="33"/>
                  </a:cubicBezTo>
                  <a:cubicBezTo>
                    <a:pt x="21" y="33"/>
                    <a:pt x="24" y="33"/>
                    <a:pt x="24" y="32"/>
                  </a:cubicBezTo>
                  <a:cubicBezTo>
                    <a:pt x="24" y="31"/>
                    <a:pt x="24" y="31"/>
                    <a:pt x="24" y="31"/>
                  </a:cubicBezTo>
                  <a:cubicBezTo>
                    <a:pt x="23" y="29"/>
                    <a:pt x="23" y="29"/>
                    <a:pt x="23" y="29"/>
                  </a:cubicBezTo>
                  <a:cubicBezTo>
                    <a:pt x="23" y="29"/>
                    <a:pt x="25" y="28"/>
                    <a:pt x="30" y="29"/>
                  </a:cubicBezTo>
                  <a:cubicBezTo>
                    <a:pt x="35" y="29"/>
                    <a:pt x="33" y="33"/>
                    <a:pt x="35" y="34"/>
                  </a:cubicBezTo>
                  <a:cubicBezTo>
                    <a:pt x="37" y="34"/>
                    <a:pt x="33" y="37"/>
                    <a:pt x="33" y="39"/>
                  </a:cubicBezTo>
                  <a:cubicBezTo>
                    <a:pt x="32" y="40"/>
                    <a:pt x="31" y="37"/>
                    <a:pt x="31" y="37"/>
                  </a:cubicBezTo>
                  <a:cubicBezTo>
                    <a:pt x="31" y="37"/>
                    <a:pt x="32" y="35"/>
                    <a:pt x="30" y="35"/>
                  </a:cubicBezTo>
                  <a:cubicBezTo>
                    <a:pt x="28" y="35"/>
                    <a:pt x="26" y="39"/>
                    <a:pt x="27" y="38"/>
                  </a:cubicBezTo>
                  <a:cubicBezTo>
                    <a:pt x="28" y="38"/>
                    <a:pt x="30" y="40"/>
                    <a:pt x="29" y="41"/>
                  </a:cubicBezTo>
                  <a:cubicBezTo>
                    <a:pt x="29" y="42"/>
                    <a:pt x="29" y="42"/>
                    <a:pt x="28" y="44"/>
                  </a:cubicBezTo>
                  <a:cubicBezTo>
                    <a:pt x="27" y="46"/>
                    <a:pt x="25" y="48"/>
                    <a:pt x="25" y="48"/>
                  </a:cubicBezTo>
                  <a:cubicBezTo>
                    <a:pt x="25" y="48"/>
                    <a:pt x="24" y="47"/>
                    <a:pt x="24" y="48"/>
                  </a:cubicBezTo>
                  <a:cubicBezTo>
                    <a:pt x="25" y="49"/>
                    <a:pt x="24" y="52"/>
                    <a:pt x="24" y="53"/>
                  </a:cubicBezTo>
                  <a:cubicBezTo>
                    <a:pt x="24" y="54"/>
                    <a:pt x="22" y="52"/>
                    <a:pt x="21" y="50"/>
                  </a:cubicBezTo>
                  <a:cubicBezTo>
                    <a:pt x="21" y="48"/>
                    <a:pt x="19" y="49"/>
                    <a:pt x="18" y="50"/>
                  </a:cubicBezTo>
                  <a:cubicBezTo>
                    <a:pt x="17" y="50"/>
                    <a:pt x="15" y="49"/>
                    <a:pt x="15" y="48"/>
                  </a:cubicBezTo>
                  <a:cubicBezTo>
                    <a:pt x="15" y="47"/>
                    <a:pt x="11" y="50"/>
                    <a:pt x="10" y="51"/>
                  </a:cubicBezTo>
                  <a:cubicBezTo>
                    <a:pt x="9" y="52"/>
                    <a:pt x="9" y="53"/>
                    <a:pt x="11" y="52"/>
                  </a:cubicBezTo>
                  <a:cubicBezTo>
                    <a:pt x="13" y="52"/>
                    <a:pt x="14" y="52"/>
                    <a:pt x="14" y="54"/>
                  </a:cubicBezTo>
                  <a:cubicBezTo>
                    <a:pt x="13" y="55"/>
                    <a:pt x="12" y="54"/>
                    <a:pt x="12" y="55"/>
                  </a:cubicBezTo>
                  <a:cubicBezTo>
                    <a:pt x="12" y="56"/>
                    <a:pt x="14" y="57"/>
                    <a:pt x="14" y="59"/>
                  </a:cubicBezTo>
                  <a:cubicBezTo>
                    <a:pt x="14" y="60"/>
                    <a:pt x="18" y="59"/>
                    <a:pt x="20" y="58"/>
                  </a:cubicBezTo>
                  <a:cubicBezTo>
                    <a:pt x="21" y="58"/>
                    <a:pt x="24" y="57"/>
                    <a:pt x="25" y="59"/>
                  </a:cubicBezTo>
                  <a:cubicBezTo>
                    <a:pt x="25" y="60"/>
                    <a:pt x="29" y="61"/>
                    <a:pt x="30" y="61"/>
                  </a:cubicBezTo>
                  <a:cubicBezTo>
                    <a:pt x="32" y="62"/>
                    <a:pt x="35" y="62"/>
                    <a:pt x="36" y="64"/>
                  </a:cubicBezTo>
                  <a:cubicBezTo>
                    <a:pt x="38" y="65"/>
                    <a:pt x="35" y="68"/>
                    <a:pt x="35" y="69"/>
                  </a:cubicBezTo>
                  <a:cubicBezTo>
                    <a:pt x="35" y="70"/>
                    <a:pt x="33" y="73"/>
                    <a:pt x="33" y="75"/>
                  </a:cubicBezTo>
                  <a:cubicBezTo>
                    <a:pt x="32" y="76"/>
                    <a:pt x="31" y="77"/>
                    <a:pt x="30" y="78"/>
                  </a:cubicBezTo>
                  <a:cubicBezTo>
                    <a:pt x="29" y="78"/>
                    <a:pt x="29" y="80"/>
                    <a:pt x="29" y="80"/>
                  </a:cubicBezTo>
                  <a:cubicBezTo>
                    <a:pt x="29" y="83"/>
                    <a:pt x="29" y="83"/>
                    <a:pt x="29" y="83"/>
                  </a:cubicBezTo>
                  <a:cubicBezTo>
                    <a:pt x="29" y="83"/>
                    <a:pt x="29" y="86"/>
                    <a:pt x="30" y="87"/>
                  </a:cubicBezTo>
                  <a:cubicBezTo>
                    <a:pt x="30" y="88"/>
                    <a:pt x="27" y="94"/>
                    <a:pt x="27" y="94"/>
                  </a:cubicBezTo>
                  <a:cubicBezTo>
                    <a:pt x="26" y="94"/>
                    <a:pt x="25" y="92"/>
                    <a:pt x="24" y="90"/>
                  </a:cubicBezTo>
                  <a:cubicBezTo>
                    <a:pt x="23" y="89"/>
                    <a:pt x="23" y="88"/>
                    <a:pt x="23" y="86"/>
                  </a:cubicBezTo>
                  <a:cubicBezTo>
                    <a:pt x="23" y="84"/>
                    <a:pt x="21" y="83"/>
                    <a:pt x="21" y="82"/>
                  </a:cubicBezTo>
                  <a:cubicBezTo>
                    <a:pt x="20" y="81"/>
                    <a:pt x="19" y="80"/>
                    <a:pt x="19" y="79"/>
                  </a:cubicBezTo>
                  <a:cubicBezTo>
                    <a:pt x="19" y="78"/>
                    <a:pt x="17" y="76"/>
                    <a:pt x="17" y="76"/>
                  </a:cubicBezTo>
                  <a:cubicBezTo>
                    <a:pt x="17" y="76"/>
                    <a:pt x="13" y="74"/>
                    <a:pt x="12" y="74"/>
                  </a:cubicBezTo>
                  <a:close/>
                  <a:moveTo>
                    <a:pt x="45" y="106"/>
                  </a:moveTo>
                  <a:cubicBezTo>
                    <a:pt x="38" y="106"/>
                    <a:pt x="31" y="105"/>
                    <a:pt x="25" y="102"/>
                  </a:cubicBezTo>
                  <a:cubicBezTo>
                    <a:pt x="20" y="99"/>
                    <a:pt x="20" y="99"/>
                    <a:pt x="20" y="99"/>
                  </a:cubicBezTo>
                  <a:cubicBezTo>
                    <a:pt x="18" y="98"/>
                    <a:pt x="17" y="98"/>
                    <a:pt x="16" y="97"/>
                  </a:cubicBezTo>
                  <a:cubicBezTo>
                    <a:pt x="18" y="93"/>
                    <a:pt x="18" y="93"/>
                    <a:pt x="18" y="93"/>
                  </a:cubicBezTo>
                  <a:cubicBezTo>
                    <a:pt x="25" y="99"/>
                    <a:pt x="35" y="102"/>
                    <a:pt x="45" y="102"/>
                  </a:cubicBezTo>
                  <a:cubicBezTo>
                    <a:pt x="70" y="102"/>
                    <a:pt x="91" y="82"/>
                    <a:pt x="91" y="57"/>
                  </a:cubicBezTo>
                  <a:cubicBezTo>
                    <a:pt x="91" y="38"/>
                    <a:pt x="79" y="21"/>
                    <a:pt x="62" y="14"/>
                  </a:cubicBezTo>
                  <a:cubicBezTo>
                    <a:pt x="64" y="11"/>
                    <a:pt x="64" y="11"/>
                    <a:pt x="64" y="11"/>
                  </a:cubicBezTo>
                  <a:cubicBezTo>
                    <a:pt x="66" y="12"/>
                    <a:pt x="68" y="13"/>
                    <a:pt x="68" y="13"/>
                  </a:cubicBezTo>
                  <a:cubicBezTo>
                    <a:pt x="68" y="13"/>
                    <a:pt x="72" y="15"/>
                    <a:pt x="74" y="17"/>
                  </a:cubicBezTo>
                  <a:cubicBezTo>
                    <a:pt x="87" y="25"/>
                    <a:pt x="95" y="40"/>
                    <a:pt x="95" y="56"/>
                  </a:cubicBezTo>
                  <a:cubicBezTo>
                    <a:pt x="95" y="83"/>
                    <a:pt x="72" y="106"/>
                    <a:pt x="45" y="1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62510" tIns="81255" rIns="162510" bIns="81255"/>
            <a:lstStyle/>
            <a:p>
              <a:endParaRPr lang="zh-CN" altLang="en-US" sz="2400">
                <a:solidFill>
                  <a:srgbClr val="4C4C52"/>
                </a:solidFill>
              </a:endParaRPr>
            </a:p>
          </p:txBody>
        </p:sp>
      </p:grpSp>
      <p:sp>
        <p:nvSpPr>
          <p:cNvPr id="82" name="文本框 81"/>
          <p:cNvSpPr txBox="1"/>
          <p:nvPr/>
        </p:nvSpPr>
        <p:spPr>
          <a:xfrm>
            <a:off x="2040255" y="4397375"/>
            <a:ext cx="2060575" cy="526811"/>
          </a:xfrm>
          <a:prstGeom prst="rect">
            <a:avLst/>
          </a:prstGeom>
          <a:noFill/>
        </p:spPr>
        <p:txBody>
          <a:bodyPr wrap="square" rtlCol="0">
            <a:spAutoFit/>
          </a:bodyPr>
          <a:lstStyle/>
          <a:p>
            <a:pPr algn="ctr">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67" name="文本框 66"/>
          <p:cNvSpPr txBox="1"/>
          <p:nvPr/>
        </p:nvSpPr>
        <p:spPr>
          <a:xfrm>
            <a:off x="2157095"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rgbClr val="4C4C52"/>
                </a:solidFill>
                <a:latin typeface="微软雅黑" panose="020B0503020204020204" charset="-122"/>
                <a:ea typeface="微软雅黑" panose="020B0503020204020204" charset="-122"/>
                <a:sym typeface="+mn-ea"/>
              </a:rPr>
              <a:t>单击此处输入标题</a:t>
            </a:r>
            <a:endParaRPr lang="zh-CN" altLang="en-US" sz="1400" b="1" dirty="0">
              <a:solidFill>
                <a:srgbClr val="4C4C52"/>
              </a:solidFill>
              <a:latin typeface="微软雅黑" panose="020B0503020204020204" charset="-122"/>
              <a:ea typeface="微软雅黑" panose="020B0503020204020204" charset="-122"/>
              <a:sym typeface="+mn-ea"/>
            </a:endParaRPr>
          </a:p>
        </p:txBody>
      </p:sp>
      <p:sp>
        <p:nvSpPr>
          <p:cNvPr id="68" name="文本框 67"/>
          <p:cNvSpPr txBox="1"/>
          <p:nvPr/>
        </p:nvSpPr>
        <p:spPr>
          <a:xfrm>
            <a:off x="4092575" y="4397375"/>
            <a:ext cx="2060575" cy="526811"/>
          </a:xfrm>
          <a:prstGeom prst="rect">
            <a:avLst/>
          </a:prstGeom>
          <a:noFill/>
        </p:spPr>
        <p:txBody>
          <a:bodyPr wrap="square" rtlCol="0">
            <a:spAutoFit/>
          </a:bodyPr>
          <a:lstStyle/>
          <a:p>
            <a:pPr algn="ctr">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69" name="文本框 68"/>
          <p:cNvSpPr txBox="1"/>
          <p:nvPr/>
        </p:nvSpPr>
        <p:spPr>
          <a:xfrm>
            <a:off x="4209415"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rgbClr val="4C4C52"/>
                </a:solidFill>
                <a:latin typeface="微软雅黑" panose="020B0503020204020204" charset="-122"/>
                <a:ea typeface="微软雅黑" panose="020B0503020204020204" charset="-122"/>
                <a:sym typeface="+mn-ea"/>
              </a:rPr>
              <a:t>单击此处输入标题</a:t>
            </a:r>
            <a:endParaRPr lang="zh-CN" altLang="en-US" sz="1400" b="1" dirty="0">
              <a:solidFill>
                <a:srgbClr val="4C4C52"/>
              </a:solidFill>
              <a:latin typeface="微软雅黑" panose="020B0503020204020204" charset="-122"/>
              <a:ea typeface="微软雅黑" panose="020B0503020204020204" charset="-122"/>
              <a:sym typeface="+mn-ea"/>
            </a:endParaRPr>
          </a:p>
        </p:txBody>
      </p:sp>
      <p:sp>
        <p:nvSpPr>
          <p:cNvPr id="70" name="文本框 69"/>
          <p:cNvSpPr txBox="1"/>
          <p:nvPr/>
        </p:nvSpPr>
        <p:spPr>
          <a:xfrm>
            <a:off x="6108065" y="4397375"/>
            <a:ext cx="2060575" cy="526811"/>
          </a:xfrm>
          <a:prstGeom prst="rect">
            <a:avLst/>
          </a:prstGeom>
          <a:noFill/>
        </p:spPr>
        <p:txBody>
          <a:bodyPr wrap="square" rtlCol="0">
            <a:spAutoFit/>
          </a:bodyPr>
          <a:lstStyle/>
          <a:p>
            <a:pPr algn="ctr">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71" name="文本框 70"/>
          <p:cNvSpPr txBox="1"/>
          <p:nvPr/>
        </p:nvSpPr>
        <p:spPr>
          <a:xfrm>
            <a:off x="6224905"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rgbClr val="4C4C52"/>
                </a:solidFill>
                <a:latin typeface="微软雅黑" panose="020B0503020204020204" charset="-122"/>
                <a:ea typeface="微软雅黑" panose="020B0503020204020204" charset="-122"/>
                <a:sym typeface="+mn-ea"/>
              </a:rPr>
              <a:t>单击此处输入标题</a:t>
            </a:r>
            <a:endParaRPr lang="zh-CN" altLang="en-US" sz="1400" b="1" dirty="0">
              <a:solidFill>
                <a:srgbClr val="4C4C52"/>
              </a:solidFill>
              <a:latin typeface="微软雅黑" panose="020B0503020204020204" charset="-122"/>
              <a:ea typeface="微软雅黑" panose="020B0503020204020204" charset="-122"/>
              <a:sym typeface="+mn-ea"/>
            </a:endParaRPr>
          </a:p>
        </p:txBody>
      </p:sp>
      <p:sp>
        <p:nvSpPr>
          <p:cNvPr id="72" name="文本框 71"/>
          <p:cNvSpPr txBox="1"/>
          <p:nvPr/>
        </p:nvSpPr>
        <p:spPr>
          <a:xfrm>
            <a:off x="8174990" y="4397375"/>
            <a:ext cx="2060575" cy="526811"/>
          </a:xfrm>
          <a:prstGeom prst="rect">
            <a:avLst/>
          </a:prstGeom>
          <a:noFill/>
        </p:spPr>
        <p:txBody>
          <a:bodyPr wrap="square" rtlCol="0">
            <a:spAutoFit/>
          </a:bodyPr>
          <a:lstStyle/>
          <a:p>
            <a:pPr algn="ctr">
              <a:lnSpc>
                <a:spcPct val="150000"/>
              </a:lnSpc>
            </a:pPr>
            <a:r>
              <a:rPr sz="1000" dirty="0" err="1" smtClean="0">
                <a:solidFill>
                  <a:srgbClr val="4C4C52"/>
                </a:solidFill>
                <a:latin typeface="微软雅黑" panose="020B0503020204020204" charset="-122"/>
                <a:ea typeface="微软雅黑" panose="020B0503020204020204" charset="-122"/>
                <a:sym typeface="+mn-ea"/>
              </a:rPr>
              <a:t>点击此处更换文本点击此处更换文本点击此处更换文本</a:t>
            </a:r>
            <a:endParaRPr lang="zh-CN" altLang="en-US" sz="1000" dirty="0">
              <a:solidFill>
                <a:srgbClr val="4C4C52"/>
              </a:solidFill>
              <a:latin typeface="微软雅黑" panose="020B0503020204020204" charset="-122"/>
              <a:ea typeface="微软雅黑" panose="020B0503020204020204" charset="-122"/>
              <a:sym typeface="+mn-ea"/>
            </a:endParaRPr>
          </a:p>
        </p:txBody>
      </p:sp>
      <p:sp>
        <p:nvSpPr>
          <p:cNvPr id="73" name="文本框 72"/>
          <p:cNvSpPr txBox="1"/>
          <p:nvPr/>
        </p:nvSpPr>
        <p:spPr>
          <a:xfrm>
            <a:off x="8291830" y="4090670"/>
            <a:ext cx="1755140" cy="306705"/>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zh-CN" altLang="en-US" sz="1400" b="1">
                <a:solidFill>
                  <a:srgbClr val="4C4C52"/>
                </a:solidFill>
                <a:latin typeface="微软雅黑" panose="020B0503020204020204" charset="-122"/>
                <a:ea typeface="微软雅黑" panose="020B0503020204020204" charset="-122"/>
                <a:sym typeface="+mn-ea"/>
              </a:rPr>
              <a:t>单击此处输入标题</a:t>
            </a:r>
            <a:endParaRPr lang="zh-CN" altLang="en-US" sz="1400" b="1" dirty="0">
              <a:solidFill>
                <a:srgbClr val="4C4C52"/>
              </a:solidFill>
              <a:latin typeface="微软雅黑" panose="020B0503020204020204" charset="-122"/>
              <a:ea typeface="微软雅黑" panose="020B0503020204020204" charset="-122"/>
              <a:sym typeface="+mn-ea"/>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12" presetClass="entr" presetSubtype="4"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additive="base">
                                        <p:cTn id="33" dur="500"/>
                                        <p:tgtEl>
                                          <p:spTgt spid="67"/>
                                        </p:tgtEl>
                                        <p:attrNameLst>
                                          <p:attrName>ppt_y</p:attrName>
                                        </p:attrNameLst>
                                      </p:cBhvr>
                                      <p:tavLst>
                                        <p:tav tm="0">
                                          <p:val>
                                            <p:strVal val="#ppt_y+#ppt_h*1.125000"/>
                                          </p:val>
                                        </p:tav>
                                        <p:tav tm="100000">
                                          <p:val>
                                            <p:strVal val="#ppt_y"/>
                                          </p:val>
                                        </p:tav>
                                      </p:tavLst>
                                    </p:anim>
                                    <p:animEffect transition="in" filter="wipe(up)">
                                      <p:cBhvr>
                                        <p:cTn id="34" dur="500"/>
                                        <p:tgtEl>
                                          <p:spTgt spid="67"/>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82"/>
                                        </p:tgtEl>
                                        <p:attrNameLst>
                                          <p:attrName>style.visibility</p:attrName>
                                        </p:attrNameLst>
                                      </p:cBhvr>
                                      <p:to>
                                        <p:strVal val="visible"/>
                                      </p:to>
                                    </p:set>
                                    <p:anim calcmode="lin" valueType="num">
                                      <p:cBhvr additive="base">
                                        <p:cTn id="37" dur="500"/>
                                        <p:tgtEl>
                                          <p:spTgt spid="82"/>
                                        </p:tgtEl>
                                        <p:attrNameLst>
                                          <p:attrName>ppt_y</p:attrName>
                                        </p:attrNameLst>
                                      </p:cBhvr>
                                      <p:tavLst>
                                        <p:tav tm="0">
                                          <p:val>
                                            <p:strVal val="#ppt_y+#ppt_h*1.125000"/>
                                          </p:val>
                                        </p:tav>
                                        <p:tav tm="100000">
                                          <p:val>
                                            <p:strVal val="#ppt_y"/>
                                          </p:val>
                                        </p:tav>
                                      </p:tavLst>
                                    </p:anim>
                                    <p:animEffect transition="in" filter="wipe(up)">
                                      <p:cBhvr>
                                        <p:cTn id="38" dur="500"/>
                                        <p:tgtEl>
                                          <p:spTgt spid="82"/>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up)">
                                      <p:cBhvr>
                                        <p:cTn id="48" dur="500"/>
                                        <p:tgtEl>
                                          <p:spTgt spid="6"/>
                                        </p:tgtEl>
                                      </p:cBhvr>
                                    </p:animEffect>
                                  </p:childTnLst>
                                </p:cTn>
                              </p:par>
                            </p:childTnLst>
                          </p:cTn>
                        </p:par>
                        <p:par>
                          <p:cTn id="49" fill="hold">
                            <p:stCondLst>
                              <p:cond delay="4000"/>
                            </p:stCondLst>
                            <p:childTnLst>
                              <p:par>
                                <p:cTn id="50" presetID="12" presetClass="entr" presetSubtype="4" fill="hold" grpId="0" nodeType="afterEffect">
                                  <p:stCondLst>
                                    <p:cond delay="0"/>
                                  </p:stCondLst>
                                  <p:childTnLst>
                                    <p:set>
                                      <p:cBhvr>
                                        <p:cTn id="51" dur="1" fill="hold">
                                          <p:stCondLst>
                                            <p:cond delay="0"/>
                                          </p:stCondLst>
                                        </p:cTn>
                                        <p:tgtEl>
                                          <p:spTgt spid="69"/>
                                        </p:tgtEl>
                                        <p:attrNameLst>
                                          <p:attrName>style.visibility</p:attrName>
                                        </p:attrNameLst>
                                      </p:cBhvr>
                                      <p:to>
                                        <p:strVal val="visible"/>
                                      </p:to>
                                    </p:set>
                                    <p:anim calcmode="lin" valueType="num">
                                      <p:cBhvr additive="base">
                                        <p:cTn id="52" dur="500"/>
                                        <p:tgtEl>
                                          <p:spTgt spid="69"/>
                                        </p:tgtEl>
                                        <p:attrNameLst>
                                          <p:attrName>ppt_y</p:attrName>
                                        </p:attrNameLst>
                                      </p:cBhvr>
                                      <p:tavLst>
                                        <p:tav tm="0">
                                          <p:val>
                                            <p:strVal val="#ppt_y+#ppt_h*1.125000"/>
                                          </p:val>
                                        </p:tav>
                                        <p:tav tm="100000">
                                          <p:val>
                                            <p:strVal val="#ppt_y"/>
                                          </p:val>
                                        </p:tav>
                                      </p:tavLst>
                                    </p:anim>
                                    <p:animEffect transition="in" filter="wipe(up)">
                                      <p:cBhvr>
                                        <p:cTn id="53" dur="500"/>
                                        <p:tgtEl>
                                          <p:spTgt spid="69"/>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68"/>
                                        </p:tgtEl>
                                        <p:attrNameLst>
                                          <p:attrName>style.visibility</p:attrName>
                                        </p:attrNameLst>
                                      </p:cBhvr>
                                      <p:to>
                                        <p:strVal val="visible"/>
                                      </p:to>
                                    </p:set>
                                    <p:anim calcmode="lin" valueType="num">
                                      <p:cBhvr additive="base">
                                        <p:cTn id="56" dur="500"/>
                                        <p:tgtEl>
                                          <p:spTgt spid="68"/>
                                        </p:tgtEl>
                                        <p:attrNameLst>
                                          <p:attrName>ppt_y</p:attrName>
                                        </p:attrNameLst>
                                      </p:cBhvr>
                                      <p:tavLst>
                                        <p:tav tm="0">
                                          <p:val>
                                            <p:strVal val="#ppt_y+#ppt_h*1.125000"/>
                                          </p:val>
                                        </p:tav>
                                        <p:tav tm="100000">
                                          <p:val>
                                            <p:strVal val="#ppt_y"/>
                                          </p:val>
                                        </p:tav>
                                      </p:tavLst>
                                    </p:anim>
                                    <p:animEffect transition="in" filter="wipe(up)">
                                      <p:cBhvr>
                                        <p:cTn id="57" dur="500"/>
                                        <p:tgtEl>
                                          <p:spTgt spid="68"/>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p:cTn id="61" dur="500" fill="hold"/>
                                        <p:tgtEl>
                                          <p:spTgt spid="8"/>
                                        </p:tgtEl>
                                        <p:attrNameLst>
                                          <p:attrName>ppt_w</p:attrName>
                                        </p:attrNameLst>
                                      </p:cBhvr>
                                      <p:tavLst>
                                        <p:tav tm="0">
                                          <p:val>
                                            <p:fltVal val="0"/>
                                          </p:val>
                                        </p:tav>
                                        <p:tav tm="100000">
                                          <p:val>
                                            <p:strVal val="#ppt_w"/>
                                          </p:val>
                                        </p:tav>
                                      </p:tavLst>
                                    </p:anim>
                                    <p:anim calcmode="lin" valueType="num">
                                      <p:cBhvr>
                                        <p:cTn id="62" dur="500" fill="hold"/>
                                        <p:tgtEl>
                                          <p:spTgt spid="8"/>
                                        </p:tgtEl>
                                        <p:attrNameLst>
                                          <p:attrName>ppt_h</p:attrName>
                                        </p:attrNameLst>
                                      </p:cBhvr>
                                      <p:tavLst>
                                        <p:tav tm="0">
                                          <p:val>
                                            <p:fltVal val="0"/>
                                          </p:val>
                                        </p:tav>
                                        <p:tav tm="100000">
                                          <p:val>
                                            <p:strVal val="#ppt_h"/>
                                          </p:val>
                                        </p:tav>
                                      </p:tavLst>
                                    </p:anim>
                                    <p:animEffect transition="in" filter="fade">
                                      <p:cBhvr>
                                        <p:cTn id="63" dur="500"/>
                                        <p:tgtEl>
                                          <p:spTgt spid="8"/>
                                        </p:tgtEl>
                                      </p:cBhvr>
                                    </p:animEffect>
                                  </p:childTnLst>
                                </p:cTn>
                              </p:par>
                            </p:childTnLst>
                          </p:cTn>
                        </p:par>
                        <p:par>
                          <p:cTn id="64" fill="hold">
                            <p:stCondLst>
                              <p:cond delay="5000"/>
                            </p:stCondLst>
                            <p:childTnLst>
                              <p:par>
                                <p:cTn id="65" presetID="22" presetClass="entr" presetSubtype="1"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wipe(up)">
                                      <p:cBhvr>
                                        <p:cTn id="67" dur="500"/>
                                        <p:tgtEl>
                                          <p:spTgt spid="3"/>
                                        </p:tgtEl>
                                      </p:cBhvr>
                                    </p:animEffect>
                                  </p:childTnLst>
                                </p:cTn>
                              </p:par>
                            </p:childTnLst>
                          </p:cTn>
                        </p:par>
                        <p:par>
                          <p:cTn id="68" fill="hold">
                            <p:stCondLst>
                              <p:cond delay="5500"/>
                            </p:stCondLst>
                            <p:childTnLst>
                              <p:par>
                                <p:cTn id="69" presetID="12" presetClass="entr" presetSubtype="4" fill="hold" grpId="0" nodeType="afterEffect">
                                  <p:stCondLst>
                                    <p:cond delay="0"/>
                                  </p:stCondLst>
                                  <p:childTnLst>
                                    <p:set>
                                      <p:cBhvr>
                                        <p:cTn id="70" dur="1" fill="hold">
                                          <p:stCondLst>
                                            <p:cond delay="0"/>
                                          </p:stCondLst>
                                        </p:cTn>
                                        <p:tgtEl>
                                          <p:spTgt spid="71"/>
                                        </p:tgtEl>
                                        <p:attrNameLst>
                                          <p:attrName>style.visibility</p:attrName>
                                        </p:attrNameLst>
                                      </p:cBhvr>
                                      <p:to>
                                        <p:strVal val="visible"/>
                                      </p:to>
                                    </p:set>
                                    <p:anim calcmode="lin" valueType="num">
                                      <p:cBhvr additive="base">
                                        <p:cTn id="71" dur="500"/>
                                        <p:tgtEl>
                                          <p:spTgt spid="71"/>
                                        </p:tgtEl>
                                        <p:attrNameLst>
                                          <p:attrName>ppt_y</p:attrName>
                                        </p:attrNameLst>
                                      </p:cBhvr>
                                      <p:tavLst>
                                        <p:tav tm="0">
                                          <p:val>
                                            <p:strVal val="#ppt_y+#ppt_h*1.125000"/>
                                          </p:val>
                                        </p:tav>
                                        <p:tav tm="100000">
                                          <p:val>
                                            <p:strVal val="#ppt_y"/>
                                          </p:val>
                                        </p:tav>
                                      </p:tavLst>
                                    </p:anim>
                                    <p:animEffect transition="in" filter="wipe(up)">
                                      <p:cBhvr>
                                        <p:cTn id="72" dur="500"/>
                                        <p:tgtEl>
                                          <p:spTgt spid="71"/>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70"/>
                                        </p:tgtEl>
                                        <p:attrNameLst>
                                          <p:attrName>style.visibility</p:attrName>
                                        </p:attrNameLst>
                                      </p:cBhvr>
                                      <p:to>
                                        <p:strVal val="visible"/>
                                      </p:to>
                                    </p:set>
                                    <p:anim calcmode="lin" valueType="num">
                                      <p:cBhvr additive="base">
                                        <p:cTn id="75" dur="500"/>
                                        <p:tgtEl>
                                          <p:spTgt spid="70"/>
                                        </p:tgtEl>
                                        <p:attrNameLst>
                                          <p:attrName>ppt_y</p:attrName>
                                        </p:attrNameLst>
                                      </p:cBhvr>
                                      <p:tavLst>
                                        <p:tav tm="0">
                                          <p:val>
                                            <p:strVal val="#ppt_y+#ppt_h*1.125000"/>
                                          </p:val>
                                        </p:tav>
                                        <p:tav tm="100000">
                                          <p:val>
                                            <p:strVal val="#ppt_y"/>
                                          </p:val>
                                        </p:tav>
                                      </p:tavLst>
                                    </p:anim>
                                    <p:animEffect transition="in" filter="wipe(up)">
                                      <p:cBhvr>
                                        <p:cTn id="76" dur="500"/>
                                        <p:tgtEl>
                                          <p:spTgt spid="70"/>
                                        </p:tgtEl>
                                      </p:cBhvr>
                                    </p:animEffect>
                                  </p:childTnLst>
                                </p:cTn>
                              </p:par>
                            </p:childTnLst>
                          </p:cTn>
                        </p:par>
                        <p:par>
                          <p:cTn id="77" fill="hold">
                            <p:stCondLst>
                              <p:cond delay="6000"/>
                            </p:stCondLst>
                            <p:childTnLst>
                              <p:par>
                                <p:cTn id="78" presetID="53" presetClass="entr" presetSubtype="16" fill="hold" nodeType="afterEffect">
                                  <p:stCondLst>
                                    <p:cond delay="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fltVal val="0"/>
                                          </p:val>
                                        </p:tav>
                                        <p:tav tm="100000">
                                          <p:val>
                                            <p:strVal val="#ppt_w"/>
                                          </p:val>
                                        </p:tav>
                                      </p:tavLst>
                                    </p:anim>
                                    <p:anim calcmode="lin" valueType="num">
                                      <p:cBhvr>
                                        <p:cTn id="81" dur="500" fill="hold"/>
                                        <p:tgtEl>
                                          <p:spTgt spid="64"/>
                                        </p:tgtEl>
                                        <p:attrNameLst>
                                          <p:attrName>ppt_h</p:attrName>
                                        </p:attrNameLst>
                                      </p:cBhvr>
                                      <p:tavLst>
                                        <p:tav tm="0">
                                          <p:val>
                                            <p:fltVal val="0"/>
                                          </p:val>
                                        </p:tav>
                                        <p:tav tm="100000">
                                          <p:val>
                                            <p:strVal val="#ppt_h"/>
                                          </p:val>
                                        </p:tav>
                                      </p:tavLst>
                                    </p:anim>
                                    <p:animEffect transition="in" filter="fade">
                                      <p:cBhvr>
                                        <p:cTn id="82" dur="500"/>
                                        <p:tgtEl>
                                          <p:spTgt spid="64"/>
                                        </p:tgtEl>
                                      </p:cBhvr>
                                    </p:animEffect>
                                  </p:childTnLst>
                                </p:cTn>
                              </p:par>
                            </p:childTnLst>
                          </p:cTn>
                        </p:par>
                        <p:par>
                          <p:cTn id="83" fill="hold">
                            <p:stCondLst>
                              <p:cond delay="6500"/>
                            </p:stCondLst>
                            <p:childTnLst>
                              <p:par>
                                <p:cTn id="84" presetID="22" presetClass="entr" presetSubtype="1" fill="hold" nodeType="after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wipe(up)">
                                      <p:cBhvr>
                                        <p:cTn id="86" dur="500"/>
                                        <p:tgtEl>
                                          <p:spTgt spid="7"/>
                                        </p:tgtEl>
                                      </p:cBhvr>
                                    </p:animEffect>
                                  </p:childTnLst>
                                </p:cTn>
                              </p:par>
                            </p:childTnLst>
                          </p:cTn>
                        </p:par>
                        <p:par>
                          <p:cTn id="87" fill="hold">
                            <p:stCondLst>
                              <p:cond delay="7000"/>
                            </p:stCondLst>
                            <p:childTnLst>
                              <p:par>
                                <p:cTn id="88" presetID="12" presetClass="entr" presetSubtype="4" fill="hold" grpId="0" nodeType="afterEffect">
                                  <p:stCondLst>
                                    <p:cond delay="0"/>
                                  </p:stCondLst>
                                  <p:childTnLst>
                                    <p:set>
                                      <p:cBhvr>
                                        <p:cTn id="89" dur="1" fill="hold">
                                          <p:stCondLst>
                                            <p:cond delay="0"/>
                                          </p:stCondLst>
                                        </p:cTn>
                                        <p:tgtEl>
                                          <p:spTgt spid="73"/>
                                        </p:tgtEl>
                                        <p:attrNameLst>
                                          <p:attrName>style.visibility</p:attrName>
                                        </p:attrNameLst>
                                      </p:cBhvr>
                                      <p:to>
                                        <p:strVal val="visible"/>
                                      </p:to>
                                    </p:set>
                                    <p:anim calcmode="lin" valueType="num">
                                      <p:cBhvr additive="base">
                                        <p:cTn id="90" dur="500"/>
                                        <p:tgtEl>
                                          <p:spTgt spid="73"/>
                                        </p:tgtEl>
                                        <p:attrNameLst>
                                          <p:attrName>ppt_y</p:attrName>
                                        </p:attrNameLst>
                                      </p:cBhvr>
                                      <p:tavLst>
                                        <p:tav tm="0">
                                          <p:val>
                                            <p:strVal val="#ppt_y+#ppt_h*1.125000"/>
                                          </p:val>
                                        </p:tav>
                                        <p:tav tm="100000">
                                          <p:val>
                                            <p:strVal val="#ppt_y"/>
                                          </p:val>
                                        </p:tav>
                                      </p:tavLst>
                                    </p:anim>
                                    <p:animEffect transition="in" filter="wipe(up)">
                                      <p:cBhvr>
                                        <p:cTn id="91" dur="500"/>
                                        <p:tgtEl>
                                          <p:spTgt spid="73"/>
                                        </p:tgtEl>
                                      </p:cBhvr>
                                    </p:animEffect>
                                  </p:childTnLst>
                                </p:cTn>
                              </p:par>
                              <p:par>
                                <p:cTn id="92" presetID="12" presetClass="entr" presetSubtype="4" fill="hold" grpId="0" nodeType="withEffect">
                                  <p:stCondLst>
                                    <p:cond delay="0"/>
                                  </p:stCondLst>
                                  <p:childTnLst>
                                    <p:set>
                                      <p:cBhvr>
                                        <p:cTn id="93" dur="1" fill="hold">
                                          <p:stCondLst>
                                            <p:cond delay="0"/>
                                          </p:stCondLst>
                                        </p:cTn>
                                        <p:tgtEl>
                                          <p:spTgt spid="72"/>
                                        </p:tgtEl>
                                        <p:attrNameLst>
                                          <p:attrName>style.visibility</p:attrName>
                                        </p:attrNameLst>
                                      </p:cBhvr>
                                      <p:to>
                                        <p:strVal val="visible"/>
                                      </p:to>
                                    </p:set>
                                    <p:anim calcmode="lin" valueType="num">
                                      <p:cBhvr additive="base">
                                        <p:cTn id="94" dur="500"/>
                                        <p:tgtEl>
                                          <p:spTgt spid="72"/>
                                        </p:tgtEl>
                                        <p:attrNameLst>
                                          <p:attrName>ppt_y</p:attrName>
                                        </p:attrNameLst>
                                      </p:cBhvr>
                                      <p:tavLst>
                                        <p:tav tm="0">
                                          <p:val>
                                            <p:strVal val="#ppt_y+#ppt_h*1.125000"/>
                                          </p:val>
                                        </p:tav>
                                        <p:tav tm="100000">
                                          <p:val>
                                            <p:strVal val="#ppt_y"/>
                                          </p:val>
                                        </p:tav>
                                      </p:tavLst>
                                    </p:anim>
                                    <p:animEffect transition="in" filter="wipe(up)">
                                      <p:cBhvr>
                                        <p:cTn id="9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2" grpId="0"/>
      <p:bldP spid="67" grpId="0" bldLvl="0" animBg="1"/>
      <p:bldP spid="68" grpId="0"/>
      <p:bldP spid="69" grpId="0" bldLvl="0" animBg="1"/>
      <p:bldP spid="70" grpId="0"/>
      <p:bldP spid="71" grpId="0" bldLvl="0" animBg="1"/>
      <p:bldP spid="72" grpId="0"/>
      <p:bldP spid="7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208770" y="1147445"/>
            <a:ext cx="1106170" cy="2501900"/>
          </a:xfrm>
          <a:prstGeom prst="rect">
            <a:avLst/>
          </a:prstGeom>
          <a:noFill/>
        </p:spPr>
        <p:txBody>
          <a:bodyPr vert="eaVert" wrap="square" rtlCol="0">
            <a:spAutoFit/>
          </a:bodyPr>
          <a:lstStyle/>
          <a:p>
            <a:r>
              <a:rPr lang="zh-CN" altLang="en-US" sz="6000">
                <a:solidFill>
                  <a:srgbClr val="4C4C52"/>
                </a:solidFill>
                <a:latin typeface="中山行书百年纪念版" panose="02010609000101010101" charset="-122"/>
                <a:ea typeface="中山行书百年纪念版" panose="02010609000101010101" charset="-122"/>
              </a:rPr>
              <a:t>第二章</a:t>
            </a:r>
          </a:p>
        </p:txBody>
      </p:sp>
      <p:sp>
        <p:nvSpPr>
          <p:cNvPr id="9" name="文本框 8"/>
          <p:cNvSpPr txBox="1"/>
          <p:nvPr/>
        </p:nvSpPr>
        <p:spPr>
          <a:xfrm>
            <a:off x="8252460" y="1148080"/>
            <a:ext cx="551815" cy="4083685"/>
          </a:xfrm>
          <a:prstGeom prst="rect">
            <a:avLst/>
          </a:prstGeom>
          <a:noFill/>
        </p:spPr>
        <p:txBody>
          <a:bodyPr vert="eaVert" wrap="square" rtlCol="0">
            <a:spAutoFit/>
          </a:bodyPr>
          <a:lstStyle/>
          <a:p>
            <a:r>
              <a:rPr lang="zh-CN" altLang="en-US" sz="2400">
                <a:solidFill>
                  <a:srgbClr val="4C4C52"/>
                </a:solidFill>
                <a:latin typeface="方正宋刻本秀楷简体" panose="02000000000000000000" charset="-122"/>
                <a:ea typeface="方正宋刻本秀楷简体" panose="02000000000000000000" charset="-122"/>
              </a:rPr>
              <a:t>单击此处输入标题文本</a:t>
            </a:r>
          </a:p>
        </p:txBody>
      </p:sp>
      <p:sp>
        <p:nvSpPr>
          <p:cNvPr id="10" name="文本框 9"/>
          <p:cNvSpPr txBox="1"/>
          <p:nvPr/>
        </p:nvSpPr>
        <p:spPr>
          <a:xfrm>
            <a:off x="1847215" y="1146175"/>
            <a:ext cx="6092190" cy="4084320"/>
          </a:xfrm>
          <a:prstGeom prst="rect">
            <a:avLst/>
          </a:prstGeom>
          <a:noFill/>
        </p:spPr>
        <p:txBody>
          <a:bodyPr vert="eaVert" wrap="square" rtlCol="0">
            <a:spAutoFit/>
          </a:bodyPr>
          <a:lstStyle/>
          <a:p>
            <a:pPr fontAlgn="auto">
              <a:lnSpc>
                <a:spcPct val="200000"/>
              </a:lnSpc>
            </a:pPr>
            <a:r>
              <a:rPr lang="zh-CN" altLang="en-US" sz="1600">
                <a:solidFill>
                  <a:srgbClr val="4C4C52"/>
                </a:solidFill>
                <a:latin typeface="方正宋刻本秀楷简体" panose="02000000000000000000" charset="-122"/>
                <a:ea typeface="方正宋刻本秀楷简体" panose="02000000000000000000" charset="-122"/>
              </a:rPr>
              <a:t>曲曲折折的荷塘上面，弥望的是田田的叶子。叶子出水很高，像亭亭的舞女的裙。层层的叶子中间，零星地点缀着些白花，有袅娜地开着的，有羞涩地打着朵儿的；正如一粒粒的明珠，又如碧天里的星星，又如刚出浴的美人。微风过处，送来缕缕清香，仿佛远处高楼上渺茫的歌声似的。这时候叶子与花也有一丝的颤动，像闪电般，霎时传过荷塘的那边去了。叶子本是肩并肩密密地挨着，这便宛然有了一道凝碧的波痕。叶子底下是脉脉的流水，遮住了，不能见一些颜色；而叶子却更见风致了。</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9"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ppt_x</p:attrName>
                                        </p:attrNameLst>
                                      </p:cBhvr>
                                      <p:tavLst>
                                        <p:tav tm="0">
                                          <p:val>
                                            <p:strVal val="#ppt_x-.2"/>
                                          </p:val>
                                        </p:tav>
                                        <p:tav tm="100000">
                                          <p:val>
                                            <p:strVal val="#ppt_x"/>
                                          </p:val>
                                        </p:tav>
                                      </p:tavLst>
                                    </p:anim>
                                    <p:anim calcmode="lin" valueType="num">
                                      <p:cBhvr>
                                        <p:cTn id="20"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3"/>
          <a:stretch>
            <a:fillRect/>
          </a:stretch>
        </p:blipFill>
        <p:spPr>
          <a:xfrm flipH="1">
            <a:off x="9237345" y="-1270"/>
            <a:ext cx="2954655" cy="1606550"/>
          </a:xfrm>
          <a:prstGeom prst="rect">
            <a:avLst/>
          </a:prstGeom>
        </p:spPr>
      </p:pic>
      <p:pic>
        <p:nvPicPr>
          <p:cNvPr id="2" name="图片 1" descr="标志"/>
          <p:cNvPicPr>
            <a:picLocks noChangeAspect="1"/>
          </p:cNvPicPr>
          <p:nvPr/>
        </p:nvPicPr>
        <p:blipFill>
          <a:blip r:embed="rId4"/>
          <a:stretch>
            <a:fillRect/>
          </a:stretch>
        </p:blipFill>
        <p:spPr>
          <a:xfrm>
            <a:off x="325755" y="322580"/>
            <a:ext cx="556895" cy="535305"/>
          </a:xfrm>
          <a:prstGeom prst="rect">
            <a:avLst/>
          </a:prstGeom>
        </p:spPr>
      </p:pic>
      <p:sp>
        <p:nvSpPr>
          <p:cNvPr id="11" name="文本框 10"/>
          <p:cNvSpPr txBox="1"/>
          <p:nvPr/>
        </p:nvSpPr>
        <p:spPr>
          <a:xfrm>
            <a:off x="1056640" y="406400"/>
            <a:ext cx="2519045" cy="368300"/>
          </a:xfrm>
          <a:prstGeom prst="rect">
            <a:avLst/>
          </a:prstGeom>
          <a:noFill/>
        </p:spPr>
        <p:txBody>
          <a:bodyPr wrap="square" rtlCol="0">
            <a:spAutoFit/>
          </a:bodyPr>
          <a:lstStyle/>
          <a:p>
            <a:pPr algn="l"/>
            <a:r>
              <a:rPr lang="zh-CN" altLang="en-US" b="1">
                <a:solidFill>
                  <a:srgbClr val="4C4C52"/>
                </a:solidFill>
                <a:latin typeface="微软雅黑" panose="020B0503020204020204" charset="-122"/>
                <a:ea typeface="微软雅黑" panose="020B0503020204020204" charset="-122"/>
              </a:rPr>
              <a:t>单击此处输入标题文本</a:t>
            </a:r>
          </a:p>
        </p:txBody>
      </p:sp>
      <p:sp>
        <p:nvSpPr>
          <p:cNvPr id="20" name="椭圆 19"/>
          <p:cNvSpPr/>
          <p:nvPr/>
        </p:nvSpPr>
        <p:spPr>
          <a:xfrm>
            <a:off x="5218430" y="2807970"/>
            <a:ext cx="1756410" cy="1757045"/>
          </a:xfrm>
          <a:prstGeom prst="ellipse">
            <a:avLst/>
          </a:pr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357370" y="1938655"/>
            <a:ext cx="1421130" cy="1432560"/>
          </a:xfrm>
          <a:custGeom>
            <a:avLst/>
            <a:gdLst>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0 w 4229778"/>
              <a:gd name="connsiteY8" fmla="*/ 2483128 h 4236914"/>
              <a:gd name="connsiteX9" fmla="*/ 152633 w 4229778"/>
              <a:gd name="connsiteY9" fmla="*/ 2483128 h 4236914"/>
              <a:gd name="connsiteX10" fmla="*/ 158402 w 4229778"/>
              <a:gd name="connsiteY10" fmla="*/ 2520934 h 4236914"/>
              <a:gd name="connsiteX11" fmla="*/ 1591922 w 4229778"/>
              <a:gd name="connsiteY11" fmla="*/ 4046344 h 4236914"/>
              <a:gd name="connsiteX12" fmla="*/ 1729353 w 4229778"/>
              <a:gd name="connsiteY12" fmla="*/ 4077148 h 4236914"/>
              <a:gd name="connsiteX13" fmla="*/ 1729353 w 4229778"/>
              <a:gd name="connsiteY13" fmla="*/ 4231837 h 4236914"/>
              <a:gd name="connsiteX14" fmla="*/ 1552366 w 4229778"/>
              <a:gd name="connsiteY14" fmla="*/ 4192167 h 4236914"/>
              <a:gd name="connsiteX15" fmla="*/ 10416 w 4229778"/>
              <a:gd name="connsiteY15" fmla="*/ 2551377 h 4236914"/>
              <a:gd name="connsiteX16" fmla="*/ 1729353 w 4229778"/>
              <a:gd name="connsiteY16" fmla="*/ 5078 h 4236914"/>
              <a:gd name="connsiteX17" fmla="*/ 1729353 w 4229778"/>
              <a:gd name="connsiteY17" fmla="*/ 159767 h 4236914"/>
              <a:gd name="connsiteX18" fmla="*/ 1591922 w 4229778"/>
              <a:gd name="connsiteY18" fmla="*/ 190570 h 4236914"/>
              <a:gd name="connsiteX19" fmla="*/ 158402 w 4229778"/>
              <a:gd name="connsiteY19" fmla="*/ 1715980 h 4236914"/>
              <a:gd name="connsiteX20" fmla="*/ 153740 w 4229778"/>
              <a:gd name="connsiteY20" fmla="*/ 1746528 h 4236914"/>
              <a:gd name="connsiteX21" fmla="*/ 1108 w 4229778"/>
              <a:gd name="connsiteY21" fmla="*/ 1746528 h 4236914"/>
              <a:gd name="connsiteX22" fmla="*/ 10416 w 4229778"/>
              <a:gd name="connsiteY22" fmla="*/ 1685537 h 4236914"/>
              <a:gd name="connsiteX23" fmla="*/ 1552366 w 4229778"/>
              <a:gd name="connsiteY23" fmla="*/ 44747 h 4236914"/>
              <a:gd name="connsiteX24" fmla="*/ 2465953 w 4229778"/>
              <a:gd name="connsiteY24" fmla="*/ 0 h 4236914"/>
              <a:gd name="connsiteX25" fmla="*/ 2495141 w 4229778"/>
              <a:gd name="connsiteY25" fmla="*/ 3893 h 4236914"/>
              <a:gd name="connsiteX26" fmla="*/ 4219362 w 4229778"/>
              <a:gd name="connsiteY26" fmla="*/ 1685537 h 4236914"/>
              <a:gd name="connsiteX27" fmla="*/ 4228670 w 4229778"/>
              <a:gd name="connsiteY27" fmla="*/ 1746528 h 4236914"/>
              <a:gd name="connsiteX28" fmla="*/ 4076038 w 4229778"/>
              <a:gd name="connsiteY28" fmla="*/ 1746528 h 4236914"/>
              <a:gd name="connsiteX29" fmla="*/ 4071376 w 4229778"/>
              <a:gd name="connsiteY29" fmla="*/ 1715980 h 4236914"/>
              <a:gd name="connsiteX30" fmla="*/ 2468402 w 4229778"/>
              <a:gd name="connsiteY30" fmla="*/ 152589 h 4236914"/>
              <a:gd name="connsiteX31" fmla="*/ 2465953 w 4229778"/>
              <a:gd name="connsiteY31" fmla="*/ 152263 h 4236914"/>
              <a:gd name="connsiteX0-1" fmla="*/ 4077146 w 4229778"/>
              <a:gd name="connsiteY0-2" fmla="*/ 2483128 h 4236914"/>
              <a:gd name="connsiteX1-3" fmla="*/ 4229778 w 4229778"/>
              <a:gd name="connsiteY1-4" fmla="*/ 2483128 h 4236914"/>
              <a:gd name="connsiteX2-5" fmla="*/ 4219362 w 4229778"/>
              <a:gd name="connsiteY2-6" fmla="*/ 2551377 h 4236914"/>
              <a:gd name="connsiteX3-7" fmla="*/ 2495141 w 4229778"/>
              <a:gd name="connsiteY3-8" fmla="*/ 4233021 h 4236914"/>
              <a:gd name="connsiteX4-9" fmla="*/ 2465953 w 4229778"/>
              <a:gd name="connsiteY4-10" fmla="*/ 4236914 h 4236914"/>
              <a:gd name="connsiteX5-11" fmla="*/ 2465953 w 4229778"/>
              <a:gd name="connsiteY5-12" fmla="*/ 4084652 h 4236914"/>
              <a:gd name="connsiteX6-13" fmla="*/ 2468402 w 4229778"/>
              <a:gd name="connsiteY6-14" fmla="*/ 4084325 h 4236914"/>
              <a:gd name="connsiteX7-15" fmla="*/ 4071376 w 4229778"/>
              <a:gd name="connsiteY7-16" fmla="*/ 2520934 h 4236914"/>
              <a:gd name="connsiteX8-17" fmla="*/ 4077146 w 4229778"/>
              <a:gd name="connsiteY8-18" fmla="*/ 2483128 h 4236914"/>
              <a:gd name="connsiteX9-19" fmla="*/ 0 w 4229778"/>
              <a:gd name="connsiteY9-20" fmla="*/ 2483128 h 4236914"/>
              <a:gd name="connsiteX10-21" fmla="*/ 152633 w 4229778"/>
              <a:gd name="connsiteY10-22" fmla="*/ 2483128 h 4236914"/>
              <a:gd name="connsiteX11-23" fmla="*/ 1591922 w 4229778"/>
              <a:gd name="connsiteY11-24" fmla="*/ 4046344 h 4236914"/>
              <a:gd name="connsiteX12-25" fmla="*/ 1729353 w 4229778"/>
              <a:gd name="connsiteY12-26" fmla="*/ 4077148 h 4236914"/>
              <a:gd name="connsiteX13-27" fmla="*/ 1729353 w 4229778"/>
              <a:gd name="connsiteY13-28" fmla="*/ 4231837 h 4236914"/>
              <a:gd name="connsiteX14-29" fmla="*/ 1552366 w 4229778"/>
              <a:gd name="connsiteY14-30" fmla="*/ 4192167 h 4236914"/>
              <a:gd name="connsiteX15-31" fmla="*/ 10416 w 4229778"/>
              <a:gd name="connsiteY15-32" fmla="*/ 2551377 h 4236914"/>
              <a:gd name="connsiteX16-33" fmla="*/ 0 w 4229778"/>
              <a:gd name="connsiteY16-34" fmla="*/ 2483128 h 4236914"/>
              <a:gd name="connsiteX17-35" fmla="*/ 1729353 w 4229778"/>
              <a:gd name="connsiteY17-36" fmla="*/ 5078 h 4236914"/>
              <a:gd name="connsiteX18-37" fmla="*/ 1729353 w 4229778"/>
              <a:gd name="connsiteY18-38" fmla="*/ 159767 h 4236914"/>
              <a:gd name="connsiteX19-39" fmla="*/ 1591922 w 4229778"/>
              <a:gd name="connsiteY19-40" fmla="*/ 190570 h 4236914"/>
              <a:gd name="connsiteX20-41" fmla="*/ 158402 w 4229778"/>
              <a:gd name="connsiteY20-42" fmla="*/ 1715980 h 4236914"/>
              <a:gd name="connsiteX21-43" fmla="*/ 153740 w 4229778"/>
              <a:gd name="connsiteY21-44" fmla="*/ 1746528 h 4236914"/>
              <a:gd name="connsiteX22-45" fmla="*/ 1108 w 4229778"/>
              <a:gd name="connsiteY22-46" fmla="*/ 1746528 h 4236914"/>
              <a:gd name="connsiteX23-47" fmla="*/ 10416 w 4229778"/>
              <a:gd name="connsiteY23-48" fmla="*/ 1685537 h 4236914"/>
              <a:gd name="connsiteX24-49" fmla="*/ 1552366 w 4229778"/>
              <a:gd name="connsiteY24-50" fmla="*/ 44747 h 4236914"/>
              <a:gd name="connsiteX25-51" fmla="*/ 1729353 w 4229778"/>
              <a:gd name="connsiteY25-52" fmla="*/ 5078 h 4236914"/>
              <a:gd name="connsiteX26-53" fmla="*/ 2465953 w 4229778"/>
              <a:gd name="connsiteY26-54" fmla="*/ 0 h 4236914"/>
              <a:gd name="connsiteX27-55" fmla="*/ 2495141 w 4229778"/>
              <a:gd name="connsiteY27-56" fmla="*/ 3893 h 4236914"/>
              <a:gd name="connsiteX28-57" fmla="*/ 4219362 w 4229778"/>
              <a:gd name="connsiteY28-58" fmla="*/ 1685537 h 4236914"/>
              <a:gd name="connsiteX29-59" fmla="*/ 4228670 w 4229778"/>
              <a:gd name="connsiteY29-60" fmla="*/ 1746528 h 4236914"/>
              <a:gd name="connsiteX30-61" fmla="*/ 4076038 w 4229778"/>
              <a:gd name="connsiteY30-62" fmla="*/ 1746528 h 4236914"/>
              <a:gd name="connsiteX31-63" fmla="*/ 4071376 w 4229778"/>
              <a:gd name="connsiteY31-64" fmla="*/ 1715980 h 4236914"/>
              <a:gd name="connsiteX32" fmla="*/ 2468402 w 4229778"/>
              <a:gd name="connsiteY32" fmla="*/ 152589 h 4236914"/>
              <a:gd name="connsiteX33" fmla="*/ 2465953 w 4229778"/>
              <a:gd name="connsiteY33" fmla="*/ 152263 h 4236914"/>
              <a:gd name="connsiteX34" fmla="*/ 2465953 w 4229778"/>
              <a:gd name="connsiteY34" fmla="*/ 0 h 4236914"/>
              <a:gd name="connsiteX0-65" fmla="*/ 4077146 w 4229778"/>
              <a:gd name="connsiteY0-66" fmla="*/ 2483128 h 4236914"/>
              <a:gd name="connsiteX1-67" fmla="*/ 4229778 w 4229778"/>
              <a:gd name="connsiteY1-68" fmla="*/ 2483128 h 4236914"/>
              <a:gd name="connsiteX2-69" fmla="*/ 4219362 w 4229778"/>
              <a:gd name="connsiteY2-70" fmla="*/ 2551377 h 4236914"/>
              <a:gd name="connsiteX3-71" fmla="*/ 2495141 w 4229778"/>
              <a:gd name="connsiteY3-72" fmla="*/ 4233021 h 4236914"/>
              <a:gd name="connsiteX4-73" fmla="*/ 2465953 w 4229778"/>
              <a:gd name="connsiteY4-74" fmla="*/ 4236914 h 4236914"/>
              <a:gd name="connsiteX5-75" fmla="*/ 2465953 w 4229778"/>
              <a:gd name="connsiteY5-76" fmla="*/ 4084652 h 4236914"/>
              <a:gd name="connsiteX6-77" fmla="*/ 2468402 w 4229778"/>
              <a:gd name="connsiteY6-78" fmla="*/ 4084325 h 4236914"/>
              <a:gd name="connsiteX7-79" fmla="*/ 4071376 w 4229778"/>
              <a:gd name="connsiteY7-80" fmla="*/ 2520934 h 4236914"/>
              <a:gd name="connsiteX8-81" fmla="*/ 4077146 w 4229778"/>
              <a:gd name="connsiteY8-82" fmla="*/ 2483128 h 4236914"/>
              <a:gd name="connsiteX9-83" fmla="*/ 0 w 4229778"/>
              <a:gd name="connsiteY9-84" fmla="*/ 2483128 h 4236914"/>
              <a:gd name="connsiteX10-85" fmla="*/ 1591922 w 4229778"/>
              <a:gd name="connsiteY10-86" fmla="*/ 4046344 h 4236914"/>
              <a:gd name="connsiteX11-87" fmla="*/ 1729353 w 4229778"/>
              <a:gd name="connsiteY11-88" fmla="*/ 4077148 h 4236914"/>
              <a:gd name="connsiteX12-89" fmla="*/ 1729353 w 4229778"/>
              <a:gd name="connsiteY12-90" fmla="*/ 4231837 h 4236914"/>
              <a:gd name="connsiteX13-91" fmla="*/ 1552366 w 4229778"/>
              <a:gd name="connsiteY13-92" fmla="*/ 4192167 h 4236914"/>
              <a:gd name="connsiteX14-93" fmla="*/ 10416 w 4229778"/>
              <a:gd name="connsiteY14-94" fmla="*/ 2551377 h 4236914"/>
              <a:gd name="connsiteX15-95" fmla="*/ 0 w 4229778"/>
              <a:gd name="connsiteY15-96" fmla="*/ 2483128 h 4236914"/>
              <a:gd name="connsiteX16-97" fmla="*/ 1729353 w 4229778"/>
              <a:gd name="connsiteY16-98" fmla="*/ 5078 h 4236914"/>
              <a:gd name="connsiteX17-99" fmla="*/ 1729353 w 4229778"/>
              <a:gd name="connsiteY17-100" fmla="*/ 159767 h 4236914"/>
              <a:gd name="connsiteX18-101" fmla="*/ 1591922 w 4229778"/>
              <a:gd name="connsiteY18-102" fmla="*/ 190570 h 4236914"/>
              <a:gd name="connsiteX19-103" fmla="*/ 158402 w 4229778"/>
              <a:gd name="connsiteY19-104" fmla="*/ 1715980 h 4236914"/>
              <a:gd name="connsiteX20-105" fmla="*/ 153740 w 4229778"/>
              <a:gd name="connsiteY20-106" fmla="*/ 1746528 h 4236914"/>
              <a:gd name="connsiteX21-107" fmla="*/ 1108 w 4229778"/>
              <a:gd name="connsiteY21-108" fmla="*/ 1746528 h 4236914"/>
              <a:gd name="connsiteX22-109" fmla="*/ 10416 w 4229778"/>
              <a:gd name="connsiteY22-110" fmla="*/ 1685537 h 4236914"/>
              <a:gd name="connsiteX23-111" fmla="*/ 1552366 w 4229778"/>
              <a:gd name="connsiteY23-112" fmla="*/ 44747 h 4236914"/>
              <a:gd name="connsiteX24-113" fmla="*/ 1729353 w 4229778"/>
              <a:gd name="connsiteY24-114" fmla="*/ 5078 h 4236914"/>
              <a:gd name="connsiteX25-115" fmla="*/ 2465953 w 4229778"/>
              <a:gd name="connsiteY25-116" fmla="*/ 0 h 4236914"/>
              <a:gd name="connsiteX26-117" fmla="*/ 2495141 w 4229778"/>
              <a:gd name="connsiteY26-118" fmla="*/ 3893 h 4236914"/>
              <a:gd name="connsiteX27-119" fmla="*/ 4219362 w 4229778"/>
              <a:gd name="connsiteY27-120" fmla="*/ 1685537 h 4236914"/>
              <a:gd name="connsiteX28-121" fmla="*/ 4228670 w 4229778"/>
              <a:gd name="connsiteY28-122" fmla="*/ 1746528 h 4236914"/>
              <a:gd name="connsiteX29-123" fmla="*/ 4076038 w 4229778"/>
              <a:gd name="connsiteY29-124" fmla="*/ 1746528 h 4236914"/>
              <a:gd name="connsiteX30-125" fmla="*/ 4071376 w 4229778"/>
              <a:gd name="connsiteY30-126" fmla="*/ 1715980 h 4236914"/>
              <a:gd name="connsiteX31-127" fmla="*/ 2468402 w 4229778"/>
              <a:gd name="connsiteY31-128" fmla="*/ 152589 h 4236914"/>
              <a:gd name="connsiteX32-129" fmla="*/ 2465953 w 4229778"/>
              <a:gd name="connsiteY32-130" fmla="*/ 152263 h 4236914"/>
              <a:gd name="connsiteX33-131" fmla="*/ 2465953 w 4229778"/>
              <a:gd name="connsiteY33-132" fmla="*/ 0 h 4236914"/>
              <a:gd name="connsiteX0-133" fmla="*/ 4076038 w 4228670"/>
              <a:gd name="connsiteY0-134" fmla="*/ 2483128 h 4236914"/>
              <a:gd name="connsiteX1-135" fmla="*/ 4228670 w 4228670"/>
              <a:gd name="connsiteY1-136" fmla="*/ 2483128 h 4236914"/>
              <a:gd name="connsiteX2-137" fmla="*/ 4218254 w 4228670"/>
              <a:gd name="connsiteY2-138" fmla="*/ 2551377 h 4236914"/>
              <a:gd name="connsiteX3-139" fmla="*/ 2494033 w 4228670"/>
              <a:gd name="connsiteY3-140" fmla="*/ 4233021 h 4236914"/>
              <a:gd name="connsiteX4-141" fmla="*/ 2464845 w 4228670"/>
              <a:gd name="connsiteY4-142" fmla="*/ 4236914 h 4236914"/>
              <a:gd name="connsiteX5-143" fmla="*/ 2464845 w 4228670"/>
              <a:gd name="connsiteY5-144" fmla="*/ 4084652 h 4236914"/>
              <a:gd name="connsiteX6-145" fmla="*/ 2467294 w 4228670"/>
              <a:gd name="connsiteY6-146" fmla="*/ 4084325 h 4236914"/>
              <a:gd name="connsiteX7-147" fmla="*/ 4070268 w 4228670"/>
              <a:gd name="connsiteY7-148" fmla="*/ 2520934 h 4236914"/>
              <a:gd name="connsiteX8-149" fmla="*/ 4076038 w 4228670"/>
              <a:gd name="connsiteY8-150" fmla="*/ 2483128 h 4236914"/>
              <a:gd name="connsiteX9-151" fmla="*/ 9308 w 4228670"/>
              <a:gd name="connsiteY9-152" fmla="*/ 2551377 h 4236914"/>
              <a:gd name="connsiteX10-153" fmla="*/ 1590814 w 4228670"/>
              <a:gd name="connsiteY10-154" fmla="*/ 4046344 h 4236914"/>
              <a:gd name="connsiteX11-155" fmla="*/ 1728245 w 4228670"/>
              <a:gd name="connsiteY11-156" fmla="*/ 4077148 h 4236914"/>
              <a:gd name="connsiteX12-157" fmla="*/ 1728245 w 4228670"/>
              <a:gd name="connsiteY12-158" fmla="*/ 4231837 h 4236914"/>
              <a:gd name="connsiteX13-159" fmla="*/ 1551258 w 4228670"/>
              <a:gd name="connsiteY13-160" fmla="*/ 4192167 h 4236914"/>
              <a:gd name="connsiteX14-161" fmla="*/ 9308 w 4228670"/>
              <a:gd name="connsiteY14-162" fmla="*/ 2551377 h 4236914"/>
              <a:gd name="connsiteX15-163" fmla="*/ 1728245 w 4228670"/>
              <a:gd name="connsiteY15-164" fmla="*/ 5078 h 4236914"/>
              <a:gd name="connsiteX16-165" fmla="*/ 1728245 w 4228670"/>
              <a:gd name="connsiteY16-166" fmla="*/ 159767 h 4236914"/>
              <a:gd name="connsiteX17-167" fmla="*/ 1590814 w 4228670"/>
              <a:gd name="connsiteY17-168" fmla="*/ 190570 h 4236914"/>
              <a:gd name="connsiteX18-169" fmla="*/ 157294 w 4228670"/>
              <a:gd name="connsiteY18-170" fmla="*/ 1715980 h 4236914"/>
              <a:gd name="connsiteX19-171" fmla="*/ 152632 w 4228670"/>
              <a:gd name="connsiteY19-172" fmla="*/ 1746528 h 4236914"/>
              <a:gd name="connsiteX20-173" fmla="*/ 0 w 4228670"/>
              <a:gd name="connsiteY20-174" fmla="*/ 1746528 h 4236914"/>
              <a:gd name="connsiteX21-175" fmla="*/ 9308 w 4228670"/>
              <a:gd name="connsiteY21-176" fmla="*/ 1685537 h 4236914"/>
              <a:gd name="connsiteX22-177" fmla="*/ 1551258 w 4228670"/>
              <a:gd name="connsiteY22-178" fmla="*/ 44747 h 4236914"/>
              <a:gd name="connsiteX23-179" fmla="*/ 1728245 w 4228670"/>
              <a:gd name="connsiteY23-180" fmla="*/ 5078 h 4236914"/>
              <a:gd name="connsiteX24-181" fmla="*/ 2464845 w 4228670"/>
              <a:gd name="connsiteY24-182" fmla="*/ 0 h 4236914"/>
              <a:gd name="connsiteX25-183" fmla="*/ 2494033 w 4228670"/>
              <a:gd name="connsiteY25-184" fmla="*/ 3893 h 4236914"/>
              <a:gd name="connsiteX26-185" fmla="*/ 4218254 w 4228670"/>
              <a:gd name="connsiteY26-186" fmla="*/ 1685537 h 4236914"/>
              <a:gd name="connsiteX27-187" fmla="*/ 4227562 w 4228670"/>
              <a:gd name="connsiteY27-188" fmla="*/ 1746528 h 4236914"/>
              <a:gd name="connsiteX28-189" fmla="*/ 4074930 w 4228670"/>
              <a:gd name="connsiteY28-190" fmla="*/ 1746528 h 4236914"/>
              <a:gd name="connsiteX29-191" fmla="*/ 4070268 w 4228670"/>
              <a:gd name="connsiteY29-192" fmla="*/ 1715980 h 4236914"/>
              <a:gd name="connsiteX30-193" fmla="*/ 2467294 w 4228670"/>
              <a:gd name="connsiteY30-194" fmla="*/ 152589 h 4236914"/>
              <a:gd name="connsiteX31-195" fmla="*/ 2464845 w 4228670"/>
              <a:gd name="connsiteY31-196" fmla="*/ 152263 h 4236914"/>
              <a:gd name="connsiteX32-197" fmla="*/ 2464845 w 4228670"/>
              <a:gd name="connsiteY32-198" fmla="*/ 0 h 4236914"/>
              <a:gd name="connsiteX0-199" fmla="*/ 4076038 w 4228670"/>
              <a:gd name="connsiteY0-200" fmla="*/ 2483128 h 4236914"/>
              <a:gd name="connsiteX1-201" fmla="*/ 4228670 w 4228670"/>
              <a:gd name="connsiteY1-202" fmla="*/ 2483128 h 4236914"/>
              <a:gd name="connsiteX2-203" fmla="*/ 4218254 w 4228670"/>
              <a:gd name="connsiteY2-204" fmla="*/ 2551377 h 4236914"/>
              <a:gd name="connsiteX3-205" fmla="*/ 2494033 w 4228670"/>
              <a:gd name="connsiteY3-206" fmla="*/ 4233021 h 4236914"/>
              <a:gd name="connsiteX4-207" fmla="*/ 2464845 w 4228670"/>
              <a:gd name="connsiteY4-208" fmla="*/ 4236914 h 4236914"/>
              <a:gd name="connsiteX5-209" fmla="*/ 2464845 w 4228670"/>
              <a:gd name="connsiteY5-210" fmla="*/ 4084652 h 4236914"/>
              <a:gd name="connsiteX6-211" fmla="*/ 2467294 w 4228670"/>
              <a:gd name="connsiteY6-212" fmla="*/ 4084325 h 4236914"/>
              <a:gd name="connsiteX7-213" fmla="*/ 4070268 w 4228670"/>
              <a:gd name="connsiteY7-214" fmla="*/ 2520934 h 4236914"/>
              <a:gd name="connsiteX8-215" fmla="*/ 4076038 w 4228670"/>
              <a:gd name="connsiteY8-216" fmla="*/ 2483128 h 4236914"/>
              <a:gd name="connsiteX9-217" fmla="*/ 1551258 w 4228670"/>
              <a:gd name="connsiteY9-218" fmla="*/ 4192167 h 4236914"/>
              <a:gd name="connsiteX10-219" fmla="*/ 1590814 w 4228670"/>
              <a:gd name="connsiteY10-220" fmla="*/ 4046344 h 4236914"/>
              <a:gd name="connsiteX11-221" fmla="*/ 1728245 w 4228670"/>
              <a:gd name="connsiteY11-222" fmla="*/ 4077148 h 4236914"/>
              <a:gd name="connsiteX12-223" fmla="*/ 1728245 w 4228670"/>
              <a:gd name="connsiteY12-224" fmla="*/ 4231837 h 4236914"/>
              <a:gd name="connsiteX13-225" fmla="*/ 1551258 w 4228670"/>
              <a:gd name="connsiteY13-226" fmla="*/ 4192167 h 4236914"/>
              <a:gd name="connsiteX14-227" fmla="*/ 1728245 w 4228670"/>
              <a:gd name="connsiteY14-228" fmla="*/ 5078 h 4236914"/>
              <a:gd name="connsiteX15-229" fmla="*/ 1728245 w 4228670"/>
              <a:gd name="connsiteY15-230" fmla="*/ 159767 h 4236914"/>
              <a:gd name="connsiteX16-231" fmla="*/ 1590814 w 4228670"/>
              <a:gd name="connsiteY16-232" fmla="*/ 190570 h 4236914"/>
              <a:gd name="connsiteX17-233" fmla="*/ 157294 w 4228670"/>
              <a:gd name="connsiteY17-234" fmla="*/ 1715980 h 4236914"/>
              <a:gd name="connsiteX18-235" fmla="*/ 152632 w 4228670"/>
              <a:gd name="connsiteY18-236" fmla="*/ 1746528 h 4236914"/>
              <a:gd name="connsiteX19-237" fmla="*/ 0 w 4228670"/>
              <a:gd name="connsiteY19-238" fmla="*/ 1746528 h 4236914"/>
              <a:gd name="connsiteX20-239" fmla="*/ 9308 w 4228670"/>
              <a:gd name="connsiteY20-240" fmla="*/ 1685537 h 4236914"/>
              <a:gd name="connsiteX21-241" fmla="*/ 1551258 w 4228670"/>
              <a:gd name="connsiteY21-242" fmla="*/ 44747 h 4236914"/>
              <a:gd name="connsiteX22-243" fmla="*/ 1728245 w 4228670"/>
              <a:gd name="connsiteY22-244" fmla="*/ 5078 h 4236914"/>
              <a:gd name="connsiteX23-245" fmla="*/ 2464845 w 4228670"/>
              <a:gd name="connsiteY23-246" fmla="*/ 0 h 4236914"/>
              <a:gd name="connsiteX24-247" fmla="*/ 2494033 w 4228670"/>
              <a:gd name="connsiteY24-248" fmla="*/ 3893 h 4236914"/>
              <a:gd name="connsiteX25-249" fmla="*/ 4218254 w 4228670"/>
              <a:gd name="connsiteY25-250" fmla="*/ 1685537 h 4236914"/>
              <a:gd name="connsiteX26-251" fmla="*/ 4227562 w 4228670"/>
              <a:gd name="connsiteY26-252" fmla="*/ 1746528 h 4236914"/>
              <a:gd name="connsiteX27-253" fmla="*/ 4074930 w 4228670"/>
              <a:gd name="connsiteY27-254" fmla="*/ 1746528 h 4236914"/>
              <a:gd name="connsiteX28-255" fmla="*/ 4070268 w 4228670"/>
              <a:gd name="connsiteY28-256" fmla="*/ 1715980 h 4236914"/>
              <a:gd name="connsiteX29-257" fmla="*/ 2467294 w 4228670"/>
              <a:gd name="connsiteY29-258" fmla="*/ 152589 h 4236914"/>
              <a:gd name="connsiteX30-259" fmla="*/ 2464845 w 4228670"/>
              <a:gd name="connsiteY30-260" fmla="*/ 152263 h 4236914"/>
              <a:gd name="connsiteX31-261" fmla="*/ 2464845 w 4228670"/>
              <a:gd name="connsiteY31-262" fmla="*/ 0 h 4236914"/>
              <a:gd name="connsiteX0-263" fmla="*/ 4076038 w 4228670"/>
              <a:gd name="connsiteY0-264" fmla="*/ 2483128 h 4236914"/>
              <a:gd name="connsiteX1-265" fmla="*/ 4228670 w 4228670"/>
              <a:gd name="connsiteY1-266" fmla="*/ 2483128 h 4236914"/>
              <a:gd name="connsiteX2-267" fmla="*/ 4218254 w 4228670"/>
              <a:gd name="connsiteY2-268" fmla="*/ 2551377 h 4236914"/>
              <a:gd name="connsiteX3-269" fmla="*/ 2494033 w 4228670"/>
              <a:gd name="connsiteY3-270" fmla="*/ 4233021 h 4236914"/>
              <a:gd name="connsiteX4-271" fmla="*/ 2464845 w 4228670"/>
              <a:gd name="connsiteY4-272" fmla="*/ 4236914 h 4236914"/>
              <a:gd name="connsiteX5-273" fmla="*/ 2464845 w 4228670"/>
              <a:gd name="connsiteY5-274" fmla="*/ 4084652 h 4236914"/>
              <a:gd name="connsiteX6-275" fmla="*/ 2467294 w 4228670"/>
              <a:gd name="connsiteY6-276" fmla="*/ 4084325 h 4236914"/>
              <a:gd name="connsiteX7-277" fmla="*/ 4070268 w 4228670"/>
              <a:gd name="connsiteY7-278" fmla="*/ 2520934 h 4236914"/>
              <a:gd name="connsiteX8-279" fmla="*/ 4076038 w 4228670"/>
              <a:gd name="connsiteY8-280" fmla="*/ 2483128 h 4236914"/>
              <a:gd name="connsiteX9-281" fmla="*/ 1551258 w 4228670"/>
              <a:gd name="connsiteY9-282" fmla="*/ 4192167 h 4236914"/>
              <a:gd name="connsiteX10-283" fmla="*/ 1728245 w 4228670"/>
              <a:gd name="connsiteY10-284" fmla="*/ 4077148 h 4236914"/>
              <a:gd name="connsiteX11-285" fmla="*/ 1728245 w 4228670"/>
              <a:gd name="connsiteY11-286" fmla="*/ 4231837 h 4236914"/>
              <a:gd name="connsiteX12-287" fmla="*/ 1551258 w 4228670"/>
              <a:gd name="connsiteY12-288" fmla="*/ 4192167 h 4236914"/>
              <a:gd name="connsiteX13-289" fmla="*/ 1728245 w 4228670"/>
              <a:gd name="connsiteY13-290" fmla="*/ 5078 h 4236914"/>
              <a:gd name="connsiteX14-291" fmla="*/ 1728245 w 4228670"/>
              <a:gd name="connsiteY14-292" fmla="*/ 159767 h 4236914"/>
              <a:gd name="connsiteX15-293" fmla="*/ 1590814 w 4228670"/>
              <a:gd name="connsiteY15-294" fmla="*/ 190570 h 4236914"/>
              <a:gd name="connsiteX16-295" fmla="*/ 157294 w 4228670"/>
              <a:gd name="connsiteY16-296" fmla="*/ 1715980 h 4236914"/>
              <a:gd name="connsiteX17-297" fmla="*/ 152632 w 4228670"/>
              <a:gd name="connsiteY17-298" fmla="*/ 1746528 h 4236914"/>
              <a:gd name="connsiteX18-299" fmla="*/ 0 w 4228670"/>
              <a:gd name="connsiteY18-300" fmla="*/ 1746528 h 4236914"/>
              <a:gd name="connsiteX19-301" fmla="*/ 9308 w 4228670"/>
              <a:gd name="connsiteY19-302" fmla="*/ 1685537 h 4236914"/>
              <a:gd name="connsiteX20-303" fmla="*/ 1551258 w 4228670"/>
              <a:gd name="connsiteY20-304" fmla="*/ 44747 h 4236914"/>
              <a:gd name="connsiteX21-305" fmla="*/ 1728245 w 4228670"/>
              <a:gd name="connsiteY21-306" fmla="*/ 5078 h 4236914"/>
              <a:gd name="connsiteX22-307" fmla="*/ 2464845 w 4228670"/>
              <a:gd name="connsiteY22-308" fmla="*/ 0 h 4236914"/>
              <a:gd name="connsiteX23-309" fmla="*/ 2494033 w 4228670"/>
              <a:gd name="connsiteY23-310" fmla="*/ 3893 h 4236914"/>
              <a:gd name="connsiteX24-311" fmla="*/ 4218254 w 4228670"/>
              <a:gd name="connsiteY24-312" fmla="*/ 1685537 h 4236914"/>
              <a:gd name="connsiteX25-313" fmla="*/ 4227562 w 4228670"/>
              <a:gd name="connsiteY25-314" fmla="*/ 1746528 h 4236914"/>
              <a:gd name="connsiteX26-315" fmla="*/ 4074930 w 4228670"/>
              <a:gd name="connsiteY26-316" fmla="*/ 1746528 h 4236914"/>
              <a:gd name="connsiteX27-317" fmla="*/ 4070268 w 4228670"/>
              <a:gd name="connsiteY27-318" fmla="*/ 1715980 h 4236914"/>
              <a:gd name="connsiteX28-319" fmla="*/ 2467294 w 4228670"/>
              <a:gd name="connsiteY28-320" fmla="*/ 152589 h 4236914"/>
              <a:gd name="connsiteX29-321" fmla="*/ 2464845 w 4228670"/>
              <a:gd name="connsiteY29-322" fmla="*/ 152263 h 4236914"/>
              <a:gd name="connsiteX30-323" fmla="*/ 2464845 w 4228670"/>
              <a:gd name="connsiteY30-324" fmla="*/ 0 h 4236914"/>
              <a:gd name="connsiteX0-325" fmla="*/ 4076038 w 4228670"/>
              <a:gd name="connsiteY0-326" fmla="*/ 2483128 h 4236914"/>
              <a:gd name="connsiteX1-327" fmla="*/ 4228670 w 4228670"/>
              <a:gd name="connsiteY1-328" fmla="*/ 2483128 h 4236914"/>
              <a:gd name="connsiteX2-329" fmla="*/ 4218254 w 4228670"/>
              <a:gd name="connsiteY2-330" fmla="*/ 2551377 h 4236914"/>
              <a:gd name="connsiteX3-331" fmla="*/ 2494033 w 4228670"/>
              <a:gd name="connsiteY3-332" fmla="*/ 4233021 h 4236914"/>
              <a:gd name="connsiteX4-333" fmla="*/ 2464845 w 4228670"/>
              <a:gd name="connsiteY4-334" fmla="*/ 4236914 h 4236914"/>
              <a:gd name="connsiteX5-335" fmla="*/ 2464845 w 4228670"/>
              <a:gd name="connsiteY5-336" fmla="*/ 4084652 h 4236914"/>
              <a:gd name="connsiteX6-337" fmla="*/ 2467294 w 4228670"/>
              <a:gd name="connsiteY6-338" fmla="*/ 4084325 h 4236914"/>
              <a:gd name="connsiteX7-339" fmla="*/ 4070268 w 4228670"/>
              <a:gd name="connsiteY7-340" fmla="*/ 2520934 h 4236914"/>
              <a:gd name="connsiteX8-341" fmla="*/ 4076038 w 4228670"/>
              <a:gd name="connsiteY8-342" fmla="*/ 2483128 h 4236914"/>
              <a:gd name="connsiteX9-343" fmla="*/ 1551258 w 4228670"/>
              <a:gd name="connsiteY9-344" fmla="*/ 4192167 h 4236914"/>
              <a:gd name="connsiteX10-345" fmla="*/ 1728245 w 4228670"/>
              <a:gd name="connsiteY10-346" fmla="*/ 4231837 h 4236914"/>
              <a:gd name="connsiteX11-347" fmla="*/ 1551258 w 4228670"/>
              <a:gd name="connsiteY11-348" fmla="*/ 4192167 h 4236914"/>
              <a:gd name="connsiteX12-349" fmla="*/ 1728245 w 4228670"/>
              <a:gd name="connsiteY12-350" fmla="*/ 5078 h 4236914"/>
              <a:gd name="connsiteX13-351" fmla="*/ 1728245 w 4228670"/>
              <a:gd name="connsiteY13-352" fmla="*/ 159767 h 4236914"/>
              <a:gd name="connsiteX14-353" fmla="*/ 1590814 w 4228670"/>
              <a:gd name="connsiteY14-354" fmla="*/ 190570 h 4236914"/>
              <a:gd name="connsiteX15-355" fmla="*/ 157294 w 4228670"/>
              <a:gd name="connsiteY15-356" fmla="*/ 1715980 h 4236914"/>
              <a:gd name="connsiteX16-357" fmla="*/ 152632 w 4228670"/>
              <a:gd name="connsiteY16-358" fmla="*/ 1746528 h 4236914"/>
              <a:gd name="connsiteX17-359" fmla="*/ 0 w 4228670"/>
              <a:gd name="connsiteY17-360" fmla="*/ 1746528 h 4236914"/>
              <a:gd name="connsiteX18-361" fmla="*/ 9308 w 4228670"/>
              <a:gd name="connsiteY18-362" fmla="*/ 1685537 h 4236914"/>
              <a:gd name="connsiteX19-363" fmla="*/ 1551258 w 4228670"/>
              <a:gd name="connsiteY19-364" fmla="*/ 44747 h 4236914"/>
              <a:gd name="connsiteX20-365" fmla="*/ 1728245 w 4228670"/>
              <a:gd name="connsiteY20-366" fmla="*/ 5078 h 4236914"/>
              <a:gd name="connsiteX21-367" fmla="*/ 2464845 w 4228670"/>
              <a:gd name="connsiteY21-368" fmla="*/ 0 h 4236914"/>
              <a:gd name="connsiteX22-369" fmla="*/ 2494033 w 4228670"/>
              <a:gd name="connsiteY22-370" fmla="*/ 3893 h 4236914"/>
              <a:gd name="connsiteX23-371" fmla="*/ 4218254 w 4228670"/>
              <a:gd name="connsiteY23-372" fmla="*/ 1685537 h 4236914"/>
              <a:gd name="connsiteX24-373" fmla="*/ 4227562 w 4228670"/>
              <a:gd name="connsiteY24-374" fmla="*/ 1746528 h 4236914"/>
              <a:gd name="connsiteX25-375" fmla="*/ 4074930 w 4228670"/>
              <a:gd name="connsiteY25-376" fmla="*/ 1746528 h 4236914"/>
              <a:gd name="connsiteX26-377" fmla="*/ 4070268 w 4228670"/>
              <a:gd name="connsiteY26-378" fmla="*/ 1715980 h 4236914"/>
              <a:gd name="connsiteX27-379" fmla="*/ 2467294 w 4228670"/>
              <a:gd name="connsiteY27-380" fmla="*/ 152589 h 4236914"/>
              <a:gd name="connsiteX28-381" fmla="*/ 2464845 w 4228670"/>
              <a:gd name="connsiteY28-382" fmla="*/ 152263 h 4236914"/>
              <a:gd name="connsiteX29-383" fmla="*/ 2464845 w 4228670"/>
              <a:gd name="connsiteY29-384" fmla="*/ 0 h 4236914"/>
              <a:gd name="connsiteX0-385" fmla="*/ 4076038 w 4228670"/>
              <a:gd name="connsiteY0-386" fmla="*/ 2483128 h 4236914"/>
              <a:gd name="connsiteX1-387" fmla="*/ 4228670 w 4228670"/>
              <a:gd name="connsiteY1-388" fmla="*/ 2483128 h 4236914"/>
              <a:gd name="connsiteX2-389" fmla="*/ 4218254 w 4228670"/>
              <a:gd name="connsiteY2-390" fmla="*/ 2551377 h 4236914"/>
              <a:gd name="connsiteX3-391" fmla="*/ 2494033 w 4228670"/>
              <a:gd name="connsiteY3-392" fmla="*/ 4233021 h 4236914"/>
              <a:gd name="connsiteX4-393" fmla="*/ 2464845 w 4228670"/>
              <a:gd name="connsiteY4-394" fmla="*/ 4236914 h 4236914"/>
              <a:gd name="connsiteX5-395" fmla="*/ 2464845 w 4228670"/>
              <a:gd name="connsiteY5-396" fmla="*/ 4084652 h 4236914"/>
              <a:gd name="connsiteX6-397" fmla="*/ 2467294 w 4228670"/>
              <a:gd name="connsiteY6-398" fmla="*/ 4084325 h 4236914"/>
              <a:gd name="connsiteX7-399" fmla="*/ 4070268 w 4228670"/>
              <a:gd name="connsiteY7-400" fmla="*/ 2520934 h 4236914"/>
              <a:gd name="connsiteX8-401" fmla="*/ 4076038 w 4228670"/>
              <a:gd name="connsiteY8-402" fmla="*/ 2483128 h 4236914"/>
              <a:gd name="connsiteX9-403" fmla="*/ 1728245 w 4228670"/>
              <a:gd name="connsiteY9-404" fmla="*/ 5078 h 4236914"/>
              <a:gd name="connsiteX10-405" fmla="*/ 1728245 w 4228670"/>
              <a:gd name="connsiteY10-406" fmla="*/ 159767 h 4236914"/>
              <a:gd name="connsiteX11-407" fmla="*/ 1590814 w 4228670"/>
              <a:gd name="connsiteY11-408" fmla="*/ 190570 h 4236914"/>
              <a:gd name="connsiteX12-409" fmla="*/ 157294 w 4228670"/>
              <a:gd name="connsiteY12-410" fmla="*/ 1715980 h 4236914"/>
              <a:gd name="connsiteX13-411" fmla="*/ 152632 w 4228670"/>
              <a:gd name="connsiteY13-412" fmla="*/ 1746528 h 4236914"/>
              <a:gd name="connsiteX14-413" fmla="*/ 0 w 4228670"/>
              <a:gd name="connsiteY14-414" fmla="*/ 1746528 h 4236914"/>
              <a:gd name="connsiteX15-415" fmla="*/ 9308 w 4228670"/>
              <a:gd name="connsiteY15-416" fmla="*/ 1685537 h 4236914"/>
              <a:gd name="connsiteX16-417" fmla="*/ 1551258 w 4228670"/>
              <a:gd name="connsiteY16-418" fmla="*/ 44747 h 4236914"/>
              <a:gd name="connsiteX17-419" fmla="*/ 1728245 w 4228670"/>
              <a:gd name="connsiteY17-420" fmla="*/ 5078 h 4236914"/>
              <a:gd name="connsiteX18-421" fmla="*/ 2464845 w 4228670"/>
              <a:gd name="connsiteY18-422" fmla="*/ 0 h 4236914"/>
              <a:gd name="connsiteX19-423" fmla="*/ 2494033 w 4228670"/>
              <a:gd name="connsiteY19-424" fmla="*/ 3893 h 4236914"/>
              <a:gd name="connsiteX20-425" fmla="*/ 4218254 w 4228670"/>
              <a:gd name="connsiteY20-426" fmla="*/ 1685537 h 4236914"/>
              <a:gd name="connsiteX21-427" fmla="*/ 4227562 w 4228670"/>
              <a:gd name="connsiteY21-428" fmla="*/ 1746528 h 4236914"/>
              <a:gd name="connsiteX22-429" fmla="*/ 4074930 w 4228670"/>
              <a:gd name="connsiteY22-430" fmla="*/ 1746528 h 4236914"/>
              <a:gd name="connsiteX23-431" fmla="*/ 4070268 w 4228670"/>
              <a:gd name="connsiteY23-432" fmla="*/ 1715980 h 4236914"/>
              <a:gd name="connsiteX24-433" fmla="*/ 2467294 w 4228670"/>
              <a:gd name="connsiteY24-434" fmla="*/ 152589 h 4236914"/>
              <a:gd name="connsiteX25-435" fmla="*/ 2464845 w 4228670"/>
              <a:gd name="connsiteY25-436" fmla="*/ 152263 h 4236914"/>
              <a:gd name="connsiteX26-437" fmla="*/ 2464845 w 4228670"/>
              <a:gd name="connsiteY26-438" fmla="*/ 0 h 4236914"/>
              <a:gd name="connsiteX0-439" fmla="*/ 4076038 w 4228670"/>
              <a:gd name="connsiteY0-440" fmla="*/ 2483128 h 4236914"/>
              <a:gd name="connsiteX1-441" fmla="*/ 4228670 w 4228670"/>
              <a:gd name="connsiteY1-442" fmla="*/ 2483128 h 4236914"/>
              <a:gd name="connsiteX2-443" fmla="*/ 4218254 w 4228670"/>
              <a:gd name="connsiteY2-444" fmla="*/ 2551377 h 4236914"/>
              <a:gd name="connsiteX3-445" fmla="*/ 2494033 w 4228670"/>
              <a:gd name="connsiteY3-446" fmla="*/ 4233021 h 4236914"/>
              <a:gd name="connsiteX4-447" fmla="*/ 2464845 w 4228670"/>
              <a:gd name="connsiteY4-448" fmla="*/ 4236914 h 4236914"/>
              <a:gd name="connsiteX5-449" fmla="*/ 2464845 w 4228670"/>
              <a:gd name="connsiteY5-450" fmla="*/ 4084652 h 4236914"/>
              <a:gd name="connsiteX6-451" fmla="*/ 4070268 w 4228670"/>
              <a:gd name="connsiteY6-452" fmla="*/ 2520934 h 4236914"/>
              <a:gd name="connsiteX7-453" fmla="*/ 4076038 w 4228670"/>
              <a:gd name="connsiteY7-454" fmla="*/ 2483128 h 4236914"/>
              <a:gd name="connsiteX8-455" fmla="*/ 1728245 w 4228670"/>
              <a:gd name="connsiteY8-456" fmla="*/ 5078 h 4236914"/>
              <a:gd name="connsiteX9-457" fmla="*/ 1728245 w 4228670"/>
              <a:gd name="connsiteY9-458" fmla="*/ 159767 h 4236914"/>
              <a:gd name="connsiteX10-459" fmla="*/ 1590814 w 4228670"/>
              <a:gd name="connsiteY10-460" fmla="*/ 190570 h 4236914"/>
              <a:gd name="connsiteX11-461" fmla="*/ 157294 w 4228670"/>
              <a:gd name="connsiteY11-462" fmla="*/ 1715980 h 4236914"/>
              <a:gd name="connsiteX12-463" fmla="*/ 152632 w 4228670"/>
              <a:gd name="connsiteY12-464" fmla="*/ 1746528 h 4236914"/>
              <a:gd name="connsiteX13-465" fmla="*/ 0 w 4228670"/>
              <a:gd name="connsiteY13-466" fmla="*/ 1746528 h 4236914"/>
              <a:gd name="connsiteX14-467" fmla="*/ 9308 w 4228670"/>
              <a:gd name="connsiteY14-468" fmla="*/ 1685537 h 4236914"/>
              <a:gd name="connsiteX15-469" fmla="*/ 1551258 w 4228670"/>
              <a:gd name="connsiteY15-470" fmla="*/ 44747 h 4236914"/>
              <a:gd name="connsiteX16-471" fmla="*/ 1728245 w 4228670"/>
              <a:gd name="connsiteY16-472" fmla="*/ 5078 h 4236914"/>
              <a:gd name="connsiteX17-473" fmla="*/ 2464845 w 4228670"/>
              <a:gd name="connsiteY17-474" fmla="*/ 0 h 4236914"/>
              <a:gd name="connsiteX18-475" fmla="*/ 2494033 w 4228670"/>
              <a:gd name="connsiteY18-476" fmla="*/ 3893 h 4236914"/>
              <a:gd name="connsiteX19-477" fmla="*/ 4218254 w 4228670"/>
              <a:gd name="connsiteY19-478" fmla="*/ 1685537 h 4236914"/>
              <a:gd name="connsiteX20-479" fmla="*/ 4227562 w 4228670"/>
              <a:gd name="connsiteY20-480" fmla="*/ 1746528 h 4236914"/>
              <a:gd name="connsiteX21-481" fmla="*/ 4074930 w 4228670"/>
              <a:gd name="connsiteY21-482" fmla="*/ 1746528 h 4236914"/>
              <a:gd name="connsiteX22-483" fmla="*/ 4070268 w 4228670"/>
              <a:gd name="connsiteY22-484" fmla="*/ 1715980 h 4236914"/>
              <a:gd name="connsiteX23-485" fmla="*/ 2467294 w 4228670"/>
              <a:gd name="connsiteY23-486" fmla="*/ 152589 h 4236914"/>
              <a:gd name="connsiteX24-487" fmla="*/ 2464845 w 4228670"/>
              <a:gd name="connsiteY24-488" fmla="*/ 152263 h 4236914"/>
              <a:gd name="connsiteX25-489" fmla="*/ 2464845 w 4228670"/>
              <a:gd name="connsiteY25-490" fmla="*/ 0 h 4236914"/>
              <a:gd name="connsiteX0-491" fmla="*/ 4076038 w 4228670"/>
              <a:gd name="connsiteY0-492" fmla="*/ 2483128 h 4236914"/>
              <a:gd name="connsiteX1-493" fmla="*/ 4228670 w 4228670"/>
              <a:gd name="connsiteY1-494" fmla="*/ 2483128 h 4236914"/>
              <a:gd name="connsiteX2-495" fmla="*/ 4218254 w 4228670"/>
              <a:gd name="connsiteY2-496" fmla="*/ 2551377 h 4236914"/>
              <a:gd name="connsiteX3-497" fmla="*/ 2494033 w 4228670"/>
              <a:gd name="connsiteY3-498" fmla="*/ 4233021 h 4236914"/>
              <a:gd name="connsiteX4-499" fmla="*/ 2464845 w 4228670"/>
              <a:gd name="connsiteY4-500" fmla="*/ 4236914 h 4236914"/>
              <a:gd name="connsiteX5-501" fmla="*/ 4070268 w 4228670"/>
              <a:gd name="connsiteY5-502" fmla="*/ 2520934 h 4236914"/>
              <a:gd name="connsiteX6-503" fmla="*/ 4076038 w 4228670"/>
              <a:gd name="connsiteY6-504" fmla="*/ 2483128 h 4236914"/>
              <a:gd name="connsiteX7-505" fmla="*/ 1728245 w 4228670"/>
              <a:gd name="connsiteY7-506" fmla="*/ 5078 h 4236914"/>
              <a:gd name="connsiteX8-507" fmla="*/ 1728245 w 4228670"/>
              <a:gd name="connsiteY8-508" fmla="*/ 159767 h 4236914"/>
              <a:gd name="connsiteX9-509" fmla="*/ 1590814 w 4228670"/>
              <a:gd name="connsiteY9-510" fmla="*/ 190570 h 4236914"/>
              <a:gd name="connsiteX10-511" fmla="*/ 157294 w 4228670"/>
              <a:gd name="connsiteY10-512" fmla="*/ 1715980 h 4236914"/>
              <a:gd name="connsiteX11-513" fmla="*/ 152632 w 4228670"/>
              <a:gd name="connsiteY11-514" fmla="*/ 1746528 h 4236914"/>
              <a:gd name="connsiteX12-515" fmla="*/ 0 w 4228670"/>
              <a:gd name="connsiteY12-516" fmla="*/ 1746528 h 4236914"/>
              <a:gd name="connsiteX13-517" fmla="*/ 9308 w 4228670"/>
              <a:gd name="connsiteY13-518" fmla="*/ 1685537 h 4236914"/>
              <a:gd name="connsiteX14-519" fmla="*/ 1551258 w 4228670"/>
              <a:gd name="connsiteY14-520" fmla="*/ 44747 h 4236914"/>
              <a:gd name="connsiteX15-521" fmla="*/ 1728245 w 4228670"/>
              <a:gd name="connsiteY15-522" fmla="*/ 5078 h 4236914"/>
              <a:gd name="connsiteX16-523" fmla="*/ 2464845 w 4228670"/>
              <a:gd name="connsiteY16-524" fmla="*/ 0 h 4236914"/>
              <a:gd name="connsiteX17-525" fmla="*/ 2494033 w 4228670"/>
              <a:gd name="connsiteY17-526" fmla="*/ 3893 h 4236914"/>
              <a:gd name="connsiteX18-527" fmla="*/ 4218254 w 4228670"/>
              <a:gd name="connsiteY18-528" fmla="*/ 1685537 h 4236914"/>
              <a:gd name="connsiteX19-529" fmla="*/ 4227562 w 4228670"/>
              <a:gd name="connsiteY19-530" fmla="*/ 1746528 h 4236914"/>
              <a:gd name="connsiteX20-531" fmla="*/ 4074930 w 4228670"/>
              <a:gd name="connsiteY20-532" fmla="*/ 1746528 h 4236914"/>
              <a:gd name="connsiteX21-533" fmla="*/ 4070268 w 4228670"/>
              <a:gd name="connsiteY21-534" fmla="*/ 1715980 h 4236914"/>
              <a:gd name="connsiteX22-535" fmla="*/ 2467294 w 4228670"/>
              <a:gd name="connsiteY22-536" fmla="*/ 152589 h 4236914"/>
              <a:gd name="connsiteX23-537" fmla="*/ 2464845 w 4228670"/>
              <a:gd name="connsiteY23-538" fmla="*/ 152263 h 4236914"/>
              <a:gd name="connsiteX24-539" fmla="*/ 2464845 w 4228670"/>
              <a:gd name="connsiteY24-540" fmla="*/ 0 h 4236914"/>
              <a:gd name="connsiteX0-541" fmla="*/ 4076038 w 4228670"/>
              <a:gd name="connsiteY0-542" fmla="*/ 2483128 h 4236927"/>
              <a:gd name="connsiteX1-543" fmla="*/ 4228670 w 4228670"/>
              <a:gd name="connsiteY1-544" fmla="*/ 2483128 h 4236927"/>
              <a:gd name="connsiteX2-545" fmla="*/ 4218254 w 4228670"/>
              <a:gd name="connsiteY2-546" fmla="*/ 2551377 h 4236927"/>
              <a:gd name="connsiteX3-547" fmla="*/ 2464845 w 4228670"/>
              <a:gd name="connsiteY3-548" fmla="*/ 4236914 h 4236927"/>
              <a:gd name="connsiteX4-549" fmla="*/ 4070268 w 4228670"/>
              <a:gd name="connsiteY4-550" fmla="*/ 2520934 h 4236927"/>
              <a:gd name="connsiteX5-551" fmla="*/ 4076038 w 4228670"/>
              <a:gd name="connsiteY5-552" fmla="*/ 2483128 h 4236927"/>
              <a:gd name="connsiteX6-553" fmla="*/ 1728245 w 4228670"/>
              <a:gd name="connsiteY6-554" fmla="*/ 5078 h 4236927"/>
              <a:gd name="connsiteX7-555" fmla="*/ 1728245 w 4228670"/>
              <a:gd name="connsiteY7-556" fmla="*/ 159767 h 4236927"/>
              <a:gd name="connsiteX8-557" fmla="*/ 1590814 w 4228670"/>
              <a:gd name="connsiteY8-558" fmla="*/ 190570 h 4236927"/>
              <a:gd name="connsiteX9-559" fmla="*/ 157294 w 4228670"/>
              <a:gd name="connsiteY9-560" fmla="*/ 1715980 h 4236927"/>
              <a:gd name="connsiteX10-561" fmla="*/ 152632 w 4228670"/>
              <a:gd name="connsiteY10-562" fmla="*/ 1746528 h 4236927"/>
              <a:gd name="connsiteX11-563" fmla="*/ 0 w 4228670"/>
              <a:gd name="connsiteY11-564" fmla="*/ 1746528 h 4236927"/>
              <a:gd name="connsiteX12-565" fmla="*/ 9308 w 4228670"/>
              <a:gd name="connsiteY12-566" fmla="*/ 1685537 h 4236927"/>
              <a:gd name="connsiteX13-567" fmla="*/ 1551258 w 4228670"/>
              <a:gd name="connsiteY13-568" fmla="*/ 44747 h 4236927"/>
              <a:gd name="connsiteX14-569" fmla="*/ 1728245 w 4228670"/>
              <a:gd name="connsiteY14-570" fmla="*/ 5078 h 4236927"/>
              <a:gd name="connsiteX15-571" fmla="*/ 2464845 w 4228670"/>
              <a:gd name="connsiteY15-572" fmla="*/ 0 h 4236927"/>
              <a:gd name="connsiteX16-573" fmla="*/ 2494033 w 4228670"/>
              <a:gd name="connsiteY16-574" fmla="*/ 3893 h 4236927"/>
              <a:gd name="connsiteX17-575" fmla="*/ 4218254 w 4228670"/>
              <a:gd name="connsiteY17-576" fmla="*/ 1685537 h 4236927"/>
              <a:gd name="connsiteX18-577" fmla="*/ 4227562 w 4228670"/>
              <a:gd name="connsiteY18-578" fmla="*/ 1746528 h 4236927"/>
              <a:gd name="connsiteX19-579" fmla="*/ 4074930 w 4228670"/>
              <a:gd name="connsiteY19-580" fmla="*/ 1746528 h 4236927"/>
              <a:gd name="connsiteX20-581" fmla="*/ 4070268 w 4228670"/>
              <a:gd name="connsiteY20-582" fmla="*/ 1715980 h 4236927"/>
              <a:gd name="connsiteX21-583" fmla="*/ 2467294 w 4228670"/>
              <a:gd name="connsiteY21-584" fmla="*/ 152589 h 4236927"/>
              <a:gd name="connsiteX22-585" fmla="*/ 2464845 w 4228670"/>
              <a:gd name="connsiteY22-586" fmla="*/ 152263 h 4236927"/>
              <a:gd name="connsiteX23-587" fmla="*/ 2464845 w 4228670"/>
              <a:gd name="connsiteY23-588" fmla="*/ 0 h 4236927"/>
              <a:gd name="connsiteX0-589" fmla="*/ 4076038 w 4228670"/>
              <a:gd name="connsiteY0-590" fmla="*/ 2483128 h 2552367"/>
              <a:gd name="connsiteX1-591" fmla="*/ 4228670 w 4228670"/>
              <a:gd name="connsiteY1-592" fmla="*/ 2483128 h 2552367"/>
              <a:gd name="connsiteX2-593" fmla="*/ 4218254 w 4228670"/>
              <a:gd name="connsiteY2-594" fmla="*/ 2551377 h 2552367"/>
              <a:gd name="connsiteX3-595" fmla="*/ 4070268 w 4228670"/>
              <a:gd name="connsiteY3-596" fmla="*/ 2520934 h 2552367"/>
              <a:gd name="connsiteX4-597" fmla="*/ 4076038 w 4228670"/>
              <a:gd name="connsiteY4-598" fmla="*/ 2483128 h 2552367"/>
              <a:gd name="connsiteX5-599" fmla="*/ 1728245 w 4228670"/>
              <a:gd name="connsiteY5-600" fmla="*/ 5078 h 2552367"/>
              <a:gd name="connsiteX6-601" fmla="*/ 1728245 w 4228670"/>
              <a:gd name="connsiteY6-602" fmla="*/ 159767 h 2552367"/>
              <a:gd name="connsiteX7-603" fmla="*/ 1590814 w 4228670"/>
              <a:gd name="connsiteY7-604" fmla="*/ 190570 h 2552367"/>
              <a:gd name="connsiteX8-605" fmla="*/ 157294 w 4228670"/>
              <a:gd name="connsiteY8-606" fmla="*/ 1715980 h 2552367"/>
              <a:gd name="connsiteX9-607" fmla="*/ 152632 w 4228670"/>
              <a:gd name="connsiteY9-608" fmla="*/ 1746528 h 2552367"/>
              <a:gd name="connsiteX10-609" fmla="*/ 0 w 4228670"/>
              <a:gd name="connsiteY10-610" fmla="*/ 1746528 h 2552367"/>
              <a:gd name="connsiteX11-611" fmla="*/ 9308 w 4228670"/>
              <a:gd name="connsiteY11-612" fmla="*/ 1685537 h 2552367"/>
              <a:gd name="connsiteX12-613" fmla="*/ 1551258 w 4228670"/>
              <a:gd name="connsiteY12-614" fmla="*/ 44747 h 2552367"/>
              <a:gd name="connsiteX13-615" fmla="*/ 1728245 w 4228670"/>
              <a:gd name="connsiteY13-616" fmla="*/ 5078 h 2552367"/>
              <a:gd name="connsiteX14-617" fmla="*/ 2464845 w 4228670"/>
              <a:gd name="connsiteY14-618" fmla="*/ 0 h 2552367"/>
              <a:gd name="connsiteX15-619" fmla="*/ 2494033 w 4228670"/>
              <a:gd name="connsiteY15-620" fmla="*/ 3893 h 2552367"/>
              <a:gd name="connsiteX16-621" fmla="*/ 4218254 w 4228670"/>
              <a:gd name="connsiteY16-622" fmla="*/ 1685537 h 2552367"/>
              <a:gd name="connsiteX17-623" fmla="*/ 4227562 w 4228670"/>
              <a:gd name="connsiteY17-624" fmla="*/ 1746528 h 2552367"/>
              <a:gd name="connsiteX18-625" fmla="*/ 4074930 w 4228670"/>
              <a:gd name="connsiteY18-626" fmla="*/ 1746528 h 2552367"/>
              <a:gd name="connsiteX19-627" fmla="*/ 4070268 w 4228670"/>
              <a:gd name="connsiteY19-628" fmla="*/ 1715980 h 2552367"/>
              <a:gd name="connsiteX20-629" fmla="*/ 2467294 w 4228670"/>
              <a:gd name="connsiteY20-630" fmla="*/ 152589 h 2552367"/>
              <a:gd name="connsiteX21-631" fmla="*/ 2464845 w 4228670"/>
              <a:gd name="connsiteY21-632" fmla="*/ 152263 h 2552367"/>
              <a:gd name="connsiteX22-633" fmla="*/ 2464845 w 4228670"/>
              <a:gd name="connsiteY22-634" fmla="*/ 0 h 2552367"/>
              <a:gd name="connsiteX0-635" fmla="*/ 4076038 w 4228670"/>
              <a:gd name="connsiteY0-636" fmla="*/ 2483128 h 2520934"/>
              <a:gd name="connsiteX1-637" fmla="*/ 4228670 w 4228670"/>
              <a:gd name="connsiteY1-638" fmla="*/ 2483128 h 2520934"/>
              <a:gd name="connsiteX2-639" fmla="*/ 4070268 w 4228670"/>
              <a:gd name="connsiteY2-640" fmla="*/ 2520934 h 2520934"/>
              <a:gd name="connsiteX3-641" fmla="*/ 4076038 w 4228670"/>
              <a:gd name="connsiteY3-642" fmla="*/ 2483128 h 2520934"/>
              <a:gd name="connsiteX4-643" fmla="*/ 1728245 w 4228670"/>
              <a:gd name="connsiteY4-644" fmla="*/ 5078 h 2520934"/>
              <a:gd name="connsiteX5-645" fmla="*/ 1728245 w 4228670"/>
              <a:gd name="connsiteY5-646" fmla="*/ 159767 h 2520934"/>
              <a:gd name="connsiteX6-647" fmla="*/ 1590814 w 4228670"/>
              <a:gd name="connsiteY6-648" fmla="*/ 190570 h 2520934"/>
              <a:gd name="connsiteX7-649" fmla="*/ 157294 w 4228670"/>
              <a:gd name="connsiteY7-650" fmla="*/ 1715980 h 2520934"/>
              <a:gd name="connsiteX8-651" fmla="*/ 152632 w 4228670"/>
              <a:gd name="connsiteY8-652" fmla="*/ 1746528 h 2520934"/>
              <a:gd name="connsiteX9-653" fmla="*/ 0 w 4228670"/>
              <a:gd name="connsiteY9-654" fmla="*/ 1746528 h 2520934"/>
              <a:gd name="connsiteX10-655" fmla="*/ 9308 w 4228670"/>
              <a:gd name="connsiteY10-656" fmla="*/ 1685537 h 2520934"/>
              <a:gd name="connsiteX11-657" fmla="*/ 1551258 w 4228670"/>
              <a:gd name="connsiteY11-658" fmla="*/ 44747 h 2520934"/>
              <a:gd name="connsiteX12-659" fmla="*/ 1728245 w 4228670"/>
              <a:gd name="connsiteY12-660" fmla="*/ 5078 h 2520934"/>
              <a:gd name="connsiteX13-661" fmla="*/ 2464845 w 4228670"/>
              <a:gd name="connsiteY13-662" fmla="*/ 0 h 2520934"/>
              <a:gd name="connsiteX14-663" fmla="*/ 2494033 w 4228670"/>
              <a:gd name="connsiteY14-664" fmla="*/ 3893 h 2520934"/>
              <a:gd name="connsiteX15-665" fmla="*/ 4218254 w 4228670"/>
              <a:gd name="connsiteY15-666" fmla="*/ 1685537 h 2520934"/>
              <a:gd name="connsiteX16-667" fmla="*/ 4227562 w 4228670"/>
              <a:gd name="connsiteY16-668" fmla="*/ 1746528 h 2520934"/>
              <a:gd name="connsiteX17-669" fmla="*/ 4074930 w 4228670"/>
              <a:gd name="connsiteY17-670" fmla="*/ 1746528 h 2520934"/>
              <a:gd name="connsiteX18-671" fmla="*/ 4070268 w 4228670"/>
              <a:gd name="connsiteY18-672" fmla="*/ 1715980 h 2520934"/>
              <a:gd name="connsiteX19-673" fmla="*/ 2467294 w 4228670"/>
              <a:gd name="connsiteY19-674" fmla="*/ 152589 h 2520934"/>
              <a:gd name="connsiteX20-675" fmla="*/ 2464845 w 4228670"/>
              <a:gd name="connsiteY20-676" fmla="*/ 152263 h 2520934"/>
              <a:gd name="connsiteX21-677" fmla="*/ 2464845 w 4228670"/>
              <a:gd name="connsiteY21-678" fmla="*/ 0 h 2520934"/>
              <a:gd name="connsiteX0-679" fmla="*/ 4076038 w 4227562"/>
              <a:gd name="connsiteY0-680" fmla="*/ 2483128 h 2520934"/>
              <a:gd name="connsiteX1-681" fmla="*/ 4070268 w 4227562"/>
              <a:gd name="connsiteY1-682" fmla="*/ 2520934 h 2520934"/>
              <a:gd name="connsiteX2-683" fmla="*/ 4076038 w 4227562"/>
              <a:gd name="connsiteY2-684" fmla="*/ 2483128 h 2520934"/>
              <a:gd name="connsiteX3-685" fmla="*/ 1728245 w 4227562"/>
              <a:gd name="connsiteY3-686" fmla="*/ 5078 h 2520934"/>
              <a:gd name="connsiteX4-687" fmla="*/ 1728245 w 4227562"/>
              <a:gd name="connsiteY4-688" fmla="*/ 159767 h 2520934"/>
              <a:gd name="connsiteX5-689" fmla="*/ 1590814 w 4227562"/>
              <a:gd name="connsiteY5-690" fmla="*/ 190570 h 2520934"/>
              <a:gd name="connsiteX6-691" fmla="*/ 157294 w 4227562"/>
              <a:gd name="connsiteY6-692" fmla="*/ 1715980 h 2520934"/>
              <a:gd name="connsiteX7-693" fmla="*/ 152632 w 4227562"/>
              <a:gd name="connsiteY7-694" fmla="*/ 1746528 h 2520934"/>
              <a:gd name="connsiteX8-695" fmla="*/ 0 w 4227562"/>
              <a:gd name="connsiteY8-696" fmla="*/ 1746528 h 2520934"/>
              <a:gd name="connsiteX9-697" fmla="*/ 9308 w 4227562"/>
              <a:gd name="connsiteY9-698" fmla="*/ 1685537 h 2520934"/>
              <a:gd name="connsiteX10-699" fmla="*/ 1551258 w 4227562"/>
              <a:gd name="connsiteY10-700" fmla="*/ 44747 h 2520934"/>
              <a:gd name="connsiteX11-701" fmla="*/ 1728245 w 4227562"/>
              <a:gd name="connsiteY11-702" fmla="*/ 5078 h 2520934"/>
              <a:gd name="connsiteX12-703" fmla="*/ 2464845 w 4227562"/>
              <a:gd name="connsiteY12-704" fmla="*/ 0 h 2520934"/>
              <a:gd name="connsiteX13-705" fmla="*/ 2494033 w 4227562"/>
              <a:gd name="connsiteY13-706" fmla="*/ 3893 h 2520934"/>
              <a:gd name="connsiteX14-707" fmla="*/ 4218254 w 4227562"/>
              <a:gd name="connsiteY14-708" fmla="*/ 1685537 h 2520934"/>
              <a:gd name="connsiteX15-709" fmla="*/ 4227562 w 4227562"/>
              <a:gd name="connsiteY15-710" fmla="*/ 1746528 h 2520934"/>
              <a:gd name="connsiteX16-711" fmla="*/ 4074930 w 4227562"/>
              <a:gd name="connsiteY16-712" fmla="*/ 1746528 h 2520934"/>
              <a:gd name="connsiteX17-713" fmla="*/ 4070268 w 4227562"/>
              <a:gd name="connsiteY17-714" fmla="*/ 1715980 h 2520934"/>
              <a:gd name="connsiteX18-715" fmla="*/ 2467294 w 4227562"/>
              <a:gd name="connsiteY18-716" fmla="*/ 152589 h 2520934"/>
              <a:gd name="connsiteX19-717" fmla="*/ 2464845 w 4227562"/>
              <a:gd name="connsiteY19-718" fmla="*/ 152263 h 2520934"/>
              <a:gd name="connsiteX20-719" fmla="*/ 2464845 w 4227562"/>
              <a:gd name="connsiteY20-720" fmla="*/ 0 h 2520934"/>
              <a:gd name="connsiteX0-721" fmla="*/ 1728245 w 4227562"/>
              <a:gd name="connsiteY0-722" fmla="*/ 5078 h 1746528"/>
              <a:gd name="connsiteX1-723" fmla="*/ 1728245 w 4227562"/>
              <a:gd name="connsiteY1-724" fmla="*/ 159767 h 1746528"/>
              <a:gd name="connsiteX2-725" fmla="*/ 1590814 w 4227562"/>
              <a:gd name="connsiteY2-726" fmla="*/ 190570 h 1746528"/>
              <a:gd name="connsiteX3-727" fmla="*/ 157294 w 4227562"/>
              <a:gd name="connsiteY3-728" fmla="*/ 1715980 h 1746528"/>
              <a:gd name="connsiteX4-729" fmla="*/ 152632 w 4227562"/>
              <a:gd name="connsiteY4-730" fmla="*/ 1746528 h 1746528"/>
              <a:gd name="connsiteX5-731" fmla="*/ 0 w 4227562"/>
              <a:gd name="connsiteY5-732" fmla="*/ 1746528 h 1746528"/>
              <a:gd name="connsiteX6-733" fmla="*/ 9308 w 4227562"/>
              <a:gd name="connsiteY6-734" fmla="*/ 1685537 h 1746528"/>
              <a:gd name="connsiteX7-735" fmla="*/ 1551258 w 4227562"/>
              <a:gd name="connsiteY7-736" fmla="*/ 44747 h 1746528"/>
              <a:gd name="connsiteX8-737" fmla="*/ 1728245 w 4227562"/>
              <a:gd name="connsiteY8-738" fmla="*/ 5078 h 1746528"/>
              <a:gd name="connsiteX9-739" fmla="*/ 2464845 w 4227562"/>
              <a:gd name="connsiteY9-740" fmla="*/ 0 h 1746528"/>
              <a:gd name="connsiteX10-741" fmla="*/ 2494033 w 4227562"/>
              <a:gd name="connsiteY10-742" fmla="*/ 3893 h 1746528"/>
              <a:gd name="connsiteX11-743" fmla="*/ 4218254 w 4227562"/>
              <a:gd name="connsiteY11-744" fmla="*/ 1685537 h 1746528"/>
              <a:gd name="connsiteX12-745" fmla="*/ 4227562 w 4227562"/>
              <a:gd name="connsiteY12-746" fmla="*/ 1746528 h 1746528"/>
              <a:gd name="connsiteX13-747" fmla="*/ 4074930 w 4227562"/>
              <a:gd name="connsiteY13-748" fmla="*/ 1746528 h 1746528"/>
              <a:gd name="connsiteX14-749" fmla="*/ 4070268 w 4227562"/>
              <a:gd name="connsiteY14-750" fmla="*/ 1715980 h 1746528"/>
              <a:gd name="connsiteX15-751" fmla="*/ 2467294 w 4227562"/>
              <a:gd name="connsiteY15-752" fmla="*/ 152589 h 1746528"/>
              <a:gd name="connsiteX16-753" fmla="*/ 2464845 w 4227562"/>
              <a:gd name="connsiteY16-754" fmla="*/ 152263 h 1746528"/>
              <a:gd name="connsiteX17-755" fmla="*/ 2464845 w 4227562"/>
              <a:gd name="connsiteY17-756" fmla="*/ 0 h 1746528"/>
              <a:gd name="connsiteX0-757" fmla="*/ 1728245 w 4227562"/>
              <a:gd name="connsiteY0-758" fmla="*/ 1185 h 1742635"/>
              <a:gd name="connsiteX1-759" fmla="*/ 1728245 w 4227562"/>
              <a:gd name="connsiteY1-760" fmla="*/ 155874 h 1742635"/>
              <a:gd name="connsiteX2-761" fmla="*/ 1590814 w 4227562"/>
              <a:gd name="connsiteY2-762" fmla="*/ 186677 h 1742635"/>
              <a:gd name="connsiteX3-763" fmla="*/ 157294 w 4227562"/>
              <a:gd name="connsiteY3-764" fmla="*/ 1712087 h 1742635"/>
              <a:gd name="connsiteX4-765" fmla="*/ 152632 w 4227562"/>
              <a:gd name="connsiteY4-766" fmla="*/ 1742635 h 1742635"/>
              <a:gd name="connsiteX5-767" fmla="*/ 0 w 4227562"/>
              <a:gd name="connsiteY5-768" fmla="*/ 1742635 h 1742635"/>
              <a:gd name="connsiteX6-769" fmla="*/ 9308 w 4227562"/>
              <a:gd name="connsiteY6-770" fmla="*/ 1681644 h 1742635"/>
              <a:gd name="connsiteX7-771" fmla="*/ 1551258 w 4227562"/>
              <a:gd name="connsiteY7-772" fmla="*/ 40854 h 1742635"/>
              <a:gd name="connsiteX8-773" fmla="*/ 1728245 w 4227562"/>
              <a:gd name="connsiteY8-774" fmla="*/ 1185 h 1742635"/>
              <a:gd name="connsiteX9-775" fmla="*/ 2464845 w 4227562"/>
              <a:gd name="connsiteY9-776" fmla="*/ 148370 h 1742635"/>
              <a:gd name="connsiteX10-777" fmla="*/ 2494033 w 4227562"/>
              <a:gd name="connsiteY10-778" fmla="*/ 0 h 1742635"/>
              <a:gd name="connsiteX11-779" fmla="*/ 4218254 w 4227562"/>
              <a:gd name="connsiteY11-780" fmla="*/ 1681644 h 1742635"/>
              <a:gd name="connsiteX12-781" fmla="*/ 4227562 w 4227562"/>
              <a:gd name="connsiteY12-782" fmla="*/ 1742635 h 1742635"/>
              <a:gd name="connsiteX13-783" fmla="*/ 4074930 w 4227562"/>
              <a:gd name="connsiteY13-784" fmla="*/ 1742635 h 1742635"/>
              <a:gd name="connsiteX14-785" fmla="*/ 4070268 w 4227562"/>
              <a:gd name="connsiteY14-786" fmla="*/ 1712087 h 1742635"/>
              <a:gd name="connsiteX15-787" fmla="*/ 2467294 w 4227562"/>
              <a:gd name="connsiteY15-788" fmla="*/ 148696 h 1742635"/>
              <a:gd name="connsiteX16-789" fmla="*/ 2464845 w 4227562"/>
              <a:gd name="connsiteY16-790" fmla="*/ 148370 h 1742635"/>
              <a:gd name="connsiteX0-791" fmla="*/ 1728245 w 4227562"/>
              <a:gd name="connsiteY0-792" fmla="*/ 1185 h 1742635"/>
              <a:gd name="connsiteX1-793" fmla="*/ 1728245 w 4227562"/>
              <a:gd name="connsiteY1-794" fmla="*/ 155874 h 1742635"/>
              <a:gd name="connsiteX2-795" fmla="*/ 1590814 w 4227562"/>
              <a:gd name="connsiteY2-796" fmla="*/ 186677 h 1742635"/>
              <a:gd name="connsiteX3-797" fmla="*/ 157294 w 4227562"/>
              <a:gd name="connsiteY3-798" fmla="*/ 1712087 h 1742635"/>
              <a:gd name="connsiteX4-799" fmla="*/ 152632 w 4227562"/>
              <a:gd name="connsiteY4-800" fmla="*/ 1742635 h 1742635"/>
              <a:gd name="connsiteX5-801" fmla="*/ 0 w 4227562"/>
              <a:gd name="connsiteY5-802" fmla="*/ 1742635 h 1742635"/>
              <a:gd name="connsiteX6-803" fmla="*/ 9308 w 4227562"/>
              <a:gd name="connsiteY6-804" fmla="*/ 1681644 h 1742635"/>
              <a:gd name="connsiteX7-805" fmla="*/ 1551258 w 4227562"/>
              <a:gd name="connsiteY7-806" fmla="*/ 40854 h 1742635"/>
              <a:gd name="connsiteX8-807" fmla="*/ 1728245 w 4227562"/>
              <a:gd name="connsiteY8-808" fmla="*/ 1185 h 1742635"/>
              <a:gd name="connsiteX9-809" fmla="*/ 2467294 w 4227562"/>
              <a:gd name="connsiteY9-810" fmla="*/ 148696 h 1742635"/>
              <a:gd name="connsiteX10-811" fmla="*/ 2494033 w 4227562"/>
              <a:gd name="connsiteY10-812" fmla="*/ 0 h 1742635"/>
              <a:gd name="connsiteX11-813" fmla="*/ 4218254 w 4227562"/>
              <a:gd name="connsiteY11-814" fmla="*/ 1681644 h 1742635"/>
              <a:gd name="connsiteX12-815" fmla="*/ 4227562 w 4227562"/>
              <a:gd name="connsiteY12-816" fmla="*/ 1742635 h 1742635"/>
              <a:gd name="connsiteX13-817" fmla="*/ 4074930 w 4227562"/>
              <a:gd name="connsiteY13-818" fmla="*/ 1742635 h 1742635"/>
              <a:gd name="connsiteX14-819" fmla="*/ 4070268 w 4227562"/>
              <a:gd name="connsiteY14-820" fmla="*/ 1712087 h 1742635"/>
              <a:gd name="connsiteX15-821" fmla="*/ 2467294 w 4227562"/>
              <a:gd name="connsiteY15-822" fmla="*/ 148696 h 1742635"/>
              <a:gd name="connsiteX0-823" fmla="*/ 1728245 w 4227562"/>
              <a:gd name="connsiteY0-824" fmla="*/ 1185 h 1742635"/>
              <a:gd name="connsiteX1-825" fmla="*/ 1728245 w 4227562"/>
              <a:gd name="connsiteY1-826" fmla="*/ 155874 h 1742635"/>
              <a:gd name="connsiteX2-827" fmla="*/ 1590814 w 4227562"/>
              <a:gd name="connsiteY2-828" fmla="*/ 186677 h 1742635"/>
              <a:gd name="connsiteX3-829" fmla="*/ 157294 w 4227562"/>
              <a:gd name="connsiteY3-830" fmla="*/ 1712087 h 1742635"/>
              <a:gd name="connsiteX4-831" fmla="*/ 152632 w 4227562"/>
              <a:gd name="connsiteY4-832" fmla="*/ 1742635 h 1742635"/>
              <a:gd name="connsiteX5-833" fmla="*/ 0 w 4227562"/>
              <a:gd name="connsiteY5-834" fmla="*/ 1742635 h 1742635"/>
              <a:gd name="connsiteX6-835" fmla="*/ 9308 w 4227562"/>
              <a:gd name="connsiteY6-836" fmla="*/ 1681644 h 1742635"/>
              <a:gd name="connsiteX7-837" fmla="*/ 1551258 w 4227562"/>
              <a:gd name="connsiteY7-838" fmla="*/ 40854 h 1742635"/>
              <a:gd name="connsiteX8-839" fmla="*/ 1728245 w 4227562"/>
              <a:gd name="connsiteY8-840" fmla="*/ 1185 h 1742635"/>
              <a:gd name="connsiteX9-841" fmla="*/ 2467294 w 4227562"/>
              <a:gd name="connsiteY9-842" fmla="*/ 148696 h 1742635"/>
              <a:gd name="connsiteX10-843" fmla="*/ 2494033 w 4227562"/>
              <a:gd name="connsiteY10-844" fmla="*/ 0 h 1742635"/>
              <a:gd name="connsiteX11-845" fmla="*/ 4218254 w 4227562"/>
              <a:gd name="connsiteY11-846" fmla="*/ 1681644 h 1742635"/>
              <a:gd name="connsiteX12-847" fmla="*/ 4227562 w 4227562"/>
              <a:gd name="connsiteY12-848" fmla="*/ 1742635 h 1742635"/>
              <a:gd name="connsiteX13-849" fmla="*/ 4074930 w 4227562"/>
              <a:gd name="connsiteY13-850" fmla="*/ 1742635 h 1742635"/>
              <a:gd name="connsiteX14-851" fmla="*/ 2467294 w 4227562"/>
              <a:gd name="connsiteY14-852" fmla="*/ 148696 h 1742635"/>
              <a:gd name="connsiteX0-853" fmla="*/ 1728245 w 4218254"/>
              <a:gd name="connsiteY0-854" fmla="*/ 1185 h 1742635"/>
              <a:gd name="connsiteX1-855" fmla="*/ 1728245 w 4218254"/>
              <a:gd name="connsiteY1-856" fmla="*/ 155874 h 1742635"/>
              <a:gd name="connsiteX2-857" fmla="*/ 1590814 w 4218254"/>
              <a:gd name="connsiteY2-858" fmla="*/ 186677 h 1742635"/>
              <a:gd name="connsiteX3-859" fmla="*/ 157294 w 4218254"/>
              <a:gd name="connsiteY3-860" fmla="*/ 1712087 h 1742635"/>
              <a:gd name="connsiteX4-861" fmla="*/ 152632 w 4218254"/>
              <a:gd name="connsiteY4-862" fmla="*/ 1742635 h 1742635"/>
              <a:gd name="connsiteX5-863" fmla="*/ 0 w 4218254"/>
              <a:gd name="connsiteY5-864" fmla="*/ 1742635 h 1742635"/>
              <a:gd name="connsiteX6-865" fmla="*/ 9308 w 4218254"/>
              <a:gd name="connsiteY6-866" fmla="*/ 1681644 h 1742635"/>
              <a:gd name="connsiteX7-867" fmla="*/ 1551258 w 4218254"/>
              <a:gd name="connsiteY7-868" fmla="*/ 40854 h 1742635"/>
              <a:gd name="connsiteX8-869" fmla="*/ 1728245 w 4218254"/>
              <a:gd name="connsiteY8-870" fmla="*/ 1185 h 1742635"/>
              <a:gd name="connsiteX9-871" fmla="*/ 2467294 w 4218254"/>
              <a:gd name="connsiteY9-872" fmla="*/ 148696 h 1742635"/>
              <a:gd name="connsiteX10-873" fmla="*/ 2494033 w 4218254"/>
              <a:gd name="connsiteY10-874" fmla="*/ 0 h 1742635"/>
              <a:gd name="connsiteX11-875" fmla="*/ 4218254 w 4218254"/>
              <a:gd name="connsiteY11-876" fmla="*/ 1681644 h 1742635"/>
              <a:gd name="connsiteX12-877" fmla="*/ 4074930 w 4218254"/>
              <a:gd name="connsiteY12-878" fmla="*/ 1742635 h 1742635"/>
              <a:gd name="connsiteX13-879" fmla="*/ 2467294 w 4218254"/>
              <a:gd name="connsiteY13-880" fmla="*/ 148696 h 1742635"/>
              <a:gd name="connsiteX0-881" fmla="*/ 1728245 w 4074941"/>
              <a:gd name="connsiteY0-882" fmla="*/ 1185 h 1742635"/>
              <a:gd name="connsiteX1-883" fmla="*/ 1728245 w 4074941"/>
              <a:gd name="connsiteY1-884" fmla="*/ 155874 h 1742635"/>
              <a:gd name="connsiteX2-885" fmla="*/ 1590814 w 4074941"/>
              <a:gd name="connsiteY2-886" fmla="*/ 186677 h 1742635"/>
              <a:gd name="connsiteX3-887" fmla="*/ 157294 w 4074941"/>
              <a:gd name="connsiteY3-888" fmla="*/ 1712087 h 1742635"/>
              <a:gd name="connsiteX4-889" fmla="*/ 152632 w 4074941"/>
              <a:gd name="connsiteY4-890" fmla="*/ 1742635 h 1742635"/>
              <a:gd name="connsiteX5-891" fmla="*/ 0 w 4074941"/>
              <a:gd name="connsiteY5-892" fmla="*/ 1742635 h 1742635"/>
              <a:gd name="connsiteX6-893" fmla="*/ 9308 w 4074941"/>
              <a:gd name="connsiteY6-894" fmla="*/ 1681644 h 1742635"/>
              <a:gd name="connsiteX7-895" fmla="*/ 1551258 w 4074941"/>
              <a:gd name="connsiteY7-896" fmla="*/ 40854 h 1742635"/>
              <a:gd name="connsiteX8-897" fmla="*/ 1728245 w 4074941"/>
              <a:gd name="connsiteY8-898" fmla="*/ 1185 h 1742635"/>
              <a:gd name="connsiteX9-899" fmla="*/ 2467294 w 4074941"/>
              <a:gd name="connsiteY9-900" fmla="*/ 148696 h 1742635"/>
              <a:gd name="connsiteX10-901" fmla="*/ 2494033 w 4074941"/>
              <a:gd name="connsiteY10-902" fmla="*/ 0 h 1742635"/>
              <a:gd name="connsiteX11-903" fmla="*/ 4074930 w 4074941"/>
              <a:gd name="connsiteY11-904" fmla="*/ 1742635 h 1742635"/>
              <a:gd name="connsiteX12-905" fmla="*/ 2467294 w 4074941"/>
              <a:gd name="connsiteY12-906" fmla="*/ 148696 h 1742635"/>
              <a:gd name="connsiteX0-907" fmla="*/ 1728245 w 2494033"/>
              <a:gd name="connsiteY0-908" fmla="*/ 1185 h 1742635"/>
              <a:gd name="connsiteX1-909" fmla="*/ 1728245 w 2494033"/>
              <a:gd name="connsiteY1-910" fmla="*/ 155874 h 1742635"/>
              <a:gd name="connsiteX2-911" fmla="*/ 1590814 w 2494033"/>
              <a:gd name="connsiteY2-912" fmla="*/ 186677 h 1742635"/>
              <a:gd name="connsiteX3-913" fmla="*/ 157294 w 2494033"/>
              <a:gd name="connsiteY3-914" fmla="*/ 1712087 h 1742635"/>
              <a:gd name="connsiteX4-915" fmla="*/ 152632 w 2494033"/>
              <a:gd name="connsiteY4-916" fmla="*/ 1742635 h 1742635"/>
              <a:gd name="connsiteX5-917" fmla="*/ 0 w 2494033"/>
              <a:gd name="connsiteY5-918" fmla="*/ 1742635 h 1742635"/>
              <a:gd name="connsiteX6-919" fmla="*/ 9308 w 2494033"/>
              <a:gd name="connsiteY6-920" fmla="*/ 1681644 h 1742635"/>
              <a:gd name="connsiteX7-921" fmla="*/ 1551258 w 2494033"/>
              <a:gd name="connsiteY7-922" fmla="*/ 40854 h 1742635"/>
              <a:gd name="connsiteX8-923" fmla="*/ 1728245 w 2494033"/>
              <a:gd name="connsiteY8-924" fmla="*/ 1185 h 1742635"/>
              <a:gd name="connsiteX9-925" fmla="*/ 2467294 w 2494033"/>
              <a:gd name="connsiteY9-926" fmla="*/ 148696 h 1742635"/>
              <a:gd name="connsiteX10-927" fmla="*/ 2494033 w 2494033"/>
              <a:gd name="connsiteY10-928" fmla="*/ 0 h 1742635"/>
              <a:gd name="connsiteX11-929" fmla="*/ 2467294 w 2494033"/>
              <a:gd name="connsiteY11-930" fmla="*/ 148696 h 1742635"/>
              <a:gd name="connsiteX0-931" fmla="*/ 1728245 w 1728245"/>
              <a:gd name="connsiteY0-932" fmla="*/ 0 h 1741450"/>
              <a:gd name="connsiteX1-933" fmla="*/ 1728245 w 1728245"/>
              <a:gd name="connsiteY1-934" fmla="*/ 154689 h 1741450"/>
              <a:gd name="connsiteX2-935" fmla="*/ 1590814 w 1728245"/>
              <a:gd name="connsiteY2-936" fmla="*/ 185492 h 1741450"/>
              <a:gd name="connsiteX3-937" fmla="*/ 157294 w 1728245"/>
              <a:gd name="connsiteY3-938" fmla="*/ 1710902 h 1741450"/>
              <a:gd name="connsiteX4-939" fmla="*/ 152632 w 1728245"/>
              <a:gd name="connsiteY4-940" fmla="*/ 1741450 h 1741450"/>
              <a:gd name="connsiteX5-941" fmla="*/ 0 w 1728245"/>
              <a:gd name="connsiteY5-942" fmla="*/ 1741450 h 1741450"/>
              <a:gd name="connsiteX6-943" fmla="*/ 9308 w 1728245"/>
              <a:gd name="connsiteY6-944" fmla="*/ 1680459 h 1741450"/>
              <a:gd name="connsiteX7-945" fmla="*/ 1551258 w 1728245"/>
              <a:gd name="connsiteY7-946" fmla="*/ 39669 h 1741450"/>
              <a:gd name="connsiteX8-947" fmla="*/ 1728245 w 1728245"/>
              <a:gd name="connsiteY8-948" fmla="*/ 0 h 17414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728245" h="1741450">
                <a:moveTo>
                  <a:pt x="1728245" y="0"/>
                </a:moveTo>
                <a:lnTo>
                  <a:pt x="1728245" y="154689"/>
                </a:lnTo>
                <a:lnTo>
                  <a:pt x="1590814" y="185492"/>
                </a:lnTo>
                <a:cubicBezTo>
                  <a:pt x="868518" y="380954"/>
                  <a:pt x="308597" y="971505"/>
                  <a:pt x="157294" y="1710902"/>
                </a:cubicBezTo>
                <a:lnTo>
                  <a:pt x="152632" y="1741450"/>
                </a:lnTo>
                <a:lnTo>
                  <a:pt x="0" y="1741450"/>
                </a:lnTo>
                <a:lnTo>
                  <a:pt x="9308" y="1680459"/>
                </a:lnTo>
                <a:cubicBezTo>
                  <a:pt x="172055" y="885136"/>
                  <a:pt x="774328" y="249916"/>
                  <a:pt x="1551258" y="39669"/>
                </a:cubicBezTo>
                <a:lnTo>
                  <a:pt x="1728245" y="0"/>
                </a:lnTo>
                <a:close/>
              </a:path>
            </a:pathLst>
          </a:cu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任意多边形 24"/>
          <p:cNvSpPr/>
          <p:nvPr/>
        </p:nvSpPr>
        <p:spPr>
          <a:xfrm rot="5400000">
            <a:off x="6407785" y="1938655"/>
            <a:ext cx="1421765" cy="1432560"/>
          </a:xfrm>
          <a:custGeom>
            <a:avLst/>
            <a:gdLst>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0 w 4229778"/>
              <a:gd name="connsiteY8" fmla="*/ 2483128 h 4236914"/>
              <a:gd name="connsiteX9" fmla="*/ 152633 w 4229778"/>
              <a:gd name="connsiteY9" fmla="*/ 2483128 h 4236914"/>
              <a:gd name="connsiteX10" fmla="*/ 158402 w 4229778"/>
              <a:gd name="connsiteY10" fmla="*/ 2520934 h 4236914"/>
              <a:gd name="connsiteX11" fmla="*/ 1591922 w 4229778"/>
              <a:gd name="connsiteY11" fmla="*/ 4046344 h 4236914"/>
              <a:gd name="connsiteX12" fmla="*/ 1729353 w 4229778"/>
              <a:gd name="connsiteY12" fmla="*/ 4077148 h 4236914"/>
              <a:gd name="connsiteX13" fmla="*/ 1729353 w 4229778"/>
              <a:gd name="connsiteY13" fmla="*/ 4231837 h 4236914"/>
              <a:gd name="connsiteX14" fmla="*/ 1552366 w 4229778"/>
              <a:gd name="connsiteY14" fmla="*/ 4192167 h 4236914"/>
              <a:gd name="connsiteX15" fmla="*/ 10416 w 4229778"/>
              <a:gd name="connsiteY15" fmla="*/ 2551377 h 4236914"/>
              <a:gd name="connsiteX16" fmla="*/ 1729353 w 4229778"/>
              <a:gd name="connsiteY16" fmla="*/ 5078 h 4236914"/>
              <a:gd name="connsiteX17" fmla="*/ 1729353 w 4229778"/>
              <a:gd name="connsiteY17" fmla="*/ 159767 h 4236914"/>
              <a:gd name="connsiteX18" fmla="*/ 1591922 w 4229778"/>
              <a:gd name="connsiteY18" fmla="*/ 190570 h 4236914"/>
              <a:gd name="connsiteX19" fmla="*/ 158402 w 4229778"/>
              <a:gd name="connsiteY19" fmla="*/ 1715980 h 4236914"/>
              <a:gd name="connsiteX20" fmla="*/ 153740 w 4229778"/>
              <a:gd name="connsiteY20" fmla="*/ 1746528 h 4236914"/>
              <a:gd name="connsiteX21" fmla="*/ 1108 w 4229778"/>
              <a:gd name="connsiteY21" fmla="*/ 1746528 h 4236914"/>
              <a:gd name="connsiteX22" fmla="*/ 10416 w 4229778"/>
              <a:gd name="connsiteY22" fmla="*/ 1685537 h 4236914"/>
              <a:gd name="connsiteX23" fmla="*/ 1552366 w 4229778"/>
              <a:gd name="connsiteY23" fmla="*/ 44747 h 4236914"/>
              <a:gd name="connsiteX24" fmla="*/ 2465953 w 4229778"/>
              <a:gd name="connsiteY24" fmla="*/ 0 h 4236914"/>
              <a:gd name="connsiteX25" fmla="*/ 2495141 w 4229778"/>
              <a:gd name="connsiteY25" fmla="*/ 3893 h 4236914"/>
              <a:gd name="connsiteX26" fmla="*/ 4219362 w 4229778"/>
              <a:gd name="connsiteY26" fmla="*/ 1685537 h 4236914"/>
              <a:gd name="connsiteX27" fmla="*/ 4228670 w 4229778"/>
              <a:gd name="connsiteY27" fmla="*/ 1746528 h 4236914"/>
              <a:gd name="connsiteX28" fmla="*/ 4076038 w 4229778"/>
              <a:gd name="connsiteY28" fmla="*/ 1746528 h 4236914"/>
              <a:gd name="connsiteX29" fmla="*/ 4071376 w 4229778"/>
              <a:gd name="connsiteY29" fmla="*/ 1715980 h 4236914"/>
              <a:gd name="connsiteX30" fmla="*/ 2468402 w 4229778"/>
              <a:gd name="connsiteY30" fmla="*/ 152589 h 4236914"/>
              <a:gd name="connsiteX31" fmla="*/ 2465953 w 4229778"/>
              <a:gd name="connsiteY31" fmla="*/ 152263 h 4236914"/>
              <a:gd name="connsiteX0-1" fmla="*/ 4077146 w 4229778"/>
              <a:gd name="connsiteY0-2" fmla="*/ 2483128 h 4236914"/>
              <a:gd name="connsiteX1-3" fmla="*/ 4229778 w 4229778"/>
              <a:gd name="connsiteY1-4" fmla="*/ 2483128 h 4236914"/>
              <a:gd name="connsiteX2-5" fmla="*/ 4219362 w 4229778"/>
              <a:gd name="connsiteY2-6" fmla="*/ 2551377 h 4236914"/>
              <a:gd name="connsiteX3-7" fmla="*/ 2495141 w 4229778"/>
              <a:gd name="connsiteY3-8" fmla="*/ 4233021 h 4236914"/>
              <a:gd name="connsiteX4-9" fmla="*/ 2465953 w 4229778"/>
              <a:gd name="connsiteY4-10" fmla="*/ 4236914 h 4236914"/>
              <a:gd name="connsiteX5-11" fmla="*/ 2465953 w 4229778"/>
              <a:gd name="connsiteY5-12" fmla="*/ 4084652 h 4236914"/>
              <a:gd name="connsiteX6-13" fmla="*/ 2468402 w 4229778"/>
              <a:gd name="connsiteY6-14" fmla="*/ 4084325 h 4236914"/>
              <a:gd name="connsiteX7-15" fmla="*/ 4071376 w 4229778"/>
              <a:gd name="connsiteY7-16" fmla="*/ 2520934 h 4236914"/>
              <a:gd name="connsiteX8-17" fmla="*/ 4077146 w 4229778"/>
              <a:gd name="connsiteY8-18" fmla="*/ 2483128 h 4236914"/>
              <a:gd name="connsiteX9-19" fmla="*/ 0 w 4229778"/>
              <a:gd name="connsiteY9-20" fmla="*/ 2483128 h 4236914"/>
              <a:gd name="connsiteX10-21" fmla="*/ 152633 w 4229778"/>
              <a:gd name="connsiteY10-22" fmla="*/ 2483128 h 4236914"/>
              <a:gd name="connsiteX11-23" fmla="*/ 1591922 w 4229778"/>
              <a:gd name="connsiteY11-24" fmla="*/ 4046344 h 4236914"/>
              <a:gd name="connsiteX12-25" fmla="*/ 1729353 w 4229778"/>
              <a:gd name="connsiteY12-26" fmla="*/ 4077148 h 4236914"/>
              <a:gd name="connsiteX13-27" fmla="*/ 1729353 w 4229778"/>
              <a:gd name="connsiteY13-28" fmla="*/ 4231837 h 4236914"/>
              <a:gd name="connsiteX14-29" fmla="*/ 1552366 w 4229778"/>
              <a:gd name="connsiteY14-30" fmla="*/ 4192167 h 4236914"/>
              <a:gd name="connsiteX15-31" fmla="*/ 10416 w 4229778"/>
              <a:gd name="connsiteY15-32" fmla="*/ 2551377 h 4236914"/>
              <a:gd name="connsiteX16-33" fmla="*/ 0 w 4229778"/>
              <a:gd name="connsiteY16-34" fmla="*/ 2483128 h 4236914"/>
              <a:gd name="connsiteX17-35" fmla="*/ 1729353 w 4229778"/>
              <a:gd name="connsiteY17-36" fmla="*/ 5078 h 4236914"/>
              <a:gd name="connsiteX18-37" fmla="*/ 1729353 w 4229778"/>
              <a:gd name="connsiteY18-38" fmla="*/ 159767 h 4236914"/>
              <a:gd name="connsiteX19-39" fmla="*/ 1591922 w 4229778"/>
              <a:gd name="connsiteY19-40" fmla="*/ 190570 h 4236914"/>
              <a:gd name="connsiteX20-41" fmla="*/ 158402 w 4229778"/>
              <a:gd name="connsiteY20-42" fmla="*/ 1715980 h 4236914"/>
              <a:gd name="connsiteX21-43" fmla="*/ 153740 w 4229778"/>
              <a:gd name="connsiteY21-44" fmla="*/ 1746528 h 4236914"/>
              <a:gd name="connsiteX22-45" fmla="*/ 1108 w 4229778"/>
              <a:gd name="connsiteY22-46" fmla="*/ 1746528 h 4236914"/>
              <a:gd name="connsiteX23-47" fmla="*/ 10416 w 4229778"/>
              <a:gd name="connsiteY23-48" fmla="*/ 1685537 h 4236914"/>
              <a:gd name="connsiteX24-49" fmla="*/ 1552366 w 4229778"/>
              <a:gd name="connsiteY24-50" fmla="*/ 44747 h 4236914"/>
              <a:gd name="connsiteX25-51" fmla="*/ 1729353 w 4229778"/>
              <a:gd name="connsiteY25-52" fmla="*/ 5078 h 4236914"/>
              <a:gd name="connsiteX26-53" fmla="*/ 2465953 w 4229778"/>
              <a:gd name="connsiteY26-54" fmla="*/ 0 h 4236914"/>
              <a:gd name="connsiteX27-55" fmla="*/ 2495141 w 4229778"/>
              <a:gd name="connsiteY27-56" fmla="*/ 3893 h 4236914"/>
              <a:gd name="connsiteX28-57" fmla="*/ 4219362 w 4229778"/>
              <a:gd name="connsiteY28-58" fmla="*/ 1685537 h 4236914"/>
              <a:gd name="connsiteX29-59" fmla="*/ 4228670 w 4229778"/>
              <a:gd name="connsiteY29-60" fmla="*/ 1746528 h 4236914"/>
              <a:gd name="connsiteX30-61" fmla="*/ 4076038 w 4229778"/>
              <a:gd name="connsiteY30-62" fmla="*/ 1746528 h 4236914"/>
              <a:gd name="connsiteX31-63" fmla="*/ 4071376 w 4229778"/>
              <a:gd name="connsiteY31-64" fmla="*/ 1715980 h 4236914"/>
              <a:gd name="connsiteX32" fmla="*/ 2468402 w 4229778"/>
              <a:gd name="connsiteY32" fmla="*/ 152589 h 4236914"/>
              <a:gd name="connsiteX33" fmla="*/ 2465953 w 4229778"/>
              <a:gd name="connsiteY33" fmla="*/ 152263 h 4236914"/>
              <a:gd name="connsiteX34" fmla="*/ 2465953 w 4229778"/>
              <a:gd name="connsiteY34" fmla="*/ 0 h 4236914"/>
              <a:gd name="connsiteX0-65" fmla="*/ 4077146 w 4229778"/>
              <a:gd name="connsiteY0-66" fmla="*/ 2483128 h 4236914"/>
              <a:gd name="connsiteX1-67" fmla="*/ 4229778 w 4229778"/>
              <a:gd name="connsiteY1-68" fmla="*/ 2483128 h 4236914"/>
              <a:gd name="connsiteX2-69" fmla="*/ 4219362 w 4229778"/>
              <a:gd name="connsiteY2-70" fmla="*/ 2551377 h 4236914"/>
              <a:gd name="connsiteX3-71" fmla="*/ 2495141 w 4229778"/>
              <a:gd name="connsiteY3-72" fmla="*/ 4233021 h 4236914"/>
              <a:gd name="connsiteX4-73" fmla="*/ 2465953 w 4229778"/>
              <a:gd name="connsiteY4-74" fmla="*/ 4236914 h 4236914"/>
              <a:gd name="connsiteX5-75" fmla="*/ 2465953 w 4229778"/>
              <a:gd name="connsiteY5-76" fmla="*/ 4084652 h 4236914"/>
              <a:gd name="connsiteX6-77" fmla="*/ 2468402 w 4229778"/>
              <a:gd name="connsiteY6-78" fmla="*/ 4084325 h 4236914"/>
              <a:gd name="connsiteX7-79" fmla="*/ 4071376 w 4229778"/>
              <a:gd name="connsiteY7-80" fmla="*/ 2520934 h 4236914"/>
              <a:gd name="connsiteX8-81" fmla="*/ 4077146 w 4229778"/>
              <a:gd name="connsiteY8-82" fmla="*/ 2483128 h 4236914"/>
              <a:gd name="connsiteX9-83" fmla="*/ 0 w 4229778"/>
              <a:gd name="connsiteY9-84" fmla="*/ 2483128 h 4236914"/>
              <a:gd name="connsiteX10-85" fmla="*/ 1591922 w 4229778"/>
              <a:gd name="connsiteY10-86" fmla="*/ 4046344 h 4236914"/>
              <a:gd name="connsiteX11-87" fmla="*/ 1729353 w 4229778"/>
              <a:gd name="connsiteY11-88" fmla="*/ 4077148 h 4236914"/>
              <a:gd name="connsiteX12-89" fmla="*/ 1729353 w 4229778"/>
              <a:gd name="connsiteY12-90" fmla="*/ 4231837 h 4236914"/>
              <a:gd name="connsiteX13-91" fmla="*/ 1552366 w 4229778"/>
              <a:gd name="connsiteY13-92" fmla="*/ 4192167 h 4236914"/>
              <a:gd name="connsiteX14-93" fmla="*/ 10416 w 4229778"/>
              <a:gd name="connsiteY14-94" fmla="*/ 2551377 h 4236914"/>
              <a:gd name="connsiteX15-95" fmla="*/ 0 w 4229778"/>
              <a:gd name="connsiteY15-96" fmla="*/ 2483128 h 4236914"/>
              <a:gd name="connsiteX16-97" fmla="*/ 1729353 w 4229778"/>
              <a:gd name="connsiteY16-98" fmla="*/ 5078 h 4236914"/>
              <a:gd name="connsiteX17-99" fmla="*/ 1729353 w 4229778"/>
              <a:gd name="connsiteY17-100" fmla="*/ 159767 h 4236914"/>
              <a:gd name="connsiteX18-101" fmla="*/ 1591922 w 4229778"/>
              <a:gd name="connsiteY18-102" fmla="*/ 190570 h 4236914"/>
              <a:gd name="connsiteX19-103" fmla="*/ 158402 w 4229778"/>
              <a:gd name="connsiteY19-104" fmla="*/ 1715980 h 4236914"/>
              <a:gd name="connsiteX20-105" fmla="*/ 153740 w 4229778"/>
              <a:gd name="connsiteY20-106" fmla="*/ 1746528 h 4236914"/>
              <a:gd name="connsiteX21-107" fmla="*/ 1108 w 4229778"/>
              <a:gd name="connsiteY21-108" fmla="*/ 1746528 h 4236914"/>
              <a:gd name="connsiteX22-109" fmla="*/ 10416 w 4229778"/>
              <a:gd name="connsiteY22-110" fmla="*/ 1685537 h 4236914"/>
              <a:gd name="connsiteX23-111" fmla="*/ 1552366 w 4229778"/>
              <a:gd name="connsiteY23-112" fmla="*/ 44747 h 4236914"/>
              <a:gd name="connsiteX24-113" fmla="*/ 1729353 w 4229778"/>
              <a:gd name="connsiteY24-114" fmla="*/ 5078 h 4236914"/>
              <a:gd name="connsiteX25-115" fmla="*/ 2465953 w 4229778"/>
              <a:gd name="connsiteY25-116" fmla="*/ 0 h 4236914"/>
              <a:gd name="connsiteX26-117" fmla="*/ 2495141 w 4229778"/>
              <a:gd name="connsiteY26-118" fmla="*/ 3893 h 4236914"/>
              <a:gd name="connsiteX27-119" fmla="*/ 4219362 w 4229778"/>
              <a:gd name="connsiteY27-120" fmla="*/ 1685537 h 4236914"/>
              <a:gd name="connsiteX28-121" fmla="*/ 4228670 w 4229778"/>
              <a:gd name="connsiteY28-122" fmla="*/ 1746528 h 4236914"/>
              <a:gd name="connsiteX29-123" fmla="*/ 4076038 w 4229778"/>
              <a:gd name="connsiteY29-124" fmla="*/ 1746528 h 4236914"/>
              <a:gd name="connsiteX30-125" fmla="*/ 4071376 w 4229778"/>
              <a:gd name="connsiteY30-126" fmla="*/ 1715980 h 4236914"/>
              <a:gd name="connsiteX31-127" fmla="*/ 2468402 w 4229778"/>
              <a:gd name="connsiteY31-128" fmla="*/ 152589 h 4236914"/>
              <a:gd name="connsiteX32-129" fmla="*/ 2465953 w 4229778"/>
              <a:gd name="connsiteY32-130" fmla="*/ 152263 h 4236914"/>
              <a:gd name="connsiteX33-131" fmla="*/ 2465953 w 4229778"/>
              <a:gd name="connsiteY33-132" fmla="*/ 0 h 4236914"/>
              <a:gd name="connsiteX0-133" fmla="*/ 4076038 w 4228670"/>
              <a:gd name="connsiteY0-134" fmla="*/ 2483128 h 4236914"/>
              <a:gd name="connsiteX1-135" fmla="*/ 4228670 w 4228670"/>
              <a:gd name="connsiteY1-136" fmla="*/ 2483128 h 4236914"/>
              <a:gd name="connsiteX2-137" fmla="*/ 4218254 w 4228670"/>
              <a:gd name="connsiteY2-138" fmla="*/ 2551377 h 4236914"/>
              <a:gd name="connsiteX3-139" fmla="*/ 2494033 w 4228670"/>
              <a:gd name="connsiteY3-140" fmla="*/ 4233021 h 4236914"/>
              <a:gd name="connsiteX4-141" fmla="*/ 2464845 w 4228670"/>
              <a:gd name="connsiteY4-142" fmla="*/ 4236914 h 4236914"/>
              <a:gd name="connsiteX5-143" fmla="*/ 2464845 w 4228670"/>
              <a:gd name="connsiteY5-144" fmla="*/ 4084652 h 4236914"/>
              <a:gd name="connsiteX6-145" fmla="*/ 2467294 w 4228670"/>
              <a:gd name="connsiteY6-146" fmla="*/ 4084325 h 4236914"/>
              <a:gd name="connsiteX7-147" fmla="*/ 4070268 w 4228670"/>
              <a:gd name="connsiteY7-148" fmla="*/ 2520934 h 4236914"/>
              <a:gd name="connsiteX8-149" fmla="*/ 4076038 w 4228670"/>
              <a:gd name="connsiteY8-150" fmla="*/ 2483128 h 4236914"/>
              <a:gd name="connsiteX9-151" fmla="*/ 9308 w 4228670"/>
              <a:gd name="connsiteY9-152" fmla="*/ 2551377 h 4236914"/>
              <a:gd name="connsiteX10-153" fmla="*/ 1590814 w 4228670"/>
              <a:gd name="connsiteY10-154" fmla="*/ 4046344 h 4236914"/>
              <a:gd name="connsiteX11-155" fmla="*/ 1728245 w 4228670"/>
              <a:gd name="connsiteY11-156" fmla="*/ 4077148 h 4236914"/>
              <a:gd name="connsiteX12-157" fmla="*/ 1728245 w 4228670"/>
              <a:gd name="connsiteY12-158" fmla="*/ 4231837 h 4236914"/>
              <a:gd name="connsiteX13-159" fmla="*/ 1551258 w 4228670"/>
              <a:gd name="connsiteY13-160" fmla="*/ 4192167 h 4236914"/>
              <a:gd name="connsiteX14-161" fmla="*/ 9308 w 4228670"/>
              <a:gd name="connsiteY14-162" fmla="*/ 2551377 h 4236914"/>
              <a:gd name="connsiteX15-163" fmla="*/ 1728245 w 4228670"/>
              <a:gd name="connsiteY15-164" fmla="*/ 5078 h 4236914"/>
              <a:gd name="connsiteX16-165" fmla="*/ 1728245 w 4228670"/>
              <a:gd name="connsiteY16-166" fmla="*/ 159767 h 4236914"/>
              <a:gd name="connsiteX17-167" fmla="*/ 1590814 w 4228670"/>
              <a:gd name="connsiteY17-168" fmla="*/ 190570 h 4236914"/>
              <a:gd name="connsiteX18-169" fmla="*/ 157294 w 4228670"/>
              <a:gd name="connsiteY18-170" fmla="*/ 1715980 h 4236914"/>
              <a:gd name="connsiteX19-171" fmla="*/ 152632 w 4228670"/>
              <a:gd name="connsiteY19-172" fmla="*/ 1746528 h 4236914"/>
              <a:gd name="connsiteX20-173" fmla="*/ 0 w 4228670"/>
              <a:gd name="connsiteY20-174" fmla="*/ 1746528 h 4236914"/>
              <a:gd name="connsiteX21-175" fmla="*/ 9308 w 4228670"/>
              <a:gd name="connsiteY21-176" fmla="*/ 1685537 h 4236914"/>
              <a:gd name="connsiteX22-177" fmla="*/ 1551258 w 4228670"/>
              <a:gd name="connsiteY22-178" fmla="*/ 44747 h 4236914"/>
              <a:gd name="connsiteX23-179" fmla="*/ 1728245 w 4228670"/>
              <a:gd name="connsiteY23-180" fmla="*/ 5078 h 4236914"/>
              <a:gd name="connsiteX24-181" fmla="*/ 2464845 w 4228670"/>
              <a:gd name="connsiteY24-182" fmla="*/ 0 h 4236914"/>
              <a:gd name="connsiteX25-183" fmla="*/ 2494033 w 4228670"/>
              <a:gd name="connsiteY25-184" fmla="*/ 3893 h 4236914"/>
              <a:gd name="connsiteX26-185" fmla="*/ 4218254 w 4228670"/>
              <a:gd name="connsiteY26-186" fmla="*/ 1685537 h 4236914"/>
              <a:gd name="connsiteX27-187" fmla="*/ 4227562 w 4228670"/>
              <a:gd name="connsiteY27-188" fmla="*/ 1746528 h 4236914"/>
              <a:gd name="connsiteX28-189" fmla="*/ 4074930 w 4228670"/>
              <a:gd name="connsiteY28-190" fmla="*/ 1746528 h 4236914"/>
              <a:gd name="connsiteX29-191" fmla="*/ 4070268 w 4228670"/>
              <a:gd name="connsiteY29-192" fmla="*/ 1715980 h 4236914"/>
              <a:gd name="connsiteX30-193" fmla="*/ 2467294 w 4228670"/>
              <a:gd name="connsiteY30-194" fmla="*/ 152589 h 4236914"/>
              <a:gd name="connsiteX31-195" fmla="*/ 2464845 w 4228670"/>
              <a:gd name="connsiteY31-196" fmla="*/ 152263 h 4236914"/>
              <a:gd name="connsiteX32-197" fmla="*/ 2464845 w 4228670"/>
              <a:gd name="connsiteY32-198" fmla="*/ 0 h 4236914"/>
              <a:gd name="connsiteX0-199" fmla="*/ 4076038 w 4228670"/>
              <a:gd name="connsiteY0-200" fmla="*/ 2483128 h 4236914"/>
              <a:gd name="connsiteX1-201" fmla="*/ 4228670 w 4228670"/>
              <a:gd name="connsiteY1-202" fmla="*/ 2483128 h 4236914"/>
              <a:gd name="connsiteX2-203" fmla="*/ 4218254 w 4228670"/>
              <a:gd name="connsiteY2-204" fmla="*/ 2551377 h 4236914"/>
              <a:gd name="connsiteX3-205" fmla="*/ 2494033 w 4228670"/>
              <a:gd name="connsiteY3-206" fmla="*/ 4233021 h 4236914"/>
              <a:gd name="connsiteX4-207" fmla="*/ 2464845 w 4228670"/>
              <a:gd name="connsiteY4-208" fmla="*/ 4236914 h 4236914"/>
              <a:gd name="connsiteX5-209" fmla="*/ 2464845 w 4228670"/>
              <a:gd name="connsiteY5-210" fmla="*/ 4084652 h 4236914"/>
              <a:gd name="connsiteX6-211" fmla="*/ 2467294 w 4228670"/>
              <a:gd name="connsiteY6-212" fmla="*/ 4084325 h 4236914"/>
              <a:gd name="connsiteX7-213" fmla="*/ 4070268 w 4228670"/>
              <a:gd name="connsiteY7-214" fmla="*/ 2520934 h 4236914"/>
              <a:gd name="connsiteX8-215" fmla="*/ 4076038 w 4228670"/>
              <a:gd name="connsiteY8-216" fmla="*/ 2483128 h 4236914"/>
              <a:gd name="connsiteX9-217" fmla="*/ 1551258 w 4228670"/>
              <a:gd name="connsiteY9-218" fmla="*/ 4192167 h 4236914"/>
              <a:gd name="connsiteX10-219" fmla="*/ 1590814 w 4228670"/>
              <a:gd name="connsiteY10-220" fmla="*/ 4046344 h 4236914"/>
              <a:gd name="connsiteX11-221" fmla="*/ 1728245 w 4228670"/>
              <a:gd name="connsiteY11-222" fmla="*/ 4077148 h 4236914"/>
              <a:gd name="connsiteX12-223" fmla="*/ 1728245 w 4228670"/>
              <a:gd name="connsiteY12-224" fmla="*/ 4231837 h 4236914"/>
              <a:gd name="connsiteX13-225" fmla="*/ 1551258 w 4228670"/>
              <a:gd name="connsiteY13-226" fmla="*/ 4192167 h 4236914"/>
              <a:gd name="connsiteX14-227" fmla="*/ 1728245 w 4228670"/>
              <a:gd name="connsiteY14-228" fmla="*/ 5078 h 4236914"/>
              <a:gd name="connsiteX15-229" fmla="*/ 1728245 w 4228670"/>
              <a:gd name="connsiteY15-230" fmla="*/ 159767 h 4236914"/>
              <a:gd name="connsiteX16-231" fmla="*/ 1590814 w 4228670"/>
              <a:gd name="connsiteY16-232" fmla="*/ 190570 h 4236914"/>
              <a:gd name="connsiteX17-233" fmla="*/ 157294 w 4228670"/>
              <a:gd name="connsiteY17-234" fmla="*/ 1715980 h 4236914"/>
              <a:gd name="connsiteX18-235" fmla="*/ 152632 w 4228670"/>
              <a:gd name="connsiteY18-236" fmla="*/ 1746528 h 4236914"/>
              <a:gd name="connsiteX19-237" fmla="*/ 0 w 4228670"/>
              <a:gd name="connsiteY19-238" fmla="*/ 1746528 h 4236914"/>
              <a:gd name="connsiteX20-239" fmla="*/ 9308 w 4228670"/>
              <a:gd name="connsiteY20-240" fmla="*/ 1685537 h 4236914"/>
              <a:gd name="connsiteX21-241" fmla="*/ 1551258 w 4228670"/>
              <a:gd name="connsiteY21-242" fmla="*/ 44747 h 4236914"/>
              <a:gd name="connsiteX22-243" fmla="*/ 1728245 w 4228670"/>
              <a:gd name="connsiteY22-244" fmla="*/ 5078 h 4236914"/>
              <a:gd name="connsiteX23-245" fmla="*/ 2464845 w 4228670"/>
              <a:gd name="connsiteY23-246" fmla="*/ 0 h 4236914"/>
              <a:gd name="connsiteX24-247" fmla="*/ 2494033 w 4228670"/>
              <a:gd name="connsiteY24-248" fmla="*/ 3893 h 4236914"/>
              <a:gd name="connsiteX25-249" fmla="*/ 4218254 w 4228670"/>
              <a:gd name="connsiteY25-250" fmla="*/ 1685537 h 4236914"/>
              <a:gd name="connsiteX26-251" fmla="*/ 4227562 w 4228670"/>
              <a:gd name="connsiteY26-252" fmla="*/ 1746528 h 4236914"/>
              <a:gd name="connsiteX27-253" fmla="*/ 4074930 w 4228670"/>
              <a:gd name="connsiteY27-254" fmla="*/ 1746528 h 4236914"/>
              <a:gd name="connsiteX28-255" fmla="*/ 4070268 w 4228670"/>
              <a:gd name="connsiteY28-256" fmla="*/ 1715980 h 4236914"/>
              <a:gd name="connsiteX29-257" fmla="*/ 2467294 w 4228670"/>
              <a:gd name="connsiteY29-258" fmla="*/ 152589 h 4236914"/>
              <a:gd name="connsiteX30-259" fmla="*/ 2464845 w 4228670"/>
              <a:gd name="connsiteY30-260" fmla="*/ 152263 h 4236914"/>
              <a:gd name="connsiteX31-261" fmla="*/ 2464845 w 4228670"/>
              <a:gd name="connsiteY31-262" fmla="*/ 0 h 4236914"/>
              <a:gd name="connsiteX0-263" fmla="*/ 4076038 w 4228670"/>
              <a:gd name="connsiteY0-264" fmla="*/ 2483128 h 4236914"/>
              <a:gd name="connsiteX1-265" fmla="*/ 4228670 w 4228670"/>
              <a:gd name="connsiteY1-266" fmla="*/ 2483128 h 4236914"/>
              <a:gd name="connsiteX2-267" fmla="*/ 4218254 w 4228670"/>
              <a:gd name="connsiteY2-268" fmla="*/ 2551377 h 4236914"/>
              <a:gd name="connsiteX3-269" fmla="*/ 2494033 w 4228670"/>
              <a:gd name="connsiteY3-270" fmla="*/ 4233021 h 4236914"/>
              <a:gd name="connsiteX4-271" fmla="*/ 2464845 w 4228670"/>
              <a:gd name="connsiteY4-272" fmla="*/ 4236914 h 4236914"/>
              <a:gd name="connsiteX5-273" fmla="*/ 2464845 w 4228670"/>
              <a:gd name="connsiteY5-274" fmla="*/ 4084652 h 4236914"/>
              <a:gd name="connsiteX6-275" fmla="*/ 2467294 w 4228670"/>
              <a:gd name="connsiteY6-276" fmla="*/ 4084325 h 4236914"/>
              <a:gd name="connsiteX7-277" fmla="*/ 4070268 w 4228670"/>
              <a:gd name="connsiteY7-278" fmla="*/ 2520934 h 4236914"/>
              <a:gd name="connsiteX8-279" fmla="*/ 4076038 w 4228670"/>
              <a:gd name="connsiteY8-280" fmla="*/ 2483128 h 4236914"/>
              <a:gd name="connsiteX9-281" fmla="*/ 1551258 w 4228670"/>
              <a:gd name="connsiteY9-282" fmla="*/ 4192167 h 4236914"/>
              <a:gd name="connsiteX10-283" fmla="*/ 1728245 w 4228670"/>
              <a:gd name="connsiteY10-284" fmla="*/ 4077148 h 4236914"/>
              <a:gd name="connsiteX11-285" fmla="*/ 1728245 w 4228670"/>
              <a:gd name="connsiteY11-286" fmla="*/ 4231837 h 4236914"/>
              <a:gd name="connsiteX12-287" fmla="*/ 1551258 w 4228670"/>
              <a:gd name="connsiteY12-288" fmla="*/ 4192167 h 4236914"/>
              <a:gd name="connsiteX13-289" fmla="*/ 1728245 w 4228670"/>
              <a:gd name="connsiteY13-290" fmla="*/ 5078 h 4236914"/>
              <a:gd name="connsiteX14-291" fmla="*/ 1728245 w 4228670"/>
              <a:gd name="connsiteY14-292" fmla="*/ 159767 h 4236914"/>
              <a:gd name="connsiteX15-293" fmla="*/ 1590814 w 4228670"/>
              <a:gd name="connsiteY15-294" fmla="*/ 190570 h 4236914"/>
              <a:gd name="connsiteX16-295" fmla="*/ 157294 w 4228670"/>
              <a:gd name="connsiteY16-296" fmla="*/ 1715980 h 4236914"/>
              <a:gd name="connsiteX17-297" fmla="*/ 152632 w 4228670"/>
              <a:gd name="connsiteY17-298" fmla="*/ 1746528 h 4236914"/>
              <a:gd name="connsiteX18-299" fmla="*/ 0 w 4228670"/>
              <a:gd name="connsiteY18-300" fmla="*/ 1746528 h 4236914"/>
              <a:gd name="connsiteX19-301" fmla="*/ 9308 w 4228670"/>
              <a:gd name="connsiteY19-302" fmla="*/ 1685537 h 4236914"/>
              <a:gd name="connsiteX20-303" fmla="*/ 1551258 w 4228670"/>
              <a:gd name="connsiteY20-304" fmla="*/ 44747 h 4236914"/>
              <a:gd name="connsiteX21-305" fmla="*/ 1728245 w 4228670"/>
              <a:gd name="connsiteY21-306" fmla="*/ 5078 h 4236914"/>
              <a:gd name="connsiteX22-307" fmla="*/ 2464845 w 4228670"/>
              <a:gd name="connsiteY22-308" fmla="*/ 0 h 4236914"/>
              <a:gd name="connsiteX23-309" fmla="*/ 2494033 w 4228670"/>
              <a:gd name="connsiteY23-310" fmla="*/ 3893 h 4236914"/>
              <a:gd name="connsiteX24-311" fmla="*/ 4218254 w 4228670"/>
              <a:gd name="connsiteY24-312" fmla="*/ 1685537 h 4236914"/>
              <a:gd name="connsiteX25-313" fmla="*/ 4227562 w 4228670"/>
              <a:gd name="connsiteY25-314" fmla="*/ 1746528 h 4236914"/>
              <a:gd name="connsiteX26-315" fmla="*/ 4074930 w 4228670"/>
              <a:gd name="connsiteY26-316" fmla="*/ 1746528 h 4236914"/>
              <a:gd name="connsiteX27-317" fmla="*/ 4070268 w 4228670"/>
              <a:gd name="connsiteY27-318" fmla="*/ 1715980 h 4236914"/>
              <a:gd name="connsiteX28-319" fmla="*/ 2467294 w 4228670"/>
              <a:gd name="connsiteY28-320" fmla="*/ 152589 h 4236914"/>
              <a:gd name="connsiteX29-321" fmla="*/ 2464845 w 4228670"/>
              <a:gd name="connsiteY29-322" fmla="*/ 152263 h 4236914"/>
              <a:gd name="connsiteX30-323" fmla="*/ 2464845 w 4228670"/>
              <a:gd name="connsiteY30-324" fmla="*/ 0 h 4236914"/>
              <a:gd name="connsiteX0-325" fmla="*/ 4076038 w 4228670"/>
              <a:gd name="connsiteY0-326" fmla="*/ 2483128 h 4236914"/>
              <a:gd name="connsiteX1-327" fmla="*/ 4228670 w 4228670"/>
              <a:gd name="connsiteY1-328" fmla="*/ 2483128 h 4236914"/>
              <a:gd name="connsiteX2-329" fmla="*/ 4218254 w 4228670"/>
              <a:gd name="connsiteY2-330" fmla="*/ 2551377 h 4236914"/>
              <a:gd name="connsiteX3-331" fmla="*/ 2494033 w 4228670"/>
              <a:gd name="connsiteY3-332" fmla="*/ 4233021 h 4236914"/>
              <a:gd name="connsiteX4-333" fmla="*/ 2464845 w 4228670"/>
              <a:gd name="connsiteY4-334" fmla="*/ 4236914 h 4236914"/>
              <a:gd name="connsiteX5-335" fmla="*/ 2464845 w 4228670"/>
              <a:gd name="connsiteY5-336" fmla="*/ 4084652 h 4236914"/>
              <a:gd name="connsiteX6-337" fmla="*/ 2467294 w 4228670"/>
              <a:gd name="connsiteY6-338" fmla="*/ 4084325 h 4236914"/>
              <a:gd name="connsiteX7-339" fmla="*/ 4070268 w 4228670"/>
              <a:gd name="connsiteY7-340" fmla="*/ 2520934 h 4236914"/>
              <a:gd name="connsiteX8-341" fmla="*/ 4076038 w 4228670"/>
              <a:gd name="connsiteY8-342" fmla="*/ 2483128 h 4236914"/>
              <a:gd name="connsiteX9-343" fmla="*/ 1551258 w 4228670"/>
              <a:gd name="connsiteY9-344" fmla="*/ 4192167 h 4236914"/>
              <a:gd name="connsiteX10-345" fmla="*/ 1728245 w 4228670"/>
              <a:gd name="connsiteY10-346" fmla="*/ 4231837 h 4236914"/>
              <a:gd name="connsiteX11-347" fmla="*/ 1551258 w 4228670"/>
              <a:gd name="connsiteY11-348" fmla="*/ 4192167 h 4236914"/>
              <a:gd name="connsiteX12-349" fmla="*/ 1728245 w 4228670"/>
              <a:gd name="connsiteY12-350" fmla="*/ 5078 h 4236914"/>
              <a:gd name="connsiteX13-351" fmla="*/ 1728245 w 4228670"/>
              <a:gd name="connsiteY13-352" fmla="*/ 159767 h 4236914"/>
              <a:gd name="connsiteX14-353" fmla="*/ 1590814 w 4228670"/>
              <a:gd name="connsiteY14-354" fmla="*/ 190570 h 4236914"/>
              <a:gd name="connsiteX15-355" fmla="*/ 157294 w 4228670"/>
              <a:gd name="connsiteY15-356" fmla="*/ 1715980 h 4236914"/>
              <a:gd name="connsiteX16-357" fmla="*/ 152632 w 4228670"/>
              <a:gd name="connsiteY16-358" fmla="*/ 1746528 h 4236914"/>
              <a:gd name="connsiteX17-359" fmla="*/ 0 w 4228670"/>
              <a:gd name="connsiteY17-360" fmla="*/ 1746528 h 4236914"/>
              <a:gd name="connsiteX18-361" fmla="*/ 9308 w 4228670"/>
              <a:gd name="connsiteY18-362" fmla="*/ 1685537 h 4236914"/>
              <a:gd name="connsiteX19-363" fmla="*/ 1551258 w 4228670"/>
              <a:gd name="connsiteY19-364" fmla="*/ 44747 h 4236914"/>
              <a:gd name="connsiteX20-365" fmla="*/ 1728245 w 4228670"/>
              <a:gd name="connsiteY20-366" fmla="*/ 5078 h 4236914"/>
              <a:gd name="connsiteX21-367" fmla="*/ 2464845 w 4228670"/>
              <a:gd name="connsiteY21-368" fmla="*/ 0 h 4236914"/>
              <a:gd name="connsiteX22-369" fmla="*/ 2494033 w 4228670"/>
              <a:gd name="connsiteY22-370" fmla="*/ 3893 h 4236914"/>
              <a:gd name="connsiteX23-371" fmla="*/ 4218254 w 4228670"/>
              <a:gd name="connsiteY23-372" fmla="*/ 1685537 h 4236914"/>
              <a:gd name="connsiteX24-373" fmla="*/ 4227562 w 4228670"/>
              <a:gd name="connsiteY24-374" fmla="*/ 1746528 h 4236914"/>
              <a:gd name="connsiteX25-375" fmla="*/ 4074930 w 4228670"/>
              <a:gd name="connsiteY25-376" fmla="*/ 1746528 h 4236914"/>
              <a:gd name="connsiteX26-377" fmla="*/ 4070268 w 4228670"/>
              <a:gd name="connsiteY26-378" fmla="*/ 1715980 h 4236914"/>
              <a:gd name="connsiteX27-379" fmla="*/ 2467294 w 4228670"/>
              <a:gd name="connsiteY27-380" fmla="*/ 152589 h 4236914"/>
              <a:gd name="connsiteX28-381" fmla="*/ 2464845 w 4228670"/>
              <a:gd name="connsiteY28-382" fmla="*/ 152263 h 4236914"/>
              <a:gd name="connsiteX29-383" fmla="*/ 2464845 w 4228670"/>
              <a:gd name="connsiteY29-384" fmla="*/ 0 h 4236914"/>
              <a:gd name="connsiteX0-385" fmla="*/ 4076038 w 4228670"/>
              <a:gd name="connsiteY0-386" fmla="*/ 2483128 h 4236914"/>
              <a:gd name="connsiteX1-387" fmla="*/ 4228670 w 4228670"/>
              <a:gd name="connsiteY1-388" fmla="*/ 2483128 h 4236914"/>
              <a:gd name="connsiteX2-389" fmla="*/ 4218254 w 4228670"/>
              <a:gd name="connsiteY2-390" fmla="*/ 2551377 h 4236914"/>
              <a:gd name="connsiteX3-391" fmla="*/ 2494033 w 4228670"/>
              <a:gd name="connsiteY3-392" fmla="*/ 4233021 h 4236914"/>
              <a:gd name="connsiteX4-393" fmla="*/ 2464845 w 4228670"/>
              <a:gd name="connsiteY4-394" fmla="*/ 4236914 h 4236914"/>
              <a:gd name="connsiteX5-395" fmla="*/ 2464845 w 4228670"/>
              <a:gd name="connsiteY5-396" fmla="*/ 4084652 h 4236914"/>
              <a:gd name="connsiteX6-397" fmla="*/ 2467294 w 4228670"/>
              <a:gd name="connsiteY6-398" fmla="*/ 4084325 h 4236914"/>
              <a:gd name="connsiteX7-399" fmla="*/ 4070268 w 4228670"/>
              <a:gd name="connsiteY7-400" fmla="*/ 2520934 h 4236914"/>
              <a:gd name="connsiteX8-401" fmla="*/ 4076038 w 4228670"/>
              <a:gd name="connsiteY8-402" fmla="*/ 2483128 h 4236914"/>
              <a:gd name="connsiteX9-403" fmla="*/ 1728245 w 4228670"/>
              <a:gd name="connsiteY9-404" fmla="*/ 5078 h 4236914"/>
              <a:gd name="connsiteX10-405" fmla="*/ 1728245 w 4228670"/>
              <a:gd name="connsiteY10-406" fmla="*/ 159767 h 4236914"/>
              <a:gd name="connsiteX11-407" fmla="*/ 1590814 w 4228670"/>
              <a:gd name="connsiteY11-408" fmla="*/ 190570 h 4236914"/>
              <a:gd name="connsiteX12-409" fmla="*/ 157294 w 4228670"/>
              <a:gd name="connsiteY12-410" fmla="*/ 1715980 h 4236914"/>
              <a:gd name="connsiteX13-411" fmla="*/ 152632 w 4228670"/>
              <a:gd name="connsiteY13-412" fmla="*/ 1746528 h 4236914"/>
              <a:gd name="connsiteX14-413" fmla="*/ 0 w 4228670"/>
              <a:gd name="connsiteY14-414" fmla="*/ 1746528 h 4236914"/>
              <a:gd name="connsiteX15-415" fmla="*/ 9308 w 4228670"/>
              <a:gd name="connsiteY15-416" fmla="*/ 1685537 h 4236914"/>
              <a:gd name="connsiteX16-417" fmla="*/ 1551258 w 4228670"/>
              <a:gd name="connsiteY16-418" fmla="*/ 44747 h 4236914"/>
              <a:gd name="connsiteX17-419" fmla="*/ 1728245 w 4228670"/>
              <a:gd name="connsiteY17-420" fmla="*/ 5078 h 4236914"/>
              <a:gd name="connsiteX18-421" fmla="*/ 2464845 w 4228670"/>
              <a:gd name="connsiteY18-422" fmla="*/ 0 h 4236914"/>
              <a:gd name="connsiteX19-423" fmla="*/ 2494033 w 4228670"/>
              <a:gd name="connsiteY19-424" fmla="*/ 3893 h 4236914"/>
              <a:gd name="connsiteX20-425" fmla="*/ 4218254 w 4228670"/>
              <a:gd name="connsiteY20-426" fmla="*/ 1685537 h 4236914"/>
              <a:gd name="connsiteX21-427" fmla="*/ 4227562 w 4228670"/>
              <a:gd name="connsiteY21-428" fmla="*/ 1746528 h 4236914"/>
              <a:gd name="connsiteX22-429" fmla="*/ 4074930 w 4228670"/>
              <a:gd name="connsiteY22-430" fmla="*/ 1746528 h 4236914"/>
              <a:gd name="connsiteX23-431" fmla="*/ 4070268 w 4228670"/>
              <a:gd name="connsiteY23-432" fmla="*/ 1715980 h 4236914"/>
              <a:gd name="connsiteX24-433" fmla="*/ 2467294 w 4228670"/>
              <a:gd name="connsiteY24-434" fmla="*/ 152589 h 4236914"/>
              <a:gd name="connsiteX25-435" fmla="*/ 2464845 w 4228670"/>
              <a:gd name="connsiteY25-436" fmla="*/ 152263 h 4236914"/>
              <a:gd name="connsiteX26-437" fmla="*/ 2464845 w 4228670"/>
              <a:gd name="connsiteY26-438" fmla="*/ 0 h 4236914"/>
              <a:gd name="connsiteX0-439" fmla="*/ 4076038 w 4228670"/>
              <a:gd name="connsiteY0-440" fmla="*/ 2483128 h 4236914"/>
              <a:gd name="connsiteX1-441" fmla="*/ 4228670 w 4228670"/>
              <a:gd name="connsiteY1-442" fmla="*/ 2483128 h 4236914"/>
              <a:gd name="connsiteX2-443" fmla="*/ 4218254 w 4228670"/>
              <a:gd name="connsiteY2-444" fmla="*/ 2551377 h 4236914"/>
              <a:gd name="connsiteX3-445" fmla="*/ 2494033 w 4228670"/>
              <a:gd name="connsiteY3-446" fmla="*/ 4233021 h 4236914"/>
              <a:gd name="connsiteX4-447" fmla="*/ 2464845 w 4228670"/>
              <a:gd name="connsiteY4-448" fmla="*/ 4236914 h 4236914"/>
              <a:gd name="connsiteX5-449" fmla="*/ 2464845 w 4228670"/>
              <a:gd name="connsiteY5-450" fmla="*/ 4084652 h 4236914"/>
              <a:gd name="connsiteX6-451" fmla="*/ 4070268 w 4228670"/>
              <a:gd name="connsiteY6-452" fmla="*/ 2520934 h 4236914"/>
              <a:gd name="connsiteX7-453" fmla="*/ 4076038 w 4228670"/>
              <a:gd name="connsiteY7-454" fmla="*/ 2483128 h 4236914"/>
              <a:gd name="connsiteX8-455" fmla="*/ 1728245 w 4228670"/>
              <a:gd name="connsiteY8-456" fmla="*/ 5078 h 4236914"/>
              <a:gd name="connsiteX9-457" fmla="*/ 1728245 w 4228670"/>
              <a:gd name="connsiteY9-458" fmla="*/ 159767 h 4236914"/>
              <a:gd name="connsiteX10-459" fmla="*/ 1590814 w 4228670"/>
              <a:gd name="connsiteY10-460" fmla="*/ 190570 h 4236914"/>
              <a:gd name="connsiteX11-461" fmla="*/ 157294 w 4228670"/>
              <a:gd name="connsiteY11-462" fmla="*/ 1715980 h 4236914"/>
              <a:gd name="connsiteX12-463" fmla="*/ 152632 w 4228670"/>
              <a:gd name="connsiteY12-464" fmla="*/ 1746528 h 4236914"/>
              <a:gd name="connsiteX13-465" fmla="*/ 0 w 4228670"/>
              <a:gd name="connsiteY13-466" fmla="*/ 1746528 h 4236914"/>
              <a:gd name="connsiteX14-467" fmla="*/ 9308 w 4228670"/>
              <a:gd name="connsiteY14-468" fmla="*/ 1685537 h 4236914"/>
              <a:gd name="connsiteX15-469" fmla="*/ 1551258 w 4228670"/>
              <a:gd name="connsiteY15-470" fmla="*/ 44747 h 4236914"/>
              <a:gd name="connsiteX16-471" fmla="*/ 1728245 w 4228670"/>
              <a:gd name="connsiteY16-472" fmla="*/ 5078 h 4236914"/>
              <a:gd name="connsiteX17-473" fmla="*/ 2464845 w 4228670"/>
              <a:gd name="connsiteY17-474" fmla="*/ 0 h 4236914"/>
              <a:gd name="connsiteX18-475" fmla="*/ 2494033 w 4228670"/>
              <a:gd name="connsiteY18-476" fmla="*/ 3893 h 4236914"/>
              <a:gd name="connsiteX19-477" fmla="*/ 4218254 w 4228670"/>
              <a:gd name="connsiteY19-478" fmla="*/ 1685537 h 4236914"/>
              <a:gd name="connsiteX20-479" fmla="*/ 4227562 w 4228670"/>
              <a:gd name="connsiteY20-480" fmla="*/ 1746528 h 4236914"/>
              <a:gd name="connsiteX21-481" fmla="*/ 4074930 w 4228670"/>
              <a:gd name="connsiteY21-482" fmla="*/ 1746528 h 4236914"/>
              <a:gd name="connsiteX22-483" fmla="*/ 4070268 w 4228670"/>
              <a:gd name="connsiteY22-484" fmla="*/ 1715980 h 4236914"/>
              <a:gd name="connsiteX23-485" fmla="*/ 2467294 w 4228670"/>
              <a:gd name="connsiteY23-486" fmla="*/ 152589 h 4236914"/>
              <a:gd name="connsiteX24-487" fmla="*/ 2464845 w 4228670"/>
              <a:gd name="connsiteY24-488" fmla="*/ 152263 h 4236914"/>
              <a:gd name="connsiteX25-489" fmla="*/ 2464845 w 4228670"/>
              <a:gd name="connsiteY25-490" fmla="*/ 0 h 4236914"/>
              <a:gd name="connsiteX0-491" fmla="*/ 4076038 w 4228670"/>
              <a:gd name="connsiteY0-492" fmla="*/ 2483128 h 4236914"/>
              <a:gd name="connsiteX1-493" fmla="*/ 4228670 w 4228670"/>
              <a:gd name="connsiteY1-494" fmla="*/ 2483128 h 4236914"/>
              <a:gd name="connsiteX2-495" fmla="*/ 4218254 w 4228670"/>
              <a:gd name="connsiteY2-496" fmla="*/ 2551377 h 4236914"/>
              <a:gd name="connsiteX3-497" fmla="*/ 2494033 w 4228670"/>
              <a:gd name="connsiteY3-498" fmla="*/ 4233021 h 4236914"/>
              <a:gd name="connsiteX4-499" fmla="*/ 2464845 w 4228670"/>
              <a:gd name="connsiteY4-500" fmla="*/ 4236914 h 4236914"/>
              <a:gd name="connsiteX5-501" fmla="*/ 4070268 w 4228670"/>
              <a:gd name="connsiteY5-502" fmla="*/ 2520934 h 4236914"/>
              <a:gd name="connsiteX6-503" fmla="*/ 4076038 w 4228670"/>
              <a:gd name="connsiteY6-504" fmla="*/ 2483128 h 4236914"/>
              <a:gd name="connsiteX7-505" fmla="*/ 1728245 w 4228670"/>
              <a:gd name="connsiteY7-506" fmla="*/ 5078 h 4236914"/>
              <a:gd name="connsiteX8-507" fmla="*/ 1728245 w 4228670"/>
              <a:gd name="connsiteY8-508" fmla="*/ 159767 h 4236914"/>
              <a:gd name="connsiteX9-509" fmla="*/ 1590814 w 4228670"/>
              <a:gd name="connsiteY9-510" fmla="*/ 190570 h 4236914"/>
              <a:gd name="connsiteX10-511" fmla="*/ 157294 w 4228670"/>
              <a:gd name="connsiteY10-512" fmla="*/ 1715980 h 4236914"/>
              <a:gd name="connsiteX11-513" fmla="*/ 152632 w 4228670"/>
              <a:gd name="connsiteY11-514" fmla="*/ 1746528 h 4236914"/>
              <a:gd name="connsiteX12-515" fmla="*/ 0 w 4228670"/>
              <a:gd name="connsiteY12-516" fmla="*/ 1746528 h 4236914"/>
              <a:gd name="connsiteX13-517" fmla="*/ 9308 w 4228670"/>
              <a:gd name="connsiteY13-518" fmla="*/ 1685537 h 4236914"/>
              <a:gd name="connsiteX14-519" fmla="*/ 1551258 w 4228670"/>
              <a:gd name="connsiteY14-520" fmla="*/ 44747 h 4236914"/>
              <a:gd name="connsiteX15-521" fmla="*/ 1728245 w 4228670"/>
              <a:gd name="connsiteY15-522" fmla="*/ 5078 h 4236914"/>
              <a:gd name="connsiteX16-523" fmla="*/ 2464845 w 4228670"/>
              <a:gd name="connsiteY16-524" fmla="*/ 0 h 4236914"/>
              <a:gd name="connsiteX17-525" fmla="*/ 2494033 w 4228670"/>
              <a:gd name="connsiteY17-526" fmla="*/ 3893 h 4236914"/>
              <a:gd name="connsiteX18-527" fmla="*/ 4218254 w 4228670"/>
              <a:gd name="connsiteY18-528" fmla="*/ 1685537 h 4236914"/>
              <a:gd name="connsiteX19-529" fmla="*/ 4227562 w 4228670"/>
              <a:gd name="connsiteY19-530" fmla="*/ 1746528 h 4236914"/>
              <a:gd name="connsiteX20-531" fmla="*/ 4074930 w 4228670"/>
              <a:gd name="connsiteY20-532" fmla="*/ 1746528 h 4236914"/>
              <a:gd name="connsiteX21-533" fmla="*/ 4070268 w 4228670"/>
              <a:gd name="connsiteY21-534" fmla="*/ 1715980 h 4236914"/>
              <a:gd name="connsiteX22-535" fmla="*/ 2467294 w 4228670"/>
              <a:gd name="connsiteY22-536" fmla="*/ 152589 h 4236914"/>
              <a:gd name="connsiteX23-537" fmla="*/ 2464845 w 4228670"/>
              <a:gd name="connsiteY23-538" fmla="*/ 152263 h 4236914"/>
              <a:gd name="connsiteX24-539" fmla="*/ 2464845 w 4228670"/>
              <a:gd name="connsiteY24-540" fmla="*/ 0 h 4236914"/>
              <a:gd name="connsiteX0-541" fmla="*/ 4076038 w 4228670"/>
              <a:gd name="connsiteY0-542" fmla="*/ 2483128 h 4236927"/>
              <a:gd name="connsiteX1-543" fmla="*/ 4228670 w 4228670"/>
              <a:gd name="connsiteY1-544" fmla="*/ 2483128 h 4236927"/>
              <a:gd name="connsiteX2-545" fmla="*/ 4218254 w 4228670"/>
              <a:gd name="connsiteY2-546" fmla="*/ 2551377 h 4236927"/>
              <a:gd name="connsiteX3-547" fmla="*/ 2464845 w 4228670"/>
              <a:gd name="connsiteY3-548" fmla="*/ 4236914 h 4236927"/>
              <a:gd name="connsiteX4-549" fmla="*/ 4070268 w 4228670"/>
              <a:gd name="connsiteY4-550" fmla="*/ 2520934 h 4236927"/>
              <a:gd name="connsiteX5-551" fmla="*/ 4076038 w 4228670"/>
              <a:gd name="connsiteY5-552" fmla="*/ 2483128 h 4236927"/>
              <a:gd name="connsiteX6-553" fmla="*/ 1728245 w 4228670"/>
              <a:gd name="connsiteY6-554" fmla="*/ 5078 h 4236927"/>
              <a:gd name="connsiteX7-555" fmla="*/ 1728245 w 4228670"/>
              <a:gd name="connsiteY7-556" fmla="*/ 159767 h 4236927"/>
              <a:gd name="connsiteX8-557" fmla="*/ 1590814 w 4228670"/>
              <a:gd name="connsiteY8-558" fmla="*/ 190570 h 4236927"/>
              <a:gd name="connsiteX9-559" fmla="*/ 157294 w 4228670"/>
              <a:gd name="connsiteY9-560" fmla="*/ 1715980 h 4236927"/>
              <a:gd name="connsiteX10-561" fmla="*/ 152632 w 4228670"/>
              <a:gd name="connsiteY10-562" fmla="*/ 1746528 h 4236927"/>
              <a:gd name="connsiteX11-563" fmla="*/ 0 w 4228670"/>
              <a:gd name="connsiteY11-564" fmla="*/ 1746528 h 4236927"/>
              <a:gd name="connsiteX12-565" fmla="*/ 9308 w 4228670"/>
              <a:gd name="connsiteY12-566" fmla="*/ 1685537 h 4236927"/>
              <a:gd name="connsiteX13-567" fmla="*/ 1551258 w 4228670"/>
              <a:gd name="connsiteY13-568" fmla="*/ 44747 h 4236927"/>
              <a:gd name="connsiteX14-569" fmla="*/ 1728245 w 4228670"/>
              <a:gd name="connsiteY14-570" fmla="*/ 5078 h 4236927"/>
              <a:gd name="connsiteX15-571" fmla="*/ 2464845 w 4228670"/>
              <a:gd name="connsiteY15-572" fmla="*/ 0 h 4236927"/>
              <a:gd name="connsiteX16-573" fmla="*/ 2494033 w 4228670"/>
              <a:gd name="connsiteY16-574" fmla="*/ 3893 h 4236927"/>
              <a:gd name="connsiteX17-575" fmla="*/ 4218254 w 4228670"/>
              <a:gd name="connsiteY17-576" fmla="*/ 1685537 h 4236927"/>
              <a:gd name="connsiteX18-577" fmla="*/ 4227562 w 4228670"/>
              <a:gd name="connsiteY18-578" fmla="*/ 1746528 h 4236927"/>
              <a:gd name="connsiteX19-579" fmla="*/ 4074930 w 4228670"/>
              <a:gd name="connsiteY19-580" fmla="*/ 1746528 h 4236927"/>
              <a:gd name="connsiteX20-581" fmla="*/ 4070268 w 4228670"/>
              <a:gd name="connsiteY20-582" fmla="*/ 1715980 h 4236927"/>
              <a:gd name="connsiteX21-583" fmla="*/ 2467294 w 4228670"/>
              <a:gd name="connsiteY21-584" fmla="*/ 152589 h 4236927"/>
              <a:gd name="connsiteX22-585" fmla="*/ 2464845 w 4228670"/>
              <a:gd name="connsiteY22-586" fmla="*/ 152263 h 4236927"/>
              <a:gd name="connsiteX23-587" fmla="*/ 2464845 w 4228670"/>
              <a:gd name="connsiteY23-588" fmla="*/ 0 h 4236927"/>
              <a:gd name="connsiteX0-589" fmla="*/ 4076038 w 4228670"/>
              <a:gd name="connsiteY0-590" fmla="*/ 2483128 h 2552367"/>
              <a:gd name="connsiteX1-591" fmla="*/ 4228670 w 4228670"/>
              <a:gd name="connsiteY1-592" fmla="*/ 2483128 h 2552367"/>
              <a:gd name="connsiteX2-593" fmla="*/ 4218254 w 4228670"/>
              <a:gd name="connsiteY2-594" fmla="*/ 2551377 h 2552367"/>
              <a:gd name="connsiteX3-595" fmla="*/ 4070268 w 4228670"/>
              <a:gd name="connsiteY3-596" fmla="*/ 2520934 h 2552367"/>
              <a:gd name="connsiteX4-597" fmla="*/ 4076038 w 4228670"/>
              <a:gd name="connsiteY4-598" fmla="*/ 2483128 h 2552367"/>
              <a:gd name="connsiteX5-599" fmla="*/ 1728245 w 4228670"/>
              <a:gd name="connsiteY5-600" fmla="*/ 5078 h 2552367"/>
              <a:gd name="connsiteX6-601" fmla="*/ 1728245 w 4228670"/>
              <a:gd name="connsiteY6-602" fmla="*/ 159767 h 2552367"/>
              <a:gd name="connsiteX7-603" fmla="*/ 1590814 w 4228670"/>
              <a:gd name="connsiteY7-604" fmla="*/ 190570 h 2552367"/>
              <a:gd name="connsiteX8-605" fmla="*/ 157294 w 4228670"/>
              <a:gd name="connsiteY8-606" fmla="*/ 1715980 h 2552367"/>
              <a:gd name="connsiteX9-607" fmla="*/ 152632 w 4228670"/>
              <a:gd name="connsiteY9-608" fmla="*/ 1746528 h 2552367"/>
              <a:gd name="connsiteX10-609" fmla="*/ 0 w 4228670"/>
              <a:gd name="connsiteY10-610" fmla="*/ 1746528 h 2552367"/>
              <a:gd name="connsiteX11-611" fmla="*/ 9308 w 4228670"/>
              <a:gd name="connsiteY11-612" fmla="*/ 1685537 h 2552367"/>
              <a:gd name="connsiteX12-613" fmla="*/ 1551258 w 4228670"/>
              <a:gd name="connsiteY12-614" fmla="*/ 44747 h 2552367"/>
              <a:gd name="connsiteX13-615" fmla="*/ 1728245 w 4228670"/>
              <a:gd name="connsiteY13-616" fmla="*/ 5078 h 2552367"/>
              <a:gd name="connsiteX14-617" fmla="*/ 2464845 w 4228670"/>
              <a:gd name="connsiteY14-618" fmla="*/ 0 h 2552367"/>
              <a:gd name="connsiteX15-619" fmla="*/ 2494033 w 4228670"/>
              <a:gd name="connsiteY15-620" fmla="*/ 3893 h 2552367"/>
              <a:gd name="connsiteX16-621" fmla="*/ 4218254 w 4228670"/>
              <a:gd name="connsiteY16-622" fmla="*/ 1685537 h 2552367"/>
              <a:gd name="connsiteX17-623" fmla="*/ 4227562 w 4228670"/>
              <a:gd name="connsiteY17-624" fmla="*/ 1746528 h 2552367"/>
              <a:gd name="connsiteX18-625" fmla="*/ 4074930 w 4228670"/>
              <a:gd name="connsiteY18-626" fmla="*/ 1746528 h 2552367"/>
              <a:gd name="connsiteX19-627" fmla="*/ 4070268 w 4228670"/>
              <a:gd name="connsiteY19-628" fmla="*/ 1715980 h 2552367"/>
              <a:gd name="connsiteX20-629" fmla="*/ 2467294 w 4228670"/>
              <a:gd name="connsiteY20-630" fmla="*/ 152589 h 2552367"/>
              <a:gd name="connsiteX21-631" fmla="*/ 2464845 w 4228670"/>
              <a:gd name="connsiteY21-632" fmla="*/ 152263 h 2552367"/>
              <a:gd name="connsiteX22-633" fmla="*/ 2464845 w 4228670"/>
              <a:gd name="connsiteY22-634" fmla="*/ 0 h 2552367"/>
              <a:gd name="connsiteX0-635" fmla="*/ 4076038 w 4228670"/>
              <a:gd name="connsiteY0-636" fmla="*/ 2483128 h 2520934"/>
              <a:gd name="connsiteX1-637" fmla="*/ 4228670 w 4228670"/>
              <a:gd name="connsiteY1-638" fmla="*/ 2483128 h 2520934"/>
              <a:gd name="connsiteX2-639" fmla="*/ 4070268 w 4228670"/>
              <a:gd name="connsiteY2-640" fmla="*/ 2520934 h 2520934"/>
              <a:gd name="connsiteX3-641" fmla="*/ 4076038 w 4228670"/>
              <a:gd name="connsiteY3-642" fmla="*/ 2483128 h 2520934"/>
              <a:gd name="connsiteX4-643" fmla="*/ 1728245 w 4228670"/>
              <a:gd name="connsiteY4-644" fmla="*/ 5078 h 2520934"/>
              <a:gd name="connsiteX5-645" fmla="*/ 1728245 w 4228670"/>
              <a:gd name="connsiteY5-646" fmla="*/ 159767 h 2520934"/>
              <a:gd name="connsiteX6-647" fmla="*/ 1590814 w 4228670"/>
              <a:gd name="connsiteY6-648" fmla="*/ 190570 h 2520934"/>
              <a:gd name="connsiteX7-649" fmla="*/ 157294 w 4228670"/>
              <a:gd name="connsiteY7-650" fmla="*/ 1715980 h 2520934"/>
              <a:gd name="connsiteX8-651" fmla="*/ 152632 w 4228670"/>
              <a:gd name="connsiteY8-652" fmla="*/ 1746528 h 2520934"/>
              <a:gd name="connsiteX9-653" fmla="*/ 0 w 4228670"/>
              <a:gd name="connsiteY9-654" fmla="*/ 1746528 h 2520934"/>
              <a:gd name="connsiteX10-655" fmla="*/ 9308 w 4228670"/>
              <a:gd name="connsiteY10-656" fmla="*/ 1685537 h 2520934"/>
              <a:gd name="connsiteX11-657" fmla="*/ 1551258 w 4228670"/>
              <a:gd name="connsiteY11-658" fmla="*/ 44747 h 2520934"/>
              <a:gd name="connsiteX12-659" fmla="*/ 1728245 w 4228670"/>
              <a:gd name="connsiteY12-660" fmla="*/ 5078 h 2520934"/>
              <a:gd name="connsiteX13-661" fmla="*/ 2464845 w 4228670"/>
              <a:gd name="connsiteY13-662" fmla="*/ 0 h 2520934"/>
              <a:gd name="connsiteX14-663" fmla="*/ 2494033 w 4228670"/>
              <a:gd name="connsiteY14-664" fmla="*/ 3893 h 2520934"/>
              <a:gd name="connsiteX15-665" fmla="*/ 4218254 w 4228670"/>
              <a:gd name="connsiteY15-666" fmla="*/ 1685537 h 2520934"/>
              <a:gd name="connsiteX16-667" fmla="*/ 4227562 w 4228670"/>
              <a:gd name="connsiteY16-668" fmla="*/ 1746528 h 2520934"/>
              <a:gd name="connsiteX17-669" fmla="*/ 4074930 w 4228670"/>
              <a:gd name="connsiteY17-670" fmla="*/ 1746528 h 2520934"/>
              <a:gd name="connsiteX18-671" fmla="*/ 4070268 w 4228670"/>
              <a:gd name="connsiteY18-672" fmla="*/ 1715980 h 2520934"/>
              <a:gd name="connsiteX19-673" fmla="*/ 2467294 w 4228670"/>
              <a:gd name="connsiteY19-674" fmla="*/ 152589 h 2520934"/>
              <a:gd name="connsiteX20-675" fmla="*/ 2464845 w 4228670"/>
              <a:gd name="connsiteY20-676" fmla="*/ 152263 h 2520934"/>
              <a:gd name="connsiteX21-677" fmla="*/ 2464845 w 4228670"/>
              <a:gd name="connsiteY21-678" fmla="*/ 0 h 2520934"/>
              <a:gd name="connsiteX0-679" fmla="*/ 4076038 w 4227562"/>
              <a:gd name="connsiteY0-680" fmla="*/ 2483128 h 2520934"/>
              <a:gd name="connsiteX1-681" fmla="*/ 4070268 w 4227562"/>
              <a:gd name="connsiteY1-682" fmla="*/ 2520934 h 2520934"/>
              <a:gd name="connsiteX2-683" fmla="*/ 4076038 w 4227562"/>
              <a:gd name="connsiteY2-684" fmla="*/ 2483128 h 2520934"/>
              <a:gd name="connsiteX3-685" fmla="*/ 1728245 w 4227562"/>
              <a:gd name="connsiteY3-686" fmla="*/ 5078 h 2520934"/>
              <a:gd name="connsiteX4-687" fmla="*/ 1728245 w 4227562"/>
              <a:gd name="connsiteY4-688" fmla="*/ 159767 h 2520934"/>
              <a:gd name="connsiteX5-689" fmla="*/ 1590814 w 4227562"/>
              <a:gd name="connsiteY5-690" fmla="*/ 190570 h 2520934"/>
              <a:gd name="connsiteX6-691" fmla="*/ 157294 w 4227562"/>
              <a:gd name="connsiteY6-692" fmla="*/ 1715980 h 2520934"/>
              <a:gd name="connsiteX7-693" fmla="*/ 152632 w 4227562"/>
              <a:gd name="connsiteY7-694" fmla="*/ 1746528 h 2520934"/>
              <a:gd name="connsiteX8-695" fmla="*/ 0 w 4227562"/>
              <a:gd name="connsiteY8-696" fmla="*/ 1746528 h 2520934"/>
              <a:gd name="connsiteX9-697" fmla="*/ 9308 w 4227562"/>
              <a:gd name="connsiteY9-698" fmla="*/ 1685537 h 2520934"/>
              <a:gd name="connsiteX10-699" fmla="*/ 1551258 w 4227562"/>
              <a:gd name="connsiteY10-700" fmla="*/ 44747 h 2520934"/>
              <a:gd name="connsiteX11-701" fmla="*/ 1728245 w 4227562"/>
              <a:gd name="connsiteY11-702" fmla="*/ 5078 h 2520934"/>
              <a:gd name="connsiteX12-703" fmla="*/ 2464845 w 4227562"/>
              <a:gd name="connsiteY12-704" fmla="*/ 0 h 2520934"/>
              <a:gd name="connsiteX13-705" fmla="*/ 2494033 w 4227562"/>
              <a:gd name="connsiteY13-706" fmla="*/ 3893 h 2520934"/>
              <a:gd name="connsiteX14-707" fmla="*/ 4218254 w 4227562"/>
              <a:gd name="connsiteY14-708" fmla="*/ 1685537 h 2520934"/>
              <a:gd name="connsiteX15-709" fmla="*/ 4227562 w 4227562"/>
              <a:gd name="connsiteY15-710" fmla="*/ 1746528 h 2520934"/>
              <a:gd name="connsiteX16-711" fmla="*/ 4074930 w 4227562"/>
              <a:gd name="connsiteY16-712" fmla="*/ 1746528 h 2520934"/>
              <a:gd name="connsiteX17-713" fmla="*/ 4070268 w 4227562"/>
              <a:gd name="connsiteY17-714" fmla="*/ 1715980 h 2520934"/>
              <a:gd name="connsiteX18-715" fmla="*/ 2467294 w 4227562"/>
              <a:gd name="connsiteY18-716" fmla="*/ 152589 h 2520934"/>
              <a:gd name="connsiteX19-717" fmla="*/ 2464845 w 4227562"/>
              <a:gd name="connsiteY19-718" fmla="*/ 152263 h 2520934"/>
              <a:gd name="connsiteX20-719" fmla="*/ 2464845 w 4227562"/>
              <a:gd name="connsiteY20-720" fmla="*/ 0 h 2520934"/>
              <a:gd name="connsiteX0-721" fmla="*/ 1728245 w 4227562"/>
              <a:gd name="connsiteY0-722" fmla="*/ 5078 h 1746528"/>
              <a:gd name="connsiteX1-723" fmla="*/ 1728245 w 4227562"/>
              <a:gd name="connsiteY1-724" fmla="*/ 159767 h 1746528"/>
              <a:gd name="connsiteX2-725" fmla="*/ 1590814 w 4227562"/>
              <a:gd name="connsiteY2-726" fmla="*/ 190570 h 1746528"/>
              <a:gd name="connsiteX3-727" fmla="*/ 157294 w 4227562"/>
              <a:gd name="connsiteY3-728" fmla="*/ 1715980 h 1746528"/>
              <a:gd name="connsiteX4-729" fmla="*/ 152632 w 4227562"/>
              <a:gd name="connsiteY4-730" fmla="*/ 1746528 h 1746528"/>
              <a:gd name="connsiteX5-731" fmla="*/ 0 w 4227562"/>
              <a:gd name="connsiteY5-732" fmla="*/ 1746528 h 1746528"/>
              <a:gd name="connsiteX6-733" fmla="*/ 9308 w 4227562"/>
              <a:gd name="connsiteY6-734" fmla="*/ 1685537 h 1746528"/>
              <a:gd name="connsiteX7-735" fmla="*/ 1551258 w 4227562"/>
              <a:gd name="connsiteY7-736" fmla="*/ 44747 h 1746528"/>
              <a:gd name="connsiteX8-737" fmla="*/ 1728245 w 4227562"/>
              <a:gd name="connsiteY8-738" fmla="*/ 5078 h 1746528"/>
              <a:gd name="connsiteX9-739" fmla="*/ 2464845 w 4227562"/>
              <a:gd name="connsiteY9-740" fmla="*/ 0 h 1746528"/>
              <a:gd name="connsiteX10-741" fmla="*/ 2494033 w 4227562"/>
              <a:gd name="connsiteY10-742" fmla="*/ 3893 h 1746528"/>
              <a:gd name="connsiteX11-743" fmla="*/ 4218254 w 4227562"/>
              <a:gd name="connsiteY11-744" fmla="*/ 1685537 h 1746528"/>
              <a:gd name="connsiteX12-745" fmla="*/ 4227562 w 4227562"/>
              <a:gd name="connsiteY12-746" fmla="*/ 1746528 h 1746528"/>
              <a:gd name="connsiteX13-747" fmla="*/ 4074930 w 4227562"/>
              <a:gd name="connsiteY13-748" fmla="*/ 1746528 h 1746528"/>
              <a:gd name="connsiteX14-749" fmla="*/ 4070268 w 4227562"/>
              <a:gd name="connsiteY14-750" fmla="*/ 1715980 h 1746528"/>
              <a:gd name="connsiteX15-751" fmla="*/ 2467294 w 4227562"/>
              <a:gd name="connsiteY15-752" fmla="*/ 152589 h 1746528"/>
              <a:gd name="connsiteX16-753" fmla="*/ 2464845 w 4227562"/>
              <a:gd name="connsiteY16-754" fmla="*/ 152263 h 1746528"/>
              <a:gd name="connsiteX17-755" fmla="*/ 2464845 w 4227562"/>
              <a:gd name="connsiteY17-756" fmla="*/ 0 h 1746528"/>
              <a:gd name="connsiteX0-757" fmla="*/ 1728245 w 4227562"/>
              <a:gd name="connsiteY0-758" fmla="*/ 1185 h 1742635"/>
              <a:gd name="connsiteX1-759" fmla="*/ 1728245 w 4227562"/>
              <a:gd name="connsiteY1-760" fmla="*/ 155874 h 1742635"/>
              <a:gd name="connsiteX2-761" fmla="*/ 1590814 w 4227562"/>
              <a:gd name="connsiteY2-762" fmla="*/ 186677 h 1742635"/>
              <a:gd name="connsiteX3-763" fmla="*/ 157294 w 4227562"/>
              <a:gd name="connsiteY3-764" fmla="*/ 1712087 h 1742635"/>
              <a:gd name="connsiteX4-765" fmla="*/ 152632 w 4227562"/>
              <a:gd name="connsiteY4-766" fmla="*/ 1742635 h 1742635"/>
              <a:gd name="connsiteX5-767" fmla="*/ 0 w 4227562"/>
              <a:gd name="connsiteY5-768" fmla="*/ 1742635 h 1742635"/>
              <a:gd name="connsiteX6-769" fmla="*/ 9308 w 4227562"/>
              <a:gd name="connsiteY6-770" fmla="*/ 1681644 h 1742635"/>
              <a:gd name="connsiteX7-771" fmla="*/ 1551258 w 4227562"/>
              <a:gd name="connsiteY7-772" fmla="*/ 40854 h 1742635"/>
              <a:gd name="connsiteX8-773" fmla="*/ 1728245 w 4227562"/>
              <a:gd name="connsiteY8-774" fmla="*/ 1185 h 1742635"/>
              <a:gd name="connsiteX9-775" fmla="*/ 2464845 w 4227562"/>
              <a:gd name="connsiteY9-776" fmla="*/ 148370 h 1742635"/>
              <a:gd name="connsiteX10-777" fmla="*/ 2494033 w 4227562"/>
              <a:gd name="connsiteY10-778" fmla="*/ 0 h 1742635"/>
              <a:gd name="connsiteX11-779" fmla="*/ 4218254 w 4227562"/>
              <a:gd name="connsiteY11-780" fmla="*/ 1681644 h 1742635"/>
              <a:gd name="connsiteX12-781" fmla="*/ 4227562 w 4227562"/>
              <a:gd name="connsiteY12-782" fmla="*/ 1742635 h 1742635"/>
              <a:gd name="connsiteX13-783" fmla="*/ 4074930 w 4227562"/>
              <a:gd name="connsiteY13-784" fmla="*/ 1742635 h 1742635"/>
              <a:gd name="connsiteX14-785" fmla="*/ 4070268 w 4227562"/>
              <a:gd name="connsiteY14-786" fmla="*/ 1712087 h 1742635"/>
              <a:gd name="connsiteX15-787" fmla="*/ 2467294 w 4227562"/>
              <a:gd name="connsiteY15-788" fmla="*/ 148696 h 1742635"/>
              <a:gd name="connsiteX16-789" fmla="*/ 2464845 w 4227562"/>
              <a:gd name="connsiteY16-790" fmla="*/ 148370 h 1742635"/>
              <a:gd name="connsiteX0-791" fmla="*/ 1728245 w 4227562"/>
              <a:gd name="connsiteY0-792" fmla="*/ 1185 h 1742635"/>
              <a:gd name="connsiteX1-793" fmla="*/ 1728245 w 4227562"/>
              <a:gd name="connsiteY1-794" fmla="*/ 155874 h 1742635"/>
              <a:gd name="connsiteX2-795" fmla="*/ 1590814 w 4227562"/>
              <a:gd name="connsiteY2-796" fmla="*/ 186677 h 1742635"/>
              <a:gd name="connsiteX3-797" fmla="*/ 157294 w 4227562"/>
              <a:gd name="connsiteY3-798" fmla="*/ 1712087 h 1742635"/>
              <a:gd name="connsiteX4-799" fmla="*/ 152632 w 4227562"/>
              <a:gd name="connsiteY4-800" fmla="*/ 1742635 h 1742635"/>
              <a:gd name="connsiteX5-801" fmla="*/ 0 w 4227562"/>
              <a:gd name="connsiteY5-802" fmla="*/ 1742635 h 1742635"/>
              <a:gd name="connsiteX6-803" fmla="*/ 9308 w 4227562"/>
              <a:gd name="connsiteY6-804" fmla="*/ 1681644 h 1742635"/>
              <a:gd name="connsiteX7-805" fmla="*/ 1551258 w 4227562"/>
              <a:gd name="connsiteY7-806" fmla="*/ 40854 h 1742635"/>
              <a:gd name="connsiteX8-807" fmla="*/ 1728245 w 4227562"/>
              <a:gd name="connsiteY8-808" fmla="*/ 1185 h 1742635"/>
              <a:gd name="connsiteX9-809" fmla="*/ 2467294 w 4227562"/>
              <a:gd name="connsiteY9-810" fmla="*/ 148696 h 1742635"/>
              <a:gd name="connsiteX10-811" fmla="*/ 2494033 w 4227562"/>
              <a:gd name="connsiteY10-812" fmla="*/ 0 h 1742635"/>
              <a:gd name="connsiteX11-813" fmla="*/ 4218254 w 4227562"/>
              <a:gd name="connsiteY11-814" fmla="*/ 1681644 h 1742635"/>
              <a:gd name="connsiteX12-815" fmla="*/ 4227562 w 4227562"/>
              <a:gd name="connsiteY12-816" fmla="*/ 1742635 h 1742635"/>
              <a:gd name="connsiteX13-817" fmla="*/ 4074930 w 4227562"/>
              <a:gd name="connsiteY13-818" fmla="*/ 1742635 h 1742635"/>
              <a:gd name="connsiteX14-819" fmla="*/ 4070268 w 4227562"/>
              <a:gd name="connsiteY14-820" fmla="*/ 1712087 h 1742635"/>
              <a:gd name="connsiteX15-821" fmla="*/ 2467294 w 4227562"/>
              <a:gd name="connsiteY15-822" fmla="*/ 148696 h 1742635"/>
              <a:gd name="connsiteX0-823" fmla="*/ 1728245 w 4227562"/>
              <a:gd name="connsiteY0-824" fmla="*/ 1185 h 1742635"/>
              <a:gd name="connsiteX1-825" fmla="*/ 1728245 w 4227562"/>
              <a:gd name="connsiteY1-826" fmla="*/ 155874 h 1742635"/>
              <a:gd name="connsiteX2-827" fmla="*/ 1590814 w 4227562"/>
              <a:gd name="connsiteY2-828" fmla="*/ 186677 h 1742635"/>
              <a:gd name="connsiteX3-829" fmla="*/ 157294 w 4227562"/>
              <a:gd name="connsiteY3-830" fmla="*/ 1712087 h 1742635"/>
              <a:gd name="connsiteX4-831" fmla="*/ 152632 w 4227562"/>
              <a:gd name="connsiteY4-832" fmla="*/ 1742635 h 1742635"/>
              <a:gd name="connsiteX5-833" fmla="*/ 0 w 4227562"/>
              <a:gd name="connsiteY5-834" fmla="*/ 1742635 h 1742635"/>
              <a:gd name="connsiteX6-835" fmla="*/ 9308 w 4227562"/>
              <a:gd name="connsiteY6-836" fmla="*/ 1681644 h 1742635"/>
              <a:gd name="connsiteX7-837" fmla="*/ 1551258 w 4227562"/>
              <a:gd name="connsiteY7-838" fmla="*/ 40854 h 1742635"/>
              <a:gd name="connsiteX8-839" fmla="*/ 1728245 w 4227562"/>
              <a:gd name="connsiteY8-840" fmla="*/ 1185 h 1742635"/>
              <a:gd name="connsiteX9-841" fmla="*/ 2467294 w 4227562"/>
              <a:gd name="connsiteY9-842" fmla="*/ 148696 h 1742635"/>
              <a:gd name="connsiteX10-843" fmla="*/ 2494033 w 4227562"/>
              <a:gd name="connsiteY10-844" fmla="*/ 0 h 1742635"/>
              <a:gd name="connsiteX11-845" fmla="*/ 4218254 w 4227562"/>
              <a:gd name="connsiteY11-846" fmla="*/ 1681644 h 1742635"/>
              <a:gd name="connsiteX12-847" fmla="*/ 4227562 w 4227562"/>
              <a:gd name="connsiteY12-848" fmla="*/ 1742635 h 1742635"/>
              <a:gd name="connsiteX13-849" fmla="*/ 4074930 w 4227562"/>
              <a:gd name="connsiteY13-850" fmla="*/ 1742635 h 1742635"/>
              <a:gd name="connsiteX14-851" fmla="*/ 2467294 w 4227562"/>
              <a:gd name="connsiteY14-852" fmla="*/ 148696 h 1742635"/>
              <a:gd name="connsiteX0-853" fmla="*/ 1728245 w 4218254"/>
              <a:gd name="connsiteY0-854" fmla="*/ 1185 h 1742635"/>
              <a:gd name="connsiteX1-855" fmla="*/ 1728245 w 4218254"/>
              <a:gd name="connsiteY1-856" fmla="*/ 155874 h 1742635"/>
              <a:gd name="connsiteX2-857" fmla="*/ 1590814 w 4218254"/>
              <a:gd name="connsiteY2-858" fmla="*/ 186677 h 1742635"/>
              <a:gd name="connsiteX3-859" fmla="*/ 157294 w 4218254"/>
              <a:gd name="connsiteY3-860" fmla="*/ 1712087 h 1742635"/>
              <a:gd name="connsiteX4-861" fmla="*/ 152632 w 4218254"/>
              <a:gd name="connsiteY4-862" fmla="*/ 1742635 h 1742635"/>
              <a:gd name="connsiteX5-863" fmla="*/ 0 w 4218254"/>
              <a:gd name="connsiteY5-864" fmla="*/ 1742635 h 1742635"/>
              <a:gd name="connsiteX6-865" fmla="*/ 9308 w 4218254"/>
              <a:gd name="connsiteY6-866" fmla="*/ 1681644 h 1742635"/>
              <a:gd name="connsiteX7-867" fmla="*/ 1551258 w 4218254"/>
              <a:gd name="connsiteY7-868" fmla="*/ 40854 h 1742635"/>
              <a:gd name="connsiteX8-869" fmla="*/ 1728245 w 4218254"/>
              <a:gd name="connsiteY8-870" fmla="*/ 1185 h 1742635"/>
              <a:gd name="connsiteX9-871" fmla="*/ 2467294 w 4218254"/>
              <a:gd name="connsiteY9-872" fmla="*/ 148696 h 1742635"/>
              <a:gd name="connsiteX10-873" fmla="*/ 2494033 w 4218254"/>
              <a:gd name="connsiteY10-874" fmla="*/ 0 h 1742635"/>
              <a:gd name="connsiteX11-875" fmla="*/ 4218254 w 4218254"/>
              <a:gd name="connsiteY11-876" fmla="*/ 1681644 h 1742635"/>
              <a:gd name="connsiteX12-877" fmla="*/ 4074930 w 4218254"/>
              <a:gd name="connsiteY12-878" fmla="*/ 1742635 h 1742635"/>
              <a:gd name="connsiteX13-879" fmla="*/ 2467294 w 4218254"/>
              <a:gd name="connsiteY13-880" fmla="*/ 148696 h 1742635"/>
              <a:gd name="connsiteX0-881" fmla="*/ 1728245 w 4074941"/>
              <a:gd name="connsiteY0-882" fmla="*/ 1185 h 1742635"/>
              <a:gd name="connsiteX1-883" fmla="*/ 1728245 w 4074941"/>
              <a:gd name="connsiteY1-884" fmla="*/ 155874 h 1742635"/>
              <a:gd name="connsiteX2-885" fmla="*/ 1590814 w 4074941"/>
              <a:gd name="connsiteY2-886" fmla="*/ 186677 h 1742635"/>
              <a:gd name="connsiteX3-887" fmla="*/ 157294 w 4074941"/>
              <a:gd name="connsiteY3-888" fmla="*/ 1712087 h 1742635"/>
              <a:gd name="connsiteX4-889" fmla="*/ 152632 w 4074941"/>
              <a:gd name="connsiteY4-890" fmla="*/ 1742635 h 1742635"/>
              <a:gd name="connsiteX5-891" fmla="*/ 0 w 4074941"/>
              <a:gd name="connsiteY5-892" fmla="*/ 1742635 h 1742635"/>
              <a:gd name="connsiteX6-893" fmla="*/ 9308 w 4074941"/>
              <a:gd name="connsiteY6-894" fmla="*/ 1681644 h 1742635"/>
              <a:gd name="connsiteX7-895" fmla="*/ 1551258 w 4074941"/>
              <a:gd name="connsiteY7-896" fmla="*/ 40854 h 1742635"/>
              <a:gd name="connsiteX8-897" fmla="*/ 1728245 w 4074941"/>
              <a:gd name="connsiteY8-898" fmla="*/ 1185 h 1742635"/>
              <a:gd name="connsiteX9-899" fmla="*/ 2467294 w 4074941"/>
              <a:gd name="connsiteY9-900" fmla="*/ 148696 h 1742635"/>
              <a:gd name="connsiteX10-901" fmla="*/ 2494033 w 4074941"/>
              <a:gd name="connsiteY10-902" fmla="*/ 0 h 1742635"/>
              <a:gd name="connsiteX11-903" fmla="*/ 4074930 w 4074941"/>
              <a:gd name="connsiteY11-904" fmla="*/ 1742635 h 1742635"/>
              <a:gd name="connsiteX12-905" fmla="*/ 2467294 w 4074941"/>
              <a:gd name="connsiteY12-906" fmla="*/ 148696 h 1742635"/>
              <a:gd name="connsiteX0-907" fmla="*/ 1728245 w 2494033"/>
              <a:gd name="connsiteY0-908" fmla="*/ 1185 h 1742635"/>
              <a:gd name="connsiteX1-909" fmla="*/ 1728245 w 2494033"/>
              <a:gd name="connsiteY1-910" fmla="*/ 155874 h 1742635"/>
              <a:gd name="connsiteX2-911" fmla="*/ 1590814 w 2494033"/>
              <a:gd name="connsiteY2-912" fmla="*/ 186677 h 1742635"/>
              <a:gd name="connsiteX3-913" fmla="*/ 157294 w 2494033"/>
              <a:gd name="connsiteY3-914" fmla="*/ 1712087 h 1742635"/>
              <a:gd name="connsiteX4-915" fmla="*/ 152632 w 2494033"/>
              <a:gd name="connsiteY4-916" fmla="*/ 1742635 h 1742635"/>
              <a:gd name="connsiteX5-917" fmla="*/ 0 w 2494033"/>
              <a:gd name="connsiteY5-918" fmla="*/ 1742635 h 1742635"/>
              <a:gd name="connsiteX6-919" fmla="*/ 9308 w 2494033"/>
              <a:gd name="connsiteY6-920" fmla="*/ 1681644 h 1742635"/>
              <a:gd name="connsiteX7-921" fmla="*/ 1551258 w 2494033"/>
              <a:gd name="connsiteY7-922" fmla="*/ 40854 h 1742635"/>
              <a:gd name="connsiteX8-923" fmla="*/ 1728245 w 2494033"/>
              <a:gd name="connsiteY8-924" fmla="*/ 1185 h 1742635"/>
              <a:gd name="connsiteX9-925" fmla="*/ 2467294 w 2494033"/>
              <a:gd name="connsiteY9-926" fmla="*/ 148696 h 1742635"/>
              <a:gd name="connsiteX10-927" fmla="*/ 2494033 w 2494033"/>
              <a:gd name="connsiteY10-928" fmla="*/ 0 h 1742635"/>
              <a:gd name="connsiteX11-929" fmla="*/ 2467294 w 2494033"/>
              <a:gd name="connsiteY11-930" fmla="*/ 148696 h 1742635"/>
              <a:gd name="connsiteX0-931" fmla="*/ 1728245 w 1728245"/>
              <a:gd name="connsiteY0-932" fmla="*/ 0 h 1741450"/>
              <a:gd name="connsiteX1-933" fmla="*/ 1728245 w 1728245"/>
              <a:gd name="connsiteY1-934" fmla="*/ 154689 h 1741450"/>
              <a:gd name="connsiteX2-935" fmla="*/ 1590814 w 1728245"/>
              <a:gd name="connsiteY2-936" fmla="*/ 185492 h 1741450"/>
              <a:gd name="connsiteX3-937" fmla="*/ 157294 w 1728245"/>
              <a:gd name="connsiteY3-938" fmla="*/ 1710902 h 1741450"/>
              <a:gd name="connsiteX4-939" fmla="*/ 152632 w 1728245"/>
              <a:gd name="connsiteY4-940" fmla="*/ 1741450 h 1741450"/>
              <a:gd name="connsiteX5-941" fmla="*/ 0 w 1728245"/>
              <a:gd name="connsiteY5-942" fmla="*/ 1741450 h 1741450"/>
              <a:gd name="connsiteX6-943" fmla="*/ 9308 w 1728245"/>
              <a:gd name="connsiteY6-944" fmla="*/ 1680459 h 1741450"/>
              <a:gd name="connsiteX7-945" fmla="*/ 1551258 w 1728245"/>
              <a:gd name="connsiteY7-946" fmla="*/ 39669 h 1741450"/>
              <a:gd name="connsiteX8-947" fmla="*/ 1728245 w 1728245"/>
              <a:gd name="connsiteY8-948" fmla="*/ 0 h 17414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728245" h="1741450">
                <a:moveTo>
                  <a:pt x="1728245" y="0"/>
                </a:moveTo>
                <a:lnTo>
                  <a:pt x="1728245" y="154689"/>
                </a:lnTo>
                <a:lnTo>
                  <a:pt x="1590814" y="185492"/>
                </a:lnTo>
                <a:cubicBezTo>
                  <a:pt x="868518" y="380954"/>
                  <a:pt x="308597" y="971505"/>
                  <a:pt x="157294" y="1710902"/>
                </a:cubicBezTo>
                <a:lnTo>
                  <a:pt x="152632" y="1741450"/>
                </a:lnTo>
                <a:lnTo>
                  <a:pt x="0" y="1741450"/>
                </a:lnTo>
                <a:lnTo>
                  <a:pt x="9308" y="1680459"/>
                </a:lnTo>
                <a:cubicBezTo>
                  <a:pt x="172055" y="885136"/>
                  <a:pt x="774328" y="249916"/>
                  <a:pt x="1551258" y="39669"/>
                </a:cubicBezTo>
                <a:lnTo>
                  <a:pt x="1728245" y="0"/>
                </a:lnTo>
                <a:close/>
              </a:path>
            </a:pathLst>
          </a:cu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28"/>
          <p:cNvSpPr/>
          <p:nvPr/>
        </p:nvSpPr>
        <p:spPr>
          <a:xfrm rot="10800000">
            <a:off x="6412865" y="3996055"/>
            <a:ext cx="1421130" cy="1432560"/>
          </a:xfrm>
          <a:custGeom>
            <a:avLst/>
            <a:gdLst>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0 w 4229778"/>
              <a:gd name="connsiteY8" fmla="*/ 2483128 h 4236914"/>
              <a:gd name="connsiteX9" fmla="*/ 152633 w 4229778"/>
              <a:gd name="connsiteY9" fmla="*/ 2483128 h 4236914"/>
              <a:gd name="connsiteX10" fmla="*/ 158402 w 4229778"/>
              <a:gd name="connsiteY10" fmla="*/ 2520934 h 4236914"/>
              <a:gd name="connsiteX11" fmla="*/ 1591922 w 4229778"/>
              <a:gd name="connsiteY11" fmla="*/ 4046344 h 4236914"/>
              <a:gd name="connsiteX12" fmla="*/ 1729353 w 4229778"/>
              <a:gd name="connsiteY12" fmla="*/ 4077148 h 4236914"/>
              <a:gd name="connsiteX13" fmla="*/ 1729353 w 4229778"/>
              <a:gd name="connsiteY13" fmla="*/ 4231837 h 4236914"/>
              <a:gd name="connsiteX14" fmla="*/ 1552366 w 4229778"/>
              <a:gd name="connsiteY14" fmla="*/ 4192167 h 4236914"/>
              <a:gd name="connsiteX15" fmla="*/ 10416 w 4229778"/>
              <a:gd name="connsiteY15" fmla="*/ 2551377 h 4236914"/>
              <a:gd name="connsiteX16" fmla="*/ 1729353 w 4229778"/>
              <a:gd name="connsiteY16" fmla="*/ 5078 h 4236914"/>
              <a:gd name="connsiteX17" fmla="*/ 1729353 w 4229778"/>
              <a:gd name="connsiteY17" fmla="*/ 159767 h 4236914"/>
              <a:gd name="connsiteX18" fmla="*/ 1591922 w 4229778"/>
              <a:gd name="connsiteY18" fmla="*/ 190570 h 4236914"/>
              <a:gd name="connsiteX19" fmla="*/ 158402 w 4229778"/>
              <a:gd name="connsiteY19" fmla="*/ 1715980 h 4236914"/>
              <a:gd name="connsiteX20" fmla="*/ 153740 w 4229778"/>
              <a:gd name="connsiteY20" fmla="*/ 1746528 h 4236914"/>
              <a:gd name="connsiteX21" fmla="*/ 1108 w 4229778"/>
              <a:gd name="connsiteY21" fmla="*/ 1746528 h 4236914"/>
              <a:gd name="connsiteX22" fmla="*/ 10416 w 4229778"/>
              <a:gd name="connsiteY22" fmla="*/ 1685537 h 4236914"/>
              <a:gd name="connsiteX23" fmla="*/ 1552366 w 4229778"/>
              <a:gd name="connsiteY23" fmla="*/ 44747 h 4236914"/>
              <a:gd name="connsiteX24" fmla="*/ 2465953 w 4229778"/>
              <a:gd name="connsiteY24" fmla="*/ 0 h 4236914"/>
              <a:gd name="connsiteX25" fmla="*/ 2495141 w 4229778"/>
              <a:gd name="connsiteY25" fmla="*/ 3893 h 4236914"/>
              <a:gd name="connsiteX26" fmla="*/ 4219362 w 4229778"/>
              <a:gd name="connsiteY26" fmla="*/ 1685537 h 4236914"/>
              <a:gd name="connsiteX27" fmla="*/ 4228670 w 4229778"/>
              <a:gd name="connsiteY27" fmla="*/ 1746528 h 4236914"/>
              <a:gd name="connsiteX28" fmla="*/ 4076038 w 4229778"/>
              <a:gd name="connsiteY28" fmla="*/ 1746528 h 4236914"/>
              <a:gd name="connsiteX29" fmla="*/ 4071376 w 4229778"/>
              <a:gd name="connsiteY29" fmla="*/ 1715980 h 4236914"/>
              <a:gd name="connsiteX30" fmla="*/ 2468402 w 4229778"/>
              <a:gd name="connsiteY30" fmla="*/ 152589 h 4236914"/>
              <a:gd name="connsiteX31" fmla="*/ 2465953 w 4229778"/>
              <a:gd name="connsiteY31" fmla="*/ 152263 h 4236914"/>
              <a:gd name="connsiteX0-1" fmla="*/ 4077146 w 4229778"/>
              <a:gd name="connsiteY0-2" fmla="*/ 2483128 h 4236914"/>
              <a:gd name="connsiteX1-3" fmla="*/ 4229778 w 4229778"/>
              <a:gd name="connsiteY1-4" fmla="*/ 2483128 h 4236914"/>
              <a:gd name="connsiteX2-5" fmla="*/ 4219362 w 4229778"/>
              <a:gd name="connsiteY2-6" fmla="*/ 2551377 h 4236914"/>
              <a:gd name="connsiteX3-7" fmla="*/ 2495141 w 4229778"/>
              <a:gd name="connsiteY3-8" fmla="*/ 4233021 h 4236914"/>
              <a:gd name="connsiteX4-9" fmla="*/ 2465953 w 4229778"/>
              <a:gd name="connsiteY4-10" fmla="*/ 4236914 h 4236914"/>
              <a:gd name="connsiteX5-11" fmla="*/ 2465953 w 4229778"/>
              <a:gd name="connsiteY5-12" fmla="*/ 4084652 h 4236914"/>
              <a:gd name="connsiteX6-13" fmla="*/ 2468402 w 4229778"/>
              <a:gd name="connsiteY6-14" fmla="*/ 4084325 h 4236914"/>
              <a:gd name="connsiteX7-15" fmla="*/ 4071376 w 4229778"/>
              <a:gd name="connsiteY7-16" fmla="*/ 2520934 h 4236914"/>
              <a:gd name="connsiteX8-17" fmla="*/ 4077146 w 4229778"/>
              <a:gd name="connsiteY8-18" fmla="*/ 2483128 h 4236914"/>
              <a:gd name="connsiteX9-19" fmla="*/ 0 w 4229778"/>
              <a:gd name="connsiteY9-20" fmla="*/ 2483128 h 4236914"/>
              <a:gd name="connsiteX10-21" fmla="*/ 152633 w 4229778"/>
              <a:gd name="connsiteY10-22" fmla="*/ 2483128 h 4236914"/>
              <a:gd name="connsiteX11-23" fmla="*/ 1591922 w 4229778"/>
              <a:gd name="connsiteY11-24" fmla="*/ 4046344 h 4236914"/>
              <a:gd name="connsiteX12-25" fmla="*/ 1729353 w 4229778"/>
              <a:gd name="connsiteY12-26" fmla="*/ 4077148 h 4236914"/>
              <a:gd name="connsiteX13-27" fmla="*/ 1729353 w 4229778"/>
              <a:gd name="connsiteY13-28" fmla="*/ 4231837 h 4236914"/>
              <a:gd name="connsiteX14-29" fmla="*/ 1552366 w 4229778"/>
              <a:gd name="connsiteY14-30" fmla="*/ 4192167 h 4236914"/>
              <a:gd name="connsiteX15-31" fmla="*/ 10416 w 4229778"/>
              <a:gd name="connsiteY15-32" fmla="*/ 2551377 h 4236914"/>
              <a:gd name="connsiteX16-33" fmla="*/ 0 w 4229778"/>
              <a:gd name="connsiteY16-34" fmla="*/ 2483128 h 4236914"/>
              <a:gd name="connsiteX17-35" fmla="*/ 1729353 w 4229778"/>
              <a:gd name="connsiteY17-36" fmla="*/ 5078 h 4236914"/>
              <a:gd name="connsiteX18-37" fmla="*/ 1729353 w 4229778"/>
              <a:gd name="connsiteY18-38" fmla="*/ 159767 h 4236914"/>
              <a:gd name="connsiteX19-39" fmla="*/ 1591922 w 4229778"/>
              <a:gd name="connsiteY19-40" fmla="*/ 190570 h 4236914"/>
              <a:gd name="connsiteX20-41" fmla="*/ 158402 w 4229778"/>
              <a:gd name="connsiteY20-42" fmla="*/ 1715980 h 4236914"/>
              <a:gd name="connsiteX21-43" fmla="*/ 153740 w 4229778"/>
              <a:gd name="connsiteY21-44" fmla="*/ 1746528 h 4236914"/>
              <a:gd name="connsiteX22-45" fmla="*/ 1108 w 4229778"/>
              <a:gd name="connsiteY22-46" fmla="*/ 1746528 h 4236914"/>
              <a:gd name="connsiteX23-47" fmla="*/ 10416 w 4229778"/>
              <a:gd name="connsiteY23-48" fmla="*/ 1685537 h 4236914"/>
              <a:gd name="connsiteX24-49" fmla="*/ 1552366 w 4229778"/>
              <a:gd name="connsiteY24-50" fmla="*/ 44747 h 4236914"/>
              <a:gd name="connsiteX25-51" fmla="*/ 1729353 w 4229778"/>
              <a:gd name="connsiteY25-52" fmla="*/ 5078 h 4236914"/>
              <a:gd name="connsiteX26-53" fmla="*/ 2465953 w 4229778"/>
              <a:gd name="connsiteY26-54" fmla="*/ 0 h 4236914"/>
              <a:gd name="connsiteX27-55" fmla="*/ 2495141 w 4229778"/>
              <a:gd name="connsiteY27-56" fmla="*/ 3893 h 4236914"/>
              <a:gd name="connsiteX28-57" fmla="*/ 4219362 w 4229778"/>
              <a:gd name="connsiteY28-58" fmla="*/ 1685537 h 4236914"/>
              <a:gd name="connsiteX29-59" fmla="*/ 4228670 w 4229778"/>
              <a:gd name="connsiteY29-60" fmla="*/ 1746528 h 4236914"/>
              <a:gd name="connsiteX30-61" fmla="*/ 4076038 w 4229778"/>
              <a:gd name="connsiteY30-62" fmla="*/ 1746528 h 4236914"/>
              <a:gd name="connsiteX31-63" fmla="*/ 4071376 w 4229778"/>
              <a:gd name="connsiteY31-64" fmla="*/ 1715980 h 4236914"/>
              <a:gd name="connsiteX32" fmla="*/ 2468402 w 4229778"/>
              <a:gd name="connsiteY32" fmla="*/ 152589 h 4236914"/>
              <a:gd name="connsiteX33" fmla="*/ 2465953 w 4229778"/>
              <a:gd name="connsiteY33" fmla="*/ 152263 h 4236914"/>
              <a:gd name="connsiteX34" fmla="*/ 2465953 w 4229778"/>
              <a:gd name="connsiteY34" fmla="*/ 0 h 4236914"/>
              <a:gd name="connsiteX0-65" fmla="*/ 4077146 w 4229778"/>
              <a:gd name="connsiteY0-66" fmla="*/ 2483128 h 4236914"/>
              <a:gd name="connsiteX1-67" fmla="*/ 4229778 w 4229778"/>
              <a:gd name="connsiteY1-68" fmla="*/ 2483128 h 4236914"/>
              <a:gd name="connsiteX2-69" fmla="*/ 4219362 w 4229778"/>
              <a:gd name="connsiteY2-70" fmla="*/ 2551377 h 4236914"/>
              <a:gd name="connsiteX3-71" fmla="*/ 2495141 w 4229778"/>
              <a:gd name="connsiteY3-72" fmla="*/ 4233021 h 4236914"/>
              <a:gd name="connsiteX4-73" fmla="*/ 2465953 w 4229778"/>
              <a:gd name="connsiteY4-74" fmla="*/ 4236914 h 4236914"/>
              <a:gd name="connsiteX5-75" fmla="*/ 2465953 w 4229778"/>
              <a:gd name="connsiteY5-76" fmla="*/ 4084652 h 4236914"/>
              <a:gd name="connsiteX6-77" fmla="*/ 2468402 w 4229778"/>
              <a:gd name="connsiteY6-78" fmla="*/ 4084325 h 4236914"/>
              <a:gd name="connsiteX7-79" fmla="*/ 4071376 w 4229778"/>
              <a:gd name="connsiteY7-80" fmla="*/ 2520934 h 4236914"/>
              <a:gd name="connsiteX8-81" fmla="*/ 4077146 w 4229778"/>
              <a:gd name="connsiteY8-82" fmla="*/ 2483128 h 4236914"/>
              <a:gd name="connsiteX9-83" fmla="*/ 0 w 4229778"/>
              <a:gd name="connsiteY9-84" fmla="*/ 2483128 h 4236914"/>
              <a:gd name="connsiteX10-85" fmla="*/ 1591922 w 4229778"/>
              <a:gd name="connsiteY10-86" fmla="*/ 4046344 h 4236914"/>
              <a:gd name="connsiteX11-87" fmla="*/ 1729353 w 4229778"/>
              <a:gd name="connsiteY11-88" fmla="*/ 4077148 h 4236914"/>
              <a:gd name="connsiteX12-89" fmla="*/ 1729353 w 4229778"/>
              <a:gd name="connsiteY12-90" fmla="*/ 4231837 h 4236914"/>
              <a:gd name="connsiteX13-91" fmla="*/ 1552366 w 4229778"/>
              <a:gd name="connsiteY13-92" fmla="*/ 4192167 h 4236914"/>
              <a:gd name="connsiteX14-93" fmla="*/ 10416 w 4229778"/>
              <a:gd name="connsiteY14-94" fmla="*/ 2551377 h 4236914"/>
              <a:gd name="connsiteX15-95" fmla="*/ 0 w 4229778"/>
              <a:gd name="connsiteY15-96" fmla="*/ 2483128 h 4236914"/>
              <a:gd name="connsiteX16-97" fmla="*/ 1729353 w 4229778"/>
              <a:gd name="connsiteY16-98" fmla="*/ 5078 h 4236914"/>
              <a:gd name="connsiteX17-99" fmla="*/ 1729353 w 4229778"/>
              <a:gd name="connsiteY17-100" fmla="*/ 159767 h 4236914"/>
              <a:gd name="connsiteX18-101" fmla="*/ 1591922 w 4229778"/>
              <a:gd name="connsiteY18-102" fmla="*/ 190570 h 4236914"/>
              <a:gd name="connsiteX19-103" fmla="*/ 158402 w 4229778"/>
              <a:gd name="connsiteY19-104" fmla="*/ 1715980 h 4236914"/>
              <a:gd name="connsiteX20-105" fmla="*/ 153740 w 4229778"/>
              <a:gd name="connsiteY20-106" fmla="*/ 1746528 h 4236914"/>
              <a:gd name="connsiteX21-107" fmla="*/ 1108 w 4229778"/>
              <a:gd name="connsiteY21-108" fmla="*/ 1746528 h 4236914"/>
              <a:gd name="connsiteX22-109" fmla="*/ 10416 w 4229778"/>
              <a:gd name="connsiteY22-110" fmla="*/ 1685537 h 4236914"/>
              <a:gd name="connsiteX23-111" fmla="*/ 1552366 w 4229778"/>
              <a:gd name="connsiteY23-112" fmla="*/ 44747 h 4236914"/>
              <a:gd name="connsiteX24-113" fmla="*/ 1729353 w 4229778"/>
              <a:gd name="connsiteY24-114" fmla="*/ 5078 h 4236914"/>
              <a:gd name="connsiteX25-115" fmla="*/ 2465953 w 4229778"/>
              <a:gd name="connsiteY25-116" fmla="*/ 0 h 4236914"/>
              <a:gd name="connsiteX26-117" fmla="*/ 2495141 w 4229778"/>
              <a:gd name="connsiteY26-118" fmla="*/ 3893 h 4236914"/>
              <a:gd name="connsiteX27-119" fmla="*/ 4219362 w 4229778"/>
              <a:gd name="connsiteY27-120" fmla="*/ 1685537 h 4236914"/>
              <a:gd name="connsiteX28-121" fmla="*/ 4228670 w 4229778"/>
              <a:gd name="connsiteY28-122" fmla="*/ 1746528 h 4236914"/>
              <a:gd name="connsiteX29-123" fmla="*/ 4076038 w 4229778"/>
              <a:gd name="connsiteY29-124" fmla="*/ 1746528 h 4236914"/>
              <a:gd name="connsiteX30-125" fmla="*/ 4071376 w 4229778"/>
              <a:gd name="connsiteY30-126" fmla="*/ 1715980 h 4236914"/>
              <a:gd name="connsiteX31-127" fmla="*/ 2468402 w 4229778"/>
              <a:gd name="connsiteY31-128" fmla="*/ 152589 h 4236914"/>
              <a:gd name="connsiteX32-129" fmla="*/ 2465953 w 4229778"/>
              <a:gd name="connsiteY32-130" fmla="*/ 152263 h 4236914"/>
              <a:gd name="connsiteX33-131" fmla="*/ 2465953 w 4229778"/>
              <a:gd name="connsiteY33-132" fmla="*/ 0 h 4236914"/>
              <a:gd name="connsiteX0-133" fmla="*/ 4076038 w 4228670"/>
              <a:gd name="connsiteY0-134" fmla="*/ 2483128 h 4236914"/>
              <a:gd name="connsiteX1-135" fmla="*/ 4228670 w 4228670"/>
              <a:gd name="connsiteY1-136" fmla="*/ 2483128 h 4236914"/>
              <a:gd name="connsiteX2-137" fmla="*/ 4218254 w 4228670"/>
              <a:gd name="connsiteY2-138" fmla="*/ 2551377 h 4236914"/>
              <a:gd name="connsiteX3-139" fmla="*/ 2494033 w 4228670"/>
              <a:gd name="connsiteY3-140" fmla="*/ 4233021 h 4236914"/>
              <a:gd name="connsiteX4-141" fmla="*/ 2464845 w 4228670"/>
              <a:gd name="connsiteY4-142" fmla="*/ 4236914 h 4236914"/>
              <a:gd name="connsiteX5-143" fmla="*/ 2464845 w 4228670"/>
              <a:gd name="connsiteY5-144" fmla="*/ 4084652 h 4236914"/>
              <a:gd name="connsiteX6-145" fmla="*/ 2467294 w 4228670"/>
              <a:gd name="connsiteY6-146" fmla="*/ 4084325 h 4236914"/>
              <a:gd name="connsiteX7-147" fmla="*/ 4070268 w 4228670"/>
              <a:gd name="connsiteY7-148" fmla="*/ 2520934 h 4236914"/>
              <a:gd name="connsiteX8-149" fmla="*/ 4076038 w 4228670"/>
              <a:gd name="connsiteY8-150" fmla="*/ 2483128 h 4236914"/>
              <a:gd name="connsiteX9-151" fmla="*/ 9308 w 4228670"/>
              <a:gd name="connsiteY9-152" fmla="*/ 2551377 h 4236914"/>
              <a:gd name="connsiteX10-153" fmla="*/ 1590814 w 4228670"/>
              <a:gd name="connsiteY10-154" fmla="*/ 4046344 h 4236914"/>
              <a:gd name="connsiteX11-155" fmla="*/ 1728245 w 4228670"/>
              <a:gd name="connsiteY11-156" fmla="*/ 4077148 h 4236914"/>
              <a:gd name="connsiteX12-157" fmla="*/ 1728245 w 4228670"/>
              <a:gd name="connsiteY12-158" fmla="*/ 4231837 h 4236914"/>
              <a:gd name="connsiteX13-159" fmla="*/ 1551258 w 4228670"/>
              <a:gd name="connsiteY13-160" fmla="*/ 4192167 h 4236914"/>
              <a:gd name="connsiteX14-161" fmla="*/ 9308 w 4228670"/>
              <a:gd name="connsiteY14-162" fmla="*/ 2551377 h 4236914"/>
              <a:gd name="connsiteX15-163" fmla="*/ 1728245 w 4228670"/>
              <a:gd name="connsiteY15-164" fmla="*/ 5078 h 4236914"/>
              <a:gd name="connsiteX16-165" fmla="*/ 1728245 w 4228670"/>
              <a:gd name="connsiteY16-166" fmla="*/ 159767 h 4236914"/>
              <a:gd name="connsiteX17-167" fmla="*/ 1590814 w 4228670"/>
              <a:gd name="connsiteY17-168" fmla="*/ 190570 h 4236914"/>
              <a:gd name="connsiteX18-169" fmla="*/ 157294 w 4228670"/>
              <a:gd name="connsiteY18-170" fmla="*/ 1715980 h 4236914"/>
              <a:gd name="connsiteX19-171" fmla="*/ 152632 w 4228670"/>
              <a:gd name="connsiteY19-172" fmla="*/ 1746528 h 4236914"/>
              <a:gd name="connsiteX20-173" fmla="*/ 0 w 4228670"/>
              <a:gd name="connsiteY20-174" fmla="*/ 1746528 h 4236914"/>
              <a:gd name="connsiteX21-175" fmla="*/ 9308 w 4228670"/>
              <a:gd name="connsiteY21-176" fmla="*/ 1685537 h 4236914"/>
              <a:gd name="connsiteX22-177" fmla="*/ 1551258 w 4228670"/>
              <a:gd name="connsiteY22-178" fmla="*/ 44747 h 4236914"/>
              <a:gd name="connsiteX23-179" fmla="*/ 1728245 w 4228670"/>
              <a:gd name="connsiteY23-180" fmla="*/ 5078 h 4236914"/>
              <a:gd name="connsiteX24-181" fmla="*/ 2464845 w 4228670"/>
              <a:gd name="connsiteY24-182" fmla="*/ 0 h 4236914"/>
              <a:gd name="connsiteX25-183" fmla="*/ 2494033 w 4228670"/>
              <a:gd name="connsiteY25-184" fmla="*/ 3893 h 4236914"/>
              <a:gd name="connsiteX26-185" fmla="*/ 4218254 w 4228670"/>
              <a:gd name="connsiteY26-186" fmla="*/ 1685537 h 4236914"/>
              <a:gd name="connsiteX27-187" fmla="*/ 4227562 w 4228670"/>
              <a:gd name="connsiteY27-188" fmla="*/ 1746528 h 4236914"/>
              <a:gd name="connsiteX28-189" fmla="*/ 4074930 w 4228670"/>
              <a:gd name="connsiteY28-190" fmla="*/ 1746528 h 4236914"/>
              <a:gd name="connsiteX29-191" fmla="*/ 4070268 w 4228670"/>
              <a:gd name="connsiteY29-192" fmla="*/ 1715980 h 4236914"/>
              <a:gd name="connsiteX30-193" fmla="*/ 2467294 w 4228670"/>
              <a:gd name="connsiteY30-194" fmla="*/ 152589 h 4236914"/>
              <a:gd name="connsiteX31-195" fmla="*/ 2464845 w 4228670"/>
              <a:gd name="connsiteY31-196" fmla="*/ 152263 h 4236914"/>
              <a:gd name="connsiteX32-197" fmla="*/ 2464845 w 4228670"/>
              <a:gd name="connsiteY32-198" fmla="*/ 0 h 4236914"/>
              <a:gd name="connsiteX0-199" fmla="*/ 4076038 w 4228670"/>
              <a:gd name="connsiteY0-200" fmla="*/ 2483128 h 4236914"/>
              <a:gd name="connsiteX1-201" fmla="*/ 4228670 w 4228670"/>
              <a:gd name="connsiteY1-202" fmla="*/ 2483128 h 4236914"/>
              <a:gd name="connsiteX2-203" fmla="*/ 4218254 w 4228670"/>
              <a:gd name="connsiteY2-204" fmla="*/ 2551377 h 4236914"/>
              <a:gd name="connsiteX3-205" fmla="*/ 2494033 w 4228670"/>
              <a:gd name="connsiteY3-206" fmla="*/ 4233021 h 4236914"/>
              <a:gd name="connsiteX4-207" fmla="*/ 2464845 w 4228670"/>
              <a:gd name="connsiteY4-208" fmla="*/ 4236914 h 4236914"/>
              <a:gd name="connsiteX5-209" fmla="*/ 2464845 w 4228670"/>
              <a:gd name="connsiteY5-210" fmla="*/ 4084652 h 4236914"/>
              <a:gd name="connsiteX6-211" fmla="*/ 2467294 w 4228670"/>
              <a:gd name="connsiteY6-212" fmla="*/ 4084325 h 4236914"/>
              <a:gd name="connsiteX7-213" fmla="*/ 4070268 w 4228670"/>
              <a:gd name="connsiteY7-214" fmla="*/ 2520934 h 4236914"/>
              <a:gd name="connsiteX8-215" fmla="*/ 4076038 w 4228670"/>
              <a:gd name="connsiteY8-216" fmla="*/ 2483128 h 4236914"/>
              <a:gd name="connsiteX9-217" fmla="*/ 1551258 w 4228670"/>
              <a:gd name="connsiteY9-218" fmla="*/ 4192167 h 4236914"/>
              <a:gd name="connsiteX10-219" fmla="*/ 1590814 w 4228670"/>
              <a:gd name="connsiteY10-220" fmla="*/ 4046344 h 4236914"/>
              <a:gd name="connsiteX11-221" fmla="*/ 1728245 w 4228670"/>
              <a:gd name="connsiteY11-222" fmla="*/ 4077148 h 4236914"/>
              <a:gd name="connsiteX12-223" fmla="*/ 1728245 w 4228670"/>
              <a:gd name="connsiteY12-224" fmla="*/ 4231837 h 4236914"/>
              <a:gd name="connsiteX13-225" fmla="*/ 1551258 w 4228670"/>
              <a:gd name="connsiteY13-226" fmla="*/ 4192167 h 4236914"/>
              <a:gd name="connsiteX14-227" fmla="*/ 1728245 w 4228670"/>
              <a:gd name="connsiteY14-228" fmla="*/ 5078 h 4236914"/>
              <a:gd name="connsiteX15-229" fmla="*/ 1728245 w 4228670"/>
              <a:gd name="connsiteY15-230" fmla="*/ 159767 h 4236914"/>
              <a:gd name="connsiteX16-231" fmla="*/ 1590814 w 4228670"/>
              <a:gd name="connsiteY16-232" fmla="*/ 190570 h 4236914"/>
              <a:gd name="connsiteX17-233" fmla="*/ 157294 w 4228670"/>
              <a:gd name="connsiteY17-234" fmla="*/ 1715980 h 4236914"/>
              <a:gd name="connsiteX18-235" fmla="*/ 152632 w 4228670"/>
              <a:gd name="connsiteY18-236" fmla="*/ 1746528 h 4236914"/>
              <a:gd name="connsiteX19-237" fmla="*/ 0 w 4228670"/>
              <a:gd name="connsiteY19-238" fmla="*/ 1746528 h 4236914"/>
              <a:gd name="connsiteX20-239" fmla="*/ 9308 w 4228670"/>
              <a:gd name="connsiteY20-240" fmla="*/ 1685537 h 4236914"/>
              <a:gd name="connsiteX21-241" fmla="*/ 1551258 w 4228670"/>
              <a:gd name="connsiteY21-242" fmla="*/ 44747 h 4236914"/>
              <a:gd name="connsiteX22-243" fmla="*/ 1728245 w 4228670"/>
              <a:gd name="connsiteY22-244" fmla="*/ 5078 h 4236914"/>
              <a:gd name="connsiteX23-245" fmla="*/ 2464845 w 4228670"/>
              <a:gd name="connsiteY23-246" fmla="*/ 0 h 4236914"/>
              <a:gd name="connsiteX24-247" fmla="*/ 2494033 w 4228670"/>
              <a:gd name="connsiteY24-248" fmla="*/ 3893 h 4236914"/>
              <a:gd name="connsiteX25-249" fmla="*/ 4218254 w 4228670"/>
              <a:gd name="connsiteY25-250" fmla="*/ 1685537 h 4236914"/>
              <a:gd name="connsiteX26-251" fmla="*/ 4227562 w 4228670"/>
              <a:gd name="connsiteY26-252" fmla="*/ 1746528 h 4236914"/>
              <a:gd name="connsiteX27-253" fmla="*/ 4074930 w 4228670"/>
              <a:gd name="connsiteY27-254" fmla="*/ 1746528 h 4236914"/>
              <a:gd name="connsiteX28-255" fmla="*/ 4070268 w 4228670"/>
              <a:gd name="connsiteY28-256" fmla="*/ 1715980 h 4236914"/>
              <a:gd name="connsiteX29-257" fmla="*/ 2467294 w 4228670"/>
              <a:gd name="connsiteY29-258" fmla="*/ 152589 h 4236914"/>
              <a:gd name="connsiteX30-259" fmla="*/ 2464845 w 4228670"/>
              <a:gd name="connsiteY30-260" fmla="*/ 152263 h 4236914"/>
              <a:gd name="connsiteX31-261" fmla="*/ 2464845 w 4228670"/>
              <a:gd name="connsiteY31-262" fmla="*/ 0 h 4236914"/>
              <a:gd name="connsiteX0-263" fmla="*/ 4076038 w 4228670"/>
              <a:gd name="connsiteY0-264" fmla="*/ 2483128 h 4236914"/>
              <a:gd name="connsiteX1-265" fmla="*/ 4228670 w 4228670"/>
              <a:gd name="connsiteY1-266" fmla="*/ 2483128 h 4236914"/>
              <a:gd name="connsiteX2-267" fmla="*/ 4218254 w 4228670"/>
              <a:gd name="connsiteY2-268" fmla="*/ 2551377 h 4236914"/>
              <a:gd name="connsiteX3-269" fmla="*/ 2494033 w 4228670"/>
              <a:gd name="connsiteY3-270" fmla="*/ 4233021 h 4236914"/>
              <a:gd name="connsiteX4-271" fmla="*/ 2464845 w 4228670"/>
              <a:gd name="connsiteY4-272" fmla="*/ 4236914 h 4236914"/>
              <a:gd name="connsiteX5-273" fmla="*/ 2464845 w 4228670"/>
              <a:gd name="connsiteY5-274" fmla="*/ 4084652 h 4236914"/>
              <a:gd name="connsiteX6-275" fmla="*/ 2467294 w 4228670"/>
              <a:gd name="connsiteY6-276" fmla="*/ 4084325 h 4236914"/>
              <a:gd name="connsiteX7-277" fmla="*/ 4070268 w 4228670"/>
              <a:gd name="connsiteY7-278" fmla="*/ 2520934 h 4236914"/>
              <a:gd name="connsiteX8-279" fmla="*/ 4076038 w 4228670"/>
              <a:gd name="connsiteY8-280" fmla="*/ 2483128 h 4236914"/>
              <a:gd name="connsiteX9-281" fmla="*/ 1551258 w 4228670"/>
              <a:gd name="connsiteY9-282" fmla="*/ 4192167 h 4236914"/>
              <a:gd name="connsiteX10-283" fmla="*/ 1728245 w 4228670"/>
              <a:gd name="connsiteY10-284" fmla="*/ 4077148 h 4236914"/>
              <a:gd name="connsiteX11-285" fmla="*/ 1728245 w 4228670"/>
              <a:gd name="connsiteY11-286" fmla="*/ 4231837 h 4236914"/>
              <a:gd name="connsiteX12-287" fmla="*/ 1551258 w 4228670"/>
              <a:gd name="connsiteY12-288" fmla="*/ 4192167 h 4236914"/>
              <a:gd name="connsiteX13-289" fmla="*/ 1728245 w 4228670"/>
              <a:gd name="connsiteY13-290" fmla="*/ 5078 h 4236914"/>
              <a:gd name="connsiteX14-291" fmla="*/ 1728245 w 4228670"/>
              <a:gd name="connsiteY14-292" fmla="*/ 159767 h 4236914"/>
              <a:gd name="connsiteX15-293" fmla="*/ 1590814 w 4228670"/>
              <a:gd name="connsiteY15-294" fmla="*/ 190570 h 4236914"/>
              <a:gd name="connsiteX16-295" fmla="*/ 157294 w 4228670"/>
              <a:gd name="connsiteY16-296" fmla="*/ 1715980 h 4236914"/>
              <a:gd name="connsiteX17-297" fmla="*/ 152632 w 4228670"/>
              <a:gd name="connsiteY17-298" fmla="*/ 1746528 h 4236914"/>
              <a:gd name="connsiteX18-299" fmla="*/ 0 w 4228670"/>
              <a:gd name="connsiteY18-300" fmla="*/ 1746528 h 4236914"/>
              <a:gd name="connsiteX19-301" fmla="*/ 9308 w 4228670"/>
              <a:gd name="connsiteY19-302" fmla="*/ 1685537 h 4236914"/>
              <a:gd name="connsiteX20-303" fmla="*/ 1551258 w 4228670"/>
              <a:gd name="connsiteY20-304" fmla="*/ 44747 h 4236914"/>
              <a:gd name="connsiteX21-305" fmla="*/ 1728245 w 4228670"/>
              <a:gd name="connsiteY21-306" fmla="*/ 5078 h 4236914"/>
              <a:gd name="connsiteX22-307" fmla="*/ 2464845 w 4228670"/>
              <a:gd name="connsiteY22-308" fmla="*/ 0 h 4236914"/>
              <a:gd name="connsiteX23-309" fmla="*/ 2494033 w 4228670"/>
              <a:gd name="connsiteY23-310" fmla="*/ 3893 h 4236914"/>
              <a:gd name="connsiteX24-311" fmla="*/ 4218254 w 4228670"/>
              <a:gd name="connsiteY24-312" fmla="*/ 1685537 h 4236914"/>
              <a:gd name="connsiteX25-313" fmla="*/ 4227562 w 4228670"/>
              <a:gd name="connsiteY25-314" fmla="*/ 1746528 h 4236914"/>
              <a:gd name="connsiteX26-315" fmla="*/ 4074930 w 4228670"/>
              <a:gd name="connsiteY26-316" fmla="*/ 1746528 h 4236914"/>
              <a:gd name="connsiteX27-317" fmla="*/ 4070268 w 4228670"/>
              <a:gd name="connsiteY27-318" fmla="*/ 1715980 h 4236914"/>
              <a:gd name="connsiteX28-319" fmla="*/ 2467294 w 4228670"/>
              <a:gd name="connsiteY28-320" fmla="*/ 152589 h 4236914"/>
              <a:gd name="connsiteX29-321" fmla="*/ 2464845 w 4228670"/>
              <a:gd name="connsiteY29-322" fmla="*/ 152263 h 4236914"/>
              <a:gd name="connsiteX30-323" fmla="*/ 2464845 w 4228670"/>
              <a:gd name="connsiteY30-324" fmla="*/ 0 h 4236914"/>
              <a:gd name="connsiteX0-325" fmla="*/ 4076038 w 4228670"/>
              <a:gd name="connsiteY0-326" fmla="*/ 2483128 h 4236914"/>
              <a:gd name="connsiteX1-327" fmla="*/ 4228670 w 4228670"/>
              <a:gd name="connsiteY1-328" fmla="*/ 2483128 h 4236914"/>
              <a:gd name="connsiteX2-329" fmla="*/ 4218254 w 4228670"/>
              <a:gd name="connsiteY2-330" fmla="*/ 2551377 h 4236914"/>
              <a:gd name="connsiteX3-331" fmla="*/ 2494033 w 4228670"/>
              <a:gd name="connsiteY3-332" fmla="*/ 4233021 h 4236914"/>
              <a:gd name="connsiteX4-333" fmla="*/ 2464845 w 4228670"/>
              <a:gd name="connsiteY4-334" fmla="*/ 4236914 h 4236914"/>
              <a:gd name="connsiteX5-335" fmla="*/ 2464845 w 4228670"/>
              <a:gd name="connsiteY5-336" fmla="*/ 4084652 h 4236914"/>
              <a:gd name="connsiteX6-337" fmla="*/ 2467294 w 4228670"/>
              <a:gd name="connsiteY6-338" fmla="*/ 4084325 h 4236914"/>
              <a:gd name="connsiteX7-339" fmla="*/ 4070268 w 4228670"/>
              <a:gd name="connsiteY7-340" fmla="*/ 2520934 h 4236914"/>
              <a:gd name="connsiteX8-341" fmla="*/ 4076038 w 4228670"/>
              <a:gd name="connsiteY8-342" fmla="*/ 2483128 h 4236914"/>
              <a:gd name="connsiteX9-343" fmla="*/ 1551258 w 4228670"/>
              <a:gd name="connsiteY9-344" fmla="*/ 4192167 h 4236914"/>
              <a:gd name="connsiteX10-345" fmla="*/ 1728245 w 4228670"/>
              <a:gd name="connsiteY10-346" fmla="*/ 4231837 h 4236914"/>
              <a:gd name="connsiteX11-347" fmla="*/ 1551258 w 4228670"/>
              <a:gd name="connsiteY11-348" fmla="*/ 4192167 h 4236914"/>
              <a:gd name="connsiteX12-349" fmla="*/ 1728245 w 4228670"/>
              <a:gd name="connsiteY12-350" fmla="*/ 5078 h 4236914"/>
              <a:gd name="connsiteX13-351" fmla="*/ 1728245 w 4228670"/>
              <a:gd name="connsiteY13-352" fmla="*/ 159767 h 4236914"/>
              <a:gd name="connsiteX14-353" fmla="*/ 1590814 w 4228670"/>
              <a:gd name="connsiteY14-354" fmla="*/ 190570 h 4236914"/>
              <a:gd name="connsiteX15-355" fmla="*/ 157294 w 4228670"/>
              <a:gd name="connsiteY15-356" fmla="*/ 1715980 h 4236914"/>
              <a:gd name="connsiteX16-357" fmla="*/ 152632 w 4228670"/>
              <a:gd name="connsiteY16-358" fmla="*/ 1746528 h 4236914"/>
              <a:gd name="connsiteX17-359" fmla="*/ 0 w 4228670"/>
              <a:gd name="connsiteY17-360" fmla="*/ 1746528 h 4236914"/>
              <a:gd name="connsiteX18-361" fmla="*/ 9308 w 4228670"/>
              <a:gd name="connsiteY18-362" fmla="*/ 1685537 h 4236914"/>
              <a:gd name="connsiteX19-363" fmla="*/ 1551258 w 4228670"/>
              <a:gd name="connsiteY19-364" fmla="*/ 44747 h 4236914"/>
              <a:gd name="connsiteX20-365" fmla="*/ 1728245 w 4228670"/>
              <a:gd name="connsiteY20-366" fmla="*/ 5078 h 4236914"/>
              <a:gd name="connsiteX21-367" fmla="*/ 2464845 w 4228670"/>
              <a:gd name="connsiteY21-368" fmla="*/ 0 h 4236914"/>
              <a:gd name="connsiteX22-369" fmla="*/ 2494033 w 4228670"/>
              <a:gd name="connsiteY22-370" fmla="*/ 3893 h 4236914"/>
              <a:gd name="connsiteX23-371" fmla="*/ 4218254 w 4228670"/>
              <a:gd name="connsiteY23-372" fmla="*/ 1685537 h 4236914"/>
              <a:gd name="connsiteX24-373" fmla="*/ 4227562 w 4228670"/>
              <a:gd name="connsiteY24-374" fmla="*/ 1746528 h 4236914"/>
              <a:gd name="connsiteX25-375" fmla="*/ 4074930 w 4228670"/>
              <a:gd name="connsiteY25-376" fmla="*/ 1746528 h 4236914"/>
              <a:gd name="connsiteX26-377" fmla="*/ 4070268 w 4228670"/>
              <a:gd name="connsiteY26-378" fmla="*/ 1715980 h 4236914"/>
              <a:gd name="connsiteX27-379" fmla="*/ 2467294 w 4228670"/>
              <a:gd name="connsiteY27-380" fmla="*/ 152589 h 4236914"/>
              <a:gd name="connsiteX28-381" fmla="*/ 2464845 w 4228670"/>
              <a:gd name="connsiteY28-382" fmla="*/ 152263 h 4236914"/>
              <a:gd name="connsiteX29-383" fmla="*/ 2464845 w 4228670"/>
              <a:gd name="connsiteY29-384" fmla="*/ 0 h 4236914"/>
              <a:gd name="connsiteX0-385" fmla="*/ 4076038 w 4228670"/>
              <a:gd name="connsiteY0-386" fmla="*/ 2483128 h 4236914"/>
              <a:gd name="connsiteX1-387" fmla="*/ 4228670 w 4228670"/>
              <a:gd name="connsiteY1-388" fmla="*/ 2483128 h 4236914"/>
              <a:gd name="connsiteX2-389" fmla="*/ 4218254 w 4228670"/>
              <a:gd name="connsiteY2-390" fmla="*/ 2551377 h 4236914"/>
              <a:gd name="connsiteX3-391" fmla="*/ 2494033 w 4228670"/>
              <a:gd name="connsiteY3-392" fmla="*/ 4233021 h 4236914"/>
              <a:gd name="connsiteX4-393" fmla="*/ 2464845 w 4228670"/>
              <a:gd name="connsiteY4-394" fmla="*/ 4236914 h 4236914"/>
              <a:gd name="connsiteX5-395" fmla="*/ 2464845 w 4228670"/>
              <a:gd name="connsiteY5-396" fmla="*/ 4084652 h 4236914"/>
              <a:gd name="connsiteX6-397" fmla="*/ 2467294 w 4228670"/>
              <a:gd name="connsiteY6-398" fmla="*/ 4084325 h 4236914"/>
              <a:gd name="connsiteX7-399" fmla="*/ 4070268 w 4228670"/>
              <a:gd name="connsiteY7-400" fmla="*/ 2520934 h 4236914"/>
              <a:gd name="connsiteX8-401" fmla="*/ 4076038 w 4228670"/>
              <a:gd name="connsiteY8-402" fmla="*/ 2483128 h 4236914"/>
              <a:gd name="connsiteX9-403" fmla="*/ 1728245 w 4228670"/>
              <a:gd name="connsiteY9-404" fmla="*/ 5078 h 4236914"/>
              <a:gd name="connsiteX10-405" fmla="*/ 1728245 w 4228670"/>
              <a:gd name="connsiteY10-406" fmla="*/ 159767 h 4236914"/>
              <a:gd name="connsiteX11-407" fmla="*/ 1590814 w 4228670"/>
              <a:gd name="connsiteY11-408" fmla="*/ 190570 h 4236914"/>
              <a:gd name="connsiteX12-409" fmla="*/ 157294 w 4228670"/>
              <a:gd name="connsiteY12-410" fmla="*/ 1715980 h 4236914"/>
              <a:gd name="connsiteX13-411" fmla="*/ 152632 w 4228670"/>
              <a:gd name="connsiteY13-412" fmla="*/ 1746528 h 4236914"/>
              <a:gd name="connsiteX14-413" fmla="*/ 0 w 4228670"/>
              <a:gd name="connsiteY14-414" fmla="*/ 1746528 h 4236914"/>
              <a:gd name="connsiteX15-415" fmla="*/ 9308 w 4228670"/>
              <a:gd name="connsiteY15-416" fmla="*/ 1685537 h 4236914"/>
              <a:gd name="connsiteX16-417" fmla="*/ 1551258 w 4228670"/>
              <a:gd name="connsiteY16-418" fmla="*/ 44747 h 4236914"/>
              <a:gd name="connsiteX17-419" fmla="*/ 1728245 w 4228670"/>
              <a:gd name="connsiteY17-420" fmla="*/ 5078 h 4236914"/>
              <a:gd name="connsiteX18-421" fmla="*/ 2464845 w 4228670"/>
              <a:gd name="connsiteY18-422" fmla="*/ 0 h 4236914"/>
              <a:gd name="connsiteX19-423" fmla="*/ 2494033 w 4228670"/>
              <a:gd name="connsiteY19-424" fmla="*/ 3893 h 4236914"/>
              <a:gd name="connsiteX20-425" fmla="*/ 4218254 w 4228670"/>
              <a:gd name="connsiteY20-426" fmla="*/ 1685537 h 4236914"/>
              <a:gd name="connsiteX21-427" fmla="*/ 4227562 w 4228670"/>
              <a:gd name="connsiteY21-428" fmla="*/ 1746528 h 4236914"/>
              <a:gd name="connsiteX22-429" fmla="*/ 4074930 w 4228670"/>
              <a:gd name="connsiteY22-430" fmla="*/ 1746528 h 4236914"/>
              <a:gd name="connsiteX23-431" fmla="*/ 4070268 w 4228670"/>
              <a:gd name="connsiteY23-432" fmla="*/ 1715980 h 4236914"/>
              <a:gd name="connsiteX24-433" fmla="*/ 2467294 w 4228670"/>
              <a:gd name="connsiteY24-434" fmla="*/ 152589 h 4236914"/>
              <a:gd name="connsiteX25-435" fmla="*/ 2464845 w 4228670"/>
              <a:gd name="connsiteY25-436" fmla="*/ 152263 h 4236914"/>
              <a:gd name="connsiteX26-437" fmla="*/ 2464845 w 4228670"/>
              <a:gd name="connsiteY26-438" fmla="*/ 0 h 4236914"/>
              <a:gd name="connsiteX0-439" fmla="*/ 4076038 w 4228670"/>
              <a:gd name="connsiteY0-440" fmla="*/ 2483128 h 4236914"/>
              <a:gd name="connsiteX1-441" fmla="*/ 4228670 w 4228670"/>
              <a:gd name="connsiteY1-442" fmla="*/ 2483128 h 4236914"/>
              <a:gd name="connsiteX2-443" fmla="*/ 4218254 w 4228670"/>
              <a:gd name="connsiteY2-444" fmla="*/ 2551377 h 4236914"/>
              <a:gd name="connsiteX3-445" fmla="*/ 2494033 w 4228670"/>
              <a:gd name="connsiteY3-446" fmla="*/ 4233021 h 4236914"/>
              <a:gd name="connsiteX4-447" fmla="*/ 2464845 w 4228670"/>
              <a:gd name="connsiteY4-448" fmla="*/ 4236914 h 4236914"/>
              <a:gd name="connsiteX5-449" fmla="*/ 2464845 w 4228670"/>
              <a:gd name="connsiteY5-450" fmla="*/ 4084652 h 4236914"/>
              <a:gd name="connsiteX6-451" fmla="*/ 4070268 w 4228670"/>
              <a:gd name="connsiteY6-452" fmla="*/ 2520934 h 4236914"/>
              <a:gd name="connsiteX7-453" fmla="*/ 4076038 w 4228670"/>
              <a:gd name="connsiteY7-454" fmla="*/ 2483128 h 4236914"/>
              <a:gd name="connsiteX8-455" fmla="*/ 1728245 w 4228670"/>
              <a:gd name="connsiteY8-456" fmla="*/ 5078 h 4236914"/>
              <a:gd name="connsiteX9-457" fmla="*/ 1728245 w 4228670"/>
              <a:gd name="connsiteY9-458" fmla="*/ 159767 h 4236914"/>
              <a:gd name="connsiteX10-459" fmla="*/ 1590814 w 4228670"/>
              <a:gd name="connsiteY10-460" fmla="*/ 190570 h 4236914"/>
              <a:gd name="connsiteX11-461" fmla="*/ 157294 w 4228670"/>
              <a:gd name="connsiteY11-462" fmla="*/ 1715980 h 4236914"/>
              <a:gd name="connsiteX12-463" fmla="*/ 152632 w 4228670"/>
              <a:gd name="connsiteY12-464" fmla="*/ 1746528 h 4236914"/>
              <a:gd name="connsiteX13-465" fmla="*/ 0 w 4228670"/>
              <a:gd name="connsiteY13-466" fmla="*/ 1746528 h 4236914"/>
              <a:gd name="connsiteX14-467" fmla="*/ 9308 w 4228670"/>
              <a:gd name="connsiteY14-468" fmla="*/ 1685537 h 4236914"/>
              <a:gd name="connsiteX15-469" fmla="*/ 1551258 w 4228670"/>
              <a:gd name="connsiteY15-470" fmla="*/ 44747 h 4236914"/>
              <a:gd name="connsiteX16-471" fmla="*/ 1728245 w 4228670"/>
              <a:gd name="connsiteY16-472" fmla="*/ 5078 h 4236914"/>
              <a:gd name="connsiteX17-473" fmla="*/ 2464845 w 4228670"/>
              <a:gd name="connsiteY17-474" fmla="*/ 0 h 4236914"/>
              <a:gd name="connsiteX18-475" fmla="*/ 2494033 w 4228670"/>
              <a:gd name="connsiteY18-476" fmla="*/ 3893 h 4236914"/>
              <a:gd name="connsiteX19-477" fmla="*/ 4218254 w 4228670"/>
              <a:gd name="connsiteY19-478" fmla="*/ 1685537 h 4236914"/>
              <a:gd name="connsiteX20-479" fmla="*/ 4227562 w 4228670"/>
              <a:gd name="connsiteY20-480" fmla="*/ 1746528 h 4236914"/>
              <a:gd name="connsiteX21-481" fmla="*/ 4074930 w 4228670"/>
              <a:gd name="connsiteY21-482" fmla="*/ 1746528 h 4236914"/>
              <a:gd name="connsiteX22-483" fmla="*/ 4070268 w 4228670"/>
              <a:gd name="connsiteY22-484" fmla="*/ 1715980 h 4236914"/>
              <a:gd name="connsiteX23-485" fmla="*/ 2467294 w 4228670"/>
              <a:gd name="connsiteY23-486" fmla="*/ 152589 h 4236914"/>
              <a:gd name="connsiteX24-487" fmla="*/ 2464845 w 4228670"/>
              <a:gd name="connsiteY24-488" fmla="*/ 152263 h 4236914"/>
              <a:gd name="connsiteX25-489" fmla="*/ 2464845 w 4228670"/>
              <a:gd name="connsiteY25-490" fmla="*/ 0 h 4236914"/>
              <a:gd name="connsiteX0-491" fmla="*/ 4076038 w 4228670"/>
              <a:gd name="connsiteY0-492" fmla="*/ 2483128 h 4236914"/>
              <a:gd name="connsiteX1-493" fmla="*/ 4228670 w 4228670"/>
              <a:gd name="connsiteY1-494" fmla="*/ 2483128 h 4236914"/>
              <a:gd name="connsiteX2-495" fmla="*/ 4218254 w 4228670"/>
              <a:gd name="connsiteY2-496" fmla="*/ 2551377 h 4236914"/>
              <a:gd name="connsiteX3-497" fmla="*/ 2494033 w 4228670"/>
              <a:gd name="connsiteY3-498" fmla="*/ 4233021 h 4236914"/>
              <a:gd name="connsiteX4-499" fmla="*/ 2464845 w 4228670"/>
              <a:gd name="connsiteY4-500" fmla="*/ 4236914 h 4236914"/>
              <a:gd name="connsiteX5-501" fmla="*/ 4070268 w 4228670"/>
              <a:gd name="connsiteY5-502" fmla="*/ 2520934 h 4236914"/>
              <a:gd name="connsiteX6-503" fmla="*/ 4076038 w 4228670"/>
              <a:gd name="connsiteY6-504" fmla="*/ 2483128 h 4236914"/>
              <a:gd name="connsiteX7-505" fmla="*/ 1728245 w 4228670"/>
              <a:gd name="connsiteY7-506" fmla="*/ 5078 h 4236914"/>
              <a:gd name="connsiteX8-507" fmla="*/ 1728245 w 4228670"/>
              <a:gd name="connsiteY8-508" fmla="*/ 159767 h 4236914"/>
              <a:gd name="connsiteX9-509" fmla="*/ 1590814 w 4228670"/>
              <a:gd name="connsiteY9-510" fmla="*/ 190570 h 4236914"/>
              <a:gd name="connsiteX10-511" fmla="*/ 157294 w 4228670"/>
              <a:gd name="connsiteY10-512" fmla="*/ 1715980 h 4236914"/>
              <a:gd name="connsiteX11-513" fmla="*/ 152632 w 4228670"/>
              <a:gd name="connsiteY11-514" fmla="*/ 1746528 h 4236914"/>
              <a:gd name="connsiteX12-515" fmla="*/ 0 w 4228670"/>
              <a:gd name="connsiteY12-516" fmla="*/ 1746528 h 4236914"/>
              <a:gd name="connsiteX13-517" fmla="*/ 9308 w 4228670"/>
              <a:gd name="connsiteY13-518" fmla="*/ 1685537 h 4236914"/>
              <a:gd name="connsiteX14-519" fmla="*/ 1551258 w 4228670"/>
              <a:gd name="connsiteY14-520" fmla="*/ 44747 h 4236914"/>
              <a:gd name="connsiteX15-521" fmla="*/ 1728245 w 4228670"/>
              <a:gd name="connsiteY15-522" fmla="*/ 5078 h 4236914"/>
              <a:gd name="connsiteX16-523" fmla="*/ 2464845 w 4228670"/>
              <a:gd name="connsiteY16-524" fmla="*/ 0 h 4236914"/>
              <a:gd name="connsiteX17-525" fmla="*/ 2494033 w 4228670"/>
              <a:gd name="connsiteY17-526" fmla="*/ 3893 h 4236914"/>
              <a:gd name="connsiteX18-527" fmla="*/ 4218254 w 4228670"/>
              <a:gd name="connsiteY18-528" fmla="*/ 1685537 h 4236914"/>
              <a:gd name="connsiteX19-529" fmla="*/ 4227562 w 4228670"/>
              <a:gd name="connsiteY19-530" fmla="*/ 1746528 h 4236914"/>
              <a:gd name="connsiteX20-531" fmla="*/ 4074930 w 4228670"/>
              <a:gd name="connsiteY20-532" fmla="*/ 1746528 h 4236914"/>
              <a:gd name="connsiteX21-533" fmla="*/ 4070268 w 4228670"/>
              <a:gd name="connsiteY21-534" fmla="*/ 1715980 h 4236914"/>
              <a:gd name="connsiteX22-535" fmla="*/ 2467294 w 4228670"/>
              <a:gd name="connsiteY22-536" fmla="*/ 152589 h 4236914"/>
              <a:gd name="connsiteX23-537" fmla="*/ 2464845 w 4228670"/>
              <a:gd name="connsiteY23-538" fmla="*/ 152263 h 4236914"/>
              <a:gd name="connsiteX24-539" fmla="*/ 2464845 w 4228670"/>
              <a:gd name="connsiteY24-540" fmla="*/ 0 h 4236914"/>
              <a:gd name="connsiteX0-541" fmla="*/ 4076038 w 4228670"/>
              <a:gd name="connsiteY0-542" fmla="*/ 2483128 h 4236927"/>
              <a:gd name="connsiteX1-543" fmla="*/ 4228670 w 4228670"/>
              <a:gd name="connsiteY1-544" fmla="*/ 2483128 h 4236927"/>
              <a:gd name="connsiteX2-545" fmla="*/ 4218254 w 4228670"/>
              <a:gd name="connsiteY2-546" fmla="*/ 2551377 h 4236927"/>
              <a:gd name="connsiteX3-547" fmla="*/ 2464845 w 4228670"/>
              <a:gd name="connsiteY3-548" fmla="*/ 4236914 h 4236927"/>
              <a:gd name="connsiteX4-549" fmla="*/ 4070268 w 4228670"/>
              <a:gd name="connsiteY4-550" fmla="*/ 2520934 h 4236927"/>
              <a:gd name="connsiteX5-551" fmla="*/ 4076038 w 4228670"/>
              <a:gd name="connsiteY5-552" fmla="*/ 2483128 h 4236927"/>
              <a:gd name="connsiteX6-553" fmla="*/ 1728245 w 4228670"/>
              <a:gd name="connsiteY6-554" fmla="*/ 5078 h 4236927"/>
              <a:gd name="connsiteX7-555" fmla="*/ 1728245 w 4228670"/>
              <a:gd name="connsiteY7-556" fmla="*/ 159767 h 4236927"/>
              <a:gd name="connsiteX8-557" fmla="*/ 1590814 w 4228670"/>
              <a:gd name="connsiteY8-558" fmla="*/ 190570 h 4236927"/>
              <a:gd name="connsiteX9-559" fmla="*/ 157294 w 4228670"/>
              <a:gd name="connsiteY9-560" fmla="*/ 1715980 h 4236927"/>
              <a:gd name="connsiteX10-561" fmla="*/ 152632 w 4228670"/>
              <a:gd name="connsiteY10-562" fmla="*/ 1746528 h 4236927"/>
              <a:gd name="connsiteX11-563" fmla="*/ 0 w 4228670"/>
              <a:gd name="connsiteY11-564" fmla="*/ 1746528 h 4236927"/>
              <a:gd name="connsiteX12-565" fmla="*/ 9308 w 4228670"/>
              <a:gd name="connsiteY12-566" fmla="*/ 1685537 h 4236927"/>
              <a:gd name="connsiteX13-567" fmla="*/ 1551258 w 4228670"/>
              <a:gd name="connsiteY13-568" fmla="*/ 44747 h 4236927"/>
              <a:gd name="connsiteX14-569" fmla="*/ 1728245 w 4228670"/>
              <a:gd name="connsiteY14-570" fmla="*/ 5078 h 4236927"/>
              <a:gd name="connsiteX15-571" fmla="*/ 2464845 w 4228670"/>
              <a:gd name="connsiteY15-572" fmla="*/ 0 h 4236927"/>
              <a:gd name="connsiteX16-573" fmla="*/ 2494033 w 4228670"/>
              <a:gd name="connsiteY16-574" fmla="*/ 3893 h 4236927"/>
              <a:gd name="connsiteX17-575" fmla="*/ 4218254 w 4228670"/>
              <a:gd name="connsiteY17-576" fmla="*/ 1685537 h 4236927"/>
              <a:gd name="connsiteX18-577" fmla="*/ 4227562 w 4228670"/>
              <a:gd name="connsiteY18-578" fmla="*/ 1746528 h 4236927"/>
              <a:gd name="connsiteX19-579" fmla="*/ 4074930 w 4228670"/>
              <a:gd name="connsiteY19-580" fmla="*/ 1746528 h 4236927"/>
              <a:gd name="connsiteX20-581" fmla="*/ 4070268 w 4228670"/>
              <a:gd name="connsiteY20-582" fmla="*/ 1715980 h 4236927"/>
              <a:gd name="connsiteX21-583" fmla="*/ 2467294 w 4228670"/>
              <a:gd name="connsiteY21-584" fmla="*/ 152589 h 4236927"/>
              <a:gd name="connsiteX22-585" fmla="*/ 2464845 w 4228670"/>
              <a:gd name="connsiteY22-586" fmla="*/ 152263 h 4236927"/>
              <a:gd name="connsiteX23-587" fmla="*/ 2464845 w 4228670"/>
              <a:gd name="connsiteY23-588" fmla="*/ 0 h 4236927"/>
              <a:gd name="connsiteX0-589" fmla="*/ 4076038 w 4228670"/>
              <a:gd name="connsiteY0-590" fmla="*/ 2483128 h 2552367"/>
              <a:gd name="connsiteX1-591" fmla="*/ 4228670 w 4228670"/>
              <a:gd name="connsiteY1-592" fmla="*/ 2483128 h 2552367"/>
              <a:gd name="connsiteX2-593" fmla="*/ 4218254 w 4228670"/>
              <a:gd name="connsiteY2-594" fmla="*/ 2551377 h 2552367"/>
              <a:gd name="connsiteX3-595" fmla="*/ 4070268 w 4228670"/>
              <a:gd name="connsiteY3-596" fmla="*/ 2520934 h 2552367"/>
              <a:gd name="connsiteX4-597" fmla="*/ 4076038 w 4228670"/>
              <a:gd name="connsiteY4-598" fmla="*/ 2483128 h 2552367"/>
              <a:gd name="connsiteX5-599" fmla="*/ 1728245 w 4228670"/>
              <a:gd name="connsiteY5-600" fmla="*/ 5078 h 2552367"/>
              <a:gd name="connsiteX6-601" fmla="*/ 1728245 w 4228670"/>
              <a:gd name="connsiteY6-602" fmla="*/ 159767 h 2552367"/>
              <a:gd name="connsiteX7-603" fmla="*/ 1590814 w 4228670"/>
              <a:gd name="connsiteY7-604" fmla="*/ 190570 h 2552367"/>
              <a:gd name="connsiteX8-605" fmla="*/ 157294 w 4228670"/>
              <a:gd name="connsiteY8-606" fmla="*/ 1715980 h 2552367"/>
              <a:gd name="connsiteX9-607" fmla="*/ 152632 w 4228670"/>
              <a:gd name="connsiteY9-608" fmla="*/ 1746528 h 2552367"/>
              <a:gd name="connsiteX10-609" fmla="*/ 0 w 4228670"/>
              <a:gd name="connsiteY10-610" fmla="*/ 1746528 h 2552367"/>
              <a:gd name="connsiteX11-611" fmla="*/ 9308 w 4228670"/>
              <a:gd name="connsiteY11-612" fmla="*/ 1685537 h 2552367"/>
              <a:gd name="connsiteX12-613" fmla="*/ 1551258 w 4228670"/>
              <a:gd name="connsiteY12-614" fmla="*/ 44747 h 2552367"/>
              <a:gd name="connsiteX13-615" fmla="*/ 1728245 w 4228670"/>
              <a:gd name="connsiteY13-616" fmla="*/ 5078 h 2552367"/>
              <a:gd name="connsiteX14-617" fmla="*/ 2464845 w 4228670"/>
              <a:gd name="connsiteY14-618" fmla="*/ 0 h 2552367"/>
              <a:gd name="connsiteX15-619" fmla="*/ 2494033 w 4228670"/>
              <a:gd name="connsiteY15-620" fmla="*/ 3893 h 2552367"/>
              <a:gd name="connsiteX16-621" fmla="*/ 4218254 w 4228670"/>
              <a:gd name="connsiteY16-622" fmla="*/ 1685537 h 2552367"/>
              <a:gd name="connsiteX17-623" fmla="*/ 4227562 w 4228670"/>
              <a:gd name="connsiteY17-624" fmla="*/ 1746528 h 2552367"/>
              <a:gd name="connsiteX18-625" fmla="*/ 4074930 w 4228670"/>
              <a:gd name="connsiteY18-626" fmla="*/ 1746528 h 2552367"/>
              <a:gd name="connsiteX19-627" fmla="*/ 4070268 w 4228670"/>
              <a:gd name="connsiteY19-628" fmla="*/ 1715980 h 2552367"/>
              <a:gd name="connsiteX20-629" fmla="*/ 2467294 w 4228670"/>
              <a:gd name="connsiteY20-630" fmla="*/ 152589 h 2552367"/>
              <a:gd name="connsiteX21-631" fmla="*/ 2464845 w 4228670"/>
              <a:gd name="connsiteY21-632" fmla="*/ 152263 h 2552367"/>
              <a:gd name="connsiteX22-633" fmla="*/ 2464845 w 4228670"/>
              <a:gd name="connsiteY22-634" fmla="*/ 0 h 2552367"/>
              <a:gd name="connsiteX0-635" fmla="*/ 4076038 w 4228670"/>
              <a:gd name="connsiteY0-636" fmla="*/ 2483128 h 2520934"/>
              <a:gd name="connsiteX1-637" fmla="*/ 4228670 w 4228670"/>
              <a:gd name="connsiteY1-638" fmla="*/ 2483128 h 2520934"/>
              <a:gd name="connsiteX2-639" fmla="*/ 4070268 w 4228670"/>
              <a:gd name="connsiteY2-640" fmla="*/ 2520934 h 2520934"/>
              <a:gd name="connsiteX3-641" fmla="*/ 4076038 w 4228670"/>
              <a:gd name="connsiteY3-642" fmla="*/ 2483128 h 2520934"/>
              <a:gd name="connsiteX4-643" fmla="*/ 1728245 w 4228670"/>
              <a:gd name="connsiteY4-644" fmla="*/ 5078 h 2520934"/>
              <a:gd name="connsiteX5-645" fmla="*/ 1728245 w 4228670"/>
              <a:gd name="connsiteY5-646" fmla="*/ 159767 h 2520934"/>
              <a:gd name="connsiteX6-647" fmla="*/ 1590814 w 4228670"/>
              <a:gd name="connsiteY6-648" fmla="*/ 190570 h 2520934"/>
              <a:gd name="connsiteX7-649" fmla="*/ 157294 w 4228670"/>
              <a:gd name="connsiteY7-650" fmla="*/ 1715980 h 2520934"/>
              <a:gd name="connsiteX8-651" fmla="*/ 152632 w 4228670"/>
              <a:gd name="connsiteY8-652" fmla="*/ 1746528 h 2520934"/>
              <a:gd name="connsiteX9-653" fmla="*/ 0 w 4228670"/>
              <a:gd name="connsiteY9-654" fmla="*/ 1746528 h 2520934"/>
              <a:gd name="connsiteX10-655" fmla="*/ 9308 w 4228670"/>
              <a:gd name="connsiteY10-656" fmla="*/ 1685537 h 2520934"/>
              <a:gd name="connsiteX11-657" fmla="*/ 1551258 w 4228670"/>
              <a:gd name="connsiteY11-658" fmla="*/ 44747 h 2520934"/>
              <a:gd name="connsiteX12-659" fmla="*/ 1728245 w 4228670"/>
              <a:gd name="connsiteY12-660" fmla="*/ 5078 h 2520934"/>
              <a:gd name="connsiteX13-661" fmla="*/ 2464845 w 4228670"/>
              <a:gd name="connsiteY13-662" fmla="*/ 0 h 2520934"/>
              <a:gd name="connsiteX14-663" fmla="*/ 2494033 w 4228670"/>
              <a:gd name="connsiteY14-664" fmla="*/ 3893 h 2520934"/>
              <a:gd name="connsiteX15-665" fmla="*/ 4218254 w 4228670"/>
              <a:gd name="connsiteY15-666" fmla="*/ 1685537 h 2520934"/>
              <a:gd name="connsiteX16-667" fmla="*/ 4227562 w 4228670"/>
              <a:gd name="connsiteY16-668" fmla="*/ 1746528 h 2520934"/>
              <a:gd name="connsiteX17-669" fmla="*/ 4074930 w 4228670"/>
              <a:gd name="connsiteY17-670" fmla="*/ 1746528 h 2520934"/>
              <a:gd name="connsiteX18-671" fmla="*/ 4070268 w 4228670"/>
              <a:gd name="connsiteY18-672" fmla="*/ 1715980 h 2520934"/>
              <a:gd name="connsiteX19-673" fmla="*/ 2467294 w 4228670"/>
              <a:gd name="connsiteY19-674" fmla="*/ 152589 h 2520934"/>
              <a:gd name="connsiteX20-675" fmla="*/ 2464845 w 4228670"/>
              <a:gd name="connsiteY20-676" fmla="*/ 152263 h 2520934"/>
              <a:gd name="connsiteX21-677" fmla="*/ 2464845 w 4228670"/>
              <a:gd name="connsiteY21-678" fmla="*/ 0 h 2520934"/>
              <a:gd name="connsiteX0-679" fmla="*/ 4076038 w 4227562"/>
              <a:gd name="connsiteY0-680" fmla="*/ 2483128 h 2520934"/>
              <a:gd name="connsiteX1-681" fmla="*/ 4070268 w 4227562"/>
              <a:gd name="connsiteY1-682" fmla="*/ 2520934 h 2520934"/>
              <a:gd name="connsiteX2-683" fmla="*/ 4076038 w 4227562"/>
              <a:gd name="connsiteY2-684" fmla="*/ 2483128 h 2520934"/>
              <a:gd name="connsiteX3-685" fmla="*/ 1728245 w 4227562"/>
              <a:gd name="connsiteY3-686" fmla="*/ 5078 h 2520934"/>
              <a:gd name="connsiteX4-687" fmla="*/ 1728245 w 4227562"/>
              <a:gd name="connsiteY4-688" fmla="*/ 159767 h 2520934"/>
              <a:gd name="connsiteX5-689" fmla="*/ 1590814 w 4227562"/>
              <a:gd name="connsiteY5-690" fmla="*/ 190570 h 2520934"/>
              <a:gd name="connsiteX6-691" fmla="*/ 157294 w 4227562"/>
              <a:gd name="connsiteY6-692" fmla="*/ 1715980 h 2520934"/>
              <a:gd name="connsiteX7-693" fmla="*/ 152632 w 4227562"/>
              <a:gd name="connsiteY7-694" fmla="*/ 1746528 h 2520934"/>
              <a:gd name="connsiteX8-695" fmla="*/ 0 w 4227562"/>
              <a:gd name="connsiteY8-696" fmla="*/ 1746528 h 2520934"/>
              <a:gd name="connsiteX9-697" fmla="*/ 9308 w 4227562"/>
              <a:gd name="connsiteY9-698" fmla="*/ 1685537 h 2520934"/>
              <a:gd name="connsiteX10-699" fmla="*/ 1551258 w 4227562"/>
              <a:gd name="connsiteY10-700" fmla="*/ 44747 h 2520934"/>
              <a:gd name="connsiteX11-701" fmla="*/ 1728245 w 4227562"/>
              <a:gd name="connsiteY11-702" fmla="*/ 5078 h 2520934"/>
              <a:gd name="connsiteX12-703" fmla="*/ 2464845 w 4227562"/>
              <a:gd name="connsiteY12-704" fmla="*/ 0 h 2520934"/>
              <a:gd name="connsiteX13-705" fmla="*/ 2494033 w 4227562"/>
              <a:gd name="connsiteY13-706" fmla="*/ 3893 h 2520934"/>
              <a:gd name="connsiteX14-707" fmla="*/ 4218254 w 4227562"/>
              <a:gd name="connsiteY14-708" fmla="*/ 1685537 h 2520934"/>
              <a:gd name="connsiteX15-709" fmla="*/ 4227562 w 4227562"/>
              <a:gd name="connsiteY15-710" fmla="*/ 1746528 h 2520934"/>
              <a:gd name="connsiteX16-711" fmla="*/ 4074930 w 4227562"/>
              <a:gd name="connsiteY16-712" fmla="*/ 1746528 h 2520934"/>
              <a:gd name="connsiteX17-713" fmla="*/ 4070268 w 4227562"/>
              <a:gd name="connsiteY17-714" fmla="*/ 1715980 h 2520934"/>
              <a:gd name="connsiteX18-715" fmla="*/ 2467294 w 4227562"/>
              <a:gd name="connsiteY18-716" fmla="*/ 152589 h 2520934"/>
              <a:gd name="connsiteX19-717" fmla="*/ 2464845 w 4227562"/>
              <a:gd name="connsiteY19-718" fmla="*/ 152263 h 2520934"/>
              <a:gd name="connsiteX20-719" fmla="*/ 2464845 w 4227562"/>
              <a:gd name="connsiteY20-720" fmla="*/ 0 h 2520934"/>
              <a:gd name="connsiteX0-721" fmla="*/ 1728245 w 4227562"/>
              <a:gd name="connsiteY0-722" fmla="*/ 5078 h 1746528"/>
              <a:gd name="connsiteX1-723" fmla="*/ 1728245 w 4227562"/>
              <a:gd name="connsiteY1-724" fmla="*/ 159767 h 1746528"/>
              <a:gd name="connsiteX2-725" fmla="*/ 1590814 w 4227562"/>
              <a:gd name="connsiteY2-726" fmla="*/ 190570 h 1746528"/>
              <a:gd name="connsiteX3-727" fmla="*/ 157294 w 4227562"/>
              <a:gd name="connsiteY3-728" fmla="*/ 1715980 h 1746528"/>
              <a:gd name="connsiteX4-729" fmla="*/ 152632 w 4227562"/>
              <a:gd name="connsiteY4-730" fmla="*/ 1746528 h 1746528"/>
              <a:gd name="connsiteX5-731" fmla="*/ 0 w 4227562"/>
              <a:gd name="connsiteY5-732" fmla="*/ 1746528 h 1746528"/>
              <a:gd name="connsiteX6-733" fmla="*/ 9308 w 4227562"/>
              <a:gd name="connsiteY6-734" fmla="*/ 1685537 h 1746528"/>
              <a:gd name="connsiteX7-735" fmla="*/ 1551258 w 4227562"/>
              <a:gd name="connsiteY7-736" fmla="*/ 44747 h 1746528"/>
              <a:gd name="connsiteX8-737" fmla="*/ 1728245 w 4227562"/>
              <a:gd name="connsiteY8-738" fmla="*/ 5078 h 1746528"/>
              <a:gd name="connsiteX9-739" fmla="*/ 2464845 w 4227562"/>
              <a:gd name="connsiteY9-740" fmla="*/ 0 h 1746528"/>
              <a:gd name="connsiteX10-741" fmla="*/ 2494033 w 4227562"/>
              <a:gd name="connsiteY10-742" fmla="*/ 3893 h 1746528"/>
              <a:gd name="connsiteX11-743" fmla="*/ 4218254 w 4227562"/>
              <a:gd name="connsiteY11-744" fmla="*/ 1685537 h 1746528"/>
              <a:gd name="connsiteX12-745" fmla="*/ 4227562 w 4227562"/>
              <a:gd name="connsiteY12-746" fmla="*/ 1746528 h 1746528"/>
              <a:gd name="connsiteX13-747" fmla="*/ 4074930 w 4227562"/>
              <a:gd name="connsiteY13-748" fmla="*/ 1746528 h 1746528"/>
              <a:gd name="connsiteX14-749" fmla="*/ 4070268 w 4227562"/>
              <a:gd name="connsiteY14-750" fmla="*/ 1715980 h 1746528"/>
              <a:gd name="connsiteX15-751" fmla="*/ 2467294 w 4227562"/>
              <a:gd name="connsiteY15-752" fmla="*/ 152589 h 1746528"/>
              <a:gd name="connsiteX16-753" fmla="*/ 2464845 w 4227562"/>
              <a:gd name="connsiteY16-754" fmla="*/ 152263 h 1746528"/>
              <a:gd name="connsiteX17-755" fmla="*/ 2464845 w 4227562"/>
              <a:gd name="connsiteY17-756" fmla="*/ 0 h 1746528"/>
              <a:gd name="connsiteX0-757" fmla="*/ 1728245 w 4227562"/>
              <a:gd name="connsiteY0-758" fmla="*/ 1185 h 1742635"/>
              <a:gd name="connsiteX1-759" fmla="*/ 1728245 w 4227562"/>
              <a:gd name="connsiteY1-760" fmla="*/ 155874 h 1742635"/>
              <a:gd name="connsiteX2-761" fmla="*/ 1590814 w 4227562"/>
              <a:gd name="connsiteY2-762" fmla="*/ 186677 h 1742635"/>
              <a:gd name="connsiteX3-763" fmla="*/ 157294 w 4227562"/>
              <a:gd name="connsiteY3-764" fmla="*/ 1712087 h 1742635"/>
              <a:gd name="connsiteX4-765" fmla="*/ 152632 w 4227562"/>
              <a:gd name="connsiteY4-766" fmla="*/ 1742635 h 1742635"/>
              <a:gd name="connsiteX5-767" fmla="*/ 0 w 4227562"/>
              <a:gd name="connsiteY5-768" fmla="*/ 1742635 h 1742635"/>
              <a:gd name="connsiteX6-769" fmla="*/ 9308 w 4227562"/>
              <a:gd name="connsiteY6-770" fmla="*/ 1681644 h 1742635"/>
              <a:gd name="connsiteX7-771" fmla="*/ 1551258 w 4227562"/>
              <a:gd name="connsiteY7-772" fmla="*/ 40854 h 1742635"/>
              <a:gd name="connsiteX8-773" fmla="*/ 1728245 w 4227562"/>
              <a:gd name="connsiteY8-774" fmla="*/ 1185 h 1742635"/>
              <a:gd name="connsiteX9-775" fmla="*/ 2464845 w 4227562"/>
              <a:gd name="connsiteY9-776" fmla="*/ 148370 h 1742635"/>
              <a:gd name="connsiteX10-777" fmla="*/ 2494033 w 4227562"/>
              <a:gd name="connsiteY10-778" fmla="*/ 0 h 1742635"/>
              <a:gd name="connsiteX11-779" fmla="*/ 4218254 w 4227562"/>
              <a:gd name="connsiteY11-780" fmla="*/ 1681644 h 1742635"/>
              <a:gd name="connsiteX12-781" fmla="*/ 4227562 w 4227562"/>
              <a:gd name="connsiteY12-782" fmla="*/ 1742635 h 1742635"/>
              <a:gd name="connsiteX13-783" fmla="*/ 4074930 w 4227562"/>
              <a:gd name="connsiteY13-784" fmla="*/ 1742635 h 1742635"/>
              <a:gd name="connsiteX14-785" fmla="*/ 4070268 w 4227562"/>
              <a:gd name="connsiteY14-786" fmla="*/ 1712087 h 1742635"/>
              <a:gd name="connsiteX15-787" fmla="*/ 2467294 w 4227562"/>
              <a:gd name="connsiteY15-788" fmla="*/ 148696 h 1742635"/>
              <a:gd name="connsiteX16-789" fmla="*/ 2464845 w 4227562"/>
              <a:gd name="connsiteY16-790" fmla="*/ 148370 h 1742635"/>
              <a:gd name="connsiteX0-791" fmla="*/ 1728245 w 4227562"/>
              <a:gd name="connsiteY0-792" fmla="*/ 1185 h 1742635"/>
              <a:gd name="connsiteX1-793" fmla="*/ 1728245 w 4227562"/>
              <a:gd name="connsiteY1-794" fmla="*/ 155874 h 1742635"/>
              <a:gd name="connsiteX2-795" fmla="*/ 1590814 w 4227562"/>
              <a:gd name="connsiteY2-796" fmla="*/ 186677 h 1742635"/>
              <a:gd name="connsiteX3-797" fmla="*/ 157294 w 4227562"/>
              <a:gd name="connsiteY3-798" fmla="*/ 1712087 h 1742635"/>
              <a:gd name="connsiteX4-799" fmla="*/ 152632 w 4227562"/>
              <a:gd name="connsiteY4-800" fmla="*/ 1742635 h 1742635"/>
              <a:gd name="connsiteX5-801" fmla="*/ 0 w 4227562"/>
              <a:gd name="connsiteY5-802" fmla="*/ 1742635 h 1742635"/>
              <a:gd name="connsiteX6-803" fmla="*/ 9308 w 4227562"/>
              <a:gd name="connsiteY6-804" fmla="*/ 1681644 h 1742635"/>
              <a:gd name="connsiteX7-805" fmla="*/ 1551258 w 4227562"/>
              <a:gd name="connsiteY7-806" fmla="*/ 40854 h 1742635"/>
              <a:gd name="connsiteX8-807" fmla="*/ 1728245 w 4227562"/>
              <a:gd name="connsiteY8-808" fmla="*/ 1185 h 1742635"/>
              <a:gd name="connsiteX9-809" fmla="*/ 2467294 w 4227562"/>
              <a:gd name="connsiteY9-810" fmla="*/ 148696 h 1742635"/>
              <a:gd name="connsiteX10-811" fmla="*/ 2494033 w 4227562"/>
              <a:gd name="connsiteY10-812" fmla="*/ 0 h 1742635"/>
              <a:gd name="connsiteX11-813" fmla="*/ 4218254 w 4227562"/>
              <a:gd name="connsiteY11-814" fmla="*/ 1681644 h 1742635"/>
              <a:gd name="connsiteX12-815" fmla="*/ 4227562 w 4227562"/>
              <a:gd name="connsiteY12-816" fmla="*/ 1742635 h 1742635"/>
              <a:gd name="connsiteX13-817" fmla="*/ 4074930 w 4227562"/>
              <a:gd name="connsiteY13-818" fmla="*/ 1742635 h 1742635"/>
              <a:gd name="connsiteX14-819" fmla="*/ 4070268 w 4227562"/>
              <a:gd name="connsiteY14-820" fmla="*/ 1712087 h 1742635"/>
              <a:gd name="connsiteX15-821" fmla="*/ 2467294 w 4227562"/>
              <a:gd name="connsiteY15-822" fmla="*/ 148696 h 1742635"/>
              <a:gd name="connsiteX0-823" fmla="*/ 1728245 w 4227562"/>
              <a:gd name="connsiteY0-824" fmla="*/ 1185 h 1742635"/>
              <a:gd name="connsiteX1-825" fmla="*/ 1728245 w 4227562"/>
              <a:gd name="connsiteY1-826" fmla="*/ 155874 h 1742635"/>
              <a:gd name="connsiteX2-827" fmla="*/ 1590814 w 4227562"/>
              <a:gd name="connsiteY2-828" fmla="*/ 186677 h 1742635"/>
              <a:gd name="connsiteX3-829" fmla="*/ 157294 w 4227562"/>
              <a:gd name="connsiteY3-830" fmla="*/ 1712087 h 1742635"/>
              <a:gd name="connsiteX4-831" fmla="*/ 152632 w 4227562"/>
              <a:gd name="connsiteY4-832" fmla="*/ 1742635 h 1742635"/>
              <a:gd name="connsiteX5-833" fmla="*/ 0 w 4227562"/>
              <a:gd name="connsiteY5-834" fmla="*/ 1742635 h 1742635"/>
              <a:gd name="connsiteX6-835" fmla="*/ 9308 w 4227562"/>
              <a:gd name="connsiteY6-836" fmla="*/ 1681644 h 1742635"/>
              <a:gd name="connsiteX7-837" fmla="*/ 1551258 w 4227562"/>
              <a:gd name="connsiteY7-838" fmla="*/ 40854 h 1742635"/>
              <a:gd name="connsiteX8-839" fmla="*/ 1728245 w 4227562"/>
              <a:gd name="connsiteY8-840" fmla="*/ 1185 h 1742635"/>
              <a:gd name="connsiteX9-841" fmla="*/ 2467294 w 4227562"/>
              <a:gd name="connsiteY9-842" fmla="*/ 148696 h 1742635"/>
              <a:gd name="connsiteX10-843" fmla="*/ 2494033 w 4227562"/>
              <a:gd name="connsiteY10-844" fmla="*/ 0 h 1742635"/>
              <a:gd name="connsiteX11-845" fmla="*/ 4218254 w 4227562"/>
              <a:gd name="connsiteY11-846" fmla="*/ 1681644 h 1742635"/>
              <a:gd name="connsiteX12-847" fmla="*/ 4227562 w 4227562"/>
              <a:gd name="connsiteY12-848" fmla="*/ 1742635 h 1742635"/>
              <a:gd name="connsiteX13-849" fmla="*/ 4074930 w 4227562"/>
              <a:gd name="connsiteY13-850" fmla="*/ 1742635 h 1742635"/>
              <a:gd name="connsiteX14-851" fmla="*/ 2467294 w 4227562"/>
              <a:gd name="connsiteY14-852" fmla="*/ 148696 h 1742635"/>
              <a:gd name="connsiteX0-853" fmla="*/ 1728245 w 4218254"/>
              <a:gd name="connsiteY0-854" fmla="*/ 1185 h 1742635"/>
              <a:gd name="connsiteX1-855" fmla="*/ 1728245 w 4218254"/>
              <a:gd name="connsiteY1-856" fmla="*/ 155874 h 1742635"/>
              <a:gd name="connsiteX2-857" fmla="*/ 1590814 w 4218254"/>
              <a:gd name="connsiteY2-858" fmla="*/ 186677 h 1742635"/>
              <a:gd name="connsiteX3-859" fmla="*/ 157294 w 4218254"/>
              <a:gd name="connsiteY3-860" fmla="*/ 1712087 h 1742635"/>
              <a:gd name="connsiteX4-861" fmla="*/ 152632 w 4218254"/>
              <a:gd name="connsiteY4-862" fmla="*/ 1742635 h 1742635"/>
              <a:gd name="connsiteX5-863" fmla="*/ 0 w 4218254"/>
              <a:gd name="connsiteY5-864" fmla="*/ 1742635 h 1742635"/>
              <a:gd name="connsiteX6-865" fmla="*/ 9308 w 4218254"/>
              <a:gd name="connsiteY6-866" fmla="*/ 1681644 h 1742635"/>
              <a:gd name="connsiteX7-867" fmla="*/ 1551258 w 4218254"/>
              <a:gd name="connsiteY7-868" fmla="*/ 40854 h 1742635"/>
              <a:gd name="connsiteX8-869" fmla="*/ 1728245 w 4218254"/>
              <a:gd name="connsiteY8-870" fmla="*/ 1185 h 1742635"/>
              <a:gd name="connsiteX9-871" fmla="*/ 2467294 w 4218254"/>
              <a:gd name="connsiteY9-872" fmla="*/ 148696 h 1742635"/>
              <a:gd name="connsiteX10-873" fmla="*/ 2494033 w 4218254"/>
              <a:gd name="connsiteY10-874" fmla="*/ 0 h 1742635"/>
              <a:gd name="connsiteX11-875" fmla="*/ 4218254 w 4218254"/>
              <a:gd name="connsiteY11-876" fmla="*/ 1681644 h 1742635"/>
              <a:gd name="connsiteX12-877" fmla="*/ 4074930 w 4218254"/>
              <a:gd name="connsiteY12-878" fmla="*/ 1742635 h 1742635"/>
              <a:gd name="connsiteX13-879" fmla="*/ 2467294 w 4218254"/>
              <a:gd name="connsiteY13-880" fmla="*/ 148696 h 1742635"/>
              <a:gd name="connsiteX0-881" fmla="*/ 1728245 w 4074941"/>
              <a:gd name="connsiteY0-882" fmla="*/ 1185 h 1742635"/>
              <a:gd name="connsiteX1-883" fmla="*/ 1728245 w 4074941"/>
              <a:gd name="connsiteY1-884" fmla="*/ 155874 h 1742635"/>
              <a:gd name="connsiteX2-885" fmla="*/ 1590814 w 4074941"/>
              <a:gd name="connsiteY2-886" fmla="*/ 186677 h 1742635"/>
              <a:gd name="connsiteX3-887" fmla="*/ 157294 w 4074941"/>
              <a:gd name="connsiteY3-888" fmla="*/ 1712087 h 1742635"/>
              <a:gd name="connsiteX4-889" fmla="*/ 152632 w 4074941"/>
              <a:gd name="connsiteY4-890" fmla="*/ 1742635 h 1742635"/>
              <a:gd name="connsiteX5-891" fmla="*/ 0 w 4074941"/>
              <a:gd name="connsiteY5-892" fmla="*/ 1742635 h 1742635"/>
              <a:gd name="connsiteX6-893" fmla="*/ 9308 w 4074941"/>
              <a:gd name="connsiteY6-894" fmla="*/ 1681644 h 1742635"/>
              <a:gd name="connsiteX7-895" fmla="*/ 1551258 w 4074941"/>
              <a:gd name="connsiteY7-896" fmla="*/ 40854 h 1742635"/>
              <a:gd name="connsiteX8-897" fmla="*/ 1728245 w 4074941"/>
              <a:gd name="connsiteY8-898" fmla="*/ 1185 h 1742635"/>
              <a:gd name="connsiteX9-899" fmla="*/ 2467294 w 4074941"/>
              <a:gd name="connsiteY9-900" fmla="*/ 148696 h 1742635"/>
              <a:gd name="connsiteX10-901" fmla="*/ 2494033 w 4074941"/>
              <a:gd name="connsiteY10-902" fmla="*/ 0 h 1742635"/>
              <a:gd name="connsiteX11-903" fmla="*/ 4074930 w 4074941"/>
              <a:gd name="connsiteY11-904" fmla="*/ 1742635 h 1742635"/>
              <a:gd name="connsiteX12-905" fmla="*/ 2467294 w 4074941"/>
              <a:gd name="connsiteY12-906" fmla="*/ 148696 h 1742635"/>
              <a:gd name="connsiteX0-907" fmla="*/ 1728245 w 2494033"/>
              <a:gd name="connsiteY0-908" fmla="*/ 1185 h 1742635"/>
              <a:gd name="connsiteX1-909" fmla="*/ 1728245 w 2494033"/>
              <a:gd name="connsiteY1-910" fmla="*/ 155874 h 1742635"/>
              <a:gd name="connsiteX2-911" fmla="*/ 1590814 w 2494033"/>
              <a:gd name="connsiteY2-912" fmla="*/ 186677 h 1742635"/>
              <a:gd name="connsiteX3-913" fmla="*/ 157294 w 2494033"/>
              <a:gd name="connsiteY3-914" fmla="*/ 1712087 h 1742635"/>
              <a:gd name="connsiteX4-915" fmla="*/ 152632 w 2494033"/>
              <a:gd name="connsiteY4-916" fmla="*/ 1742635 h 1742635"/>
              <a:gd name="connsiteX5-917" fmla="*/ 0 w 2494033"/>
              <a:gd name="connsiteY5-918" fmla="*/ 1742635 h 1742635"/>
              <a:gd name="connsiteX6-919" fmla="*/ 9308 w 2494033"/>
              <a:gd name="connsiteY6-920" fmla="*/ 1681644 h 1742635"/>
              <a:gd name="connsiteX7-921" fmla="*/ 1551258 w 2494033"/>
              <a:gd name="connsiteY7-922" fmla="*/ 40854 h 1742635"/>
              <a:gd name="connsiteX8-923" fmla="*/ 1728245 w 2494033"/>
              <a:gd name="connsiteY8-924" fmla="*/ 1185 h 1742635"/>
              <a:gd name="connsiteX9-925" fmla="*/ 2467294 w 2494033"/>
              <a:gd name="connsiteY9-926" fmla="*/ 148696 h 1742635"/>
              <a:gd name="connsiteX10-927" fmla="*/ 2494033 w 2494033"/>
              <a:gd name="connsiteY10-928" fmla="*/ 0 h 1742635"/>
              <a:gd name="connsiteX11-929" fmla="*/ 2467294 w 2494033"/>
              <a:gd name="connsiteY11-930" fmla="*/ 148696 h 1742635"/>
              <a:gd name="connsiteX0-931" fmla="*/ 1728245 w 1728245"/>
              <a:gd name="connsiteY0-932" fmla="*/ 0 h 1741450"/>
              <a:gd name="connsiteX1-933" fmla="*/ 1728245 w 1728245"/>
              <a:gd name="connsiteY1-934" fmla="*/ 154689 h 1741450"/>
              <a:gd name="connsiteX2-935" fmla="*/ 1590814 w 1728245"/>
              <a:gd name="connsiteY2-936" fmla="*/ 185492 h 1741450"/>
              <a:gd name="connsiteX3-937" fmla="*/ 157294 w 1728245"/>
              <a:gd name="connsiteY3-938" fmla="*/ 1710902 h 1741450"/>
              <a:gd name="connsiteX4-939" fmla="*/ 152632 w 1728245"/>
              <a:gd name="connsiteY4-940" fmla="*/ 1741450 h 1741450"/>
              <a:gd name="connsiteX5-941" fmla="*/ 0 w 1728245"/>
              <a:gd name="connsiteY5-942" fmla="*/ 1741450 h 1741450"/>
              <a:gd name="connsiteX6-943" fmla="*/ 9308 w 1728245"/>
              <a:gd name="connsiteY6-944" fmla="*/ 1680459 h 1741450"/>
              <a:gd name="connsiteX7-945" fmla="*/ 1551258 w 1728245"/>
              <a:gd name="connsiteY7-946" fmla="*/ 39669 h 1741450"/>
              <a:gd name="connsiteX8-947" fmla="*/ 1728245 w 1728245"/>
              <a:gd name="connsiteY8-948" fmla="*/ 0 h 17414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728245" h="1741450">
                <a:moveTo>
                  <a:pt x="1728245" y="0"/>
                </a:moveTo>
                <a:lnTo>
                  <a:pt x="1728245" y="154689"/>
                </a:lnTo>
                <a:lnTo>
                  <a:pt x="1590814" y="185492"/>
                </a:lnTo>
                <a:cubicBezTo>
                  <a:pt x="868518" y="380954"/>
                  <a:pt x="308597" y="971505"/>
                  <a:pt x="157294" y="1710902"/>
                </a:cubicBezTo>
                <a:lnTo>
                  <a:pt x="152632" y="1741450"/>
                </a:lnTo>
                <a:lnTo>
                  <a:pt x="0" y="1741450"/>
                </a:lnTo>
                <a:lnTo>
                  <a:pt x="9308" y="1680459"/>
                </a:lnTo>
                <a:cubicBezTo>
                  <a:pt x="172055" y="885136"/>
                  <a:pt x="774328" y="249916"/>
                  <a:pt x="1551258" y="39669"/>
                </a:cubicBezTo>
                <a:lnTo>
                  <a:pt x="1728245" y="0"/>
                </a:lnTo>
                <a:close/>
              </a:path>
            </a:pathLst>
          </a:cu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29"/>
          <p:cNvSpPr/>
          <p:nvPr/>
        </p:nvSpPr>
        <p:spPr>
          <a:xfrm rot="16200000">
            <a:off x="4363085" y="3996055"/>
            <a:ext cx="1421765" cy="1432560"/>
          </a:xfrm>
          <a:custGeom>
            <a:avLst/>
            <a:gdLst>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0 w 4229778"/>
              <a:gd name="connsiteY8" fmla="*/ 2483128 h 4236914"/>
              <a:gd name="connsiteX9" fmla="*/ 152633 w 4229778"/>
              <a:gd name="connsiteY9" fmla="*/ 2483128 h 4236914"/>
              <a:gd name="connsiteX10" fmla="*/ 158402 w 4229778"/>
              <a:gd name="connsiteY10" fmla="*/ 2520934 h 4236914"/>
              <a:gd name="connsiteX11" fmla="*/ 1591922 w 4229778"/>
              <a:gd name="connsiteY11" fmla="*/ 4046344 h 4236914"/>
              <a:gd name="connsiteX12" fmla="*/ 1729353 w 4229778"/>
              <a:gd name="connsiteY12" fmla="*/ 4077148 h 4236914"/>
              <a:gd name="connsiteX13" fmla="*/ 1729353 w 4229778"/>
              <a:gd name="connsiteY13" fmla="*/ 4231837 h 4236914"/>
              <a:gd name="connsiteX14" fmla="*/ 1552366 w 4229778"/>
              <a:gd name="connsiteY14" fmla="*/ 4192167 h 4236914"/>
              <a:gd name="connsiteX15" fmla="*/ 10416 w 4229778"/>
              <a:gd name="connsiteY15" fmla="*/ 2551377 h 4236914"/>
              <a:gd name="connsiteX16" fmla="*/ 1729353 w 4229778"/>
              <a:gd name="connsiteY16" fmla="*/ 5078 h 4236914"/>
              <a:gd name="connsiteX17" fmla="*/ 1729353 w 4229778"/>
              <a:gd name="connsiteY17" fmla="*/ 159767 h 4236914"/>
              <a:gd name="connsiteX18" fmla="*/ 1591922 w 4229778"/>
              <a:gd name="connsiteY18" fmla="*/ 190570 h 4236914"/>
              <a:gd name="connsiteX19" fmla="*/ 158402 w 4229778"/>
              <a:gd name="connsiteY19" fmla="*/ 1715980 h 4236914"/>
              <a:gd name="connsiteX20" fmla="*/ 153740 w 4229778"/>
              <a:gd name="connsiteY20" fmla="*/ 1746528 h 4236914"/>
              <a:gd name="connsiteX21" fmla="*/ 1108 w 4229778"/>
              <a:gd name="connsiteY21" fmla="*/ 1746528 h 4236914"/>
              <a:gd name="connsiteX22" fmla="*/ 10416 w 4229778"/>
              <a:gd name="connsiteY22" fmla="*/ 1685537 h 4236914"/>
              <a:gd name="connsiteX23" fmla="*/ 1552366 w 4229778"/>
              <a:gd name="connsiteY23" fmla="*/ 44747 h 4236914"/>
              <a:gd name="connsiteX24" fmla="*/ 2465953 w 4229778"/>
              <a:gd name="connsiteY24" fmla="*/ 0 h 4236914"/>
              <a:gd name="connsiteX25" fmla="*/ 2495141 w 4229778"/>
              <a:gd name="connsiteY25" fmla="*/ 3893 h 4236914"/>
              <a:gd name="connsiteX26" fmla="*/ 4219362 w 4229778"/>
              <a:gd name="connsiteY26" fmla="*/ 1685537 h 4236914"/>
              <a:gd name="connsiteX27" fmla="*/ 4228670 w 4229778"/>
              <a:gd name="connsiteY27" fmla="*/ 1746528 h 4236914"/>
              <a:gd name="connsiteX28" fmla="*/ 4076038 w 4229778"/>
              <a:gd name="connsiteY28" fmla="*/ 1746528 h 4236914"/>
              <a:gd name="connsiteX29" fmla="*/ 4071376 w 4229778"/>
              <a:gd name="connsiteY29" fmla="*/ 1715980 h 4236914"/>
              <a:gd name="connsiteX30" fmla="*/ 2468402 w 4229778"/>
              <a:gd name="connsiteY30" fmla="*/ 152589 h 4236914"/>
              <a:gd name="connsiteX31" fmla="*/ 2465953 w 4229778"/>
              <a:gd name="connsiteY31" fmla="*/ 152263 h 4236914"/>
              <a:gd name="connsiteX0-1" fmla="*/ 4077146 w 4229778"/>
              <a:gd name="connsiteY0-2" fmla="*/ 2483128 h 4236914"/>
              <a:gd name="connsiteX1-3" fmla="*/ 4229778 w 4229778"/>
              <a:gd name="connsiteY1-4" fmla="*/ 2483128 h 4236914"/>
              <a:gd name="connsiteX2-5" fmla="*/ 4219362 w 4229778"/>
              <a:gd name="connsiteY2-6" fmla="*/ 2551377 h 4236914"/>
              <a:gd name="connsiteX3-7" fmla="*/ 2495141 w 4229778"/>
              <a:gd name="connsiteY3-8" fmla="*/ 4233021 h 4236914"/>
              <a:gd name="connsiteX4-9" fmla="*/ 2465953 w 4229778"/>
              <a:gd name="connsiteY4-10" fmla="*/ 4236914 h 4236914"/>
              <a:gd name="connsiteX5-11" fmla="*/ 2465953 w 4229778"/>
              <a:gd name="connsiteY5-12" fmla="*/ 4084652 h 4236914"/>
              <a:gd name="connsiteX6-13" fmla="*/ 2468402 w 4229778"/>
              <a:gd name="connsiteY6-14" fmla="*/ 4084325 h 4236914"/>
              <a:gd name="connsiteX7-15" fmla="*/ 4071376 w 4229778"/>
              <a:gd name="connsiteY7-16" fmla="*/ 2520934 h 4236914"/>
              <a:gd name="connsiteX8-17" fmla="*/ 4077146 w 4229778"/>
              <a:gd name="connsiteY8-18" fmla="*/ 2483128 h 4236914"/>
              <a:gd name="connsiteX9-19" fmla="*/ 0 w 4229778"/>
              <a:gd name="connsiteY9-20" fmla="*/ 2483128 h 4236914"/>
              <a:gd name="connsiteX10-21" fmla="*/ 152633 w 4229778"/>
              <a:gd name="connsiteY10-22" fmla="*/ 2483128 h 4236914"/>
              <a:gd name="connsiteX11-23" fmla="*/ 1591922 w 4229778"/>
              <a:gd name="connsiteY11-24" fmla="*/ 4046344 h 4236914"/>
              <a:gd name="connsiteX12-25" fmla="*/ 1729353 w 4229778"/>
              <a:gd name="connsiteY12-26" fmla="*/ 4077148 h 4236914"/>
              <a:gd name="connsiteX13-27" fmla="*/ 1729353 w 4229778"/>
              <a:gd name="connsiteY13-28" fmla="*/ 4231837 h 4236914"/>
              <a:gd name="connsiteX14-29" fmla="*/ 1552366 w 4229778"/>
              <a:gd name="connsiteY14-30" fmla="*/ 4192167 h 4236914"/>
              <a:gd name="connsiteX15-31" fmla="*/ 10416 w 4229778"/>
              <a:gd name="connsiteY15-32" fmla="*/ 2551377 h 4236914"/>
              <a:gd name="connsiteX16-33" fmla="*/ 0 w 4229778"/>
              <a:gd name="connsiteY16-34" fmla="*/ 2483128 h 4236914"/>
              <a:gd name="connsiteX17-35" fmla="*/ 1729353 w 4229778"/>
              <a:gd name="connsiteY17-36" fmla="*/ 5078 h 4236914"/>
              <a:gd name="connsiteX18-37" fmla="*/ 1729353 w 4229778"/>
              <a:gd name="connsiteY18-38" fmla="*/ 159767 h 4236914"/>
              <a:gd name="connsiteX19-39" fmla="*/ 1591922 w 4229778"/>
              <a:gd name="connsiteY19-40" fmla="*/ 190570 h 4236914"/>
              <a:gd name="connsiteX20-41" fmla="*/ 158402 w 4229778"/>
              <a:gd name="connsiteY20-42" fmla="*/ 1715980 h 4236914"/>
              <a:gd name="connsiteX21-43" fmla="*/ 153740 w 4229778"/>
              <a:gd name="connsiteY21-44" fmla="*/ 1746528 h 4236914"/>
              <a:gd name="connsiteX22-45" fmla="*/ 1108 w 4229778"/>
              <a:gd name="connsiteY22-46" fmla="*/ 1746528 h 4236914"/>
              <a:gd name="connsiteX23-47" fmla="*/ 10416 w 4229778"/>
              <a:gd name="connsiteY23-48" fmla="*/ 1685537 h 4236914"/>
              <a:gd name="connsiteX24-49" fmla="*/ 1552366 w 4229778"/>
              <a:gd name="connsiteY24-50" fmla="*/ 44747 h 4236914"/>
              <a:gd name="connsiteX25-51" fmla="*/ 1729353 w 4229778"/>
              <a:gd name="connsiteY25-52" fmla="*/ 5078 h 4236914"/>
              <a:gd name="connsiteX26-53" fmla="*/ 2465953 w 4229778"/>
              <a:gd name="connsiteY26-54" fmla="*/ 0 h 4236914"/>
              <a:gd name="connsiteX27-55" fmla="*/ 2495141 w 4229778"/>
              <a:gd name="connsiteY27-56" fmla="*/ 3893 h 4236914"/>
              <a:gd name="connsiteX28-57" fmla="*/ 4219362 w 4229778"/>
              <a:gd name="connsiteY28-58" fmla="*/ 1685537 h 4236914"/>
              <a:gd name="connsiteX29-59" fmla="*/ 4228670 w 4229778"/>
              <a:gd name="connsiteY29-60" fmla="*/ 1746528 h 4236914"/>
              <a:gd name="connsiteX30-61" fmla="*/ 4076038 w 4229778"/>
              <a:gd name="connsiteY30-62" fmla="*/ 1746528 h 4236914"/>
              <a:gd name="connsiteX31-63" fmla="*/ 4071376 w 4229778"/>
              <a:gd name="connsiteY31-64" fmla="*/ 1715980 h 4236914"/>
              <a:gd name="connsiteX32" fmla="*/ 2468402 w 4229778"/>
              <a:gd name="connsiteY32" fmla="*/ 152589 h 4236914"/>
              <a:gd name="connsiteX33" fmla="*/ 2465953 w 4229778"/>
              <a:gd name="connsiteY33" fmla="*/ 152263 h 4236914"/>
              <a:gd name="connsiteX34" fmla="*/ 2465953 w 4229778"/>
              <a:gd name="connsiteY34" fmla="*/ 0 h 4236914"/>
              <a:gd name="connsiteX0-65" fmla="*/ 4077146 w 4229778"/>
              <a:gd name="connsiteY0-66" fmla="*/ 2483128 h 4236914"/>
              <a:gd name="connsiteX1-67" fmla="*/ 4229778 w 4229778"/>
              <a:gd name="connsiteY1-68" fmla="*/ 2483128 h 4236914"/>
              <a:gd name="connsiteX2-69" fmla="*/ 4219362 w 4229778"/>
              <a:gd name="connsiteY2-70" fmla="*/ 2551377 h 4236914"/>
              <a:gd name="connsiteX3-71" fmla="*/ 2495141 w 4229778"/>
              <a:gd name="connsiteY3-72" fmla="*/ 4233021 h 4236914"/>
              <a:gd name="connsiteX4-73" fmla="*/ 2465953 w 4229778"/>
              <a:gd name="connsiteY4-74" fmla="*/ 4236914 h 4236914"/>
              <a:gd name="connsiteX5-75" fmla="*/ 2465953 w 4229778"/>
              <a:gd name="connsiteY5-76" fmla="*/ 4084652 h 4236914"/>
              <a:gd name="connsiteX6-77" fmla="*/ 2468402 w 4229778"/>
              <a:gd name="connsiteY6-78" fmla="*/ 4084325 h 4236914"/>
              <a:gd name="connsiteX7-79" fmla="*/ 4071376 w 4229778"/>
              <a:gd name="connsiteY7-80" fmla="*/ 2520934 h 4236914"/>
              <a:gd name="connsiteX8-81" fmla="*/ 4077146 w 4229778"/>
              <a:gd name="connsiteY8-82" fmla="*/ 2483128 h 4236914"/>
              <a:gd name="connsiteX9-83" fmla="*/ 0 w 4229778"/>
              <a:gd name="connsiteY9-84" fmla="*/ 2483128 h 4236914"/>
              <a:gd name="connsiteX10-85" fmla="*/ 1591922 w 4229778"/>
              <a:gd name="connsiteY10-86" fmla="*/ 4046344 h 4236914"/>
              <a:gd name="connsiteX11-87" fmla="*/ 1729353 w 4229778"/>
              <a:gd name="connsiteY11-88" fmla="*/ 4077148 h 4236914"/>
              <a:gd name="connsiteX12-89" fmla="*/ 1729353 w 4229778"/>
              <a:gd name="connsiteY12-90" fmla="*/ 4231837 h 4236914"/>
              <a:gd name="connsiteX13-91" fmla="*/ 1552366 w 4229778"/>
              <a:gd name="connsiteY13-92" fmla="*/ 4192167 h 4236914"/>
              <a:gd name="connsiteX14-93" fmla="*/ 10416 w 4229778"/>
              <a:gd name="connsiteY14-94" fmla="*/ 2551377 h 4236914"/>
              <a:gd name="connsiteX15-95" fmla="*/ 0 w 4229778"/>
              <a:gd name="connsiteY15-96" fmla="*/ 2483128 h 4236914"/>
              <a:gd name="connsiteX16-97" fmla="*/ 1729353 w 4229778"/>
              <a:gd name="connsiteY16-98" fmla="*/ 5078 h 4236914"/>
              <a:gd name="connsiteX17-99" fmla="*/ 1729353 w 4229778"/>
              <a:gd name="connsiteY17-100" fmla="*/ 159767 h 4236914"/>
              <a:gd name="connsiteX18-101" fmla="*/ 1591922 w 4229778"/>
              <a:gd name="connsiteY18-102" fmla="*/ 190570 h 4236914"/>
              <a:gd name="connsiteX19-103" fmla="*/ 158402 w 4229778"/>
              <a:gd name="connsiteY19-104" fmla="*/ 1715980 h 4236914"/>
              <a:gd name="connsiteX20-105" fmla="*/ 153740 w 4229778"/>
              <a:gd name="connsiteY20-106" fmla="*/ 1746528 h 4236914"/>
              <a:gd name="connsiteX21-107" fmla="*/ 1108 w 4229778"/>
              <a:gd name="connsiteY21-108" fmla="*/ 1746528 h 4236914"/>
              <a:gd name="connsiteX22-109" fmla="*/ 10416 w 4229778"/>
              <a:gd name="connsiteY22-110" fmla="*/ 1685537 h 4236914"/>
              <a:gd name="connsiteX23-111" fmla="*/ 1552366 w 4229778"/>
              <a:gd name="connsiteY23-112" fmla="*/ 44747 h 4236914"/>
              <a:gd name="connsiteX24-113" fmla="*/ 1729353 w 4229778"/>
              <a:gd name="connsiteY24-114" fmla="*/ 5078 h 4236914"/>
              <a:gd name="connsiteX25-115" fmla="*/ 2465953 w 4229778"/>
              <a:gd name="connsiteY25-116" fmla="*/ 0 h 4236914"/>
              <a:gd name="connsiteX26-117" fmla="*/ 2495141 w 4229778"/>
              <a:gd name="connsiteY26-118" fmla="*/ 3893 h 4236914"/>
              <a:gd name="connsiteX27-119" fmla="*/ 4219362 w 4229778"/>
              <a:gd name="connsiteY27-120" fmla="*/ 1685537 h 4236914"/>
              <a:gd name="connsiteX28-121" fmla="*/ 4228670 w 4229778"/>
              <a:gd name="connsiteY28-122" fmla="*/ 1746528 h 4236914"/>
              <a:gd name="connsiteX29-123" fmla="*/ 4076038 w 4229778"/>
              <a:gd name="connsiteY29-124" fmla="*/ 1746528 h 4236914"/>
              <a:gd name="connsiteX30-125" fmla="*/ 4071376 w 4229778"/>
              <a:gd name="connsiteY30-126" fmla="*/ 1715980 h 4236914"/>
              <a:gd name="connsiteX31-127" fmla="*/ 2468402 w 4229778"/>
              <a:gd name="connsiteY31-128" fmla="*/ 152589 h 4236914"/>
              <a:gd name="connsiteX32-129" fmla="*/ 2465953 w 4229778"/>
              <a:gd name="connsiteY32-130" fmla="*/ 152263 h 4236914"/>
              <a:gd name="connsiteX33-131" fmla="*/ 2465953 w 4229778"/>
              <a:gd name="connsiteY33-132" fmla="*/ 0 h 4236914"/>
              <a:gd name="connsiteX0-133" fmla="*/ 4076038 w 4228670"/>
              <a:gd name="connsiteY0-134" fmla="*/ 2483128 h 4236914"/>
              <a:gd name="connsiteX1-135" fmla="*/ 4228670 w 4228670"/>
              <a:gd name="connsiteY1-136" fmla="*/ 2483128 h 4236914"/>
              <a:gd name="connsiteX2-137" fmla="*/ 4218254 w 4228670"/>
              <a:gd name="connsiteY2-138" fmla="*/ 2551377 h 4236914"/>
              <a:gd name="connsiteX3-139" fmla="*/ 2494033 w 4228670"/>
              <a:gd name="connsiteY3-140" fmla="*/ 4233021 h 4236914"/>
              <a:gd name="connsiteX4-141" fmla="*/ 2464845 w 4228670"/>
              <a:gd name="connsiteY4-142" fmla="*/ 4236914 h 4236914"/>
              <a:gd name="connsiteX5-143" fmla="*/ 2464845 w 4228670"/>
              <a:gd name="connsiteY5-144" fmla="*/ 4084652 h 4236914"/>
              <a:gd name="connsiteX6-145" fmla="*/ 2467294 w 4228670"/>
              <a:gd name="connsiteY6-146" fmla="*/ 4084325 h 4236914"/>
              <a:gd name="connsiteX7-147" fmla="*/ 4070268 w 4228670"/>
              <a:gd name="connsiteY7-148" fmla="*/ 2520934 h 4236914"/>
              <a:gd name="connsiteX8-149" fmla="*/ 4076038 w 4228670"/>
              <a:gd name="connsiteY8-150" fmla="*/ 2483128 h 4236914"/>
              <a:gd name="connsiteX9-151" fmla="*/ 9308 w 4228670"/>
              <a:gd name="connsiteY9-152" fmla="*/ 2551377 h 4236914"/>
              <a:gd name="connsiteX10-153" fmla="*/ 1590814 w 4228670"/>
              <a:gd name="connsiteY10-154" fmla="*/ 4046344 h 4236914"/>
              <a:gd name="connsiteX11-155" fmla="*/ 1728245 w 4228670"/>
              <a:gd name="connsiteY11-156" fmla="*/ 4077148 h 4236914"/>
              <a:gd name="connsiteX12-157" fmla="*/ 1728245 w 4228670"/>
              <a:gd name="connsiteY12-158" fmla="*/ 4231837 h 4236914"/>
              <a:gd name="connsiteX13-159" fmla="*/ 1551258 w 4228670"/>
              <a:gd name="connsiteY13-160" fmla="*/ 4192167 h 4236914"/>
              <a:gd name="connsiteX14-161" fmla="*/ 9308 w 4228670"/>
              <a:gd name="connsiteY14-162" fmla="*/ 2551377 h 4236914"/>
              <a:gd name="connsiteX15-163" fmla="*/ 1728245 w 4228670"/>
              <a:gd name="connsiteY15-164" fmla="*/ 5078 h 4236914"/>
              <a:gd name="connsiteX16-165" fmla="*/ 1728245 w 4228670"/>
              <a:gd name="connsiteY16-166" fmla="*/ 159767 h 4236914"/>
              <a:gd name="connsiteX17-167" fmla="*/ 1590814 w 4228670"/>
              <a:gd name="connsiteY17-168" fmla="*/ 190570 h 4236914"/>
              <a:gd name="connsiteX18-169" fmla="*/ 157294 w 4228670"/>
              <a:gd name="connsiteY18-170" fmla="*/ 1715980 h 4236914"/>
              <a:gd name="connsiteX19-171" fmla="*/ 152632 w 4228670"/>
              <a:gd name="connsiteY19-172" fmla="*/ 1746528 h 4236914"/>
              <a:gd name="connsiteX20-173" fmla="*/ 0 w 4228670"/>
              <a:gd name="connsiteY20-174" fmla="*/ 1746528 h 4236914"/>
              <a:gd name="connsiteX21-175" fmla="*/ 9308 w 4228670"/>
              <a:gd name="connsiteY21-176" fmla="*/ 1685537 h 4236914"/>
              <a:gd name="connsiteX22-177" fmla="*/ 1551258 w 4228670"/>
              <a:gd name="connsiteY22-178" fmla="*/ 44747 h 4236914"/>
              <a:gd name="connsiteX23-179" fmla="*/ 1728245 w 4228670"/>
              <a:gd name="connsiteY23-180" fmla="*/ 5078 h 4236914"/>
              <a:gd name="connsiteX24-181" fmla="*/ 2464845 w 4228670"/>
              <a:gd name="connsiteY24-182" fmla="*/ 0 h 4236914"/>
              <a:gd name="connsiteX25-183" fmla="*/ 2494033 w 4228670"/>
              <a:gd name="connsiteY25-184" fmla="*/ 3893 h 4236914"/>
              <a:gd name="connsiteX26-185" fmla="*/ 4218254 w 4228670"/>
              <a:gd name="connsiteY26-186" fmla="*/ 1685537 h 4236914"/>
              <a:gd name="connsiteX27-187" fmla="*/ 4227562 w 4228670"/>
              <a:gd name="connsiteY27-188" fmla="*/ 1746528 h 4236914"/>
              <a:gd name="connsiteX28-189" fmla="*/ 4074930 w 4228670"/>
              <a:gd name="connsiteY28-190" fmla="*/ 1746528 h 4236914"/>
              <a:gd name="connsiteX29-191" fmla="*/ 4070268 w 4228670"/>
              <a:gd name="connsiteY29-192" fmla="*/ 1715980 h 4236914"/>
              <a:gd name="connsiteX30-193" fmla="*/ 2467294 w 4228670"/>
              <a:gd name="connsiteY30-194" fmla="*/ 152589 h 4236914"/>
              <a:gd name="connsiteX31-195" fmla="*/ 2464845 w 4228670"/>
              <a:gd name="connsiteY31-196" fmla="*/ 152263 h 4236914"/>
              <a:gd name="connsiteX32-197" fmla="*/ 2464845 w 4228670"/>
              <a:gd name="connsiteY32-198" fmla="*/ 0 h 4236914"/>
              <a:gd name="connsiteX0-199" fmla="*/ 4076038 w 4228670"/>
              <a:gd name="connsiteY0-200" fmla="*/ 2483128 h 4236914"/>
              <a:gd name="connsiteX1-201" fmla="*/ 4228670 w 4228670"/>
              <a:gd name="connsiteY1-202" fmla="*/ 2483128 h 4236914"/>
              <a:gd name="connsiteX2-203" fmla="*/ 4218254 w 4228670"/>
              <a:gd name="connsiteY2-204" fmla="*/ 2551377 h 4236914"/>
              <a:gd name="connsiteX3-205" fmla="*/ 2494033 w 4228670"/>
              <a:gd name="connsiteY3-206" fmla="*/ 4233021 h 4236914"/>
              <a:gd name="connsiteX4-207" fmla="*/ 2464845 w 4228670"/>
              <a:gd name="connsiteY4-208" fmla="*/ 4236914 h 4236914"/>
              <a:gd name="connsiteX5-209" fmla="*/ 2464845 w 4228670"/>
              <a:gd name="connsiteY5-210" fmla="*/ 4084652 h 4236914"/>
              <a:gd name="connsiteX6-211" fmla="*/ 2467294 w 4228670"/>
              <a:gd name="connsiteY6-212" fmla="*/ 4084325 h 4236914"/>
              <a:gd name="connsiteX7-213" fmla="*/ 4070268 w 4228670"/>
              <a:gd name="connsiteY7-214" fmla="*/ 2520934 h 4236914"/>
              <a:gd name="connsiteX8-215" fmla="*/ 4076038 w 4228670"/>
              <a:gd name="connsiteY8-216" fmla="*/ 2483128 h 4236914"/>
              <a:gd name="connsiteX9-217" fmla="*/ 1551258 w 4228670"/>
              <a:gd name="connsiteY9-218" fmla="*/ 4192167 h 4236914"/>
              <a:gd name="connsiteX10-219" fmla="*/ 1590814 w 4228670"/>
              <a:gd name="connsiteY10-220" fmla="*/ 4046344 h 4236914"/>
              <a:gd name="connsiteX11-221" fmla="*/ 1728245 w 4228670"/>
              <a:gd name="connsiteY11-222" fmla="*/ 4077148 h 4236914"/>
              <a:gd name="connsiteX12-223" fmla="*/ 1728245 w 4228670"/>
              <a:gd name="connsiteY12-224" fmla="*/ 4231837 h 4236914"/>
              <a:gd name="connsiteX13-225" fmla="*/ 1551258 w 4228670"/>
              <a:gd name="connsiteY13-226" fmla="*/ 4192167 h 4236914"/>
              <a:gd name="connsiteX14-227" fmla="*/ 1728245 w 4228670"/>
              <a:gd name="connsiteY14-228" fmla="*/ 5078 h 4236914"/>
              <a:gd name="connsiteX15-229" fmla="*/ 1728245 w 4228670"/>
              <a:gd name="connsiteY15-230" fmla="*/ 159767 h 4236914"/>
              <a:gd name="connsiteX16-231" fmla="*/ 1590814 w 4228670"/>
              <a:gd name="connsiteY16-232" fmla="*/ 190570 h 4236914"/>
              <a:gd name="connsiteX17-233" fmla="*/ 157294 w 4228670"/>
              <a:gd name="connsiteY17-234" fmla="*/ 1715980 h 4236914"/>
              <a:gd name="connsiteX18-235" fmla="*/ 152632 w 4228670"/>
              <a:gd name="connsiteY18-236" fmla="*/ 1746528 h 4236914"/>
              <a:gd name="connsiteX19-237" fmla="*/ 0 w 4228670"/>
              <a:gd name="connsiteY19-238" fmla="*/ 1746528 h 4236914"/>
              <a:gd name="connsiteX20-239" fmla="*/ 9308 w 4228670"/>
              <a:gd name="connsiteY20-240" fmla="*/ 1685537 h 4236914"/>
              <a:gd name="connsiteX21-241" fmla="*/ 1551258 w 4228670"/>
              <a:gd name="connsiteY21-242" fmla="*/ 44747 h 4236914"/>
              <a:gd name="connsiteX22-243" fmla="*/ 1728245 w 4228670"/>
              <a:gd name="connsiteY22-244" fmla="*/ 5078 h 4236914"/>
              <a:gd name="connsiteX23-245" fmla="*/ 2464845 w 4228670"/>
              <a:gd name="connsiteY23-246" fmla="*/ 0 h 4236914"/>
              <a:gd name="connsiteX24-247" fmla="*/ 2494033 w 4228670"/>
              <a:gd name="connsiteY24-248" fmla="*/ 3893 h 4236914"/>
              <a:gd name="connsiteX25-249" fmla="*/ 4218254 w 4228670"/>
              <a:gd name="connsiteY25-250" fmla="*/ 1685537 h 4236914"/>
              <a:gd name="connsiteX26-251" fmla="*/ 4227562 w 4228670"/>
              <a:gd name="connsiteY26-252" fmla="*/ 1746528 h 4236914"/>
              <a:gd name="connsiteX27-253" fmla="*/ 4074930 w 4228670"/>
              <a:gd name="connsiteY27-254" fmla="*/ 1746528 h 4236914"/>
              <a:gd name="connsiteX28-255" fmla="*/ 4070268 w 4228670"/>
              <a:gd name="connsiteY28-256" fmla="*/ 1715980 h 4236914"/>
              <a:gd name="connsiteX29-257" fmla="*/ 2467294 w 4228670"/>
              <a:gd name="connsiteY29-258" fmla="*/ 152589 h 4236914"/>
              <a:gd name="connsiteX30-259" fmla="*/ 2464845 w 4228670"/>
              <a:gd name="connsiteY30-260" fmla="*/ 152263 h 4236914"/>
              <a:gd name="connsiteX31-261" fmla="*/ 2464845 w 4228670"/>
              <a:gd name="connsiteY31-262" fmla="*/ 0 h 4236914"/>
              <a:gd name="connsiteX0-263" fmla="*/ 4076038 w 4228670"/>
              <a:gd name="connsiteY0-264" fmla="*/ 2483128 h 4236914"/>
              <a:gd name="connsiteX1-265" fmla="*/ 4228670 w 4228670"/>
              <a:gd name="connsiteY1-266" fmla="*/ 2483128 h 4236914"/>
              <a:gd name="connsiteX2-267" fmla="*/ 4218254 w 4228670"/>
              <a:gd name="connsiteY2-268" fmla="*/ 2551377 h 4236914"/>
              <a:gd name="connsiteX3-269" fmla="*/ 2494033 w 4228670"/>
              <a:gd name="connsiteY3-270" fmla="*/ 4233021 h 4236914"/>
              <a:gd name="connsiteX4-271" fmla="*/ 2464845 w 4228670"/>
              <a:gd name="connsiteY4-272" fmla="*/ 4236914 h 4236914"/>
              <a:gd name="connsiteX5-273" fmla="*/ 2464845 w 4228670"/>
              <a:gd name="connsiteY5-274" fmla="*/ 4084652 h 4236914"/>
              <a:gd name="connsiteX6-275" fmla="*/ 2467294 w 4228670"/>
              <a:gd name="connsiteY6-276" fmla="*/ 4084325 h 4236914"/>
              <a:gd name="connsiteX7-277" fmla="*/ 4070268 w 4228670"/>
              <a:gd name="connsiteY7-278" fmla="*/ 2520934 h 4236914"/>
              <a:gd name="connsiteX8-279" fmla="*/ 4076038 w 4228670"/>
              <a:gd name="connsiteY8-280" fmla="*/ 2483128 h 4236914"/>
              <a:gd name="connsiteX9-281" fmla="*/ 1551258 w 4228670"/>
              <a:gd name="connsiteY9-282" fmla="*/ 4192167 h 4236914"/>
              <a:gd name="connsiteX10-283" fmla="*/ 1728245 w 4228670"/>
              <a:gd name="connsiteY10-284" fmla="*/ 4077148 h 4236914"/>
              <a:gd name="connsiteX11-285" fmla="*/ 1728245 w 4228670"/>
              <a:gd name="connsiteY11-286" fmla="*/ 4231837 h 4236914"/>
              <a:gd name="connsiteX12-287" fmla="*/ 1551258 w 4228670"/>
              <a:gd name="connsiteY12-288" fmla="*/ 4192167 h 4236914"/>
              <a:gd name="connsiteX13-289" fmla="*/ 1728245 w 4228670"/>
              <a:gd name="connsiteY13-290" fmla="*/ 5078 h 4236914"/>
              <a:gd name="connsiteX14-291" fmla="*/ 1728245 w 4228670"/>
              <a:gd name="connsiteY14-292" fmla="*/ 159767 h 4236914"/>
              <a:gd name="connsiteX15-293" fmla="*/ 1590814 w 4228670"/>
              <a:gd name="connsiteY15-294" fmla="*/ 190570 h 4236914"/>
              <a:gd name="connsiteX16-295" fmla="*/ 157294 w 4228670"/>
              <a:gd name="connsiteY16-296" fmla="*/ 1715980 h 4236914"/>
              <a:gd name="connsiteX17-297" fmla="*/ 152632 w 4228670"/>
              <a:gd name="connsiteY17-298" fmla="*/ 1746528 h 4236914"/>
              <a:gd name="connsiteX18-299" fmla="*/ 0 w 4228670"/>
              <a:gd name="connsiteY18-300" fmla="*/ 1746528 h 4236914"/>
              <a:gd name="connsiteX19-301" fmla="*/ 9308 w 4228670"/>
              <a:gd name="connsiteY19-302" fmla="*/ 1685537 h 4236914"/>
              <a:gd name="connsiteX20-303" fmla="*/ 1551258 w 4228670"/>
              <a:gd name="connsiteY20-304" fmla="*/ 44747 h 4236914"/>
              <a:gd name="connsiteX21-305" fmla="*/ 1728245 w 4228670"/>
              <a:gd name="connsiteY21-306" fmla="*/ 5078 h 4236914"/>
              <a:gd name="connsiteX22-307" fmla="*/ 2464845 w 4228670"/>
              <a:gd name="connsiteY22-308" fmla="*/ 0 h 4236914"/>
              <a:gd name="connsiteX23-309" fmla="*/ 2494033 w 4228670"/>
              <a:gd name="connsiteY23-310" fmla="*/ 3893 h 4236914"/>
              <a:gd name="connsiteX24-311" fmla="*/ 4218254 w 4228670"/>
              <a:gd name="connsiteY24-312" fmla="*/ 1685537 h 4236914"/>
              <a:gd name="connsiteX25-313" fmla="*/ 4227562 w 4228670"/>
              <a:gd name="connsiteY25-314" fmla="*/ 1746528 h 4236914"/>
              <a:gd name="connsiteX26-315" fmla="*/ 4074930 w 4228670"/>
              <a:gd name="connsiteY26-316" fmla="*/ 1746528 h 4236914"/>
              <a:gd name="connsiteX27-317" fmla="*/ 4070268 w 4228670"/>
              <a:gd name="connsiteY27-318" fmla="*/ 1715980 h 4236914"/>
              <a:gd name="connsiteX28-319" fmla="*/ 2467294 w 4228670"/>
              <a:gd name="connsiteY28-320" fmla="*/ 152589 h 4236914"/>
              <a:gd name="connsiteX29-321" fmla="*/ 2464845 w 4228670"/>
              <a:gd name="connsiteY29-322" fmla="*/ 152263 h 4236914"/>
              <a:gd name="connsiteX30-323" fmla="*/ 2464845 w 4228670"/>
              <a:gd name="connsiteY30-324" fmla="*/ 0 h 4236914"/>
              <a:gd name="connsiteX0-325" fmla="*/ 4076038 w 4228670"/>
              <a:gd name="connsiteY0-326" fmla="*/ 2483128 h 4236914"/>
              <a:gd name="connsiteX1-327" fmla="*/ 4228670 w 4228670"/>
              <a:gd name="connsiteY1-328" fmla="*/ 2483128 h 4236914"/>
              <a:gd name="connsiteX2-329" fmla="*/ 4218254 w 4228670"/>
              <a:gd name="connsiteY2-330" fmla="*/ 2551377 h 4236914"/>
              <a:gd name="connsiteX3-331" fmla="*/ 2494033 w 4228670"/>
              <a:gd name="connsiteY3-332" fmla="*/ 4233021 h 4236914"/>
              <a:gd name="connsiteX4-333" fmla="*/ 2464845 w 4228670"/>
              <a:gd name="connsiteY4-334" fmla="*/ 4236914 h 4236914"/>
              <a:gd name="connsiteX5-335" fmla="*/ 2464845 w 4228670"/>
              <a:gd name="connsiteY5-336" fmla="*/ 4084652 h 4236914"/>
              <a:gd name="connsiteX6-337" fmla="*/ 2467294 w 4228670"/>
              <a:gd name="connsiteY6-338" fmla="*/ 4084325 h 4236914"/>
              <a:gd name="connsiteX7-339" fmla="*/ 4070268 w 4228670"/>
              <a:gd name="connsiteY7-340" fmla="*/ 2520934 h 4236914"/>
              <a:gd name="connsiteX8-341" fmla="*/ 4076038 w 4228670"/>
              <a:gd name="connsiteY8-342" fmla="*/ 2483128 h 4236914"/>
              <a:gd name="connsiteX9-343" fmla="*/ 1551258 w 4228670"/>
              <a:gd name="connsiteY9-344" fmla="*/ 4192167 h 4236914"/>
              <a:gd name="connsiteX10-345" fmla="*/ 1728245 w 4228670"/>
              <a:gd name="connsiteY10-346" fmla="*/ 4231837 h 4236914"/>
              <a:gd name="connsiteX11-347" fmla="*/ 1551258 w 4228670"/>
              <a:gd name="connsiteY11-348" fmla="*/ 4192167 h 4236914"/>
              <a:gd name="connsiteX12-349" fmla="*/ 1728245 w 4228670"/>
              <a:gd name="connsiteY12-350" fmla="*/ 5078 h 4236914"/>
              <a:gd name="connsiteX13-351" fmla="*/ 1728245 w 4228670"/>
              <a:gd name="connsiteY13-352" fmla="*/ 159767 h 4236914"/>
              <a:gd name="connsiteX14-353" fmla="*/ 1590814 w 4228670"/>
              <a:gd name="connsiteY14-354" fmla="*/ 190570 h 4236914"/>
              <a:gd name="connsiteX15-355" fmla="*/ 157294 w 4228670"/>
              <a:gd name="connsiteY15-356" fmla="*/ 1715980 h 4236914"/>
              <a:gd name="connsiteX16-357" fmla="*/ 152632 w 4228670"/>
              <a:gd name="connsiteY16-358" fmla="*/ 1746528 h 4236914"/>
              <a:gd name="connsiteX17-359" fmla="*/ 0 w 4228670"/>
              <a:gd name="connsiteY17-360" fmla="*/ 1746528 h 4236914"/>
              <a:gd name="connsiteX18-361" fmla="*/ 9308 w 4228670"/>
              <a:gd name="connsiteY18-362" fmla="*/ 1685537 h 4236914"/>
              <a:gd name="connsiteX19-363" fmla="*/ 1551258 w 4228670"/>
              <a:gd name="connsiteY19-364" fmla="*/ 44747 h 4236914"/>
              <a:gd name="connsiteX20-365" fmla="*/ 1728245 w 4228670"/>
              <a:gd name="connsiteY20-366" fmla="*/ 5078 h 4236914"/>
              <a:gd name="connsiteX21-367" fmla="*/ 2464845 w 4228670"/>
              <a:gd name="connsiteY21-368" fmla="*/ 0 h 4236914"/>
              <a:gd name="connsiteX22-369" fmla="*/ 2494033 w 4228670"/>
              <a:gd name="connsiteY22-370" fmla="*/ 3893 h 4236914"/>
              <a:gd name="connsiteX23-371" fmla="*/ 4218254 w 4228670"/>
              <a:gd name="connsiteY23-372" fmla="*/ 1685537 h 4236914"/>
              <a:gd name="connsiteX24-373" fmla="*/ 4227562 w 4228670"/>
              <a:gd name="connsiteY24-374" fmla="*/ 1746528 h 4236914"/>
              <a:gd name="connsiteX25-375" fmla="*/ 4074930 w 4228670"/>
              <a:gd name="connsiteY25-376" fmla="*/ 1746528 h 4236914"/>
              <a:gd name="connsiteX26-377" fmla="*/ 4070268 w 4228670"/>
              <a:gd name="connsiteY26-378" fmla="*/ 1715980 h 4236914"/>
              <a:gd name="connsiteX27-379" fmla="*/ 2467294 w 4228670"/>
              <a:gd name="connsiteY27-380" fmla="*/ 152589 h 4236914"/>
              <a:gd name="connsiteX28-381" fmla="*/ 2464845 w 4228670"/>
              <a:gd name="connsiteY28-382" fmla="*/ 152263 h 4236914"/>
              <a:gd name="connsiteX29-383" fmla="*/ 2464845 w 4228670"/>
              <a:gd name="connsiteY29-384" fmla="*/ 0 h 4236914"/>
              <a:gd name="connsiteX0-385" fmla="*/ 4076038 w 4228670"/>
              <a:gd name="connsiteY0-386" fmla="*/ 2483128 h 4236914"/>
              <a:gd name="connsiteX1-387" fmla="*/ 4228670 w 4228670"/>
              <a:gd name="connsiteY1-388" fmla="*/ 2483128 h 4236914"/>
              <a:gd name="connsiteX2-389" fmla="*/ 4218254 w 4228670"/>
              <a:gd name="connsiteY2-390" fmla="*/ 2551377 h 4236914"/>
              <a:gd name="connsiteX3-391" fmla="*/ 2494033 w 4228670"/>
              <a:gd name="connsiteY3-392" fmla="*/ 4233021 h 4236914"/>
              <a:gd name="connsiteX4-393" fmla="*/ 2464845 w 4228670"/>
              <a:gd name="connsiteY4-394" fmla="*/ 4236914 h 4236914"/>
              <a:gd name="connsiteX5-395" fmla="*/ 2464845 w 4228670"/>
              <a:gd name="connsiteY5-396" fmla="*/ 4084652 h 4236914"/>
              <a:gd name="connsiteX6-397" fmla="*/ 2467294 w 4228670"/>
              <a:gd name="connsiteY6-398" fmla="*/ 4084325 h 4236914"/>
              <a:gd name="connsiteX7-399" fmla="*/ 4070268 w 4228670"/>
              <a:gd name="connsiteY7-400" fmla="*/ 2520934 h 4236914"/>
              <a:gd name="connsiteX8-401" fmla="*/ 4076038 w 4228670"/>
              <a:gd name="connsiteY8-402" fmla="*/ 2483128 h 4236914"/>
              <a:gd name="connsiteX9-403" fmla="*/ 1728245 w 4228670"/>
              <a:gd name="connsiteY9-404" fmla="*/ 5078 h 4236914"/>
              <a:gd name="connsiteX10-405" fmla="*/ 1728245 w 4228670"/>
              <a:gd name="connsiteY10-406" fmla="*/ 159767 h 4236914"/>
              <a:gd name="connsiteX11-407" fmla="*/ 1590814 w 4228670"/>
              <a:gd name="connsiteY11-408" fmla="*/ 190570 h 4236914"/>
              <a:gd name="connsiteX12-409" fmla="*/ 157294 w 4228670"/>
              <a:gd name="connsiteY12-410" fmla="*/ 1715980 h 4236914"/>
              <a:gd name="connsiteX13-411" fmla="*/ 152632 w 4228670"/>
              <a:gd name="connsiteY13-412" fmla="*/ 1746528 h 4236914"/>
              <a:gd name="connsiteX14-413" fmla="*/ 0 w 4228670"/>
              <a:gd name="connsiteY14-414" fmla="*/ 1746528 h 4236914"/>
              <a:gd name="connsiteX15-415" fmla="*/ 9308 w 4228670"/>
              <a:gd name="connsiteY15-416" fmla="*/ 1685537 h 4236914"/>
              <a:gd name="connsiteX16-417" fmla="*/ 1551258 w 4228670"/>
              <a:gd name="connsiteY16-418" fmla="*/ 44747 h 4236914"/>
              <a:gd name="connsiteX17-419" fmla="*/ 1728245 w 4228670"/>
              <a:gd name="connsiteY17-420" fmla="*/ 5078 h 4236914"/>
              <a:gd name="connsiteX18-421" fmla="*/ 2464845 w 4228670"/>
              <a:gd name="connsiteY18-422" fmla="*/ 0 h 4236914"/>
              <a:gd name="connsiteX19-423" fmla="*/ 2494033 w 4228670"/>
              <a:gd name="connsiteY19-424" fmla="*/ 3893 h 4236914"/>
              <a:gd name="connsiteX20-425" fmla="*/ 4218254 w 4228670"/>
              <a:gd name="connsiteY20-426" fmla="*/ 1685537 h 4236914"/>
              <a:gd name="connsiteX21-427" fmla="*/ 4227562 w 4228670"/>
              <a:gd name="connsiteY21-428" fmla="*/ 1746528 h 4236914"/>
              <a:gd name="connsiteX22-429" fmla="*/ 4074930 w 4228670"/>
              <a:gd name="connsiteY22-430" fmla="*/ 1746528 h 4236914"/>
              <a:gd name="connsiteX23-431" fmla="*/ 4070268 w 4228670"/>
              <a:gd name="connsiteY23-432" fmla="*/ 1715980 h 4236914"/>
              <a:gd name="connsiteX24-433" fmla="*/ 2467294 w 4228670"/>
              <a:gd name="connsiteY24-434" fmla="*/ 152589 h 4236914"/>
              <a:gd name="connsiteX25-435" fmla="*/ 2464845 w 4228670"/>
              <a:gd name="connsiteY25-436" fmla="*/ 152263 h 4236914"/>
              <a:gd name="connsiteX26-437" fmla="*/ 2464845 w 4228670"/>
              <a:gd name="connsiteY26-438" fmla="*/ 0 h 4236914"/>
              <a:gd name="connsiteX0-439" fmla="*/ 4076038 w 4228670"/>
              <a:gd name="connsiteY0-440" fmla="*/ 2483128 h 4236914"/>
              <a:gd name="connsiteX1-441" fmla="*/ 4228670 w 4228670"/>
              <a:gd name="connsiteY1-442" fmla="*/ 2483128 h 4236914"/>
              <a:gd name="connsiteX2-443" fmla="*/ 4218254 w 4228670"/>
              <a:gd name="connsiteY2-444" fmla="*/ 2551377 h 4236914"/>
              <a:gd name="connsiteX3-445" fmla="*/ 2494033 w 4228670"/>
              <a:gd name="connsiteY3-446" fmla="*/ 4233021 h 4236914"/>
              <a:gd name="connsiteX4-447" fmla="*/ 2464845 w 4228670"/>
              <a:gd name="connsiteY4-448" fmla="*/ 4236914 h 4236914"/>
              <a:gd name="connsiteX5-449" fmla="*/ 2464845 w 4228670"/>
              <a:gd name="connsiteY5-450" fmla="*/ 4084652 h 4236914"/>
              <a:gd name="connsiteX6-451" fmla="*/ 4070268 w 4228670"/>
              <a:gd name="connsiteY6-452" fmla="*/ 2520934 h 4236914"/>
              <a:gd name="connsiteX7-453" fmla="*/ 4076038 w 4228670"/>
              <a:gd name="connsiteY7-454" fmla="*/ 2483128 h 4236914"/>
              <a:gd name="connsiteX8-455" fmla="*/ 1728245 w 4228670"/>
              <a:gd name="connsiteY8-456" fmla="*/ 5078 h 4236914"/>
              <a:gd name="connsiteX9-457" fmla="*/ 1728245 w 4228670"/>
              <a:gd name="connsiteY9-458" fmla="*/ 159767 h 4236914"/>
              <a:gd name="connsiteX10-459" fmla="*/ 1590814 w 4228670"/>
              <a:gd name="connsiteY10-460" fmla="*/ 190570 h 4236914"/>
              <a:gd name="connsiteX11-461" fmla="*/ 157294 w 4228670"/>
              <a:gd name="connsiteY11-462" fmla="*/ 1715980 h 4236914"/>
              <a:gd name="connsiteX12-463" fmla="*/ 152632 w 4228670"/>
              <a:gd name="connsiteY12-464" fmla="*/ 1746528 h 4236914"/>
              <a:gd name="connsiteX13-465" fmla="*/ 0 w 4228670"/>
              <a:gd name="connsiteY13-466" fmla="*/ 1746528 h 4236914"/>
              <a:gd name="connsiteX14-467" fmla="*/ 9308 w 4228670"/>
              <a:gd name="connsiteY14-468" fmla="*/ 1685537 h 4236914"/>
              <a:gd name="connsiteX15-469" fmla="*/ 1551258 w 4228670"/>
              <a:gd name="connsiteY15-470" fmla="*/ 44747 h 4236914"/>
              <a:gd name="connsiteX16-471" fmla="*/ 1728245 w 4228670"/>
              <a:gd name="connsiteY16-472" fmla="*/ 5078 h 4236914"/>
              <a:gd name="connsiteX17-473" fmla="*/ 2464845 w 4228670"/>
              <a:gd name="connsiteY17-474" fmla="*/ 0 h 4236914"/>
              <a:gd name="connsiteX18-475" fmla="*/ 2494033 w 4228670"/>
              <a:gd name="connsiteY18-476" fmla="*/ 3893 h 4236914"/>
              <a:gd name="connsiteX19-477" fmla="*/ 4218254 w 4228670"/>
              <a:gd name="connsiteY19-478" fmla="*/ 1685537 h 4236914"/>
              <a:gd name="connsiteX20-479" fmla="*/ 4227562 w 4228670"/>
              <a:gd name="connsiteY20-480" fmla="*/ 1746528 h 4236914"/>
              <a:gd name="connsiteX21-481" fmla="*/ 4074930 w 4228670"/>
              <a:gd name="connsiteY21-482" fmla="*/ 1746528 h 4236914"/>
              <a:gd name="connsiteX22-483" fmla="*/ 4070268 w 4228670"/>
              <a:gd name="connsiteY22-484" fmla="*/ 1715980 h 4236914"/>
              <a:gd name="connsiteX23-485" fmla="*/ 2467294 w 4228670"/>
              <a:gd name="connsiteY23-486" fmla="*/ 152589 h 4236914"/>
              <a:gd name="connsiteX24-487" fmla="*/ 2464845 w 4228670"/>
              <a:gd name="connsiteY24-488" fmla="*/ 152263 h 4236914"/>
              <a:gd name="connsiteX25-489" fmla="*/ 2464845 w 4228670"/>
              <a:gd name="connsiteY25-490" fmla="*/ 0 h 4236914"/>
              <a:gd name="connsiteX0-491" fmla="*/ 4076038 w 4228670"/>
              <a:gd name="connsiteY0-492" fmla="*/ 2483128 h 4236914"/>
              <a:gd name="connsiteX1-493" fmla="*/ 4228670 w 4228670"/>
              <a:gd name="connsiteY1-494" fmla="*/ 2483128 h 4236914"/>
              <a:gd name="connsiteX2-495" fmla="*/ 4218254 w 4228670"/>
              <a:gd name="connsiteY2-496" fmla="*/ 2551377 h 4236914"/>
              <a:gd name="connsiteX3-497" fmla="*/ 2494033 w 4228670"/>
              <a:gd name="connsiteY3-498" fmla="*/ 4233021 h 4236914"/>
              <a:gd name="connsiteX4-499" fmla="*/ 2464845 w 4228670"/>
              <a:gd name="connsiteY4-500" fmla="*/ 4236914 h 4236914"/>
              <a:gd name="connsiteX5-501" fmla="*/ 4070268 w 4228670"/>
              <a:gd name="connsiteY5-502" fmla="*/ 2520934 h 4236914"/>
              <a:gd name="connsiteX6-503" fmla="*/ 4076038 w 4228670"/>
              <a:gd name="connsiteY6-504" fmla="*/ 2483128 h 4236914"/>
              <a:gd name="connsiteX7-505" fmla="*/ 1728245 w 4228670"/>
              <a:gd name="connsiteY7-506" fmla="*/ 5078 h 4236914"/>
              <a:gd name="connsiteX8-507" fmla="*/ 1728245 w 4228670"/>
              <a:gd name="connsiteY8-508" fmla="*/ 159767 h 4236914"/>
              <a:gd name="connsiteX9-509" fmla="*/ 1590814 w 4228670"/>
              <a:gd name="connsiteY9-510" fmla="*/ 190570 h 4236914"/>
              <a:gd name="connsiteX10-511" fmla="*/ 157294 w 4228670"/>
              <a:gd name="connsiteY10-512" fmla="*/ 1715980 h 4236914"/>
              <a:gd name="connsiteX11-513" fmla="*/ 152632 w 4228670"/>
              <a:gd name="connsiteY11-514" fmla="*/ 1746528 h 4236914"/>
              <a:gd name="connsiteX12-515" fmla="*/ 0 w 4228670"/>
              <a:gd name="connsiteY12-516" fmla="*/ 1746528 h 4236914"/>
              <a:gd name="connsiteX13-517" fmla="*/ 9308 w 4228670"/>
              <a:gd name="connsiteY13-518" fmla="*/ 1685537 h 4236914"/>
              <a:gd name="connsiteX14-519" fmla="*/ 1551258 w 4228670"/>
              <a:gd name="connsiteY14-520" fmla="*/ 44747 h 4236914"/>
              <a:gd name="connsiteX15-521" fmla="*/ 1728245 w 4228670"/>
              <a:gd name="connsiteY15-522" fmla="*/ 5078 h 4236914"/>
              <a:gd name="connsiteX16-523" fmla="*/ 2464845 w 4228670"/>
              <a:gd name="connsiteY16-524" fmla="*/ 0 h 4236914"/>
              <a:gd name="connsiteX17-525" fmla="*/ 2494033 w 4228670"/>
              <a:gd name="connsiteY17-526" fmla="*/ 3893 h 4236914"/>
              <a:gd name="connsiteX18-527" fmla="*/ 4218254 w 4228670"/>
              <a:gd name="connsiteY18-528" fmla="*/ 1685537 h 4236914"/>
              <a:gd name="connsiteX19-529" fmla="*/ 4227562 w 4228670"/>
              <a:gd name="connsiteY19-530" fmla="*/ 1746528 h 4236914"/>
              <a:gd name="connsiteX20-531" fmla="*/ 4074930 w 4228670"/>
              <a:gd name="connsiteY20-532" fmla="*/ 1746528 h 4236914"/>
              <a:gd name="connsiteX21-533" fmla="*/ 4070268 w 4228670"/>
              <a:gd name="connsiteY21-534" fmla="*/ 1715980 h 4236914"/>
              <a:gd name="connsiteX22-535" fmla="*/ 2467294 w 4228670"/>
              <a:gd name="connsiteY22-536" fmla="*/ 152589 h 4236914"/>
              <a:gd name="connsiteX23-537" fmla="*/ 2464845 w 4228670"/>
              <a:gd name="connsiteY23-538" fmla="*/ 152263 h 4236914"/>
              <a:gd name="connsiteX24-539" fmla="*/ 2464845 w 4228670"/>
              <a:gd name="connsiteY24-540" fmla="*/ 0 h 4236914"/>
              <a:gd name="connsiteX0-541" fmla="*/ 4076038 w 4228670"/>
              <a:gd name="connsiteY0-542" fmla="*/ 2483128 h 4236927"/>
              <a:gd name="connsiteX1-543" fmla="*/ 4228670 w 4228670"/>
              <a:gd name="connsiteY1-544" fmla="*/ 2483128 h 4236927"/>
              <a:gd name="connsiteX2-545" fmla="*/ 4218254 w 4228670"/>
              <a:gd name="connsiteY2-546" fmla="*/ 2551377 h 4236927"/>
              <a:gd name="connsiteX3-547" fmla="*/ 2464845 w 4228670"/>
              <a:gd name="connsiteY3-548" fmla="*/ 4236914 h 4236927"/>
              <a:gd name="connsiteX4-549" fmla="*/ 4070268 w 4228670"/>
              <a:gd name="connsiteY4-550" fmla="*/ 2520934 h 4236927"/>
              <a:gd name="connsiteX5-551" fmla="*/ 4076038 w 4228670"/>
              <a:gd name="connsiteY5-552" fmla="*/ 2483128 h 4236927"/>
              <a:gd name="connsiteX6-553" fmla="*/ 1728245 w 4228670"/>
              <a:gd name="connsiteY6-554" fmla="*/ 5078 h 4236927"/>
              <a:gd name="connsiteX7-555" fmla="*/ 1728245 w 4228670"/>
              <a:gd name="connsiteY7-556" fmla="*/ 159767 h 4236927"/>
              <a:gd name="connsiteX8-557" fmla="*/ 1590814 w 4228670"/>
              <a:gd name="connsiteY8-558" fmla="*/ 190570 h 4236927"/>
              <a:gd name="connsiteX9-559" fmla="*/ 157294 w 4228670"/>
              <a:gd name="connsiteY9-560" fmla="*/ 1715980 h 4236927"/>
              <a:gd name="connsiteX10-561" fmla="*/ 152632 w 4228670"/>
              <a:gd name="connsiteY10-562" fmla="*/ 1746528 h 4236927"/>
              <a:gd name="connsiteX11-563" fmla="*/ 0 w 4228670"/>
              <a:gd name="connsiteY11-564" fmla="*/ 1746528 h 4236927"/>
              <a:gd name="connsiteX12-565" fmla="*/ 9308 w 4228670"/>
              <a:gd name="connsiteY12-566" fmla="*/ 1685537 h 4236927"/>
              <a:gd name="connsiteX13-567" fmla="*/ 1551258 w 4228670"/>
              <a:gd name="connsiteY13-568" fmla="*/ 44747 h 4236927"/>
              <a:gd name="connsiteX14-569" fmla="*/ 1728245 w 4228670"/>
              <a:gd name="connsiteY14-570" fmla="*/ 5078 h 4236927"/>
              <a:gd name="connsiteX15-571" fmla="*/ 2464845 w 4228670"/>
              <a:gd name="connsiteY15-572" fmla="*/ 0 h 4236927"/>
              <a:gd name="connsiteX16-573" fmla="*/ 2494033 w 4228670"/>
              <a:gd name="connsiteY16-574" fmla="*/ 3893 h 4236927"/>
              <a:gd name="connsiteX17-575" fmla="*/ 4218254 w 4228670"/>
              <a:gd name="connsiteY17-576" fmla="*/ 1685537 h 4236927"/>
              <a:gd name="connsiteX18-577" fmla="*/ 4227562 w 4228670"/>
              <a:gd name="connsiteY18-578" fmla="*/ 1746528 h 4236927"/>
              <a:gd name="connsiteX19-579" fmla="*/ 4074930 w 4228670"/>
              <a:gd name="connsiteY19-580" fmla="*/ 1746528 h 4236927"/>
              <a:gd name="connsiteX20-581" fmla="*/ 4070268 w 4228670"/>
              <a:gd name="connsiteY20-582" fmla="*/ 1715980 h 4236927"/>
              <a:gd name="connsiteX21-583" fmla="*/ 2467294 w 4228670"/>
              <a:gd name="connsiteY21-584" fmla="*/ 152589 h 4236927"/>
              <a:gd name="connsiteX22-585" fmla="*/ 2464845 w 4228670"/>
              <a:gd name="connsiteY22-586" fmla="*/ 152263 h 4236927"/>
              <a:gd name="connsiteX23-587" fmla="*/ 2464845 w 4228670"/>
              <a:gd name="connsiteY23-588" fmla="*/ 0 h 4236927"/>
              <a:gd name="connsiteX0-589" fmla="*/ 4076038 w 4228670"/>
              <a:gd name="connsiteY0-590" fmla="*/ 2483128 h 2552367"/>
              <a:gd name="connsiteX1-591" fmla="*/ 4228670 w 4228670"/>
              <a:gd name="connsiteY1-592" fmla="*/ 2483128 h 2552367"/>
              <a:gd name="connsiteX2-593" fmla="*/ 4218254 w 4228670"/>
              <a:gd name="connsiteY2-594" fmla="*/ 2551377 h 2552367"/>
              <a:gd name="connsiteX3-595" fmla="*/ 4070268 w 4228670"/>
              <a:gd name="connsiteY3-596" fmla="*/ 2520934 h 2552367"/>
              <a:gd name="connsiteX4-597" fmla="*/ 4076038 w 4228670"/>
              <a:gd name="connsiteY4-598" fmla="*/ 2483128 h 2552367"/>
              <a:gd name="connsiteX5-599" fmla="*/ 1728245 w 4228670"/>
              <a:gd name="connsiteY5-600" fmla="*/ 5078 h 2552367"/>
              <a:gd name="connsiteX6-601" fmla="*/ 1728245 w 4228670"/>
              <a:gd name="connsiteY6-602" fmla="*/ 159767 h 2552367"/>
              <a:gd name="connsiteX7-603" fmla="*/ 1590814 w 4228670"/>
              <a:gd name="connsiteY7-604" fmla="*/ 190570 h 2552367"/>
              <a:gd name="connsiteX8-605" fmla="*/ 157294 w 4228670"/>
              <a:gd name="connsiteY8-606" fmla="*/ 1715980 h 2552367"/>
              <a:gd name="connsiteX9-607" fmla="*/ 152632 w 4228670"/>
              <a:gd name="connsiteY9-608" fmla="*/ 1746528 h 2552367"/>
              <a:gd name="connsiteX10-609" fmla="*/ 0 w 4228670"/>
              <a:gd name="connsiteY10-610" fmla="*/ 1746528 h 2552367"/>
              <a:gd name="connsiteX11-611" fmla="*/ 9308 w 4228670"/>
              <a:gd name="connsiteY11-612" fmla="*/ 1685537 h 2552367"/>
              <a:gd name="connsiteX12-613" fmla="*/ 1551258 w 4228670"/>
              <a:gd name="connsiteY12-614" fmla="*/ 44747 h 2552367"/>
              <a:gd name="connsiteX13-615" fmla="*/ 1728245 w 4228670"/>
              <a:gd name="connsiteY13-616" fmla="*/ 5078 h 2552367"/>
              <a:gd name="connsiteX14-617" fmla="*/ 2464845 w 4228670"/>
              <a:gd name="connsiteY14-618" fmla="*/ 0 h 2552367"/>
              <a:gd name="connsiteX15-619" fmla="*/ 2494033 w 4228670"/>
              <a:gd name="connsiteY15-620" fmla="*/ 3893 h 2552367"/>
              <a:gd name="connsiteX16-621" fmla="*/ 4218254 w 4228670"/>
              <a:gd name="connsiteY16-622" fmla="*/ 1685537 h 2552367"/>
              <a:gd name="connsiteX17-623" fmla="*/ 4227562 w 4228670"/>
              <a:gd name="connsiteY17-624" fmla="*/ 1746528 h 2552367"/>
              <a:gd name="connsiteX18-625" fmla="*/ 4074930 w 4228670"/>
              <a:gd name="connsiteY18-626" fmla="*/ 1746528 h 2552367"/>
              <a:gd name="connsiteX19-627" fmla="*/ 4070268 w 4228670"/>
              <a:gd name="connsiteY19-628" fmla="*/ 1715980 h 2552367"/>
              <a:gd name="connsiteX20-629" fmla="*/ 2467294 w 4228670"/>
              <a:gd name="connsiteY20-630" fmla="*/ 152589 h 2552367"/>
              <a:gd name="connsiteX21-631" fmla="*/ 2464845 w 4228670"/>
              <a:gd name="connsiteY21-632" fmla="*/ 152263 h 2552367"/>
              <a:gd name="connsiteX22-633" fmla="*/ 2464845 w 4228670"/>
              <a:gd name="connsiteY22-634" fmla="*/ 0 h 2552367"/>
              <a:gd name="connsiteX0-635" fmla="*/ 4076038 w 4228670"/>
              <a:gd name="connsiteY0-636" fmla="*/ 2483128 h 2520934"/>
              <a:gd name="connsiteX1-637" fmla="*/ 4228670 w 4228670"/>
              <a:gd name="connsiteY1-638" fmla="*/ 2483128 h 2520934"/>
              <a:gd name="connsiteX2-639" fmla="*/ 4070268 w 4228670"/>
              <a:gd name="connsiteY2-640" fmla="*/ 2520934 h 2520934"/>
              <a:gd name="connsiteX3-641" fmla="*/ 4076038 w 4228670"/>
              <a:gd name="connsiteY3-642" fmla="*/ 2483128 h 2520934"/>
              <a:gd name="connsiteX4-643" fmla="*/ 1728245 w 4228670"/>
              <a:gd name="connsiteY4-644" fmla="*/ 5078 h 2520934"/>
              <a:gd name="connsiteX5-645" fmla="*/ 1728245 w 4228670"/>
              <a:gd name="connsiteY5-646" fmla="*/ 159767 h 2520934"/>
              <a:gd name="connsiteX6-647" fmla="*/ 1590814 w 4228670"/>
              <a:gd name="connsiteY6-648" fmla="*/ 190570 h 2520934"/>
              <a:gd name="connsiteX7-649" fmla="*/ 157294 w 4228670"/>
              <a:gd name="connsiteY7-650" fmla="*/ 1715980 h 2520934"/>
              <a:gd name="connsiteX8-651" fmla="*/ 152632 w 4228670"/>
              <a:gd name="connsiteY8-652" fmla="*/ 1746528 h 2520934"/>
              <a:gd name="connsiteX9-653" fmla="*/ 0 w 4228670"/>
              <a:gd name="connsiteY9-654" fmla="*/ 1746528 h 2520934"/>
              <a:gd name="connsiteX10-655" fmla="*/ 9308 w 4228670"/>
              <a:gd name="connsiteY10-656" fmla="*/ 1685537 h 2520934"/>
              <a:gd name="connsiteX11-657" fmla="*/ 1551258 w 4228670"/>
              <a:gd name="connsiteY11-658" fmla="*/ 44747 h 2520934"/>
              <a:gd name="connsiteX12-659" fmla="*/ 1728245 w 4228670"/>
              <a:gd name="connsiteY12-660" fmla="*/ 5078 h 2520934"/>
              <a:gd name="connsiteX13-661" fmla="*/ 2464845 w 4228670"/>
              <a:gd name="connsiteY13-662" fmla="*/ 0 h 2520934"/>
              <a:gd name="connsiteX14-663" fmla="*/ 2494033 w 4228670"/>
              <a:gd name="connsiteY14-664" fmla="*/ 3893 h 2520934"/>
              <a:gd name="connsiteX15-665" fmla="*/ 4218254 w 4228670"/>
              <a:gd name="connsiteY15-666" fmla="*/ 1685537 h 2520934"/>
              <a:gd name="connsiteX16-667" fmla="*/ 4227562 w 4228670"/>
              <a:gd name="connsiteY16-668" fmla="*/ 1746528 h 2520934"/>
              <a:gd name="connsiteX17-669" fmla="*/ 4074930 w 4228670"/>
              <a:gd name="connsiteY17-670" fmla="*/ 1746528 h 2520934"/>
              <a:gd name="connsiteX18-671" fmla="*/ 4070268 w 4228670"/>
              <a:gd name="connsiteY18-672" fmla="*/ 1715980 h 2520934"/>
              <a:gd name="connsiteX19-673" fmla="*/ 2467294 w 4228670"/>
              <a:gd name="connsiteY19-674" fmla="*/ 152589 h 2520934"/>
              <a:gd name="connsiteX20-675" fmla="*/ 2464845 w 4228670"/>
              <a:gd name="connsiteY20-676" fmla="*/ 152263 h 2520934"/>
              <a:gd name="connsiteX21-677" fmla="*/ 2464845 w 4228670"/>
              <a:gd name="connsiteY21-678" fmla="*/ 0 h 2520934"/>
              <a:gd name="connsiteX0-679" fmla="*/ 4076038 w 4227562"/>
              <a:gd name="connsiteY0-680" fmla="*/ 2483128 h 2520934"/>
              <a:gd name="connsiteX1-681" fmla="*/ 4070268 w 4227562"/>
              <a:gd name="connsiteY1-682" fmla="*/ 2520934 h 2520934"/>
              <a:gd name="connsiteX2-683" fmla="*/ 4076038 w 4227562"/>
              <a:gd name="connsiteY2-684" fmla="*/ 2483128 h 2520934"/>
              <a:gd name="connsiteX3-685" fmla="*/ 1728245 w 4227562"/>
              <a:gd name="connsiteY3-686" fmla="*/ 5078 h 2520934"/>
              <a:gd name="connsiteX4-687" fmla="*/ 1728245 w 4227562"/>
              <a:gd name="connsiteY4-688" fmla="*/ 159767 h 2520934"/>
              <a:gd name="connsiteX5-689" fmla="*/ 1590814 w 4227562"/>
              <a:gd name="connsiteY5-690" fmla="*/ 190570 h 2520934"/>
              <a:gd name="connsiteX6-691" fmla="*/ 157294 w 4227562"/>
              <a:gd name="connsiteY6-692" fmla="*/ 1715980 h 2520934"/>
              <a:gd name="connsiteX7-693" fmla="*/ 152632 w 4227562"/>
              <a:gd name="connsiteY7-694" fmla="*/ 1746528 h 2520934"/>
              <a:gd name="connsiteX8-695" fmla="*/ 0 w 4227562"/>
              <a:gd name="connsiteY8-696" fmla="*/ 1746528 h 2520934"/>
              <a:gd name="connsiteX9-697" fmla="*/ 9308 w 4227562"/>
              <a:gd name="connsiteY9-698" fmla="*/ 1685537 h 2520934"/>
              <a:gd name="connsiteX10-699" fmla="*/ 1551258 w 4227562"/>
              <a:gd name="connsiteY10-700" fmla="*/ 44747 h 2520934"/>
              <a:gd name="connsiteX11-701" fmla="*/ 1728245 w 4227562"/>
              <a:gd name="connsiteY11-702" fmla="*/ 5078 h 2520934"/>
              <a:gd name="connsiteX12-703" fmla="*/ 2464845 w 4227562"/>
              <a:gd name="connsiteY12-704" fmla="*/ 0 h 2520934"/>
              <a:gd name="connsiteX13-705" fmla="*/ 2494033 w 4227562"/>
              <a:gd name="connsiteY13-706" fmla="*/ 3893 h 2520934"/>
              <a:gd name="connsiteX14-707" fmla="*/ 4218254 w 4227562"/>
              <a:gd name="connsiteY14-708" fmla="*/ 1685537 h 2520934"/>
              <a:gd name="connsiteX15-709" fmla="*/ 4227562 w 4227562"/>
              <a:gd name="connsiteY15-710" fmla="*/ 1746528 h 2520934"/>
              <a:gd name="connsiteX16-711" fmla="*/ 4074930 w 4227562"/>
              <a:gd name="connsiteY16-712" fmla="*/ 1746528 h 2520934"/>
              <a:gd name="connsiteX17-713" fmla="*/ 4070268 w 4227562"/>
              <a:gd name="connsiteY17-714" fmla="*/ 1715980 h 2520934"/>
              <a:gd name="connsiteX18-715" fmla="*/ 2467294 w 4227562"/>
              <a:gd name="connsiteY18-716" fmla="*/ 152589 h 2520934"/>
              <a:gd name="connsiteX19-717" fmla="*/ 2464845 w 4227562"/>
              <a:gd name="connsiteY19-718" fmla="*/ 152263 h 2520934"/>
              <a:gd name="connsiteX20-719" fmla="*/ 2464845 w 4227562"/>
              <a:gd name="connsiteY20-720" fmla="*/ 0 h 2520934"/>
              <a:gd name="connsiteX0-721" fmla="*/ 1728245 w 4227562"/>
              <a:gd name="connsiteY0-722" fmla="*/ 5078 h 1746528"/>
              <a:gd name="connsiteX1-723" fmla="*/ 1728245 w 4227562"/>
              <a:gd name="connsiteY1-724" fmla="*/ 159767 h 1746528"/>
              <a:gd name="connsiteX2-725" fmla="*/ 1590814 w 4227562"/>
              <a:gd name="connsiteY2-726" fmla="*/ 190570 h 1746528"/>
              <a:gd name="connsiteX3-727" fmla="*/ 157294 w 4227562"/>
              <a:gd name="connsiteY3-728" fmla="*/ 1715980 h 1746528"/>
              <a:gd name="connsiteX4-729" fmla="*/ 152632 w 4227562"/>
              <a:gd name="connsiteY4-730" fmla="*/ 1746528 h 1746528"/>
              <a:gd name="connsiteX5-731" fmla="*/ 0 w 4227562"/>
              <a:gd name="connsiteY5-732" fmla="*/ 1746528 h 1746528"/>
              <a:gd name="connsiteX6-733" fmla="*/ 9308 w 4227562"/>
              <a:gd name="connsiteY6-734" fmla="*/ 1685537 h 1746528"/>
              <a:gd name="connsiteX7-735" fmla="*/ 1551258 w 4227562"/>
              <a:gd name="connsiteY7-736" fmla="*/ 44747 h 1746528"/>
              <a:gd name="connsiteX8-737" fmla="*/ 1728245 w 4227562"/>
              <a:gd name="connsiteY8-738" fmla="*/ 5078 h 1746528"/>
              <a:gd name="connsiteX9-739" fmla="*/ 2464845 w 4227562"/>
              <a:gd name="connsiteY9-740" fmla="*/ 0 h 1746528"/>
              <a:gd name="connsiteX10-741" fmla="*/ 2494033 w 4227562"/>
              <a:gd name="connsiteY10-742" fmla="*/ 3893 h 1746528"/>
              <a:gd name="connsiteX11-743" fmla="*/ 4218254 w 4227562"/>
              <a:gd name="connsiteY11-744" fmla="*/ 1685537 h 1746528"/>
              <a:gd name="connsiteX12-745" fmla="*/ 4227562 w 4227562"/>
              <a:gd name="connsiteY12-746" fmla="*/ 1746528 h 1746528"/>
              <a:gd name="connsiteX13-747" fmla="*/ 4074930 w 4227562"/>
              <a:gd name="connsiteY13-748" fmla="*/ 1746528 h 1746528"/>
              <a:gd name="connsiteX14-749" fmla="*/ 4070268 w 4227562"/>
              <a:gd name="connsiteY14-750" fmla="*/ 1715980 h 1746528"/>
              <a:gd name="connsiteX15-751" fmla="*/ 2467294 w 4227562"/>
              <a:gd name="connsiteY15-752" fmla="*/ 152589 h 1746528"/>
              <a:gd name="connsiteX16-753" fmla="*/ 2464845 w 4227562"/>
              <a:gd name="connsiteY16-754" fmla="*/ 152263 h 1746528"/>
              <a:gd name="connsiteX17-755" fmla="*/ 2464845 w 4227562"/>
              <a:gd name="connsiteY17-756" fmla="*/ 0 h 1746528"/>
              <a:gd name="connsiteX0-757" fmla="*/ 1728245 w 4227562"/>
              <a:gd name="connsiteY0-758" fmla="*/ 1185 h 1742635"/>
              <a:gd name="connsiteX1-759" fmla="*/ 1728245 w 4227562"/>
              <a:gd name="connsiteY1-760" fmla="*/ 155874 h 1742635"/>
              <a:gd name="connsiteX2-761" fmla="*/ 1590814 w 4227562"/>
              <a:gd name="connsiteY2-762" fmla="*/ 186677 h 1742635"/>
              <a:gd name="connsiteX3-763" fmla="*/ 157294 w 4227562"/>
              <a:gd name="connsiteY3-764" fmla="*/ 1712087 h 1742635"/>
              <a:gd name="connsiteX4-765" fmla="*/ 152632 w 4227562"/>
              <a:gd name="connsiteY4-766" fmla="*/ 1742635 h 1742635"/>
              <a:gd name="connsiteX5-767" fmla="*/ 0 w 4227562"/>
              <a:gd name="connsiteY5-768" fmla="*/ 1742635 h 1742635"/>
              <a:gd name="connsiteX6-769" fmla="*/ 9308 w 4227562"/>
              <a:gd name="connsiteY6-770" fmla="*/ 1681644 h 1742635"/>
              <a:gd name="connsiteX7-771" fmla="*/ 1551258 w 4227562"/>
              <a:gd name="connsiteY7-772" fmla="*/ 40854 h 1742635"/>
              <a:gd name="connsiteX8-773" fmla="*/ 1728245 w 4227562"/>
              <a:gd name="connsiteY8-774" fmla="*/ 1185 h 1742635"/>
              <a:gd name="connsiteX9-775" fmla="*/ 2464845 w 4227562"/>
              <a:gd name="connsiteY9-776" fmla="*/ 148370 h 1742635"/>
              <a:gd name="connsiteX10-777" fmla="*/ 2494033 w 4227562"/>
              <a:gd name="connsiteY10-778" fmla="*/ 0 h 1742635"/>
              <a:gd name="connsiteX11-779" fmla="*/ 4218254 w 4227562"/>
              <a:gd name="connsiteY11-780" fmla="*/ 1681644 h 1742635"/>
              <a:gd name="connsiteX12-781" fmla="*/ 4227562 w 4227562"/>
              <a:gd name="connsiteY12-782" fmla="*/ 1742635 h 1742635"/>
              <a:gd name="connsiteX13-783" fmla="*/ 4074930 w 4227562"/>
              <a:gd name="connsiteY13-784" fmla="*/ 1742635 h 1742635"/>
              <a:gd name="connsiteX14-785" fmla="*/ 4070268 w 4227562"/>
              <a:gd name="connsiteY14-786" fmla="*/ 1712087 h 1742635"/>
              <a:gd name="connsiteX15-787" fmla="*/ 2467294 w 4227562"/>
              <a:gd name="connsiteY15-788" fmla="*/ 148696 h 1742635"/>
              <a:gd name="connsiteX16-789" fmla="*/ 2464845 w 4227562"/>
              <a:gd name="connsiteY16-790" fmla="*/ 148370 h 1742635"/>
              <a:gd name="connsiteX0-791" fmla="*/ 1728245 w 4227562"/>
              <a:gd name="connsiteY0-792" fmla="*/ 1185 h 1742635"/>
              <a:gd name="connsiteX1-793" fmla="*/ 1728245 w 4227562"/>
              <a:gd name="connsiteY1-794" fmla="*/ 155874 h 1742635"/>
              <a:gd name="connsiteX2-795" fmla="*/ 1590814 w 4227562"/>
              <a:gd name="connsiteY2-796" fmla="*/ 186677 h 1742635"/>
              <a:gd name="connsiteX3-797" fmla="*/ 157294 w 4227562"/>
              <a:gd name="connsiteY3-798" fmla="*/ 1712087 h 1742635"/>
              <a:gd name="connsiteX4-799" fmla="*/ 152632 w 4227562"/>
              <a:gd name="connsiteY4-800" fmla="*/ 1742635 h 1742635"/>
              <a:gd name="connsiteX5-801" fmla="*/ 0 w 4227562"/>
              <a:gd name="connsiteY5-802" fmla="*/ 1742635 h 1742635"/>
              <a:gd name="connsiteX6-803" fmla="*/ 9308 w 4227562"/>
              <a:gd name="connsiteY6-804" fmla="*/ 1681644 h 1742635"/>
              <a:gd name="connsiteX7-805" fmla="*/ 1551258 w 4227562"/>
              <a:gd name="connsiteY7-806" fmla="*/ 40854 h 1742635"/>
              <a:gd name="connsiteX8-807" fmla="*/ 1728245 w 4227562"/>
              <a:gd name="connsiteY8-808" fmla="*/ 1185 h 1742635"/>
              <a:gd name="connsiteX9-809" fmla="*/ 2467294 w 4227562"/>
              <a:gd name="connsiteY9-810" fmla="*/ 148696 h 1742635"/>
              <a:gd name="connsiteX10-811" fmla="*/ 2494033 w 4227562"/>
              <a:gd name="connsiteY10-812" fmla="*/ 0 h 1742635"/>
              <a:gd name="connsiteX11-813" fmla="*/ 4218254 w 4227562"/>
              <a:gd name="connsiteY11-814" fmla="*/ 1681644 h 1742635"/>
              <a:gd name="connsiteX12-815" fmla="*/ 4227562 w 4227562"/>
              <a:gd name="connsiteY12-816" fmla="*/ 1742635 h 1742635"/>
              <a:gd name="connsiteX13-817" fmla="*/ 4074930 w 4227562"/>
              <a:gd name="connsiteY13-818" fmla="*/ 1742635 h 1742635"/>
              <a:gd name="connsiteX14-819" fmla="*/ 4070268 w 4227562"/>
              <a:gd name="connsiteY14-820" fmla="*/ 1712087 h 1742635"/>
              <a:gd name="connsiteX15-821" fmla="*/ 2467294 w 4227562"/>
              <a:gd name="connsiteY15-822" fmla="*/ 148696 h 1742635"/>
              <a:gd name="connsiteX0-823" fmla="*/ 1728245 w 4227562"/>
              <a:gd name="connsiteY0-824" fmla="*/ 1185 h 1742635"/>
              <a:gd name="connsiteX1-825" fmla="*/ 1728245 w 4227562"/>
              <a:gd name="connsiteY1-826" fmla="*/ 155874 h 1742635"/>
              <a:gd name="connsiteX2-827" fmla="*/ 1590814 w 4227562"/>
              <a:gd name="connsiteY2-828" fmla="*/ 186677 h 1742635"/>
              <a:gd name="connsiteX3-829" fmla="*/ 157294 w 4227562"/>
              <a:gd name="connsiteY3-830" fmla="*/ 1712087 h 1742635"/>
              <a:gd name="connsiteX4-831" fmla="*/ 152632 w 4227562"/>
              <a:gd name="connsiteY4-832" fmla="*/ 1742635 h 1742635"/>
              <a:gd name="connsiteX5-833" fmla="*/ 0 w 4227562"/>
              <a:gd name="connsiteY5-834" fmla="*/ 1742635 h 1742635"/>
              <a:gd name="connsiteX6-835" fmla="*/ 9308 w 4227562"/>
              <a:gd name="connsiteY6-836" fmla="*/ 1681644 h 1742635"/>
              <a:gd name="connsiteX7-837" fmla="*/ 1551258 w 4227562"/>
              <a:gd name="connsiteY7-838" fmla="*/ 40854 h 1742635"/>
              <a:gd name="connsiteX8-839" fmla="*/ 1728245 w 4227562"/>
              <a:gd name="connsiteY8-840" fmla="*/ 1185 h 1742635"/>
              <a:gd name="connsiteX9-841" fmla="*/ 2467294 w 4227562"/>
              <a:gd name="connsiteY9-842" fmla="*/ 148696 h 1742635"/>
              <a:gd name="connsiteX10-843" fmla="*/ 2494033 w 4227562"/>
              <a:gd name="connsiteY10-844" fmla="*/ 0 h 1742635"/>
              <a:gd name="connsiteX11-845" fmla="*/ 4218254 w 4227562"/>
              <a:gd name="connsiteY11-846" fmla="*/ 1681644 h 1742635"/>
              <a:gd name="connsiteX12-847" fmla="*/ 4227562 w 4227562"/>
              <a:gd name="connsiteY12-848" fmla="*/ 1742635 h 1742635"/>
              <a:gd name="connsiteX13-849" fmla="*/ 4074930 w 4227562"/>
              <a:gd name="connsiteY13-850" fmla="*/ 1742635 h 1742635"/>
              <a:gd name="connsiteX14-851" fmla="*/ 2467294 w 4227562"/>
              <a:gd name="connsiteY14-852" fmla="*/ 148696 h 1742635"/>
              <a:gd name="connsiteX0-853" fmla="*/ 1728245 w 4218254"/>
              <a:gd name="connsiteY0-854" fmla="*/ 1185 h 1742635"/>
              <a:gd name="connsiteX1-855" fmla="*/ 1728245 w 4218254"/>
              <a:gd name="connsiteY1-856" fmla="*/ 155874 h 1742635"/>
              <a:gd name="connsiteX2-857" fmla="*/ 1590814 w 4218254"/>
              <a:gd name="connsiteY2-858" fmla="*/ 186677 h 1742635"/>
              <a:gd name="connsiteX3-859" fmla="*/ 157294 w 4218254"/>
              <a:gd name="connsiteY3-860" fmla="*/ 1712087 h 1742635"/>
              <a:gd name="connsiteX4-861" fmla="*/ 152632 w 4218254"/>
              <a:gd name="connsiteY4-862" fmla="*/ 1742635 h 1742635"/>
              <a:gd name="connsiteX5-863" fmla="*/ 0 w 4218254"/>
              <a:gd name="connsiteY5-864" fmla="*/ 1742635 h 1742635"/>
              <a:gd name="connsiteX6-865" fmla="*/ 9308 w 4218254"/>
              <a:gd name="connsiteY6-866" fmla="*/ 1681644 h 1742635"/>
              <a:gd name="connsiteX7-867" fmla="*/ 1551258 w 4218254"/>
              <a:gd name="connsiteY7-868" fmla="*/ 40854 h 1742635"/>
              <a:gd name="connsiteX8-869" fmla="*/ 1728245 w 4218254"/>
              <a:gd name="connsiteY8-870" fmla="*/ 1185 h 1742635"/>
              <a:gd name="connsiteX9-871" fmla="*/ 2467294 w 4218254"/>
              <a:gd name="connsiteY9-872" fmla="*/ 148696 h 1742635"/>
              <a:gd name="connsiteX10-873" fmla="*/ 2494033 w 4218254"/>
              <a:gd name="connsiteY10-874" fmla="*/ 0 h 1742635"/>
              <a:gd name="connsiteX11-875" fmla="*/ 4218254 w 4218254"/>
              <a:gd name="connsiteY11-876" fmla="*/ 1681644 h 1742635"/>
              <a:gd name="connsiteX12-877" fmla="*/ 4074930 w 4218254"/>
              <a:gd name="connsiteY12-878" fmla="*/ 1742635 h 1742635"/>
              <a:gd name="connsiteX13-879" fmla="*/ 2467294 w 4218254"/>
              <a:gd name="connsiteY13-880" fmla="*/ 148696 h 1742635"/>
              <a:gd name="connsiteX0-881" fmla="*/ 1728245 w 4074941"/>
              <a:gd name="connsiteY0-882" fmla="*/ 1185 h 1742635"/>
              <a:gd name="connsiteX1-883" fmla="*/ 1728245 w 4074941"/>
              <a:gd name="connsiteY1-884" fmla="*/ 155874 h 1742635"/>
              <a:gd name="connsiteX2-885" fmla="*/ 1590814 w 4074941"/>
              <a:gd name="connsiteY2-886" fmla="*/ 186677 h 1742635"/>
              <a:gd name="connsiteX3-887" fmla="*/ 157294 w 4074941"/>
              <a:gd name="connsiteY3-888" fmla="*/ 1712087 h 1742635"/>
              <a:gd name="connsiteX4-889" fmla="*/ 152632 w 4074941"/>
              <a:gd name="connsiteY4-890" fmla="*/ 1742635 h 1742635"/>
              <a:gd name="connsiteX5-891" fmla="*/ 0 w 4074941"/>
              <a:gd name="connsiteY5-892" fmla="*/ 1742635 h 1742635"/>
              <a:gd name="connsiteX6-893" fmla="*/ 9308 w 4074941"/>
              <a:gd name="connsiteY6-894" fmla="*/ 1681644 h 1742635"/>
              <a:gd name="connsiteX7-895" fmla="*/ 1551258 w 4074941"/>
              <a:gd name="connsiteY7-896" fmla="*/ 40854 h 1742635"/>
              <a:gd name="connsiteX8-897" fmla="*/ 1728245 w 4074941"/>
              <a:gd name="connsiteY8-898" fmla="*/ 1185 h 1742635"/>
              <a:gd name="connsiteX9-899" fmla="*/ 2467294 w 4074941"/>
              <a:gd name="connsiteY9-900" fmla="*/ 148696 h 1742635"/>
              <a:gd name="connsiteX10-901" fmla="*/ 2494033 w 4074941"/>
              <a:gd name="connsiteY10-902" fmla="*/ 0 h 1742635"/>
              <a:gd name="connsiteX11-903" fmla="*/ 4074930 w 4074941"/>
              <a:gd name="connsiteY11-904" fmla="*/ 1742635 h 1742635"/>
              <a:gd name="connsiteX12-905" fmla="*/ 2467294 w 4074941"/>
              <a:gd name="connsiteY12-906" fmla="*/ 148696 h 1742635"/>
              <a:gd name="connsiteX0-907" fmla="*/ 1728245 w 2494033"/>
              <a:gd name="connsiteY0-908" fmla="*/ 1185 h 1742635"/>
              <a:gd name="connsiteX1-909" fmla="*/ 1728245 w 2494033"/>
              <a:gd name="connsiteY1-910" fmla="*/ 155874 h 1742635"/>
              <a:gd name="connsiteX2-911" fmla="*/ 1590814 w 2494033"/>
              <a:gd name="connsiteY2-912" fmla="*/ 186677 h 1742635"/>
              <a:gd name="connsiteX3-913" fmla="*/ 157294 w 2494033"/>
              <a:gd name="connsiteY3-914" fmla="*/ 1712087 h 1742635"/>
              <a:gd name="connsiteX4-915" fmla="*/ 152632 w 2494033"/>
              <a:gd name="connsiteY4-916" fmla="*/ 1742635 h 1742635"/>
              <a:gd name="connsiteX5-917" fmla="*/ 0 w 2494033"/>
              <a:gd name="connsiteY5-918" fmla="*/ 1742635 h 1742635"/>
              <a:gd name="connsiteX6-919" fmla="*/ 9308 w 2494033"/>
              <a:gd name="connsiteY6-920" fmla="*/ 1681644 h 1742635"/>
              <a:gd name="connsiteX7-921" fmla="*/ 1551258 w 2494033"/>
              <a:gd name="connsiteY7-922" fmla="*/ 40854 h 1742635"/>
              <a:gd name="connsiteX8-923" fmla="*/ 1728245 w 2494033"/>
              <a:gd name="connsiteY8-924" fmla="*/ 1185 h 1742635"/>
              <a:gd name="connsiteX9-925" fmla="*/ 2467294 w 2494033"/>
              <a:gd name="connsiteY9-926" fmla="*/ 148696 h 1742635"/>
              <a:gd name="connsiteX10-927" fmla="*/ 2494033 w 2494033"/>
              <a:gd name="connsiteY10-928" fmla="*/ 0 h 1742635"/>
              <a:gd name="connsiteX11-929" fmla="*/ 2467294 w 2494033"/>
              <a:gd name="connsiteY11-930" fmla="*/ 148696 h 1742635"/>
              <a:gd name="connsiteX0-931" fmla="*/ 1728245 w 1728245"/>
              <a:gd name="connsiteY0-932" fmla="*/ 0 h 1741450"/>
              <a:gd name="connsiteX1-933" fmla="*/ 1728245 w 1728245"/>
              <a:gd name="connsiteY1-934" fmla="*/ 154689 h 1741450"/>
              <a:gd name="connsiteX2-935" fmla="*/ 1590814 w 1728245"/>
              <a:gd name="connsiteY2-936" fmla="*/ 185492 h 1741450"/>
              <a:gd name="connsiteX3-937" fmla="*/ 157294 w 1728245"/>
              <a:gd name="connsiteY3-938" fmla="*/ 1710902 h 1741450"/>
              <a:gd name="connsiteX4-939" fmla="*/ 152632 w 1728245"/>
              <a:gd name="connsiteY4-940" fmla="*/ 1741450 h 1741450"/>
              <a:gd name="connsiteX5-941" fmla="*/ 0 w 1728245"/>
              <a:gd name="connsiteY5-942" fmla="*/ 1741450 h 1741450"/>
              <a:gd name="connsiteX6-943" fmla="*/ 9308 w 1728245"/>
              <a:gd name="connsiteY6-944" fmla="*/ 1680459 h 1741450"/>
              <a:gd name="connsiteX7-945" fmla="*/ 1551258 w 1728245"/>
              <a:gd name="connsiteY7-946" fmla="*/ 39669 h 1741450"/>
              <a:gd name="connsiteX8-947" fmla="*/ 1728245 w 1728245"/>
              <a:gd name="connsiteY8-948" fmla="*/ 0 h 17414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728245" h="1741450">
                <a:moveTo>
                  <a:pt x="1728245" y="0"/>
                </a:moveTo>
                <a:lnTo>
                  <a:pt x="1728245" y="154689"/>
                </a:lnTo>
                <a:lnTo>
                  <a:pt x="1590814" y="185492"/>
                </a:lnTo>
                <a:cubicBezTo>
                  <a:pt x="868518" y="380954"/>
                  <a:pt x="308597" y="971505"/>
                  <a:pt x="157294" y="1710902"/>
                </a:cubicBezTo>
                <a:lnTo>
                  <a:pt x="152632" y="1741450"/>
                </a:lnTo>
                <a:lnTo>
                  <a:pt x="0" y="1741450"/>
                </a:lnTo>
                <a:lnTo>
                  <a:pt x="9308" y="1680459"/>
                </a:lnTo>
                <a:cubicBezTo>
                  <a:pt x="172055" y="885136"/>
                  <a:pt x="774328" y="249916"/>
                  <a:pt x="1551258" y="39669"/>
                </a:cubicBezTo>
                <a:lnTo>
                  <a:pt x="1728245" y="0"/>
                </a:lnTo>
                <a:close/>
              </a:path>
            </a:pathLst>
          </a:custGeom>
          <a:solidFill>
            <a:srgbClr val="4C4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50" name="摄影机"/>
          <p:cNvSpPr/>
          <p:nvPr/>
        </p:nvSpPr>
        <p:spPr bwMode="auto">
          <a:xfrm>
            <a:off x="6727825" y="2569210"/>
            <a:ext cx="518160" cy="421005"/>
          </a:xfrm>
          <a:custGeom>
            <a:avLst/>
            <a:gdLst>
              <a:gd name="T0" fmla="*/ 293283150 w 6361"/>
              <a:gd name="T1" fmla="*/ 212252054 h 5554"/>
              <a:gd name="T2" fmla="*/ 271937028 w 6361"/>
              <a:gd name="T3" fmla="*/ 183646839 h 5554"/>
              <a:gd name="T4" fmla="*/ 259380679 w 6361"/>
              <a:gd name="T5" fmla="*/ 149392412 h 5554"/>
              <a:gd name="T6" fmla="*/ 257228008 w 6361"/>
              <a:gd name="T7" fmla="*/ 114868989 h 5554"/>
              <a:gd name="T8" fmla="*/ 265569159 w 6361"/>
              <a:gd name="T9" fmla="*/ 78731292 h 5554"/>
              <a:gd name="T10" fmla="*/ 283417341 w 6361"/>
              <a:gd name="T11" fmla="*/ 47615549 h 5554"/>
              <a:gd name="T12" fmla="*/ 306825990 w 6361"/>
              <a:gd name="T13" fmla="*/ 24749410 h 5554"/>
              <a:gd name="T14" fmla="*/ 338486246 w 6361"/>
              <a:gd name="T15" fmla="*/ 7532481 h 5554"/>
              <a:gd name="T16" fmla="*/ 374810322 w 6361"/>
              <a:gd name="T17" fmla="*/ 179430 h 5554"/>
              <a:gd name="T18" fmla="*/ 409250961 w 6361"/>
              <a:gd name="T19" fmla="*/ 3228249 h 5554"/>
              <a:gd name="T20" fmla="*/ 443063588 w 6361"/>
              <a:gd name="T21" fmla="*/ 16499507 h 5554"/>
              <a:gd name="T22" fmla="*/ 469163077 w 6361"/>
              <a:gd name="T23" fmla="*/ 36496258 h 5554"/>
              <a:gd name="T24" fmla="*/ 490509199 w 6361"/>
              <a:gd name="T25" fmla="*/ 65101474 h 5554"/>
              <a:gd name="T26" fmla="*/ 502976003 w 6361"/>
              <a:gd name="T27" fmla="*/ 99266035 h 5554"/>
              <a:gd name="T28" fmla="*/ 505128374 w 6361"/>
              <a:gd name="T29" fmla="*/ 133968888 h 5554"/>
              <a:gd name="T30" fmla="*/ 496877068 w 6361"/>
              <a:gd name="T31" fmla="*/ 169927155 h 5554"/>
              <a:gd name="T32" fmla="*/ 478939341 w 6361"/>
              <a:gd name="T33" fmla="*/ 201132763 h 5554"/>
              <a:gd name="T34" fmla="*/ 445395648 w 6361"/>
              <a:gd name="T35" fmla="*/ 230903827 h 5554"/>
              <a:gd name="T36" fmla="*/ 493737906 w 6361"/>
              <a:gd name="T37" fmla="*/ 469160405 h 5554"/>
              <a:gd name="T38" fmla="*/ 488894696 w 6361"/>
              <a:gd name="T39" fmla="*/ 485211485 h 5554"/>
              <a:gd name="T40" fmla="*/ 476069113 w 6361"/>
              <a:gd name="T41" fmla="*/ 495792785 h 5554"/>
              <a:gd name="T42" fmla="*/ 139825083 w 6361"/>
              <a:gd name="T43" fmla="*/ 497945051 h 5554"/>
              <a:gd name="T44" fmla="*/ 124398507 w 6361"/>
              <a:gd name="T45" fmla="*/ 491488553 h 5554"/>
              <a:gd name="T46" fmla="*/ 115070865 w 6361"/>
              <a:gd name="T47" fmla="*/ 477679303 h 5554"/>
              <a:gd name="T48" fmla="*/ 40539574 w 6361"/>
              <a:gd name="T49" fmla="*/ 287755397 h 5554"/>
              <a:gd name="T50" fmla="*/ 116954601 w 6361"/>
              <a:gd name="T51" fmla="*/ 251617700 h 5554"/>
              <a:gd name="T52" fmla="*/ 113187427 w 6361"/>
              <a:gd name="T53" fmla="*/ 235566620 h 5554"/>
              <a:gd name="T54" fmla="*/ 79912968 w 6361"/>
              <a:gd name="T55" fmla="*/ 200774202 h 5554"/>
              <a:gd name="T56" fmla="*/ 68881278 w 6361"/>
              <a:gd name="T57" fmla="*/ 161767117 h 5554"/>
              <a:gd name="T58" fmla="*/ 71661362 w 6361"/>
              <a:gd name="T59" fmla="*/ 134237884 h 5554"/>
              <a:gd name="T60" fmla="*/ 95608479 w 6361"/>
              <a:gd name="T61" fmla="*/ 92361411 h 5554"/>
              <a:gd name="T62" fmla="*/ 141887910 w 6361"/>
              <a:gd name="T63" fmla="*/ 67432870 h 5554"/>
              <a:gd name="T64" fmla="*/ 167449230 w 6361"/>
              <a:gd name="T65" fmla="*/ 65818896 h 5554"/>
              <a:gd name="T66" fmla="*/ 207898960 w 6361"/>
              <a:gd name="T67" fmla="*/ 78731292 h 5554"/>
              <a:gd name="T68" fmla="*/ 240904785 w 6361"/>
              <a:gd name="T69" fmla="*/ 113524010 h 5554"/>
              <a:gd name="T70" fmla="*/ 251846630 w 6361"/>
              <a:gd name="T71" fmla="*/ 152351665 h 5554"/>
              <a:gd name="T72" fmla="*/ 249156091 w 6361"/>
              <a:gd name="T73" fmla="*/ 180060028 h 5554"/>
              <a:gd name="T74" fmla="*/ 225119429 w 6361"/>
              <a:gd name="T75" fmla="*/ 221846936 h 5554"/>
              <a:gd name="T76" fmla="*/ 397950038 w 6361"/>
              <a:gd name="T77" fmla="*/ 210638079 h 5554"/>
              <a:gd name="T78" fmla="*/ 430955563 w 6361"/>
              <a:gd name="T79" fmla="*/ 196828531 h 5554"/>
              <a:gd name="T80" fmla="*/ 296332468 w 6361"/>
              <a:gd name="T81" fmla="*/ 101507867 h 5554"/>
              <a:gd name="T82" fmla="*/ 294717965 w 6361"/>
              <a:gd name="T83" fmla="*/ 140245956 h 5554"/>
              <a:gd name="T84" fmla="*/ 357679697 w 6361"/>
              <a:gd name="T85" fmla="*/ 39724507 h 5554"/>
              <a:gd name="T86" fmla="*/ 323777226 w 6361"/>
              <a:gd name="T87" fmla="*/ 57837988 h 5554"/>
              <a:gd name="T88" fmla="*/ 466831316 w 6361"/>
              <a:gd name="T89" fmla="*/ 144101762 h 5554"/>
              <a:gd name="T90" fmla="*/ 466831316 w 6361"/>
              <a:gd name="T91" fmla="*/ 104556685 h 5554"/>
              <a:gd name="T92" fmla="*/ 326198831 w 6361"/>
              <a:gd name="T93" fmla="*/ 192883159 h 5554"/>
              <a:gd name="T94" fmla="*/ 360908404 w 6361"/>
              <a:gd name="T95" fmla="*/ 209920658 h 5554"/>
              <a:gd name="T96" fmla="*/ 436068007 w 6361"/>
              <a:gd name="T97" fmla="*/ 55775587 h 5554"/>
              <a:gd name="T98" fmla="*/ 401178745 w 6361"/>
              <a:gd name="T99" fmla="*/ 38738089 h 5554"/>
              <a:gd name="T100" fmla="*/ 184400466 w 6361"/>
              <a:gd name="T101" fmla="*/ 217273708 h 5554"/>
              <a:gd name="T102" fmla="*/ 206194912 w 6361"/>
              <a:gd name="T103" fmla="*/ 202836603 h 5554"/>
              <a:gd name="T104" fmla="*/ 95698024 w 6361"/>
              <a:gd name="T105" fmla="*/ 154683062 h 5554"/>
              <a:gd name="T106" fmla="*/ 135340652 w 6361"/>
              <a:gd name="T107" fmla="*/ 159256290 h 5554"/>
              <a:gd name="T108" fmla="*/ 129690340 w 6361"/>
              <a:gd name="T109" fmla="*/ 100073322 h 5554"/>
              <a:gd name="T110" fmla="*/ 110317499 w 6361"/>
              <a:gd name="T111" fmla="*/ 116124403 h 5554"/>
              <a:gd name="T112" fmla="*/ 225119429 w 6361"/>
              <a:gd name="T113" fmla="*/ 157104323 h 5554"/>
              <a:gd name="T114" fmla="*/ 112828649 w 6361"/>
              <a:gd name="T115" fmla="*/ 201043197 h 5554"/>
              <a:gd name="T116" fmla="*/ 131842711 w 6361"/>
              <a:gd name="T117" fmla="*/ 215211307 h 5554"/>
              <a:gd name="T118" fmla="*/ 210320565 w 6361"/>
              <a:gd name="T119" fmla="*/ 115855407 h 5554"/>
              <a:gd name="T120" fmla="*/ 188795353 w 6361"/>
              <a:gd name="T121" fmla="*/ 98907474 h 555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1" h="5554">
                <a:moveTo>
                  <a:pt x="2311" y="2629"/>
                </a:moveTo>
                <a:lnTo>
                  <a:pt x="3634" y="2629"/>
                </a:lnTo>
                <a:lnTo>
                  <a:pt x="3584" y="2603"/>
                </a:lnTo>
                <a:lnTo>
                  <a:pt x="3535" y="2575"/>
                </a:lnTo>
                <a:lnTo>
                  <a:pt x="3487" y="2544"/>
                </a:lnTo>
                <a:lnTo>
                  <a:pt x="3441" y="2512"/>
                </a:lnTo>
                <a:lnTo>
                  <a:pt x="3396" y="2479"/>
                </a:lnTo>
                <a:lnTo>
                  <a:pt x="3352" y="2443"/>
                </a:lnTo>
                <a:lnTo>
                  <a:pt x="3311" y="2406"/>
                </a:lnTo>
                <a:lnTo>
                  <a:pt x="3270" y="2367"/>
                </a:lnTo>
                <a:lnTo>
                  <a:pt x="3247" y="2343"/>
                </a:lnTo>
                <a:lnTo>
                  <a:pt x="3224" y="2318"/>
                </a:lnTo>
                <a:lnTo>
                  <a:pt x="3202" y="2294"/>
                </a:lnTo>
                <a:lnTo>
                  <a:pt x="3181" y="2268"/>
                </a:lnTo>
                <a:lnTo>
                  <a:pt x="3160" y="2243"/>
                </a:lnTo>
                <a:lnTo>
                  <a:pt x="3139" y="2216"/>
                </a:lnTo>
                <a:lnTo>
                  <a:pt x="3120" y="2190"/>
                </a:lnTo>
                <a:lnTo>
                  <a:pt x="3101" y="2162"/>
                </a:lnTo>
                <a:lnTo>
                  <a:pt x="3083" y="2134"/>
                </a:lnTo>
                <a:lnTo>
                  <a:pt x="3065" y="2106"/>
                </a:lnTo>
                <a:lnTo>
                  <a:pt x="3048" y="2077"/>
                </a:lnTo>
                <a:lnTo>
                  <a:pt x="3032" y="2048"/>
                </a:lnTo>
                <a:lnTo>
                  <a:pt x="3016" y="2018"/>
                </a:lnTo>
                <a:lnTo>
                  <a:pt x="3001" y="1987"/>
                </a:lnTo>
                <a:lnTo>
                  <a:pt x="2986" y="1958"/>
                </a:lnTo>
                <a:lnTo>
                  <a:pt x="2973" y="1927"/>
                </a:lnTo>
                <a:lnTo>
                  <a:pt x="2961" y="1895"/>
                </a:lnTo>
                <a:lnTo>
                  <a:pt x="2948" y="1864"/>
                </a:lnTo>
                <a:lnTo>
                  <a:pt x="2937" y="1832"/>
                </a:lnTo>
                <a:lnTo>
                  <a:pt x="2926" y="1799"/>
                </a:lnTo>
                <a:lnTo>
                  <a:pt x="2917" y="1766"/>
                </a:lnTo>
                <a:lnTo>
                  <a:pt x="2907" y="1733"/>
                </a:lnTo>
                <a:lnTo>
                  <a:pt x="2900" y="1700"/>
                </a:lnTo>
                <a:lnTo>
                  <a:pt x="2892" y="1666"/>
                </a:lnTo>
                <a:lnTo>
                  <a:pt x="2886" y="1632"/>
                </a:lnTo>
                <a:lnTo>
                  <a:pt x="2880" y="1598"/>
                </a:lnTo>
                <a:lnTo>
                  <a:pt x="2875" y="1564"/>
                </a:lnTo>
                <a:lnTo>
                  <a:pt x="2871" y="1529"/>
                </a:lnTo>
                <a:lnTo>
                  <a:pt x="2868" y="1494"/>
                </a:lnTo>
                <a:lnTo>
                  <a:pt x="2866" y="1458"/>
                </a:lnTo>
                <a:lnTo>
                  <a:pt x="2865" y="1422"/>
                </a:lnTo>
                <a:lnTo>
                  <a:pt x="2864" y="1387"/>
                </a:lnTo>
                <a:lnTo>
                  <a:pt x="2865" y="1351"/>
                </a:lnTo>
                <a:lnTo>
                  <a:pt x="2866" y="1316"/>
                </a:lnTo>
                <a:lnTo>
                  <a:pt x="2868" y="1281"/>
                </a:lnTo>
                <a:lnTo>
                  <a:pt x="2871" y="1246"/>
                </a:lnTo>
                <a:lnTo>
                  <a:pt x="2875" y="1210"/>
                </a:lnTo>
                <a:lnTo>
                  <a:pt x="2880" y="1175"/>
                </a:lnTo>
                <a:lnTo>
                  <a:pt x="2886" y="1141"/>
                </a:lnTo>
                <a:lnTo>
                  <a:pt x="2892" y="1107"/>
                </a:lnTo>
                <a:lnTo>
                  <a:pt x="2900" y="1074"/>
                </a:lnTo>
                <a:lnTo>
                  <a:pt x="2907" y="1040"/>
                </a:lnTo>
                <a:lnTo>
                  <a:pt x="2917" y="1007"/>
                </a:lnTo>
                <a:lnTo>
                  <a:pt x="2926" y="975"/>
                </a:lnTo>
                <a:lnTo>
                  <a:pt x="2937" y="942"/>
                </a:lnTo>
                <a:lnTo>
                  <a:pt x="2948" y="910"/>
                </a:lnTo>
                <a:lnTo>
                  <a:pt x="2961" y="878"/>
                </a:lnTo>
                <a:lnTo>
                  <a:pt x="2973" y="848"/>
                </a:lnTo>
                <a:lnTo>
                  <a:pt x="2986" y="817"/>
                </a:lnTo>
                <a:lnTo>
                  <a:pt x="3001" y="786"/>
                </a:lnTo>
                <a:lnTo>
                  <a:pt x="3016" y="756"/>
                </a:lnTo>
                <a:lnTo>
                  <a:pt x="3032" y="726"/>
                </a:lnTo>
                <a:lnTo>
                  <a:pt x="3048" y="697"/>
                </a:lnTo>
                <a:lnTo>
                  <a:pt x="3065" y="668"/>
                </a:lnTo>
                <a:lnTo>
                  <a:pt x="3083" y="640"/>
                </a:lnTo>
                <a:lnTo>
                  <a:pt x="3101" y="612"/>
                </a:lnTo>
                <a:lnTo>
                  <a:pt x="3120" y="585"/>
                </a:lnTo>
                <a:lnTo>
                  <a:pt x="3139" y="558"/>
                </a:lnTo>
                <a:lnTo>
                  <a:pt x="3160" y="531"/>
                </a:lnTo>
                <a:lnTo>
                  <a:pt x="3181" y="505"/>
                </a:lnTo>
                <a:lnTo>
                  <a:pt x="3202" y="480"/>
                </a:lnTo>
                <a:lnTo>
                  <a:pt x="3224" y="455"/>
                </a:lnTo>
                <a:lnTo>
                  <a:pt x="3247" y="430"/>
                </a:lnTo>
                <a:lnTo>
                  <a:pt x="3270" y="407"/>
                </a:lnTo>
                <a:lnTo>
                  <a:pt x="3294" y="383"/>
                </a:lnTo>
                <a:lnTo>
                  <a:pt x="3318" y="361"/>
                </a:lnTo>
                <a:lnTo>
                  <a:pt x="3343" y="339"/>
                </a:lnTo>
                <a:lnTo>
                  <a:pt x="3368" y="317"/>
                </a:lnTo>
                <a:lnTo>
                  <a:pt x="3395" y="296"/>
                </a:lnTo>
                <a:lnTo>
                  <a:pt x="3421" y="276"/>
                </a:lnTo>
                <a:lnTo>
                  <a:pt x="3448" y="257"/>
                </a:lnTo>
                <a:lnTo>
                  <a:pt x="3476" y="238"/>
                </a:lnTo>
                <a:lnTo>
                  <a:pt x="3503" y="220"/>
                </a:lnTo>
                <a:lnTo>
                  <a:pt x="3531" y="201"/>
                </a:lnTo>
                <a:lnTo>
                  <a:pt x="3561" y="184"/>
                </a:lnTo>
                <a:lnTo>
                  <a:pt x="3590" y="168"/>
                </a:lnTo>
                <a:lnTo>
                  <a:pt x="3619" y="153"/>
                </a:lnTo>
                <a:lnTo>
                  <a:pt x="3649" y="138"/>
                </a:lnTo>
                <a:lnTo>
                  <a:pt x="3680" y="123"/>
                </a:lnTo>
                <a:lnTo>
                  <a:pt x="3711" y="110"/>
                </a:lnTo>
                <a:lnTo>
                  <a:pt x="3742" y="97"/>
                </a:lnTo>
                <a:lnTo>
                  <a:pt x="3774" y="84"/>
                </a:lnTo>
                <a:lnTo>
                  <a:pt x="3806" y="74"/>
                </a:lnTo>
                <a:lnTo>
                  <a:pt x="3839" y="63"/>
                </a:lnTo>
                <a:lnTo>
                  <a:pt x="3870" y="54"/>
                </a:lnTo>
                <a:lnTo>
                  <a:pt x="3903" y="44"/>
                </a:lnTo>
                <a:lnTo>
                  <a:pt x="3938" y="36"/>
                </a:lnTo>
                <a:lnTo>
                  <a:pt x="3971" y="29"/>
                </a:lnTo>
                <a:lnTo>
                  <a:pt x="4005" y="23"/>
                </a:lnTo>
                <a:lnTo>
                  <a:pt x="4039" y="16"/>
                </a:lnTo>
                <a:lnTo>
                  <a:pt x="4074" y="12"/>
                </a:lnTo>
                <a:lnTo>
                  <a:pt x="4109" y="8"/>
                </a:lnTo>
                <a:lnTo>
                  <a:pt x="4144" y="5"/>
                </a:lnTo>
                <a:lnTo>
                  <a:pt x="4179" y="2"/>
                </a:lnTo>
                <a:lnTo>
                  <a:pt x="4214" y="1"/>
                </a:lnTo>
                <a:lnTo>
                  <a:pt x="4250" y="0"/>
                </a:lnTo>
                <a:lnTo>
                  <a:pt x="4286" y="1"/>
                </a:lnTo>
                <a:lnTo>
                  <a:pt x="4322" y="2"/>
                </a:lnTo>
                <a:lnTo>
                  <a:pt x="4357" y="5"/>
                </a:lnTo>
                <a:lnTo>
                  <a:pt x="4392" y="8"/>
                </a:lnTo>
                <a:lnTo>
                  <a:pt x="4427" y="12"/>
                </a:lnTo>
                <a:lnTo>
                  <a:pt x="4461" y="16"/>
                </a:lnTo>
                <a:lnTo>
                  <a:pt x="4495" y="23"/>
                </a:lnTo>
                <a:lnTo>
                  <a:pt x="4529" y="29"/>
                </a:lnTo>
                <a:lnTo>
                  <a:pt x="4563" y="36"/>
                </a:lnTo>
                <a:lnTo>
                  <a:pt x="4596" y="44"/>
                </a:lnTo>
                <a:lnTo>
                  <a:pt x="4629" y="54"/>
                </a:lnTo>
                <a:lnTo>
                  <a:pt x="4662" y="63"/>
                </a:lnTo>
                <a:lnTo>
                  <a:pt x="4695" y="74"/>
                </a:lnTo>
                <a:lnTo>
                  <a:pt x="4727" y="84"/>
                </a:lnTo>
                <a:lnTo>
                  <a:pt x="4758" y="97"/>
                </a:lnTo>
                <a:lnTo>
                  <a:pt x="4790" y="110"/>
                </a:lnTo>
                <a:lnTo>
                  <a:pt x="4821" y="123"/>
                </a:lnTo>
                <a:lnTo>
                  <a:pt x="4851" y="138"/>
                </a:lnTo>
                <a:lnTo>
                  <a:pt x="4882" y="153"/>
                </a:lnTo>
                <a:lnTo>
                  <a:pt x="4911" y="168"/>
                </a:lnTo>
                <a:lnTo>
                  <a:pt x="4940" y="184"/>
                </a:lnTo>
                <a:lnTo>
                  <a:pt x="4969" y="201"/>
                </a:lnTo>
                <a:lnTo>
                  <a:pt x="4998" y="220"/>
                </a:lnTo>
                <a:lnTo>
                  <a:pt x="5025" y="238"/>
                </a:lnTo>
                <a:lnTo>
                  <a:pt x="5053" y="257"/>
                </a:lnTo>
                <a:lnTo>
                  <a:pt x="5079" y="276"/>
                </a:lnTo>
                <a:lnTo>
                  <a:pt x="5106" y="296"/>
                </a:lnTo>
                <a:lnTo>
                  <a:pt x="5132" y="317"/>
                </a:lnTo>
                <a:lnTo>
                  <a:pt x="5157" y="339"/>
                </a:lnTo>
                <a:lnTo>
                  <a:pt x="5183" y="361"/>
                </a:lnTo>
                <a:lnTo>
                  <a:pt x="5206" y="383"/>
                </a:lnTo>
                <a:lnTo>
                  <a:pt x="5231" y="407"/>
                </a:lnTo>
                <a:lnTo>
                  <a:pt x="5254" y="430"/>
                </a:lnTo>
                <a:lnTo>
                  <a:pt x="5276" y="455"/>
                </a:lnTo>
                <a:lnTo>
                  <a:pt x="5299" y="480"/>
                </a:lnTo>
                <a:lnTo>
                  <a:pt x="5320" y="505"/>
                </a:lnTo>
                <a:lnTo>
                  <a:pt x="5340" y="531"/>
                </a:lnTo>
                <a:lnTo>
                  <a:pt x="5360" y="558"/>
                </a:lnTo>
                <a:lnTo>
                  <a:pt x="5381" y="585"/>
                </a:lnTo>
                <a:lnTo>
                  <a:pt x="5400" y="612"/>
                </a:lnTo>
                <a:lnTo>
                  <a:pt x="5418" y="640"/>
                </a:lnTo>
                <a:lnTo>
                  <a:pt x="5436" y="668"/>
                </a:lnTo>
                <a:lnTo>
                  <a:pt x="5453" y="697"/>
                </a:lnTo>
                <a:lnTo>
                  <a:pt x="5469" y="726"/>
                </a:lnTo>
                <a:lnTo>
                  <a:pt x="5485" y="756"/>
                </a:lnTo>
                <a:lnTo>
                  <a:pt x="5500" y="786"/>
                </a:lnTo>
                <a:lnTo>
                  <a:pt x="5514" y="817"/>
                </a:lnTo>
                <a:lnTo>
                  <a:pt x="5527" y="848"/>
                </a:lnTo>
                <a:lnTo>
                  <a:pt x="5540" y="878"/>
                </a:lnTo>
                <a:lnTo>
                  <a:pt x="5552" y="910"/>
                </a:lnTo>
                <a:lnTo>
                  <a:pt x="5564" y="942"/>
                </a:lnTo>
                <a:lnTo>
                  <a:pt x="5574" y="975"/>
                </a:lnTo>
                <a:lnTo>
                  <a:pt x="5584" y="1007"/>
                </a:lnTo>
                <a:lnTo>
                  <a:pt x="5592" y="1040"/>
                </a:lnTo>
                <a:lnTo>
                  <a:pt x="5601" y="1074"/>
                </a:lnTo>
                <a:lnTo>
                  <a:pt x="5608" y="1107"/>
                </a:lnTo>
                <a:lnTo>
                  <a:pt x="5615" y="1141"/>
                </a:lnTo>
                <a:lnTo>
                  <a:pt x="5620" y="1175"/>
                </a:lnTo>
                <a:lnTo>
                  <a:pt x="5625" y="1210"/>
                </a:lnTo>
                <a:lnTo>
                  <a:pt x="5629" y="1246"/>
                </a:lnTo>
                <a:lnTo>
                  <a:pt x="5632" y="1281"/>
                </a:lnTo>
                <a:lnTo>
                  <a:pt x="5635" y="1316"/>
                </a:lnTo>
                <a:lnTo>
                  <a:pt x="5636" y="1351"/>
                </a:lnTo>
                <a:lnTo>
                  <a:pt x="5636" y="1387"/>
                </a:lnTo>
                <a:lnTo>
                  <a:pt x="5636" y="1422"/>
                </a:lnTo>
                <a:lnTo>
                  <a:pt x="5635" y="1458"/>
                </a:lnTo>
                <a:lnTo>
                  <a:pt x="5632" y="1494"/>
                </a:lnTo>
                <a:lnTo>
                  <a:pt x="5629" y="1529"/>
                </a:lnTo>
                <a:lnTo>
                  <a:pt x="5625" y="1564"/>
                </a:lnTo>
                <a:lnTo>
                  <a:pt x="5620" y="1598"/>
                </a:lnTo>
                <a:lnTo>
                  <a:pt x="5615" y="1632"/>
                </a:lnTo>
                <a:lnTo>
                  <a:pt x="5608" y="1666"/>
                </a:lnTo>
                <a:lnTo>
                  <a:pt x="5601" y="1700"/>
                </a:lnTo>
                <a:lnTo>
                  <a:pt x="5592" y="1733"/>
                </a:lnTo>
                <a:lnTo>
                  <a:pt x="5584" y="1766"/>
                </a:lnTo>
                <a:lnTo>
                  <a:pt x="5574" y="1799"/>
                </a:lnTo>
                <a:lnTo>
                  <a:pt x="5564" y="1832"/>
                </a:lnTo>
                <a:lnTo>
                  <a:pt x="5552" y="1864"/>
                </a:lnTo>
                <a:lnTo>
                  <a:pt x="5540" y="1895"/>
                </a:lnTo>
                <a:lnTo>
                  <a:pt x="5527" y="1927"/>
                </a:lnTo>
                <a:lnTo>
                  <a:pt x="5514" y="1958"/>
                </a:lnTo>
                <a:lnTo>
                  <a:pt x="5500" y="1987"/>
                </a:lnTo>
                <a:lnTo>
                  <a:pt x="5485" y="2018"/>
                </a:lnTo>
                <a:lnTo>
                  <a:pt x="5469" y="2048"/>
                </a:lnTo>
                <a:lnTo>
                  <a:pt x="5453" y="2077"/>
                </a:lnTo>
                <a:lnTo>
                  <a:pt x="5436" y="2106"/>
                </a:lnTo>
                <a:lnTo>
                  <a:pt x="5418" y="2134"/>
                </a:lnTo>
                <a:lnTo>
                  <a:pt x="5400" y="2162"/>
                </a:lnTo>
                <a:lnTo>
                  <a:pt x="5381" y="2190"/>
                </a:lnTo>
                <a:lnTo>
                  <a:pt x="5360" y="2216"/>
                </a:lnTo>
                <a:lnTo>
                  <a:pt x="5340" y="2243"/>
                </a:lnTo>
                <a:lnTo>
                  <a:pt x="5320" y="2268"/>
                </a:lnTo>
                <a:lnTo>
                  <a:pt x="5299" y="2294"/>
                </a:lnTo>
                <a:lnTo>
                  <a:pt x="5276" y="2318"/>
                </a:lnTo>
                <a:lnTo>
                  <a:pt x="5254" y="2343"/>
                </a:lnTo>
                <a:lnTo>
                  <a:pt x="5231" y="2367"/>
                </a:lnTo>
                <a:lnTo>
                  <a:pt x="5190" y="2406"/>
                </a:lnTo>
                <a:lnTo>
                  <a:pt x="5148" y="2443"/>
                </a:lnTo>
                <a:lnTo>
                  <a:pt x="5104" y="2479"/>
                </a:lnTo>
                <a:lnTo>
                  <a:pt x="5059" y="2512"/>
                </a:lnTo>
                <a:lnTo>
                  <a:pt x="5013" y="2544"/>
                </a:lnTo>
                <a:lnTo>
                  <a:pt x="4966" y="2575"/>
                </a:lnTo>
                <a:lnTo>
                  <a:pt x="4917" y="2603"/>
                </a:lnTo>
                <a:lnTo>
                  <a:pt x="4867" y="2629"/>
                </a:lnTo>
                <a:lnTo>
                  <a:pt x="5114" y="2629"/>
                </a:lnTo>
                <a:lnTo>
                  <a:pt x="5697" y="2231"/>
                </a:lnTo>
                <a:lnTo>
                  <a:pt x="5629" y="2131"/>
                </a:lnTo>
                <a:lnTo>
                  <a:pt x="5853" y="1978"/>
                </a:lnTo>
                <a:lnTo>
                  <a:pt x="6361" y="2721"/>
                </a:lnTo>
                <a:lnTo>
                  <a:pt x="6135" y="2875"/>
                </a:lnTo>
                <a:lnTo>
                  <a:pt x="6057" y="2760"/>
                </a:lnTo>
                <a:lnTo>
                  <a:pt x="5505" y="3136"/>
                </a:lnTo>
                <a:lnTo>
                  <a:pt x="5505" y="5232"/>
                </a:lnTo>
                <a:lnTo>
                  <a:pt x="5505" y="5249"/>
                </a:lnTo>
                <a:lnTo>
                  <a:pt x="5504" y="5265"/>
                </a:lnTo>
                <a:lnTo>
                  <a:pt x="5502" y="5281"/>
                </a:lnTo>
                <a:lnTo>
                  <a:pt x="5499" y="5296"/>
                </a:lnTo>
                <a:lnTo>
                  <a:pt x="5496" y="5312"/>
                </a:lnTo>
                <a:lnTo>
                  <a:pt x="5491" y="5327"/>
                </a:lnTo>
                <a:lnTo>
                  <a:pt x="5486" y="5342"/>
                </a:lnTo>
                <a:lnTo>
                  <a:pt x="5481" y="5357"/>
                </a:lnTo>
                <a:lnTo>
                  <a:pt x="5473" y="5371"/>
                </a:lnTo>
                <a:lnTo>
                  <a:pt x="5467" y="5385"/>
                </a:lnTo>
                <a:lnTo>
                  <a:pt x="5458" y="5399"/>
                </a:lnTo>
                <a:lnTo>
                  <a:pt x="5451" y="5411"/>
                </a:lnTo>
                <a:lnTo>
                  <a:pt x="5441" y="5424"/>
                </a:lnTo>
                <a:lnTo>
                  <a:pt x="5432" y="5437"/>
                </a:lnTo>
                <a:lnTo>
                  <a:pt x="5421" y="5449"/>
                </a:lnTo>
                <a:lnTo>
                  <a:pt x="5410" y="5459"/>
                </a:lnTo>
                <a:lnTo>
                  <a:pt x="5400" y="5470"/>
                </a:lnTo>
                <a:lnTo>
                  <a:pt x="5388" y="5481"/>
                </a:lnTo>
                <a:lnTo>
                  <a:pt x="5375" y="5490"/>
                </a:lnTo>
                <a:lnTo>
                  <a:pt x="5364" y="5499"/>
                </a:lnTo>
                <a:lnTo>
                  <a:pt x="5350" y="5507"/>
                </a:lnTo>
                <a:lnTo>
                  <a:pt x="5337" y="5515"/>
                </a:lnTo>
                <a:lnTo>
                  <a:pt x="5322" y="5522"/>
                </a:lnTo>
                <a:lnTo>
                  <a:pt x="5308" y="5529"/>
                </a:lnTo>
                <a:lnTo>
                  <a:pt x="5293" y="5535"/>
                </a:lnTo>
                <a:lnTo>
                  <a:pt x="5278" y="5540"/>
                </a:lnTo>
                <a:lnTo>
                  <a:pt x="5264" y="5544"/>
                </a:lnTo>
                <a:lnTo>
                  <a:pt x="5248" y="5548"/>
                </a:lnTo>
                <a:lnTo>
                  <a:pt x="5232" y="5551"/>
                </a:lnTo>
                <a:lnTo>
                  <a:pt x="5216" y="5553"/>
                </a:lnTo>
                <a:lnTo>
                  <a:pt x="5200" y="5554"/>
                </a:lnTo>
                <a:lnTo>
                  <a:pt x="5183" y="5554"/>
                </a:lnTo>
                <a:lnTo>
                  <a:pt x="1592" y="5554"/>
                </a:lnTo>
                <a:lnTo>
                  <a:pt x="1575" y="5554"/>
                </a:lnTo>
                <a:lnTo>
                  <a:pt x="1559" y="5553"/>
                </a:lnTo>
                <a:lnTo>
                  <a:pt x="1543" y="5551"/>
                </a:lnTo>
                <a:lnTo>
                  <a:pt x="1527" y="5548"/>
                </a:lnTo>
                <a:lnTo>
                  <a:pt x="1511" y="5544"/>
                </a:lnTo>
                <a:lnTo>
                  <a:pt x="1496" y="5540"/>
                </a:lnTo>
                <a:lnTo>
                  <a:pt x="1481" y="5535"/>
                </a:lnTo>
                <a:lnTo>
                  <a:pt x="1466" y="5529"/>
                </a:lnTo>
                <a:lnTo>
                  <a:pt x="1451" y="5522"/>
                </a:lnTo>
                <a:lnTo>
                  <a:pt x="1438" y="5515"/>
                </a:lnTo>
                <a:lnTo>
                  <a:pt x="1425" y="5507"/>
                </a:lnTo>
                <a:lnTo>
                  <a:pt x="1411" y="5499"/>
                </a:lnTo>
                <a:lnTo>
                  <a:pt x="1398" y="5490"/>
                </a:lnTo>
                <a:lnTo>
                  <a:pt x="1387" y="5481"/>
                </a:lnTo>
                <a:lnTo>
                  <a:pt x="1375" y="5470"/>
                </a:lnTo>
                <a:lnTo>
                  <a:pt x="1363" y="5459"/>
                </a:lnTo>
                <a:lnTo>
                  <a:pt x="1352" y="5449"/>
                </a:lnTo>
                <a:lnTo>
                  <a:pt x="1343" y="5437"/>
                </a:lnTo>
                <a:lnTo>
                  <a:pt x="1333" y="5424"/>
                </a:lnTo>
                <a:lnTo>
                  <a:pt x="1324" y="5411"/>
                </a:lnTo>
                <a:lnTo>
                  <a:pt x="1315" y="5399"/>
                </a:lnTo>
                <a:lnTo>
                  <a:pt x="1308" y="5385"/>
                </a:lnTo>
                <a:lnTo>
                  <a:pt x="1300" y="5371"/>
                </a:lnTo>
                <a:lnTo>
                  <a:pt x="1294" y="5357"/>
                </a:lnTo>
                <a:lnTo>
                  <a:pt x="1289" y="5342"/>
                </a:lnTo>
                <a:lnTo>
                  <a:pt x="1283" y="5327"/>
                </a:lnTo>
                <a:lnTo>
                  <a:pt x="1279" y="5312"/>
                </a:lnTo>
                <a:lnTo>
                  <a:pt x="1276" y="5296"/>
                </a:lnTo>
                <a:lnTo>
                  <a:pt x="1273" y="5281"/>
                </a:lnTo>
                <a:lnTo>
                  <a:pt x="1271" y="5265"/>
                </a:lnTo>
                <a:lnTo>
                  <a:pt x="1269" y="5249"/>
                </a:lnTo>
                <a:lnTo>
                  <a:pt x="1268" y="5232"/>
                </a:lnTo>
                <a:lnTo>
                  <a:pt x="1268" y="4543"/>
                </a:lnTo>
                <a:lnTo>
                  <a:pt x="452" y="4543"/>
                </a:lnTo>
                <a:lnTo>
                  <a:pt x="452" y="4694"/>
                </a:lnTo>
                <a:lnTo>
                  <a:pt x="0" y="4694"/>
                </a:lnTo>
                <a:lnTo>
                  <a:pt x="0" y="3209"/>
                </a:lnTo>
                <a:lnTo>
                  <a:pt x="452" y="3209"/>
                </a:lnTo>
                <a:lnTo>
                  <a:pt x="452" y="3371"/>
                </a:lnTo>
                <a:lnTo>
                  <a:pt x="1268" y="3371"/>
                </a:lnTo>
                <a:lnTo>
                  <a:pt x="1268" y="2952"/>
                </a:lnTo>
                <a:lnTo>
                  <a:pt x="1269" y="2933"/>
                </a:lnTo>
                <a:lnTo>
                  <a:pt x="1272" y="2913"/>
                </a:lnTo>
                <a:lnTo>
                  <a:pt x="1274" y="2894"/>
                </a:lnTo>
                <a:lnTo>
                  <a:pt x="1278" y="2876"/>
                </a:lnTo>
                <a:lnTo>
                  <a:pt x="1283" y="2858"/>
                </a:lnTo>
                <a:lnTo>
                  <a:pt x="1289" y="2840"/>
                </a:lnTo>
                <a:lnTo>
                  <a:pt x="1296" y="2823"/>
                </a:lnTo>
                <a:lnTo>
                  <a:pt x="1304" y="2806"/>
                </a:lnTo>
                <a:lnTo>
                  <a:pt x="1312" y="2790"/>
                </a:lnTo>
                <a:lnTo>
                  <a:pt x="1322" y="2775"/>
                </a:lnTo>
                <a:lnTo>
                  <a:pt x="1332" y="2760"/>
                </a:lnTo>
                <a:lnTo>
                  <a:pt x="1344" y="2745"/>
                </a:lnTo>
                <a:lnTo>
                  <a:pt x="1356" y="2731"/>
                </a:lnTo>
                <a:lnTo>
                  <a:pt x="1368" y="2719"/>
                </a:lnTo>
                <a:lnTo>
                  <a:pt x="1382" y="2707"/>
                </a:lnTo>
                <a:lnTo>
                  <a:pt x="1396" y="2695"/>
                </a:lnTo>
                <a:lnTo>
                  <a:pt x="1350" y="2675"/>
                </a:lnTo>
                <a:lnTo>
                  <a:pt x="1306" y="2652"/>
                </a:lnTo>
                <a:lnTo>
                  <a:pt x="1262" y="2627"/>
                </a:lnTo>
                <a:lnTo>
                  <a:pt x="1219" y="2600"/>
                </a:lnTo>
                <a:lnTo>
                  <a:pt x="1179" y="2572"/>
                </a:lnTo>
                <a:lnTo>
                  <a:pt x="1140" y="2541"/>
                </a:lnTo>
                <a:lnTo>
                  <a:pt x="1102" y="2508"/>
                </a:lnTo>
                <a:lnTo>
                  <a:pt x="1066" y="2474"/>
                </a:lnTo>
                <a:lnTo>
                  <a:pt x="1032" y="2439"/>
                </a:lnTo>
                <a:lnTo>
                  <a:pt x="1000" y="2401"/>
                </a:lnTo>
                <a:lnTo>
                  <a:pt x="970" y="2363"/>
                </a:lnTo>
                <a:lnTo>
                  <a:pt x="942" y="2323"/>
                </a:lnTo>
                <a:lnTo>
                  <a:pt x="915" y="2281"/>
                </a:lnTo>
                <a:lnTo>
                  <a:pt x="891" y="2239"/>
                </a:lnTo>
                <a:lnTo>
                  <a:pt x="868" y="2195"/>
                </a:lnTo>
                <a:lnTo>
                  <a:pt x="847" y="2149"/>
                </a:lnTo>
                <a:lnTo>
                  <a:pt x="829" y="2103"/>
                </a:lnTo>
                <a:lnTo>
                  <a:pt x="813" y="2056"/>
                </a:lnTo>
                <a:lnTo>
                  <a:pt x="799" y="2008"/>
                </a:lnTo>
                <a:lnTo>
                  <a:pt x="788" y="1958"/>
                </a:lnTo>
                <a:lnTo>
                  <a:pt x="783" y="1933"/>
                </a:lnTo>
                <a:lnTo>
                  <a:pt x="779" y="1908"/>
                </a:lnTo>
                <a:lnTo>
                  <a:pt x="776" y="1882"/>
                </a:lnTo>
                <a:lnTo>
                  <a:pt x="772" y="1857"/>
                </a:lnTo>
                <a:lnTo>
                  <a:pt x="770" y="1831"/>
                </a:lnTo>
                <a:lnTo>
                  <a:pt x="768" y="1804"/>
                </a:lnTo>
                <a:lnTo>
                  <a:pt x="767" y="1779"/>
                </a:lnTo>
                <a:lnTo>
                  <a:pt x="767" y="1752"/>
                </a:lnTo>
                <a:lnTo>
                  <a:pt x="767" y="1726"/>
                </a:lnTo>
                <a:lnTo>
                  <a:pt x="768" y="1699"/>
                </a:lnTo>
                <a:lnTo>
                  <a:pt x="770" y="1673"/>
                </a:lnTo>
                <a:lnTo>
                  <a:pt x="772" y="1648"/>
                </a:lnTo>
                <a:lnTo>
                  <a:pt x="776" y="1622"/>
                </a:lnTo>
                <a:lnTo>
                  <a:pt x="779" y="1597"/>
                </a:lnTo>
                <a:lnTo>
                  <a:pt x="783" y="1571"/>
                </a:lnTo>
                <a:lnTo>
                  <a:pt x="788" y="1546"/>
                </a:lnTo>
                <a:lnTo>
                  <a:pt x="799" y="1497"/>
                </a:lnTo>
                <a:lnTo>
                  <a:pt x="813" y="1449"/>
                </a:lnTo>
                <a:lnTo>
                  <a:pt x="829" y="1401"/>
                </a:lnTo>
                <a:lnTo>
                  <a:pt x="847" y="1354"/>
                </a:lnTo>
                <a:lnTo>
                  <a:pt x="868" y="1309"/>
                </a:lnTo>
                <a:lnTo>
                  <a:pt x="891" y="1266"/>
                </a:lnTo>
                <a:lnTo>
                  <a:pt x="915" y="1222"/>
                </a:lnTo>
                <a:lnTo>
                  <a:pt x="942" y="1181"/>
                </a:lnTo>
                <a:lnTo>
                  <a:pt x="970" y="1141"/>
                </a:lnTo>
                <a:lnTo>
                  <a:pt x="1000" y="1103"/>
                </a:lnTo>
                <a:lnTo>
                  <a:pt x="1032" y="1066"/>
                </a:lnTo>
                <a:lnTo>
                  <a:pt x="1066" y="1030"/>
                </a:lnTo>
                <a:lnTo>
                  <a:pt x="1101" y="997"/>
                </a:lnTo>
                <a:lnTo>
                  <a:pt x="1139" y="964"/>
                </a:lnTo>
                <a:lnTo>
                  <a:pt x="1177" y="934"/>
                </a:lnTo>
                <a:lnTo>
                  <a:pt x="1217" y="905"/>
                </a:lnTo>
                <a:lnTo>
                  <a:pt x="1259" y="878"/>
                </a:lnTo>
                <a:lnTo>
                  <a:pt x="1301" y="854"/>
                </a:lnTo>
                <a:lnTo>
                  <a:pt x="1346" y="832"/>
                </a:lnTo>
                <a:lnTo>
                  <a:pt x="1391" y="811"/>
                </a:lnTo>
                <a:lnTo>
                  <a:pt x="1438" y="793"/>
                </a:lnTo>
                <a:lnTo>
                  <a:pt x="1484" y="777"/>
                </a:lnTo>
                <a:lnTo>
                  <a:pt x="1533" y="763"/>
                </a:lnTo>
                <a:lnTo>
                  <a:pt x="1582" y="752"/>
                </a:lnTo>
                <a:lnTo>
                  <a:pt x="1608" y="746"/>
                </a:lnTo>
                <a:lnTo>
                  <a:pt x="1632" y="742"/>
                </a:lnTo>
                <a:lnTo>
                  <a:pt x="1658" y="739"/>
                </a:lnTo>
                <a:lnTo>
                  <a:pt x="1683" y="736"/>
                </a:lnTo>
                <a:lnTo>
                  <a:pt x="1710" y="734"/>
                </a:lnTo>
                <a:lnTo>
                  <a:pt x="1736" y="733"/>
                </a:lnTo>
                <a:lnTo>
                  <a:pt x="1762" y="732"/>
                </a:lnTo>
                <a:lnTo>
                  <a:pt x="1788" y="730"/>
                </a:lnTo>
                <a:lnTo>
                  <a:pt x="1814" y="732"/>
                </a:lnTo>
                <a:lnTo>
                  <a:pt x="1841" y="733"/>
                </a:lnTo>
                <a:lnTo>
                  <a:pt x="1867" y="734"/>
                </a:lnTo>
                <a:lnTo>
                  <a:pt x="1893" y="736"/>
                </a:lnTo>
                <a:lnTo>
                  <a:pt x="1919" y="739"/>
                </a:lnTo>
                <a:lnTo>
                  <a:pt x="1944" y="742"/>
                </a:lnTo>
                <a:lnTo>
                  <a:pt x="1969" y="746"/>
                </a:lnTo>
                <a:lnTo>
                  <a:pt x="1994" y="752"/>
                </a:lnTo>
                <a:lnTo>
                  <a:pt x="2043" y="763"/>
                </a:lnTo>
                <a:lnTo>
                  <a:pt x="2092" y="777"/>
                </a:lnTo>
                <a:lnTo>
                  <a:pt x="2139" y="793"/>
                </a:lnTo>
                <a:lnTo>
                  <a:pt x="2186" y="811"/>
                </a:lnTo>
                <a:lnTo>
                  <a:pt x="2230" y="832"/>
                </a:lnTo>
                <a:lnTo>
                  <a:pt x="2275" y="854"/>
                </a:lnTo>
                <a:lnTo>
                  <a:pt x="2318" y="878"/>
                </a:lnTo>
                <a:lnTo>
                  <a:pt x="2359" y="905"/>
                </a:lnTo>
                <a:lnTo>
                  <a:pt x="2399" y="934"/>
                </a:lnTo>
                <a:lnTo>
                  <a:pt x="2438" y="964"/>
                </a:lnTo>
                <a:lnTo>
                  <a:pt x="2475" y="997"/>
                </a:lnTo>
                <a:lnTo>
                  <a:pt x="2510" y="1030"/>
                </a:lnTo>
                <a:lnTo>
                  <a:pt x="2544" y="1066"/>
                </a:lnTo>
                <a:lnTo>
                  <a:pt x="2576" y="1103"/>
                </a:lnTo>
                <a:lnTo>
                  <a:pt x="2606" y="1141"/>
                </a:lnTo>
                <a:lnTo>
                  <a:pt x="2635" y="1181"/>
                </a:lnTo>
                <a:lnTo>
                  <a:pt x="2661" y="1222"/>
                </a:lnTo>
                <a:lnTo>
                  <a:pt x="2686" y="1266"/>
                </a:lnTo>
                <a:lnTo>
                  <a:pt x="2708" y="1309"/>
                </a:lnTo>
                <a:lnTo>
                  <a:pt x="2729" y="1354"/>
                </a:lnTo>
                <a:lnTo>
                  <a:pt x="2748" y="1401"/>
                </a:lnTo>
                <a:lnTo>
                  <a:pt x="2764" y="1449"/>
                </a:lnTo>
                <a:lnTo>
                  <a:pt x="2778" y="1497"/>
                </a:lnTo>
                <a:lnTo>
                  <a:pt x="2788" y="1546"/>
                </a:lnTo>
                <a:lnTo>
                  <a:pt x="2793" y="1571"/>
                </a:lnTo>
                <a:lnTo>
                  <a:pt x="2798" y="1597"/>
                </a:lnTo>
                <a:lnTo>
                  <a:pt x="2801" y="1622"/>
                </a:lnTo>
                <a:lnTo>
                  <a:pt x="2804" y="1648"/>
                </a:lnTo>
                <a:lnTo>
                  <a:pt x="2806" y="1673"/>
                </a:lnTo>
                <a:lnTo>
                  <a:pt x="2808" y="1699"/>
                </a:lnTo>
                <a:lnTo>
                  <a:pt x="2809" y="1726"/>
                </a:lnTo>
                <a:lnTo>
                  <a:pt x="2809" y="1752"/>
                </a:lnTo>
                <a:lnTo>
                  <a:pt x="2809" y="1779"/>
                </a:lnTo>
                <a:lnTo>
                  <a:pt x="2808" y="1804"/>
                </a:lnTo>
                <a:lnTo>
                  <a:pt x="2806" y="1831"/>
                </a:lnTo>
                <a:lnTo>
                  <a:pt x="2804" y="1857"/>
                </a:lnTo>
                <a:lnTo>
                  <a:pt x="2801" y="1882"/>
                </a:lnTo>
                <a:lnTo>
                  <a:pt x="2798" y="1908"/>
                </a:lnTo>
                <a:lnTo>
                  <a:pt x="2793" y="1933"/>
                </a:lnTo>
                <a:lnTo>
                  <a:pt x="2788" y="1958"/>
                </a:lnTo>
                <a:lnTo>
                  <a:pt x="2778" y="2008"/>
                </a:lnTo>
                <a:lnTo>
                  <a:pt x="2764" y="2056"/>
                </a:lnTo>
                <a:lnTo>
                  <a:pt x="2748" y="2103"/>
                </a:lnTo>
                <a:lnTo>
                  <a:pt x="2729" y="2149"/>
                </a:lnTo>
                <a:lnTo>
                  <a:pt x="2708" y="2195"/>
                </a:lnTo>
                <a:lnTo>
                  <a:pt x="2686" y="2239"/>
                </a:lnTo>
                <a:lnTo>
                  <a:pt x="2661" y="2281"/>
                </a:lnTo>
                <a:lnTo>
                  <a:pt x="2635" y="2323"/>
                </a:lnTo>
                <a:lnTo>
                  <a:pt x="2606" y="2363"/>
                </a:lnTo>
                <a:lnTo>
                  <a:pt x="2576" y="2401"/>
                </a:lnTo>
                <a:lnTo>
                  <a:pt x="2544" y="2439"/>
                </a:lnTo>
                <a:lnTo>
                  <a:pt x="2510" y="2474"/>
                </a:lnTo>
                <a:lnTo>
                  <a:pt x="2488" y="2496"/>
                </a:lnTo>
                <a:lnTo>
                  <a:pt x="2465" y="2517"/>
                </a:lnTo>
                <a:lnTo>
                  <a:pt x="2440" y="2538"/>
                </a:lnTo>
                <a:lnTo>
                  <a:pt x="2416" y="2558"/>
                </a:lnTo>
                <a:lnTo>
                  <a:pt x="2390" y="2577"/>
                </a:lnTo>
                <a:lnTo>
                  <a:pt x="2365" y="2595"/>
                </a:lnTo>
                <a:lnTo>
                  <a:pt x="2338" y="2612"/>
                </a:lnTo>
                <a:lnTo>
                  <a:pt x="2311" y="2629"/>
                </a:lnTo>
                <a:close/>
                <a:moveTo>
                  <a:pt x="4969" y="2053"/>
                </a:moveTo>
                <a:lnTo>
                  <a:pt x="4437" y="1746"/>
                </a:lnTo>
                <a:lnTo>
                  <a:pt x="4437" y="2349"/>
                </a:lnTo>
                <a:lnTo>
                  <a:pt x="4473" y="2341"/>
                </a:lnTo>
                <a:lnTo>
                  <a:pt x="4509" y="2332"/>
                </a:lnTo>
                <a:lnTo>
                  <a:pt x="4544" y="2322"/>
                </a:lnTo>
                <a:lnTo>
                  <a:pt x="4579" y="2310"/>
                </a:lnTo>
                <a:lnTo>
                  <a:pt x="4613" y="2297"/>
                </a:lnTo>
                <a:lnTo>
                  <a:pt x="4647" y="2283"/>
                </a:lnTo>
                <a:lnTo>
                  <a:pt x="4680" y="2267"/>
                </a:lnTo>
                <a:lnTo>
                  <a:pt x="4712" y="2251"/>
                </a:lnTo>
                <a:lnTo>
                  <a:pt x="4744" y="2233"/>
                </a:lnTo>
                <a:lnTo>
                  <a:pt x="4775" y="2214"/>
                </a:lnTo>
                <a:lnTo>
                  <a:pt x="4805" y="2195"/>
                </a:lnTo>
                <a:lnTo>
                  <a:pt x="4835" y="2174"/>
                </a:lnTo>
                <a:lnTo>
                  <a:pt x="4862" y="2151"/>
                </a:lnTo>
                <a:lnTo>
                  <a:pt x="4890" y="2129"/>
                </a:lnTo>
                <a:lnTo>
                  <a:pt x="4917" y="2105"/>
                </a:lnTo>
                <a:lnTo>
                  <a:pt x="4943" y="2080"/>
                </a:lnTo>
                <a:lnTo>
                  <a:pt x="4969" y="2053"/>
                </a:lnTo>
                <a:close/>
                <a:moveTo>
                  <a:pt x="3870" y="1419"/>
                </a:moveTo>
                <a:lnTo>
                  <a:pt x="3314" y="1098"/>
                </a:lnTo>
                <a:lnTo>
                  <a:pt x="3304" y="1132"/>
                </a:lnTo>
                <a:lnTo>
                  <a:pt x="3296" y="1167"/>
                </a:lnTo>
                <a:lnTo>
                  <a:pt x="3288" y="1203"/>
                </a:lnTo>
                <a:lnTo>
                  <a:pt x="3282" y="1239"/>
                </a:lnTo>
                <a:lnTo>
                  <a:pt x="3277" y="1275"/>
                </a:lnTo>
                <a:lnTo>
                  <a:pt x="3273" y="1312"/>
                </a:lnTo>
                <a:lnTo>
                  <a:pt x="3271" y="1349"/>
                </a:lnTo>
                <a:lnTo>
                  <a:pt x="3270" y="1387"/>
                </a:lnTo>
                <a:lnTo>
                  <a:pt x="3271" y="1432"/>
                </a:lnTo>
                <a:lnTo>
                  <a:pt x="3275" y="1477"/>
                </a:lnTo>
                <a:lnTo>
                  <a:pt x="3280" y="1520"/>
                </a:lnTo>
                <a:lnTo>
                  <a:pt x="3286" y="1564"/>
                </a:lnTo>
                <a:lnTo>
                  <a:pt x="3295" y="1606"/>
                </a:lnTo>
                <a:lnTo>
                  <a:pt x="3305" y="1648"/>
                </a:lnTo>
                <a:lnTo>
                  <a:pt x="3318" y="1689"/>
                </a:lnTo>
                <a:lnTo>
                  <a:pt x="3332" y="1730"/>
                </a:lnTo>
                <a:lnTo>
                  <a:pt x="3870" y="1419"/>
                </a:lnTo>
                <a:close/>
                <a:moveTo>
                  <a:pt x="3493" y="766"/>
                </a:moveTo>
                <a:lnTo>
                  <a:pt x="4060" y="1092"/>
                </a:lnTo>
                <a:lnTo>
                  <a:pt x="4060" y="426"/>
                </a:lnTo>
                <a:lnTo>
                  <a:pt x="4024" y="433"/>
                </a:lnTo>
                <a:lnTo>
                  <a:pt x="3988" y="443"/>
                </a:lnTo>
                <a:lnTo>
                  <a:pt x="3952" y="454"/>
                </a:lnTo>
                <a:lnTo>
                  <a:pt x="3918" y="465"/>
                </a:lnTo>
                <a:lnTo>
                  <a:pt x="3884" y="478"/>
                </a:lnTo>
                <a:lnTo>
                  <a:pt x="3850" y="492"/>
                </a:lnTo>
                <a:lnTo>
                  <a:pt x="3818" y="507"/>
                </a:lnTo>
                <a:lnTo>
                  <a:pt x="3786" y="524"/>
                </a:lnTo>
                <a:lnTo>
                  <a:pt x="3754" y="542"/>
                </a:lnTo>
                <a:lnTo>
                  <a:pt x="3725" y="560"/>
                </a:lnTo>
                <a:lnTo>
                  <a:pt x="3695" y="580"/>
                </a:lnTo>
                <a:lnTo>
                  <a:pt x="3665" y="601"/>
                </a:lnTo>
                <a:lnTo>
                  <a:pt x="3637" y="623"/>
                </a:lnTo>
                <a:lnTo>
                  <a:pt x="3610" y="645"/>
                </a:lnTo>
                <a:lnTo>
                  <a:pt x="3583" y="670"/>
                </a:lnTo>
                <a:lnTo>
                  <a:pt x="3558" y="694"/>
                </a:lnTo>
                <a:lnTo>
                  <a:pt x="3525" y="729"/>
                </a:lnTo>
                <a:lnTo>
                  <a:pt x="3493" y="766"/>
                </a:lnTo>
                <a:close/>
                <a:moveTo>
                  <a:pt x="4625" y="1419"/>
                </a:moveTo>
                <a:lnTo>
                  <a:pt x="5168" y="1732"/>
                </a:lnTo>
                <a:lnTo>
                  <a:pt x="5182" y="1692"/>
                </a:lnTo>
                <a:lnTo>
                  <a:pt x="5194" y="1650"/>
                </a:lnTo>
                <a:lnTo>
                  <a:pt x="5205" y="1607"/>
                </a:lnTo>
                <a:lnTo>
                  <a:pt x="5214" y="1565"/>
                </a:lnTo>
                <a:lnTo>
                  <a:pt x="5221" y="1521"/>
                </a:lnTo>
                <a:lnTo>
                  <a:pt x="5225" y="1477"/>
                </a:lnTo>
                <a:lnTo>
                  <a:pt x="5228" y="1432"/>
                </a:lnTo>
                <a:lnTo>
                  <a:pt x="5230" y="1387"/>
                </a:lnTo>
                <a:lnTo>
                  <a:pt x="5230" y="1349"/>
                </a:lnTo>
                <a:lnTo>
                  <a:pt x="5227" y="1312"/>
                </a:lnTo>
                <a:lnTo>
                  <a:pt x="5223" y="1274"/>
                </a:lnTo>
                <a:lnTo>
                  <a:pt x="5219" y="1238"/>
                </a:lnTo>
                <a:lnTo>
                  <a:pt x="5212" y="1201"/>
                </a:lnTo>
                <a:lnTo>
                  <a:pt x="5205" y="1166"/>
                </a:lnTo>
                <a:lnTo>
                  <a:pt x="5195" y="1131"/>
                </a:lnTo>
                <a:lnTo>
                  <a:pt x="5186" y="1096"/>
                </a:lnTo>
                <a:lnTo>
                  <a:pt x="4625" y="1419"/>
                </a:lnTo>
                <a:close/>
                <a:moveTo>
                  <a:pt x="4060" y="1746"/>
                </a:moveTo>
                <a:lnTo>
                  <a:pt x="3530" y="2051"/>
                </a:lnTo>
                <a:lnTo>
                  <a:pt x="3558" y="2080"/>
                </a:lnTo>
                <a:lnTo>
                  <a:pt x="3583" y="2105"/>
                </a:lnTo>
                <a:lnTo>
                  <a:pt x="3610" y="2128"/>
                </a:lnTo>
                <a:lnTo>
                  <a:pt x="3637" y="2151"/>
                </a:lnTo>
                <a:lnTo>
                  <a:pt x="3665" y="2173"/>
                </a:lnTo>
                <a:lnTo>
                  <a:pt x="3695" y="2194"/>
                </a:lnTo>
                <a:lnTo>
                  <a:pt x="3725" y="2214"/>
                </a:lnTo>
                <a:lnTo>
                  <a:pt x="3754" y="2232"/>
                </a:lnTo>
                <a:lnTo>
                  <a:pt x="3786" y="2250"/>
                </a:lnTo>
                <a:lnTo>
                  <a:pt x="3818" y="2266"/>
                </a:lnTo>
                <a:lnTo>
                  <a:pt x="3850" y="2282"/>
                </a:lnTo>
                <a:lnTo>
                  <a:pt x="3884" y="2296"/>
                </a:lnTo>
                <a:lnTo>
                  <a:pt x="3918" y="2309"/>
                </a:lnTo>
                <a:lnTo>
                  <a:pt x="3952" y="2321"/>
                </a:lnTo>
                <a:lnTo>
                  <a:pt x="3988" y="2331"/>
                </a:lnTo>
                <a:lnTo>
                  <a:pt x="4024" y="2341"/>
                </a:lnTo>
                <a:lnTo>
                  <a:pt x="4060" y="2348"/>
                </a:lnTo>
                <a:lnTo>
                  <a:pt x="4060" y="1746"/>
                </a:lnTo>
                <a:close/>
                <a:moveTo>
                  <a:pt x="4437" y="1092"/>
                </a:moveTo>
                <a:lnTo>
                  <a:pt x="5006" y="763"/>
                </a:lnTo>
                <a:lnTo>
                  <a:pt x="4975" y="728"/>
                </a:lnTo>
                <a:lnTo>
                  <a:pt x="4943" y="694"/>
                </a:lnTo>
                <a:lnTo>
                  <a:pt x="4917" y="669"/>
                </a:lnTo>
                <a:lnTo>
                  <a:pt x="4890" y="645"/>
                </a:lnTo>
                <a:lnTo>
                  <a:pt x="4862" y="622"/>
                </a:lnTo>
                <a:lnTo>
                  <a:pt x="4835" y="601"/>
                </a:lnTo>
                <a:lnTo>
                  <a:pt x="4805" y="579"/>
                </a:lnTo>
                <a:lnTo>
                  <a:pt x="4775" y="559"/>
                </a:lnTo>
                <a:lnTo>
                  <a:pt x="4744" y="541"/>
                </a:lnTo>
                <a:lnTo>
                  <a:pt x="4712" y="523"/>
                </a:lnTo>
                <a:lnTo>
                  <a:pt x="4680" y="506"/>
                </a:lnTo>
                <a:lnTo>
                  <a:pt x="4647" y="491"/>
                </a:lnTo>
                <a:lnTo>
                  <a:pt x="4613" y="477"/>
                </a:lnTo>
                <a:lnTo>
                  <a:pt x="4579" y="463"/>
                </a:lnTo>
                <a:lnTo>
                  <a:pt x="4544" y="453"/>
                </a:lnTo>
                <a:lnTo>
                  <a:pt x="4509" y="442"/>
                </a:lnTo>
                <a:lnTo>
                  <a:pt x="4473" y="432"/>
                </a:lnTo>
                <a:lnTo>
                  <a:pt x="4437" y="425"/>
                </a:lnTo>
                <a:lnTo>
                  <a:pt x="4437" y="1092"/>
                </a:lnTo>
                <a:close/>
                <a:moveTo>
                  <a:pt x="2318" y="2243"/>
                </a:moveTo>
                <a:lnTo>
                  <a:pt x="1925" y="2016"/>
                </a:lnTo>
                <a:lnTo>
                  <a:pt x="1925" y="2461"/>
                </a:lnTo>
                <a:lnTo>
                  <a:pt x="1953" y="2455"/>
                </a:lnTo>
                <a:lnTo>
                  <a:pt x="1979" y="2448"/>
                </a:lnTo>
                <a:lnTo>
                  <a:pt x="2005" y="2441"/>
                </a:lnTo>
                <a:lnTo>
                  <a:pt x="2030" y="2432"/>
                </a:lnTo>
                <a:lnTo>
                  <a:pt x="2056" y="2423"/>
                </a:lnTo>
                <a:lnTo>
                  <a:pt x="2080" y="2412"/>
                </a:lnTo>
                <a:lnTo>
                  <a:pt x="2105" y="2400"/>
                </a:lnTo>
                <a:lnTo>
                  <a:pt x="2128" y="2389"/>
                </a:lnTo>
                <a:lnTo>
                  <a:pt x="2152" y="2376"/>
                </a:lnTo>
                <a:lnTo>
                  <a:pt x="2175" y="2362"/>
                </a:lnTo>
                <a:lnTo>
                  <a:pt x="2196" y="2347"/>
                </a:lnTo>
                <a:lnTo>
                  <a:pt x="2219" y="2331"/>
                </a:lnTo>
                <a:lnTo>
                  <a:pt x="2239" y="2315"/>
                </a:lnTo>
                <a:lnTo>
                  <a:pt x="2260" y="2298"/>
                </a:lnTo>
                <a:lnTo>
                  <a:pt x="2279" y="2281"/>
                </a:lnTo>
                <a:lnTo>
                  <a:pt x="2299" y="2262"/>
                </a:lnTo>
                <a:lnTo>
                  <a:pt x="2318" y="2243"/>
                </a:lnTo>
                <a:close/>
                <a:moveTo>
                  <a:pt x="1509" y="1776"/>
                </a:moveTo>
                <a:lnTo>
                  <a:pt x="1098" y="1539"/>
                </a:lnTo>
                <a:lnTo>
                  <a:pt x="1092" y="1565"/>
                </a:lnTo>
                <a:lnTo>
                  <a:pt x="1084" y="1590"/>
                </a:lnTo>
                <a:lnTo>
                  <a:pt x="1079" y="1616"/>
                </a:lnTo>
                <a:lnTo>
                  <a:pt x="1075" y="1643"/>
                </a:lnTo>
                <a:lnTo>
                  <a:pt x="1072" y="1670"/>
                </a:lnTo>
                <a:lnTo>
                  <a:pt x="1068" y="1697"/>
                </a:lnTo>
                <a:lnTo>
                  <a:pt x="1067" y="1725"/>
                </a:lnTo>
                <a:lnTo>
                  <a:pt x="1066" y="1752"/>
                </a:lnTo>
                <a:lnTo>
                  <a:pt x="1067" y="1785"/>
                </a:lnTo>
                <a:lnTo>
                  <a:pt x="1069" y="1818"/>
                </a:lnTo>
                <a:lnTo>
                  <a:pt x="1074" y="1850"/>
                </a:lnTo>
                <a:lnTo>
                  <a:pt x="1078" y="1882"/>
                </a:lnTo>
                <a:lnTo>
                  <a:pt x="1084" y="1914"/>
                </a:lnTo>
                <a:lnTo>
                  <a:pt x="1093" y="1945"/>
                </a:lnTo>
                <a:lnTo>
                  <a:pt x="1101" y="1975"/>
                </a:lnTo>
                <a:lnTo>
                  <a:pt x="1112" y="2004"/>
                </a:lnTo>
                <a:lnTo>
                  <a:pt x="1509" y="1776"/>
                </a:lnTo>
                <a:close/>
                <a:moveTo>
                  <a:pt x="1230" y="1295"/>
                </a:moveTo>
                <a:lnTo>
                  <a:pt x="1647" y="1535"/>
                </a:lnTo>
                <a:lnTo>
                  <a:pt x="1647" y="1044"/>
                </a:lnTo>
                <a:lnTo>
                  <a:pt x="1621" y="1050"/>
                </a:lnTo>
                <a:lnTo>
                  <a:pt x="1595" y="1056"/>
                </a:lnTo>
                <a:lnTo>
                  <a:pt x="1569" y="1065"/>
                </a:lnTo>
                <a:lnTo>
                  <a:pt x="1544" y="1073"/>
                </a:lnTo>
                <a:lnTo>
                  <a:pt x="1519" y="1083"/>
                </a:lnTo>
                <a:lnTo>
                  <a:pt x="1494" y="1092"/>
                </a:lnTo>
                <a:lnTo>
                  <a:pt x="1470" y="1104"/>
                </a:lnTo>
                <a:lnTo>
                  <a:pt x="1446" y="1116"/>
                </a:lnTo>
                <a:lnTo>
                  <a:pt x="1424" y="1130"/>
                </a:lnTo>
                <a:lnTo>
                  <a:pt x="1400" y="1143"/>
                </a:lnTo>
                <a:lnTo>
                  <a:pt x="1379" y="1157"/>
                </a:lnTo>
                <a:lnTo>
                  <a:pt x="1358" y="1173"/>
                </a:lnTo>
                <a:lnTo>
                  <a:pt x="1337" y="1189"/>
                </a:lnTo>
                <a:lnTo>
                  <a:pt x="1316" y="1206"/>
                </a:lnTo>
                <a:lnTo>
                  <a:pt x="1297" y="1223"/>
                </a:lnTo>
                <a:lnTo>
                  <a:pt x="1278" y="1241"/>
                </a:lnTo>
                <a:lnTo>
                  <a:pt x="1254" y="1267"/>
                </a:lnTo>
                <a:lnTo>
                  <a:pt x="1230" y="1295"/>
                </a:lnTo>
                <a:close/>
                <a:moveTo>
                  <a:pt x="2064" y="1776"/>
                </a:moveTo>
                <a:lnTo>
                  <a:pt x="2464" y="2007"/>
                </a:lnTo>
                <a:lnTo>
                  <a:pt x="2474" y="1977"/>
                </a:lnTo>
                <a:lnTo>
                  <a:pt x="2484" y="1946"/>
                </a:lnTo>
                <a:lnTo>
                  <a:pt x="2491" y="1915"/>
                </a:lnTo>
                <a:lnTo>
                  <a:pt x="2498" y="1883"/>
                </a:lnTo>
                <a:lnTo>
                  <a:pt x="2503" y="1851"/>
                </a:lnTo>
                <a:lnTo>
                  <a:pt x="2507" y="1818"/>
                </a:lnTo>
                <a:lnTo>
                  <a:pt x="2509" y="1785"/>
                </a:lnTo>
                <a:lnTo>
                  <a:pt x="2510" y="1752"/>
                </a:lnTo>
                <a:lnTo>
                  <a:pt x="2509" y="1725"/>
                </a:lnTo>
                <a:lnTo>
                  <a:pt x="2508" y="1697"/>
                </a:lnTo>
                <a:lnTo>
                  <a:pt x="2505" y="1669"/>
                </a:lnTo>
                <a:lnTo>
                  <a:pt x="2502" y="1642"/>
                </a:lnTo>
                <a:lnTo>
                  <a:pt x="2497" y="1615"/>
                </a:lnTo>
                <a:lnTo>
                  <a:pt x="2491" y="1589"/>
                </a:lnTo>
                <a:lnTo>
                  <a:pt x="2485" y="1563"/>
                </a:lnTo>
                <a:lnTo>
                  <a:pt x="2477" y="1537"/>
                </a:lnTo>
                <a:lnTo>
                  <a:pt x="2064" y="1776"/>
                </a:lnTo>
                <a:close/>
                <a:moveTo>
                  <a:pt x="1647" y="2016"/>
                </a:moveTo>
                <a:lnTo>
                  <a:pt x="1258" y="2242"/>
                </a:lnTo>
                <a:lnTo>
                  <a:pt x="1278" y="2262"/>
                </a:lnTo>
                <a:lnTo>
                  <a:pt x="1297" y="2280"/>
                </a:lnTo>
                <a:lnTo>
                  <a:pt x="1316" y="2298"/>
                </a:lnTo>
                <a:lnTo>
                  <a:pt x="1337" y="2315"/>
                </a:lnTo>
                <a:lnTo>
                  <a:pt x="1358" y="2331"/>
                </a:lnTo>
                <a:lnTo>
                  <a:pt x="1379" y="2346"/>
                </a:lnTo>
                <a:lnTo>
                  <a:pt x="1400" y="2361"/>
                </a:lnTo>
                <a:lnTo>
                  <a:pt x="1424" y="2375"/>
                </a:lnTo>
                <a:lnTo>
                  <a:pt x="1446" y="2388"/>
                </a:lnTo>
                <a:lnTo>
                  <a:pt x="1470" y="2400"/>
                </a:lnTo>
                <a:lnTo>
                  <a:pt x="1494" y="2411"/>
                </a:lnTo>
                <a:lnTo>
                  <a:pt x="1519" y="2422"/>
                </a:lnTo>
                <a:lnTo>
                  <a:pt x="1544" y="2431"/>
                </a:lnTo>
                <a:lnTo>
                  <a:pt x="1569" y="2440"/>
                </a:lnTo>
                <a:lnTo>
                  <a:pt x="1595" y="2447"/>
                </a:lnTo>
                <a:lnTo>
                  <a:pt x="1621" y="2455"/>
                </a:lnTo>
                <a:lnTo>
                  <a:pt x="1647" y="2460"/>
                </a:lnTo>
                <a:lnTo>
                  <a:pt x="1647" y="2016"/>
                </a:lnTo>
                <a:close/>
                <a:moveTo>
                  <a:pt x="1925" y="1535"/>
                </a:moveTo>
                <a:lnTo>
                  <a:pt x="2345" y="1292"/>
                </a:lnTo>
                <a:lnTo>
                  <a:pt x="2322" y="1267"/>
                </a:lnTo>
                <a:lnTo>
                  <a:pt x="2299" y="1241"/>
                </a:lnTo>
                <a:lnTo>
                  <a:pt x="2279" y="1223"/>
                </a:lnTo>
                <a:lnTo>
                  <a:pt x="2260" y="1205"/>
                </a:lnTo>
                <a:lnTo>
                  <a:pt x="2239" y="1189"/>
                </a:lnTo>
                <a:lnTo>
                  <a:pt x="2219" y="1172"/>
                </a:lnTo>
                <a:lnTo>
                  <a:pt x="2196" y="1157"/>
                </a:lnTo>
                <a:lnTo>
                  <a:pt x="2175" y="1142"/>
                </a:lnTo>
                <a:lnTo>
                  <a:pt x="2152" y="1129"/>
                </a:lnTo>
                <a:lnTo>
                  <a:pt x="2128" y="1116"/>
                </a:lnTo>
                <a:lnTo>
                  <a:pt x="2105" y="1103"/>
                </a:lnTo>
                <a:lnTo>
                  <a:pt x="2080" y="1092"/>
                </a:lnTo>
                <a:lnTo>
                  <a:pt x="2056" y="1082"/>
                </a:lnTo>
                <a:lnTo>
                  <a:pt x="2030" y="1072"/>
                </a:lnTo>
                <a:lnTo>
                  <a:pt x="2005" y="1064"/>
                </a:lnTo>
                <a:lnTo>
                  <a:pt x="1979" y="1056"/>
                </a:lnTo>
                <a:lnTo>
                  <a:pt x="1953" y="1049"/>
                </a:lnTo>
                <a:lnTo>
                  <a:pt x="1925" y="1043"/>
                </a:lnTo>
                <a:lnTo>
                  <a:pt x="1925" y="1535"/>
                </a:lnTo>
                <a:close/>
              </a:path>
            </a:pathLst>
          </a:custGeom>
          <a:solidFill>
            <a:srgbClr val="4C4C52"/>
          </a:solidFill>
          <a:ln>
            <a:noFill/>
          </a:ln>
          <a:extLst>
            <a:ext uri="{91240B29-F687-4F45-9708-019B960494DF}">
              <a14:hiddenLine xmlns:a14="http://schemas.microsoft.com/office/drawing/2010/main" w="9525">
                <a:solidFill>
                  <a:srgbClr val="000000"/>
                </a:solidFill>
                <a:round/>
              </a14:hiddenLine>
            </a:ext>
          </a:extLst>
        </p:spPr>
        <p:txBody>
          <a:bodyPr tIns="72000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91" name="座机"/>
          <p:cNvSpPr/>
          <p:nvPr/>
        </p:nvSpPr>
        <p:spPr bwMode="auto">
          <a:xfrm>
            <a:off x="4833620" y="2731135"/>
            <a:ext cx="468630" cy="398145"/>
          </a:xfrm>
          <a:custGeom>
            <a:avLst/>
            <a:gdLst>
              <a:gd name="T0" fmla="*/ 55794940 w 6786"/>
              <a:gd name="T1" fmla="*/ 405983972 h 6192"/>
              <a:gd name="T2" fmla="*/ 60050451 w 6786"/>
              <a:gd name="T3" fmla="*/ 422485485 h 6192"/>
              <a:gd name="T4" fmla="*/ 68640356 w 6786"/>
              <a:gd name="T5" fmla="*/ 436618520 h 6192"/>
              <a:gd name="T6" fmla="*/ 80855544 w 6786"/>
              <a:gd name="T7" fmla="*/ 447672168 h 6192"/>
              <a:gd name="T8" fmla="*/ 95828855 w 6786"/>
              <a:gd name="T9" fmla="*/ 454856842 h 6192"/>
              <a:gd name="T10" fmla="*/ 112850897 w 6786"/>
              <a:gd name="T11" fmla="*/ 457462477 h 6192"/>
              <a:gd name="T12" fmla="*/ 286461638 w 6786"/>
              <a:gd name="T13" fmla="*/ 456278097 h 6192"/>
              <a:gd name="T14" fmla="*/ 302222944 w 6786"/>
              <a:gd name="T15" fmla="*/ 450593356 h 6192"/>
              <a:gd name="T16" fmla="*/ 315462498 w 6786"/>
              <a:gd name="T17" fmla="*/ 440645130 h 6192"/>
              <a:gd name="T18" fmla="*/ 325313420 w 6786"/>
              <a:gd name="T19" fmla="*/ 427459599 h 6192"/>
              <a:gd name="T20" fmla="*/ 331066317 w 6786"/>
              <a:gd name="T21" fmla="*/ 411668714 h 6192"/>
              <a:gd name="T22" fmla="*/ 504125433 w 6786"/>
              <a:gd name="T23" fmla="*/ 355690129 h 6192"/>
              <a:gd name="T24" fmla="*/ 23563216 w 6786"/>
              <a:gd name="T25" fmla="*/ 355690129 h 6192"/>
              <a:gd name="T26" fmla="*/ 107413254 w 6786"/>
              <a:gd name="T27" fmla="*/ 473752 h 6192"/>
              <a:gd name="T28" fmla="*/ 100163249 w 6786"/>
              <a:gd name="T29" fmla="*/ 3158065 h 6192"/>
              <a:gd name="T30" fmla="*/ 94016214 w 6786"/>
              <a:gd name="T31" fmla="*/ 7816624 h 6192"/>
              <a:gd name="T32" fmla="*/ 89445449 w 6786"/>
              <a:gd name="T33" fmla="*/ 13895878 h 6192"/>
              <a:gd name="T34" fmla="*/ 86765928 w 6786"/>
              <a:gd name="T35" fmla="*/ 21317709 h 6192"/>
              <a:gd name="T36" fmla="*/ 86135420 w 6786"/>
              <a:gd name="T37" fmla="*/ 400141595 h 6192"/>
              <a:gd name="T38" fmla="*/ 87396437 w 6786"/>
              <a:gd name="T39" fmla="*/ 408115856 h 6192"/>
              <a:gd name="T40" fmla="*/ 90706466 w 6786"/>
              <a:gd name="T41" fmla="*/ 414984976 h 6192"/>
              <a:gd name="T42" fmla="*/ 95907458 w 6786"/>
              <a:gd name="T43" fmla="*/ 420669718 h 6192"/>
              <a:gd name="T44" fmla="*/ 102448632 w 6786"/>
              <a:gd name="T45" fmla="*/ 424775286 h 6192"/>
              <a:gd name="T46" fmla="*/ 110092774 w 6786"/>
              <a:gd name="T47" fmla="*/ 426670293 h 6192"/>
              <a:gd name="T48" fmla="*/ 277714246 w 6786"/>
              <a:gd name="T49" fmla="*/ 426670293 h 6192"/>
              <a:gd name="T50" fmla="*/ 285358389 w 6786"/>
              <a:gd name="T51" fmla="*/ 424775286 h 6192"/>
              <a:gd name="T52" fmla="*/ 291978165 w 6786"/>
              <a:gd name="T53" fmla="*/ 420669718 h 6192"/>
              <a:gd name="T54" fmla="*/ 297100555 w 6786"/>
              <a:gd name="T55" fmla="*/ 414984976 h 6192"/>
              <a:gd name="T56" fmla="*/ 300410584 w 6786"/>
              <a:gd name="T57" fmla="*/ 408115856 h 6192"/>
              <a:gd name="T58" fmla="*/ 301671320 w 6786"/>
              <a:gd name="T59" fmla="*/ 400141595 h 6192"/>
              <a:gd name="T60" fmla="*/ 301041092 w 6786"/>
              <a:gd name="T61" fmla="*/ 21317709 h 6192"/>
              <a:gd name="T62" fmla="*/ 298361572 w 6786"/>
              <a:gd name="T63" fmla="*/ 13895878 h 6192"/>
              <a:gd name="T64" fmla="*/ 293790807 w 6786"/>
              <a:gd name="T65" fmla="*/ 7816624 h 6192"/>
              <a:gd name="T66" fmla="*/ 287643771 w 6786"/>
              <a:gd name="T67" fmla="*/ 3158065 h 6192"/>
              <a:gd name="T68" fmla="*/ 280393767 w 6786"/>
              <a:gd name="T69" fmla="*/ 473752 h 6192"/>
              <a:gd name="T70" fmla="*/ 112850897 w 6786"/>
              <a:gd name="T71" fmla="*/ 0 h 6192"/>
              <a:gd name="T72" fmla="*/ 122701819 w 6786"/>
              <a:gd name="T73" fmla="*/ 34740116 h 6192"/>
              <a:gd name="T74" fmla="*/ 122622935 w 6786"/>
              <a:gd name="T75" fmla="*/ 261418289 h 6192"/>
              <a:gd name="T76" fmla="*/ 217978769 w 6786"/>
              <a:gd name="T77" fmla="*/ 261418289 h 6192"/>
              <a:gd name="T78" fmla="*/ 199301852 w 6786"/>
              <a:gd name="T79" fmla="*/ 260707661 h 6192"/>
              <a:gd name="T80" fmla="*/ 204266474 w 6786"/>
              <a:gd name="T81" fmla="*/ 264655593 h 6192"/>
              <a:gd name="T82" fmla="*/ 206236603 w 6786"/>
              <a:gd name="T83" fmla="*/ 270656169 h 6192"/>
              <a:gd name="T84" fmla="*/ 204896983 w 6786"/>
              <a:gd name="T85" fmla="*/ 275867158 h 6192"/>
              <a:gd name="T86" fmla="*/ 200326218 w 6786"/>
              <a:gd name="T87" fmla="*/ 280288561 h 6192"/>
              <a:gd name="T88" fmla="*/ 194888574 w 6786"/>
              <a:gd name="T89" fmla="*/ 281551899 h 6192"/>
              <a:gd name="T90" fmla="*/ 188662935 w 6786"/>
              <a:gd name="T91" fmla="*/ 279735851 h 6192"/>
              <a:gd name="T92" fmla="*/ 184564912 w 6786"/>
              <a:gd name="T93" fmla="*/ 274998613 h 6192"/>
              <a:gd name="T94" fmla="*/ 183698033 w 6786"/>
              <a:gd name="T95" fmla="*/ 269550748 h 6192"/>
              <a:gd name="T96" fmla="*/ 186219786 w 6786"/>
              <a:gd name="T97" fmla="*/ 263787048 h 6192"/>
              <a:gd name="T98" fmla="*/ 191657429 w 6786"/>
              <a:gd name="T99" fmla="*/ 260313149 h 6192"/>
              <a:gd name="T100" fmla="*/ 161474717 w 6786"/>
              <a:gd name="T101" fmla="*/ 296474239 h 6192"/>
              <a:gd name="T102" fmla="*/ 214747905 w 6786"/>
              <a:gd name="T103" fmla="*/ 296474239 h 6192"/>
              <a:gd name="T104" fmla="*/ 267233097 w 6786"/>
              <a:gd name="T105" fmla="*/ 296474239 h 6192"/>
              <a:gd name="T106" fmla="*/ 161474717 w 6786"/>
              <a:gd name="T107" fmla="*/ 327503299 h 6192"/>
              <a:gd name="T108" fmla="*/ 214747905 w 6786"/>
              <a:gd name="T109" fmla="*/ 327503299 h 6192"/>
              <a:gd name="T110" fmla="*/ 267233097 w 6786"/>
              <a:gd name="T111" fmla="*/ 327503299 h 6192"/>
              <a:gd name="T112" fmla="*/ 122622935 w 6786"/>
              <a:gd name="T113" fmla="*/ 377165755 h 6192"/>
              <a:gd name="T114" fmla="*/ 175896123 w 6786"/>
              <a:gd name="T115" fmla="*/ 377165755 h 6192"/>
              <a:gd name="T116" fmla="*/ 228381315 w 6786"/>
              <a:gd name="T117" fmla="*/ 377165755 h 6192"/>
              <a:gd name="T118" fmla="*/ 387412882 w 6786"/>
              <a:gd name="T119" fmla="*/ 421301387 h 61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786" h="6192">
                <a:moveTo>
                  <a:pt x="299" y="4505"/>
                </a:moveTo>
                <a:lnTo>
                  <a:pt x="705" y="4505"/>
                </a:lnTo>
                <a:lnTo>
                  <a:pt x="705" y="5068"/>
                </a:lnTo>
                <a:lnTo>
                  <a:pt x="706" y="5105"/>
                </a:lnTo>
                <a:lnTo>
                  <a:pt x="708" y="5142"/>
                </a:lnTo>
                <a:lnTo>
                  <a:pt x="714" y="5178"/>
                </a:lnTo>
                <a:lnTo>
                  <a:pt x="720" y="5214"/>
                </a:lnTo>
                <a:lnTo>
                  <a:pt x="728" y="5249"/>
                </a:lnTo>
                <a:lnTo>
                  <a:pt x="737" y="5283"/>
                </a:lnTo>
                <a:lnTo>
                  <a:pt x="749" y="5318"/>
                </a:lnTo>
                <a:lnTo>
                  <a:pt x="762" y="5351"/>
                </a:lnTo>
                <a:lnTo>
                  <a:pt x="777" y="5383"/>
                </a:lnTo>
                <a:lnTo>
                  <a:pt x="793" y="5414"/>
                </a:lnTo>
                <a:lnTo>
                  <a:pt x="810" y="5444"/>
                </a:lnTo>
                <a:lnTo>
                  <a:pt x="829" y="5474"/>
                </a:lnTo>
                <a:lnTo>
                  <a:pt x="850" y="5502"/>
                </a:lnTo>
                <a:lnTo>
                  <a:pt x="871" y="5530"/>
                </a:lnTo>
                <a:lnTo>
                  <a:pt x="894" y="5556"/>
                </a:lnTo>
                <a:lnTo>
                  <a:pt x="918" y="5581"/>
                </a:lnTo>
                <a:lnTo>
                  <a:pt x="943" y="5606"/>
                </a:lnTo>
                <a:lnTo>
                  <a:pt x="970" y="5628"/>
                </a:lnTo>
                <a:lnTo>
                  <a:pt x="998" y="5650"/>
                </a:lnTo>
                <a:lnTo>
                  <a:pt x="1026" y="5670"/>
                </a:lnTo>
                <a:lnTo>
                  <a:pt x="1056" y="5689"/>
                </a:lnTo>
                <a:lnTo>
                  <a:pt x="1086" y="5707"/>
                </a:lnTo>
                <a:lnTo>
                  <a:pt x="1117" y="5723"/>
                </a:lnTo>
                <a:lnTo>
                  <a:pt x="1149" y="5738"/>
                </a:lnTo>
                <a:lnTo>
                  <a:pt x="1182" y="5750"/>
                </a:lnTo>
                <a:lnTo>
                  <a:pt x="1216" y="5761"/>
                </a:lnTo>
                <a:lnTo>
                  <a:pt x="1251" y="5772"/>
                </a:lnTo>
                <a:lnTo>
                  <a:pt x="1285" y="5779"/>
                </a:lnTo>
                <a:lnTo>
                  <a:pt x="1321" y="5786"/>
                </a:lnTo>
                <a:lnTo>
                  <a:pt x="1358" y="5791"/>
                </a:lnTo>
                <a:lnTo>
                  <a:pt x="1394" y="5793"/>
                </a:lnTo>
                <a:lnTo>
                  <a:pt x="1432" y="5794"/>
                </a:lnTo>
                <a:lnTo>
                  <a:pt x="3489" y="5794"/>
                </a:lnTo>
                <a:lnTo>
                  <a:pt x="3527" y="5793"/>
                </a:lnTo>
                <a:lnTo>
                  <a:pt x="3563" y="5791"/>
                </a:lnTo>
                <a:lnTo>
                  <a:pt x="3600" y="5786"/>
                </a:lnTo>
                <a:lnTo>
                  <a:pt x="3635" y="5779"/>
                </a:lnTo>
                <a:lnTo>
                  <a:pt x="3670" y="5772"/>
                </a:lnTo>
                <a:lnTo>
                  <a:pt x="3705" y="5761"/>
                </a:lnTo>
                <a:lnTo>
                  <a:pt x="3739" y="5750"/>
                </a:lnTo>
                <a:lnTo>
                  <a:pt x="3772" y="5738"/>
                </a:lnTo>
                <a:lnTo>
                  <a:pt x="3804" y="5723"/>
                </a:lnTo>
                <a:lnTo>
                  <a:pt x="3835" y="5707"/>
                </a:lnTo>
                <a:lnTo>
                  <a:pt x="3866" y="5689"/>
                </a:lnTo>
                <a:lnTo>
                  <a:pt x="3896" y="5670"/>
                </a:lnTo>
                <a:lnTo>
                  <a:pt x="3923" y="5650"/>
                </a:lnTo>
                <a:lnTo>
                  <a:pt x="3951" y="5628"/>
                </a:lnTo>
                <a:lnTo>
                  <a:pt x="3978" y="5606"/>
                </a:lnTo>
                <a:lnTo>
                  <a:pt x="4003" y="5581"/>
                </a:lnTo>
                <a:lnTo>
                  <a:pt x="4027" y="5556"/>
                </a:lnTo>
                <a:lnTo>
                  <a:pt x="4050" y="5530"/>
                </a:lnTo>
                <a:lnTo>
                  <a:pt x="4071" y="5502"/>
                </a:lnTo>
                <a:lnTo>
                  <a:pt x="4092" y="5474"/>
                </a:lnTo>
                <a:lnTo>
                  <a:pt x="4111" y="5444"/>
                </a:lnTo>
                <a:lnTo>
                  <a:pt x="4128" y="5414"/>
                </a:lnTo>
                <a:lnTo>
                  <a:pt x="4144" y="5383"/>
                </a:lnTo>
                <a:lnTo>
                  <a:pt x="4159" y="5351"/>
                </a:lnTo>
                <a:lnTo>
                  <a:pt x="4172" y="5318"/>
                </a:lnTo>
                <a:lnTo>
                  <a:pt x="4184" y="5283"/>
                </a:lnTo>
                <a:lnTo>
                  <a:pt x="4193" y="5249"/>
                </a:lnTo>
                <a:lnTo>
                  <a:pt x="4201" y="5214"/>
                </a:lnTo>
                <a:lnTo>
                  <a:pt x="4207" y="5178"/>
                </a:lnTo>
                <a:lnTo>
                  <a:pt x="4213" y="5142"/>
                </a:lnTo>
                <a:lnTo>
                  <a:pt x="4215" y="5105"/>
                </a:lnTo>
                <a:lnTo>
                  <a:pt x="4216" y="5068"/>
                </a:lnTo>
                <a:lnTo>
                  <a:pt x="4216" y="4505"/>
                </a:lnTo>
                <a:lnTo>
                  <a:pt x="6397" y="4505"/>
                </a:lnTo>
                <a:lnTo>
                  <a:pt x="6786" y="5455"/>
                </a:lnTo>
                <a:lnTo>
                  <a:pt x="6786" y="6192"/>
                </a:lnTo>
                <a:lnTo>
                  <a:pt x="0" y="6192"/>
                </a:lnTo>
                <a:lnTo>
                  <a:pt x="0" y="5442"/>
                </a:lnTo>
                <a:lnTo>
                  <a:pt x="299" y="4505"/>
                </a:lnTo>
                <a:close/>
                <a:moveTo>
                  <a:pt x="1432" y="0"/>
                </a:moveTo>
                <a:lnTo>
                  <a:pt x="1432" y="0"/>
                </a:lnTo>
                <a:lnTo>
                  <a:pt x="1415" y="0"/>
                </a:lnTo>
                <a:lnTo>
                  <a:pt x="1397" y="2"/>
                </a:lnTo>
                <a:lnTo>
                  <a:pt x="1380" y="4"/>
                </a:lnTo>
                <a:lnTo>
                  <a:pt x="1363" y="6"/>
                </a:lnTo>
                <a:lnTo>
                  <a:pt x="1347" y="10"/>
                </a:lnTo>
                <a:lnTo>
                  <a:pt x="1331" y="15"/>
                </a:lnTo>
                <a:lnTo>
                  <a:pt x="1316" y="20"/>
                </a:lnTo>
                <a:lnTo>
                  <a:pt x="1300" y="26"/>
                </a:lnTo>
                <a:lnTo>
                  <a:pt x="1285" y="33"/>
                </a:lnTo>
                <a:lnTo>
                  <a:pt x="1271" y="40"/>
                </a:lnTo>
                <a:lnTo>
                  <a:pt x="1257" y="49"/>
                </a:lnTo>
                <a:lnTo>
                  <a:pt x="1243" y="57"/>
                </a:lnTo>
                <a:lnTo>
                  <a:pt x="1229" y="67"/>
                </a:lnTo>
                <a:lnTo>
                  <a:pt x="1216" y="77"/>
                </a:lnTo>
                <a:lnTo>
                  <a:pt x="1205" y="87"/>
                </a:lnTo>
                <a:lnTo>
                  <a:pt x="1193" y="99"/>
                </a:lnTo>
                <a:lnTo>
                  <a:pt x="1182" y="111"/>
                </a:lnTo>
                <a:lnTo>
                  <a:pt x="1171" y="123"/>
                </a:lnTo>
                <a:lnTo>
                  <a:pt x="1161" y="136"/>
                </a:lnTo>
                <a:lnTo>
                  <a:pt x="1151" y="149"/>
                </a:lnTo>
                <a:lnTo>
                  <a:pt x="1142" y="162"/>
                </a:lnTo>
                <a:lnTo>
                  <a:pt x="1135" y="176"/>
                </a:lnTo>
                <a:lnTo>
                  <a:pt x="1127" y="191"/>
                </a:lnTo>
                <a:lnTo>
                  <a:pt x="1120" y="206"/>
                </a:lnTo>
                <a:lnTo>
                  <a:pt x="1115" y="221"/>
                </a:lnTo>
                <a:lnTo>
                  <a:pt x="1109" y="237"/>
                </a:lnTo>
                <a:lnTo>
                  <a:pt x="1104" y="254"/>
                </a:lnTo>
                <a:lnTo>
                  <a:pt x="1101" y="270"/>
                </a:lnTo>
                <a:lnTo>
                  <a:pt x="1097" y="287"/>
                </a:lnTo>
                <a:lnTo>
                  <a:pt x="1095" y="303"/>
                </a:lnTo>
                <a:lnTo>
                  <a:pt x="1094" y="320"/>
                </a:lnTo>
                <a:lnTo>
                  <a:pt x="1093" y="337"/>
                </a:lnTo>
                <a:lnTo>
                  <a:pt x="1093" y="5068"/>
                </a:lnTo>
                <a:lnTo>
                  <a:pt x="1094" y="5085"/>
                </a:lnTo>
                <a:lnTo>
                  <a:pt x="1095" y="5102"/>
                </a:lnTo>
                <a:lnTo>
                  <a:pt x="1097" y="5119"/>
                </a:lnTo>
                <a:lnTo>
                  <a:pt x="1101" y="5135"/>
                </a:lnTo>
                <a:lnTo>
                  <a:pt x="1104" y="5152"/>
                </a:lnTo>
                <a:lnTo>
                  <a:pt x="1109" y="5169"/>
                </a:lnTo>
                <a:lnTo>
                  <a:pt x="1115" y="5184"/>
                </a:lnTo>
                <a:lnTo>
                  <a:pt x="1120" y="5199"/>
                </a:lnTo>
                <a:lnTo>
                  <a:pt x="1127" y="5214"/>
                </a:lnTo>
                <a:lnTo>
                  <a:pt x="1135" y="5229"/>
                </a:lnTo>
                <a:lnTo>
                  <a:pt x="1142" y="5242"/>
                </a:lnTo>
                <a:lnTo>
                  <a:pt x="1151" y="5256"/>
                </a:lnTo>
                <a:lnTo>
                  <a:pt x="1161" y="5269"/>
                </a:lnTo>
                <a:lnTo>
                  <a:pt x="1171" y="5282"/>
                </a:lnTo>
                <a:lnTo>
                  <a:pt x="1182" y="5295"/>
                </a:lnTo>
                <a:lnTo>
                  <a:pt x="1193" y="5307"/>
                </a:lnTo>
                <a:lnTo>
                  <a:pt x="1205" y="5318"/>
                </a:lnTo>
                <a:lnTo>
                  <a:pt x="1217" y="5328"/>
                </a:lnTo>
                <a:lnTo>
                  <a:pt x="1229" y="5339"/>
                </a:lnTo>
                <a:lnTo>
                  <a:pt x="1243" y="5348"/>
                </a:lnTo>
                <a:lnTo>
                  <a:pt x="1257" y="5357"/>
                </a:lnTo>
                <a:lnTo>
                  <a:pt x="1271" y="5365"/>
                </a:lnTo>
                <a:lnTo>
                  <a:pt x="1285" y="5372"/>
                </a:lnTo>
                <a:lnTo>
                  <a:pt x="1300" y="5380"/>
                </a:lnTo>
                <a:lnTo>
                  <a:pt x="1316" y="5385"/>
                </a:lnTo>
                <a:lnTo>
                  <a:pt x="1331" y="5390"/>
                </a:lnTo>
                <a:lnTo>
                  <a:pt x="1347" y="5396"/>
                </a:lnTo>
                <a:lnTo>
                  <a:pt x="1364" y="5399"/>
                </a:lnTo>
                <a:lnTo>
                  <a:pt x="1380" y="5402"/>
                </a:lnTo>
                <a:lnTo>
                  <a:pt x="1397" y="5404"/>
                </a:lnTo>
                <a:lnTo>
                  <a:pt x="1415" y="5405"/>
                </a:lnTo>
                <a:lnTo>
                  <a:pt x="1432" y="5406"/>
                </a:lnTo>
                <a:lnTo>
                  <a:pt x="3489" y="5406"/>
                </a:lnTo>
                <a:lnTo>
                  <a:pt x="3506" y="5405"/>
                </a:lnTo>
                <a:lnTo>
                  <a:pt x="3524" y="5404"/>
                </a:lnTo>
                <a:lnTo>
                  <a:pt x="3541" y="5402"/>
                </a:lnTo>
                <a:lnTo>
                  <a:pt x="3557" y="5399"/>
                </a:lnTo>
                <a:lnTo>
                  <a:pt x="3574" y="5396"/>
                </a:lnTo>
                <a:lnTo>
                  <a:pt x="3590" y="5390"/>
                </a:lnTo>
                <a:lnTo>
                  <a:pt x="3605" y="5385"/>
                </a:lnTo>
                <a:lnTo>
                  <a:pt x="3621" y="5380"/>
                </a:lnTo>
                <a:lnTo>
                  <a:pt x="3636" y="5372"/>
                </a:lnTo>
                <a:lnTo>
                  <a:pt x="3650" y="5365"/>
                </a:lnTo>
                <a:lnTo>
                  <a:pt x="3664" y="5357"/>
                </a:lnTo>
                <a:lnTo>
                  <a:pt x="3678" y="5348"/>
                </a:lnTo>
                <a:lnTo>
                  <a:pt x="3692" y="5339"/>
                </a:lnTo>
                <a:lnTo>
                  <a:pt x="3705" y="5328"/>
                </a:lnTo>
                <a:lnTo>
                  <a:pt x="3717" y="5318"/>
                </a:lnTo>
                <a:lnTo>
                  <a:pt x="3728" y="5307"/>
                </a:lnTo>
                <a:lnTo>
                  <a:pt x="3739" y="5295"/>
                </a:lnTo>
                <a:lnTo>
                  <a:pt x="3750" y="5282"/>
                </a:lnTo>
                <a:lnTo>
                  <a:pt x="3760" y="5269"/>
                </a:lnTo>
                <a:lnTo>
                  <a:pt x="3770" y="5256"/>
                </a:lnTo>
                <a:lnTo>
                  <a:pt x="3779" y="5242"/>
                </a:lnTo>
                <a:lnTo>
                  <a:pt x="3786" y="5229"/>
                </a:lnTo>
                <a:lnTo>
                  <a:pt x="3794" y="5214"/>
                </a:lnTo>
                <a:lnTo>
                  <a:pt x="3801" y="5199"/>
                </a:lnTo>
                <a:lnTo>
                  <a:pt x="3807" y="5184"/>
                </a:lnTo>
                <a:lnTo>
                  <a:pt x="3812" y="5169"/>
                </a:lnTo>
                <a:lnTo>
                  <a:pt x="3817" y="5152"/>
                </a:lnTo>
                <a:lnTo>
                  <a:pt x="3820" y="5135"/>
                </a:lnTo>
                <a:lnTo>
                  <a:pt x="3824" y="5119"/>
                </a:lnTo>
                <a:lnTo>
                  <a:pt x="3826" y="5102"/>
                </a:lnTo>
                <a:lnTo>
                  <a:pt x="3827" y="5085"/>
                </a:lnTo>
                <a:lnTo>
                  <a:pt x="3828" y="5068"/>
                </a:lnTo>
                <a:lnTo>
                  <a:pt x="3828" y="337"/>
                </a:lnTo>
                <a:lnTo>
                  <a:pt x="3827" y="320"/>
                </a:lnTo>
                <a:lnTo>
                  <a:pt x="3826" y="303"/>
                </a:lnTo>
                <a:lnTo>
                  <a:pt x="3824" y="287"/>
                </a:lnTo>
                <a:lnTo>
                  <a:pt x="3820" y="270"/>
                </a:lnTo>
                <a:lnTo>
                  <a:pt x="3817" y="254"/>
                </a:lnTo>
                <a:lnTo>
                  <a:pt x="3812" y="237"/>
                </a:lnTo>
                <a:lnTo>
                  <a:pt x="3807" y="221"/>
                </a:lnTo>
                <a:lnTo>
                  <a:pt x="3801" y="206"/>
                </a:lnTo>
                <a:lnTo>
                  <a:pt x="3794" y="191"/>
                </a:lnTo>
                <a:lnTo>
                  <a:pt x="3786" y="176"/>
                </a:lnTo>
                <a:lnTo>
                  <a:pt x="3779" y="162"/>
                </a:lnTo>
                <a:lnTo>
                  <a:pt x="3770" y="149"/>
                </a:lnTo>
                <a:lnTo>
                  <a:pt x="3760" y="136"/>
                </a:lnTo>
                <a:lnTo>
                  <a:pt x="3750" y="123"/>
                </a:lnTo>
                <a:lnTo>
                  <a:pt x="3739" y="111"/>
                </a:lnTo>
                <a:lnTo>
                  <a:pt x="3728" y="99"/>
                </a:lnTo>
                <a:lnTo>
                  <a:pt x="3717" y="87"/>
                </a:lnTo>
                <a:lnTo>
                  <a:pt x="3705" y="77"/>
                </a:lnTo>
                <a:lnTo>
                  <a:pt x="3692" y="67"/>
                </a:lnTo>
                <a:lnTo>
                  <a:pt x="3678" y="57"/>
                </a:lnTo>
                <a:lnTo>
                  <a:pt x="3664" y="49"/>
                </a:lnTo>
                <a:lnTo>
                  <a:pt x="3650" y="40"/>
                </a:lnTo>
                <a:lnTo>
                  <a:pt x="3636" y="33"/>
                </a:lnTo>
                <a:lnTo>
                  <a:pt x="3621" y="26"/>
                </a:lnTo>
                <a:lnTo>
                  <a:pt x="3605" y="20"/>
                </a:lnTo>
                <a:lnTo>
                  <a:pt x="3590" y="15"/>
                </a:lnTo>
                <a:lnTo>
                  <a:pt x="3574" y="10"/>
                </a:lnTo>
                <a:lnTo>
                  <a:pt x="3558" y="6"/>
                </a:lnTo>
                <a:lnTo>
                  <a:pt x="3541" y="4"/>
                </a:lnTo>
                <a:lnTo>
                  <a:pt x="3524" y="2"/>
                </a:lnTo>
                <a:lnTo>
                  <a:pt x="3506" y="0"/>
                </a:lnTo>
                <a:lnTo>
                  <a:pt x="3489" y="0"/>
                </a:lnTo>
                <a:lnTo>
                  <a:pt x="1432" y="0"/>
                </a:lnTo>
                <a:close/>
                <a:moveTo>
                  <a:pt x="1557" y="440"/>
                </a:moveTo>
                <a:lnTo>
                  <a:pt x="3380" y="440"/>
                </a:lnTo>
                <a:lnTo>
                  <a:pt x="3380" y="2954"/>
                </a:lnTo>
                <a:lnTo>
                  <a:pt x="1557" y="2954"/>
                </a:lnTo>
                <a:lnTo>
                  <a:pt x="1557" y="440"/>
                </a:lnTo>
                <a:close/>
                <a:moveTo>
                  <a:pt x="1556" y="3311"/>
                </a:moveTo>
                <a:lnTo>
                  <a:pt x="2181" y="3311"/>
                </a:lnTo>
                <a:lnTo>
                  <a:pt x="2181" y="3539"/>
                </a:lnTo>
                <a:lnTo>
                  <a:pt x="1556" y="3539"/>
                </a:lnTo>
                <a:lnTo>
                  <a:pt x="1556" y="3311"/>
                </a:lnTo>
                <a:close/>
                <a:moveTo>
                  <a:pt x="2766" y="3311"/>
                </a:moveTo>
                <a:lnTo>
                  <a:pt x="3391" y="3311"/>
                </a:lnTo>
                <a:lnTo>
                  <a:pt x="3391" y="3539"/>
                </a:lnTo>
                <a:lnTo>
                  <a:pt x="2766" y="3539"/>
                </a:lnTo>
                <a:lnTo>
                  <a:pt x="2766" y="3311"/>
                </a:lnTo>
                <a:close/>
                <a:moveTo>
                  <a:pt x="2473" y="3291"/>
                </a:moveTo>
                <a:lnTo>
                  <a:pt x="2473" y="3291"/>
                </a:lnTo>
                <a:lnTo>
                  <a:pt x="2488" y="3292"/>
                </a:lnTo>
                <a:lnTo>
                  <a:pt x="2502" y="3294"/>
                </a:lnTo>
                <a:lnTo>
                  <a:pt x="2516" y="3297"/>
                </a:lnTo>
                <a:lnTo>
                  <a:pt x="2529" y="3302"/>
                </a:lnTo>
                <a:lnTo>
                  <a:pt x="2542" y="3308"/>
                </a:lnTo>
                <a:lnTo>
                  <a:pt x="2554" y="3314"/>
                </a:lnTo>
                <a:lnTo>
                  <a:pt x="2564" y="3322"/>
                </a:lnTo>
                <a:lnTo>
                  <a:pt x="2575" y="3332"/>
                </a:lnTo>
                <a:lnTo>
                  <a:pt x="2584" y="3341"/>
                </a:lnTo>
                <a:lnTo>
                  <a:pt x="2592" y="3352"/>
                </a:lnTo>
                <a:lnTo>
                  <a:pt x="2600" y="3363"/>
                </a:lnTo>
                <a:lnTo>
                  <a:pt x="2605" y="3376"/>
                </a:lnTo>
                <a:lnTo>
                  <a:pt x="2611" y="3387"/>
                </a:lnTo>
                <a:lnTo>
                  <a:pt x="2614" y="3401"/>
                </a:lnTo>
                <a:lnTo>
                  <a:pt x="2616" y="3414"/>
                </a:lnTo>
                <a:lnTo>
                  <a:pt x="2617" y="3428"/>
                </a:lnTo>
                <a:lnTo>
                  <a:pt x="2616" y="3443"/>
                </a:lnTo>
                <a:lnTo>
                  <a:pt x="2614" y="3456"/>
                </a:lnTo>
                <a:lnTo>
                  <a:pt x="2611" y="3470"/>
                </a:lnTo>
                <a:lnTo>
                  <a:pt x="2605" y="3483"/>
                </a:lnTo>
                <a:lnTo>
                  <a:pt x="2600" y="3494"/>
                </a:lnTo>
                <a:lnTo>
                  <a:pt x="2592" y="3505"/>
                </a:lnTo>
                <a:lnTo>
                  <a:pt x="2584" y="3516"/>
                </a:lnTo>
                <a:lnTo>
                  <a:pt x="2575" y="3527"/>
                </a:lnTo>
                <a:lnTo>
                  <a:pt x="2564" y="3535"/>
                </a:lnTo>
                <a:lnTo>
                  <a:pt x="2554" y="3543"/>
                </a:lnTo>
                <a:lnTo>
                  <a:pt x="2542" y="3550"/>
                </a:lnTo>
                <a:lnTo>
                  <a:pt x="2529" y="3556"/>
                </a:lnTo>
                <a:lnTo>
                  <a:pt x="2516" y="3560"/>
                </a:lnTo>
                <a:lnTo>
                  <a:pt x="2502" y="3564"/>
                </a:lnTo>
                <a:lnTo>
                  <a:pt x="2488" y="3565"/>
                </a:lnTo>
                <a:lnTo>
                  <a:pt x="2473" y="3566"/>
                </a:lnTo>
                <a:lnTo>
                  <a:pt x="2459" y="3565"/>
                </a:lnTo>
                <a:lnTo>
                  <a:pt x="2444" y="3564"/>
                </a:lnTo>
                <a:lnTo>
                  <a:pt x="2432" y="3560"/>
                </a:lnTo>
                <a:lnTo>
                  <a:pt x="2418" y="3556"/>
                </a:lnTo>
                <a:lnTo>
                  <a:pt x="2406" y="3550"/>
                </a:lnTo>
                <a:lnTo>
                  <a:pt x="2394" y="3543"/>
                </a:lnTo>
                <a:lnTo>
                  <a:pt x="2382" y="3535"/>
                </a:lnTo>
                <a:lnTo>
                  <a:pt x="2373" y="3527"/>
                </a:lnTo>
                <a:lnTo>
                  <a:pt x="2363" y="3516"/>
                </a:lnTo>
                <a:lnTo>
                  <a:pt x="2356" y="3505"/>
                </a:lnTo>
                <a:lnTo>
                  <a:pt x="2348" y="3494"/>
                </a:lnTo>
                <a:lnTo>
                  <a:pt x="2342" y="3483"/>
                </a:lnTo>
                <a:lnTo>
                  <a:pt x="2337" y="3470"/>
                </a:lnTo>
                <a:lnTo>
                  <a:pt x="2334" y="3456"/>
                </a:lnTo>
                <a:lnTo>
                  <a:pt x="2331" y="3443"/>
                </a:lnTo>
                <a:lnTo>
                  <a:pt x="2331" y="3428"/>
                </a:lnTo>
                <a:lnTo>
                  <a:pt x="2331" y="3414"/>
                </a:lnTo>
                <a:lnTo>
                  <a:pt x="2334" y="3401"/>
                </a:lnTo>
                <a:lnTo>
                  <a:pt x="2337" y="3387"/>
                </a:lnTo>
                <a:lnTo>
                  <a:pt x="2342" y="3376"/>
                </a:lnTo>
                <a:lnTo>
                  <a:pt x="2348" y="3363"/>
                </a:lnTo>
                <a:lnTo>
                  <a:pt x="2356" y="3352"/>
                </a:lnTo>
                <a:lnTo>
                  <a:pt x="2363" y="3341"/>
                </a:lnTo>
                <a:lnTo>
                  <a:pt x="2373" y="3332"/>
                </a:lnTo>
                <a:lnTo>
                  <a:pt x="2382" y="3322"/>
                </a:lnTo>
                <a:lnTo>
                  <a:pt x="2394" y="3314"/>
                </a:lnTo>
                <a:lnTo>
                  <a:pt x="2406" y="3308"/>
                </a:lnTo>
                <a:lnTo>
                  <a:pt x="2418" y="3302"/>
                </a:lnTo>
                <a:lnTo>
                  <a:pt x="2432" y="3297"/>
                </a:lnTo>
                <a:lnTo>
                  <a:pt x="2444" y="3294"/>
                </a:lnTo>
                <a:lnTo>
                  <a:pt x="2459" y="3292"/>
                </a:lnTo>
                <a:lnTo>
                  <a:pt x="2473" y="3291"/>
                </a:lnTo>
                <a:close/>
                <a:moveTo>
                  <a:pt x="1556" y="3755"/>
                </a:moveTo>
                <a:lnTo>
                  <a:pt x="2049" y="3755"/>
                </a:lnTo>
                <a:lnTo>
                  <a:pt x="2049" y="3983"/>
                </a:lnTo>
                <a:lnTo>
                  <a:pt x="1556" y="3983"/>
                </a:lnTo>
                <a:lnTo>
                  <a:pt x="1556" y="3755"/>
                </a:lnTo>
                <a:close/>
                <a:moveTo>
                  <a:pt x="2232" y="3755"/>
                </a:moveTo>
                <a:lnTo>
                  <a:pt x="2725" y="3755"/>
                </a:lnTo>
                <a:lnTo>
                  <a:pt x="2725" y="3983"/>
                </a:lnTo>
                <a:lnTo>
                  <a:pt x="2232" y="3983"/>
                </a:lnTo>
                <a:lnTo>
                  <a:pt x="2232" y="3755"/>
                </a:lnTo>
                <a:close/>
                <a:moveTo>
                  <a:pt x="2898" y="3755"/>
                </a:moveTo>
                <a:lnTo>
                  <a:pt x="3391" y="3755"/>
                </a:lnTo>
                <a:lnTo>
                  <a:pt x="3391" y="3983"/>
                </a:lnTo>
                <a:lnTo>
                  <a:pt x="2898" y="3983"/>
                </a:lnTo>
                <a:lnTo>
                  <a:pt x="2898" y="3755"/>
                </a:lnTo>
                <a:close/>
                <a:moveTo>
                  <a:pt x="1556" y="4148"/>
                </a:moveTo>
                <a:lnTo>
                  <a:pt x="2049" y="4148"/>
                </a:lnTo>
                <a:lnTo>
                  <a:pt x="2049" y="4377"/>
                </a:lnTo>
                <a:lnTo>
                  <a:pt x="1556" y="4377"/>
                </a:lnTo>
                <a:lnTo>
                  <a:pt x="1556" y="4148"/>
                </a:lnTo>
                <a:close/>
                <a:moveTo>
                  <a:pt x="2232" y="4148"/>
                </a:moveTo>
                <a:lnTo>
                  <a:pt x="2725" y="4148"/>
                </a:lnTo>
                <a:lnTo>
                  <a:pt x="2725" y="4377"/>
                </a:lnTo>
                <a:lnTo>
                  <a:pt x="2232" y="4377"/>
                </a:lnTo>
                <a:lnTo>
                  <a:pt x="2232" y="4148"/>
                </a:lnTo>
                <a:close/>
                <a:moveTo>
                  <a:pt x="2898" y="4148"/>
                </a:moveTo>
                <a:lnTo>
                  <a:pt x="3391" y="4148"/>
                </a:lnTo>
                <a:lnTo>
                  <a:pt x="3391" y="4377"/>
                </a:lnTo>
                <a:lnTo>
                  <a:pt x="2898" y="4377"/>
                </a:lnTo>
                <a:lnTo>
                  <a:pt x="2898" y="4148"/>
                </a:lnTo>
                <a:close/>
                <a:moveTo>
                  <a:pt x="1556" y="4549"/>
                </a:moveTo>
                <a:lnTo>
                  <a:pt x="1556" y="4777"/>
                </a:lnTo>
                <a:lnTo>
                  <a:pt x="2049" y="4777"/>
                </a:lnTo>
                <a:lnTo>
                  <a:pt x="2049" y="4549"/>
                </a:lnTo>
                <a:lnTo>
                  <a:pt x="1556" y="4549"/>
                </a:lnTo>
                <a:close/>
                <a:moveTo>
                  <a:pt x="2232" y="4549"/>
                </a:moveTo>
                <a:lnTo>
                  <a:pt x="2232" y="4777"/>
                </a:lnTo>
                <a:lnTo>
                  <a:pt x="2725" y="4777"/>
                </a:lnTo>
                <a:lnTo>
                  <a:pt x="2725" y="4549"/>
                </a:lnTo>
                <a:lnTo>
                  <a:pt x="2232" y="4549"/>
                </a:lnTo>
                <a:close/>
                <a:moveTo>
                  <a:pt x="2898" y="4549"/>
                </a:moveTo>
                <a:lnTo>
                  <a:pt x="2898" y="4777"/>
                </a:lnTo>
                <a:lnTo>
                  <a:pt x="3391" y="4777"/>
                </a:lnTo>
                <a:lnTo>
                  <a:pt x="3391" y="4549"/>
                </a:lnTo>
                <a:lnTo>
                  <a:pt x="2898" y="4549"/>
                </a:lnTo>
                <a:close/>
                <a:moveTo>
                  <a:pt x="4916" y="4986"/>
                </a:moveTo>
                <a:lnTo>
                  <a:pt x="4916" y="5336"/>
                </a:lnTo>
                <a:lnTo>
                  <a:pt x="5666" y="5336"/>
                </a:lnTo>
                <a:lnTo>
                  <a:pt x="5666" y="4986"/>
                </a:lnTo>
                <a:lnTo>
                  <a:pt x="4916" y="4986"/>
                </a:lnTo>
                <a:close/>
              </a:path>
            </a:pathLst>
          </a:custGeom>
          <a:solidFill>
            <a:srgbClr val="4C4C5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355" name="IE浏览器"/>
          <p:cNvSpPr/>
          <p:nvPr/>
        </p:nvSpPr>
        <p:spPr>
          <a:xfrm>
            <a:off x="6756400" y="4481830"/>
            <a:ext cx="461010" cy="46101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4C4C5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3" name="收音机"/>
          <p:cNvSpPr>
            <a:spLocks noChangeArrowheads="1"/>
          </p:cNvSpPr>
          <p:nvPr/>
        </p:nvSpPr>
        <p:spPr bwMode="auto">
          <a:xfrm>
            <a:off x="5067935" y="4481830"/>
            <a:ext cx="461010" cy="461010"/>
          </a:xfrm>
          <a:custGeom>
            <a:avLst/>
            <a:gdLst>
              <a:gd name="T0" fmla="*/ 111125 w 1635125"/>
              <a:gd name="T1" fmla="*/ 1527175 h 1633538"/>
              <a:gd name="T2" fmla="*/ 379941 w 1635125"/>
              <a:gd name="T3" fmla="*/ 988093 h 1633538"/>
              <a:gd name="T4" fmla="*/ 340783 w 1635125"/>
              <a:gd name="T5" fmla="*/ 1023907 h 1633538"/>
              <a:gd name="T6" fmla="*/ 322526 w 1635125"/>
              <a:gd name="T7" fmla="*/ 1074310 h 1633538"/>
              <a:gd name="T8" fmla="*/ 330729 w 1635125"/>
              <a:gd name="T9" fmla="*/ 1129224 h 1633538"/>
              <a:gd name="T10" fmla="*/ 362214 w 1635125"/>
              <a:gd name="T11" fmla="*/ 1171404 h 1633538"/>
              <a:gd name="T12" fmla="*/ 410368 w 1635125"/>
              <a:gd name="T13" fmla="*/ 1194749 h 1633538"/>
              <a:gd name="T14" fmla="*/ 465666 w 1635125"/>
              <a:gd name="T15" fmla="*/ 1191831 h 1633538"/>
              <a:gd name="T16" fmla="*/ 510910 w 1635125"/>
              <a:gd name="T17" fmla="*/ 1164241 h 1633538"/>
              <a:gd name="T18" fmla="*/ 538163 w 1635125"/>
              <a:gd name="T19" fmla="*/ 1118613 h 1633538"/>
              <a:gd name="T20" fmla="*/ 541073 w 1635125"/>
              <a:gd name="T21" fmla="*/ 1063434 h 1633538"/>
              <a:gd name="T22" fmla="*/ 518054 w 1635125"/>
              <a:gd name="T23" fmla="*/ 1015417 h 1633538"/>
              <a:gd name="T24" fmla="*/ 475720 w 1635125"/>
              <a:gd name="T25" fmla="*/ 983318 h 1633538"/>
              <a:gd name="T26" fmla="*/ 432593 w 1635125"/>
              <a:gd name="T27" fmla="*/ 835025 h 1633538"/>
              <a:gd name="T28" fmla="*/ 551921 w 1635125"/>
              <a:gd name="T29" fmla="*/ 865533 h 1633538"/>
              <a:gd name="T30" fmla="*/ 640292 w 1635125"/>
              <a:gd name="T31" fmla="*/ 945648 h 1633538"/>
              <a:gd name="T32" fmla="*/ 681567 w 1635125"/>
              <a:gd name="T33" fmla="*/ 1060250 h 1633538"/>
              <a:gd name="T34" fmla="*/ 663311 w 1635125"/>
              <a:gd name="T35" fmla="*/ 1183342 h 1633538"/>
              <a:gd name="T36" fmla="*/ 591873 w 1635125"/>
              <a:gd name="T37" fmla="*/ 1279374 h 1633538"/>
              <a:gd name="T38" fmla="*/ 483129 w 1635125"/>
              <a:gd name="T39" fmla="*/ 1331635 h 1633538"/>
              <a:gd name="T40" fmla="*/ 358245 w 1635125"/>
              <a:gd name="T41" fmla="*/ 1325268 h 1633538"/>
              <a:gd name="T42" fmla="*/ 255851 w 1635125"/>
              <a:gd name="T43" fmla="*/ 1263192 h 1633538"/>
              <a:gd name="T44" fmla="*/ 193939 w 1635125"/>
              <a:gd name="T45" fmla="*/ 1160527 h 1633538"/>
              <a:gd name="T46" fmla="*/ 187853 w 1635125"/>
              <a:gd name="T47" fmla="*/ 1035314 h 1633538"/>
              <a:gd name="T48" fmla="*/ 239712 w 1635125"/>
              <a:gd name="T49" fmla="*/ 926282 h 1633538"/>
              <a:gd name="T50" fmla="*/ 335226 w 1635125"/>
              <a:gd name="T51" fmla="*/ 854656 h 1633538"/>
              <a:gd name="T52" fmla="*/ 151846 w 1635125"/>
              <a:gd name="T53" fmla="*/ 771695 h 1633538"/>
              <a:gd name="T54" fmla="*/ 90208 w 1635125"/>
              <a:gd name="T55" fmla="*/ 827753 h 1633538"/>
              <a:gd name="T56" fmla="*/ 91002 w 1635125"/>
              <a:gd name="T57" fmla="*/ 854460 h 1633538"/>
              <a:gd name="T58" fmla="*/ 144703 w 1635125"/>
              <a:gd name="T59" fmla="*/ 994076 h 1633538"/>
              <a:gd name="T60" fmla="*/ 130683 w 1635125"/>
              <a:gd name="T61" fmla="*/ 1077370 h 1633538"/>
              <a:gd name="T62" fmla="*/ 139413 w 1635125"/>
              <a:gd name="T63" fmla="*/ 1158549 h 1633538"/>
              <a:gd name="T64" fmla="*/ 92324 w 1635125"/>
              <a:gd name="T65" fmla="*/ 1306098 h 1633538"/>
              <a:gd name="T66" fmla="*/ 89150 w 1635125"/>
              <a:gd name="T67" fmla="*/ 1332805 h 1633538"/>
              <a:gd name="T68" fmla="*/ 149465 w 1635125"/>
              <a:gd name="T69" fmla="*/ 1391243 h 1633538"/>
              <a:gd name="T70" fmla="*/ 260837 w 1635125"/>
              <a:gd name="T71" fmla="*/ 1334392 h 1633538"/>
              <a:gd name="T72" fmla="*/ 362949 w 1635125"/>
              <a:gd name="T73" fmla="*/ 1379608 h 1633538"/>
              <a:gd name="T74" fmla="*/ 480406 w 1635125"/>
              <a:gd name="T75" fmla="*/ 1383839 h 1633538"/>
              <a:gd name="T76" fmla="*/ 589397 w 1635125"/>
              <a:gd name="T77" fmla="*/ 1343382 h 1633538"/>
              <a:gd name="T78" fmla="*/ 721138 w 1635125"/>
              <a:gd name="T79" fmla="*/ 1391772 h 1633538"/>
              <a:gd name="T80" fmla="*/ 784363 w 1635125"/>
              <a:gd name="T81" fmla="*/ 1337829 h 1633538"/>
              <a:gd name="T82" fmla="*/ 785950 w 1635125"/>
              <a:gd name="T83" fmla="*/ 1311387 h 1633538"/>
              <a:gd name="T84" fmla="*/ 713466 w 1635125"/>
              <a:gd name="T85" fmla="*/ 1195833 h 1633538"/>
              <a:gd name="T86" fmla="*/ 731455 w 1635125"/>
              <a:gd name="T87" fmla="*/ 1123909 h 1633538"/>
              <a:gd name="T88" fmla="*/ 731190 w 1635125"/>
              <a:gd name="T89" fmla="*/ 1045110 h 1633538"/>
              <a:gd name="T90" fmla="*/ 710556 w 1635125"/>
              <a:gd name="T91" fmla="*/ 969485 h 1633538"/>
              <a:gd name="T92" fmla="*/ 785950 w 1635125"/>
              <a:gd name="T93" fmla="*/ 851551 h 1633538"/>
              <a:gd name="T94" fmla="*/ 784363 w 1635125"/>
              <a:gd name="T95" fmla="*/ 825109 h 1633538"/>
              <a:gd name="T96" fmla="*/ 721138 w 1635125"/>
              <a:gd name="T97" fmla="*/ 771430 h 1633538"/>
              <a:gd name="T98" fmla="*/ 592571 w 1635125"/>
              <a:gd name="T99" fmla="*/ 830397 h 1633538"/>
              <a:gd name="T100" fmla="*/ 489665 w 1635125"/>
              <a:gd name="T101" fmla="*/ 789676 h 1633538"/>
              <a:gd name="T102" fmla="*/ 376705 w 1635125"/>
              <a:gd name="T103" fmla="*/ 789411 h 1633538"/>
              <a:gd name="T104" fmla="*/ 276974 w 1635125"/>
              <a:gd name="T105" fmla="*/ 827224 h 1633538"/>
              <a:gd name="T106" fmla="*/ 856847 w 1635125"/>
              <a:gd name="T107" fmla="*/ 768786 h 1633538"/>
              <a:gd name="T108" fmla="*/ 77775 w 1635125"/>
              <a:gd name="T109" fmla="*/ 612775 h 1633538"/>
              <a:gd name="T110" fmla="*/ 0 w 1635125"/>
              <a:gd name="T111" fmla="*/ 1497013 h 1633538"/>
              <a:gd name="T112" fmla="*/ 684212 w 1635125"/>
              <a:gd name="T113" fmla="*/ 584201 h 1633538"/>
              <a:gd name="T114" fmla="*/ 284162 w 1635125"/>
              <a:gd name="T115" fmla="*/ 584201 h 1633538"/>
              <a:gd name="T116" fmla="*/ 1520825 w 1635125"/>
              <a:gd name="T117" fmla="*/ 284163 h 1633538"/>
              <a:gd name="T118" fmla="*/ 465158 w 1635125"/>
              <a:gd name="T119" fmla="*/ 106363 h 1633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35125" h="1633538">
                <a:moveTo>
                  <a:pt x="1381125" y="1527175"/>
                </a:moveTo>
                <a:lnTo>
                  <a:pt x="1484313" y="1527175"/>
                </a:lnTo>
                <a:lnTo>
                  <a:pt x="1484313" y="1633538"/>
                </a:lnTo>
                <a:lnTo>
                  <a:pt x="1381125" y="1633538"/>
                </a:lnTo>
                <a:lnTo>
                  <a:pt x="1381125" y="1527175"/>
                </a:lnTo>
                <a:close/>
                <a:moveTo>
                  <a:pt x="111125" y="1527175"/>
                </a:moveTo>
                <a:lnTo>
                  <a:pt x="214313" y="1527175"/>
                </a:lnTo>
                <a:lnTo>
                  <a:pt x="214313" y="1633538"/>
                </a:lnTo>
                <a:lnTo>
                  <a:pt x="111125" y="1633538"/>
                </a:lnTo>
                <a:lnTo>
                  <a:pt x="111125" y="1527175"/>
                </a:lnTo>
                <a:close/>
                <a:moveTo>
                  <a:pt x="427037" y="974829"/>
                </a:moveTo>
                <a:lnTo>
                  <a:pt x="421481" y="975625"/>
                </a:lnTo>
                <a:lnTo>
                  <a:pt x="415924" y="976156"/>
                </a:lnTo>
                <a:lnTo>
                  <a:pt x="410368" y="977217"/>
                </a:lnTo>
                <a:lnTo>
                  <a:pt x="405077" y="978278"/>
                </a:lnTo>
                <a:lnTo>
                  <a:pt x="399785" y="979870"/>
                </a:lnTo>
                <a:lnTo>
                  <a:pt x="394758" y="981461"/>
                </a:lnTo>
                <a:lnTo>
                  <a:pt x="389731" y="983318"/>
                </a:lnTo>
                <a:lnTo>
                  <a:pt x="384704" y="985706"/>
                </a:lnTo>
                <a:lnTo>
                  <a:pt x="379941" y="988093"/>
                </a:lnTo>
                <a:lnTo>
                  <a:pt x="375179" y="991011"/>
                </a:lnTo>
                <a:lnTo>
                  <a:pt x="370681" y="993930"/>
                </a:lnTo>
                <a:lnTo>
                  <a:pt x="366447" y="996848"/>
                </a:lnTo>
                <a:lnTo>
                  <a:pt x="362214" y="1000031"/>
                </a:lnTo>
                <a:lnTo>
                  <a:pt x="358245" y="1003745"/>
                </a:lnTo>
                <a:lnTo>
                  <a:pt x="354541" y="1007459"/>
                </a:lnTo>
                <a:lnTo>
                  <a:pt x="350837" y="1011173"/>
                </a:lnTo>
                <a:lnTo>
                  <a:pt x="347397" y="1015417"/>
                </a:lnTo>
                <a:lnTo>
                  <a:pt x="343958" y="1019397"/>
                </a:lnTo>
                <a:lnTo>
                  <a:pt x="340783" y="1023907"/>
                </a:lnTo>
                <a:lnTo>
                  <a:pt x="338137" y="1028416"/>
                </a:lnTo>
                <a:lnTo>
                  <a:pt x="335491" y="1032926"/>
                </a:lnTo>
                <a:lnTo>
                  <a:pt x="333110" y="1037701"/>
                </a:lnTo>
                <a:lnTo>
                  <a:pt x="330729" y="1042742"/>
                </a:lnTo>
                <a:lnTo>
                  <a:pt x="328876" y="1047782"/>
                </a:lnTo>
                <a:lnTo>
                  <a:pt x="327024" y="1052822"/>
                </a:lnTo>
                <a:lnTo>
                  <a:pt x="325701" y="1057863"/>
                </a:lnTo>
                <a:lnTo>
                  <a:pt x="324379" y="1063434"/>
                </a:lnTo>
                <a:lnTo>
                  <a:pt x="323320" y="1069005"/>
                </a:lnTo>
                <a:lnTo>
                  <a:pt x="322526" y="1074310"/>
                </a:lnTo>
                <a:lnTo>
                  <a:pt x="322262" y="1079881"/>
                </a:lnTo>
                <a:lnTo>
                  <a:pt x="321997" y="1085983"/>
                </a:lnTo>
                <a:lnTo>
                  <a:pt x="322262" y="1091554"/>
                </a:lnTo>
                <a:lnTo>
                  <a:pt x="322526" y="1097125"/>
                </a:lnTo>
                <a:lnTo>
                  <a:pt x="323320" y="1102696"/>
                </a:lnTo>
                <a:lnTo>
                  <a:pt x="324379" y="1108266"/>
                </a:lnTo>
                <a:lnTo>
                  <a:pt x="325701" y="1113572"/>
                </a:lnTo>
                <a:lnTo>
                  <a:pt x="327024" y="1118613"/>
                </a:lnTo>
                <a:lnTo>
                  <a:pt x="328876" y="1123918"/>
                </a:lnTo>
                <a:lnTo>
                  <a:pt x="330729" y="1129224"/>
                </a:lnTo>
                <a:lnTo>
                  <a:pt x="333110" y="1133999"/>
                </a:lnTo>
                <a:lnTo>
                  <a:pt x="335491" y="1138774"/>
                </a:lnTo>
                <a:lnTo>
                  <a:pt x="338137" y="1143284"/>
                </a:lnTo>
                <a:lnTo>
                  <a:pt x="340783" y="1147794"/>
                </a:lnTo>
                <a:lnTo>
                  <a:pt x="343958" y="1152303"/>
                </a:lnTo>
                <a:lnTo>
                  <a:pt x="347397" y="1156283"/>
                </a:lnTo>
                <a:lnTo>
                  <a:pt x="350837" y="1160527"/>
                </a:lnTo>
                <a:lnTo>
                  <a:pt x="354541" y="1164241"/>
                </a:lnTo>
                <a:lnTo>
                  <a:pt x="358245" y="1167690"/>
                </a:lnTo>
                <a:lnTo>
                  <a:pt x="362214" y="1171404"/>
                </a:lnTo>
                <a:lnTo>
                  <a:pt x="366447" y="1174587"/>
                </a:lnTo>
                <a:lnTo>
                  <a:pt x="370681" y="1177771"/>
                </a:lnTo>
                <a:lnTo>
                  <a:pt x="375179" y="1180689"/>
                </a:lnTo>
                <a:lnTo>
                  <a:pt x="379941" y="1183342"/>
                </a:lnTo>
                <a:lnTo>
                  <a:pt x="384704" y="1185994"/>
                </a:lnTo>
                <a:lnTo>
                  <a:pt x="389731" y="1188117"/>
                </a:lnTo>
                <a:lnTo>
                  <a:pt x="394758" y="1190239"/>
                </a:lnTo>
                <a:lnTo>
                  <a:pt x="399785" y="1191831"/>
                </a:lnTo>
                <a:lnTo>
                  <a:pt x="405077" y="1193157"/>
                </a:lnTo>
                <a:lnTo>
                  <a:pt x="410368" y="1194749"/>
                </a:lnTo>
                <a:lnTo>
                  <a:pt x="415924" y="1195545"/>
                </a:lnTo>
                <a:lnTo>
                  <a:pt x="421481" y="1196075"/>
                </a:lnTo>
                <a:lnTo>
                  <a:pt x="427037" y="1196606"/>
                </a:lnTo>
                <a:lnTo>
                  <a:pt x="432593" y="1196606"/>
                </a:lnTo>
                <a:lnTo>
                  <a:pt x="438414" y="1196606"/>
                </a:lnTo>
                <a:lnTo>
                  <a:pt x="443970" y="1196075"/>
                </a:lnTo>
                <a:lnTo>
                  <a:pt x="449527" y="1195545"/>
                </a:lnTo>
                <a:lnTo>
                  <a:pt x="454818" y="1194749"/>
                </a:lnTo>
                <a:lnTo>
                  <a:pt x="460375" y="1193157"/>
                </a:lnTo>
                <a:lnTo>
                  <a:pt x="465666" y="1191831"/>
                </a:lnTo>
                <a:lnTo>
                  <a:pt x="470693" y="1190239"/>
                </a:lnTo>
                <a:lnTo>
                  <a:pt x="475720" y="1188117"/>
                </a:lnTo>
                <a:lnTo>
                  <a:pt x="480483" y="1185994"/>
                </a:lnTo>
                <a:lnTo>
                  <a:pt x="485246" y="1183342"/>
                </a:lnTo>
                <a:lnTo>
                  <a:pt x="490273" y="1180689"/>
                </a:lnTo>
                <a:lnTo>
                  <a:pt x="494771" y="1177771"/>
                </a:lnTo>
                <a:lnTo>
                  <a:pt x="499004" y="1174587"/>
                </a:lnTo>
                <a:lnTo>
                  <a:pt x="502973" y="1171404"/>
                </a:lnTo>
                <a:lnTo>
                  <a:pt x="506942" y="1167690"/>
                </a:lnTo>
                <a:lnTo>
                  <a:pt x="510910" y="1164241"/>
                </a:lnTo>
                <a:lnTo>
                  <a:pt x="514615" y="1160527"/>
                </a:lnTo>
                <a:lnTo>
                  <a:pt x="518054" y="1156283"/>
                </a:lnTo>
                <a:lnTo>
                  <a:pt x="521494" y="1152303"/>
                </a:lnTo>
                <a:lnTo>
                  <a:pt x="524404" y="1147794"/>
                </a:lnTo>
                <a:lnTo>
                  <a:pt x="527315" y="1143284"/>
                </a:lnTo>
                <a:lnTo>
                  <a:pt x="530225" y="1138774"/>
                </a:lnTo>
                <a:lnTo>
                  <a:pt x="532342" y="1133999"/>
                </a:lnTo>
                <a:lnTo>
                  <a:pt x="534723" y="1129224"/>
                </a:lnTo>
                <a:lnTo>
                  <a:pt x="536575" y="1123918"/>
                </a:lnTo>
                <a:lnTo>
                  <a:pt x="538163" y="1118613"/>
                </a:lnTo>
                <a:lnTo>
                  <a:pt x="540015" y="1113572"/>
                </a:lnTo>
                <a:lnTo>
                  <a:pt x="541073" y="1108266"/>
                </a:lnTo>
                <a:lnTo>
                  <a:pt x="541867" y="1102696"/>
                </a:lnTo>
                <a:lnTo>
                  <a:pt x="542925" y="1097125"/>
                </a:lnTo>
                <a:lnTo>
                  <a:pt x="543454" y="1091554"/>
                </a:lnTo>
                <a:lnTo>
                  <a:pt x="543454" y="1085983"/>
                </a:lnTo>
                <a:lnTo>
                  <a:pt x="543454" y="1079881"/>
                </a:lnTo>
                <a:lnTo>
                  <a:pt x="542925" y="1074310"/>
                </a:lnTo>
                <a:lnTo>
                  <a:pt x="541867" y="1069005"/>
                </a:lnTo>
                <a:lnTo>
                  <a:pt x="541073" y="1063434"/>
                </a:lnTo>
                <a:lnTo>
                  <a:pt x="540015" y="1057863"/>
                </a:lnTo>
                <a:lnTo>
                  <a:pt x="538163" y="1052822"/>
                </a:lnTo>
                <a:lnTo>
                  <a:pt x="536575" y="1047782"/>
                </a:lnTo>
                <a:lnTo>
                  <a:pt x="534723" y="1042742"/>
                </a:lnTo>
                <a:lnTo>
                  <a:pt x="532342" y="1037701"/>
                </a:lnTo>
                <a:lnTo>
                  <a:pt x="530225" y="1032926"/>
                </a:lnTo>
                <a:lnTo>
                  <a:pt x="527315" y="1028416"/>
                </a:lnTo>
                <a:lnTo>
                  <a:pt x="524404" y="1023907"/>
                </a:lnTo>
                <a:lnTo>
                  <a:pt x="521494" y="1019397"/>
                </a:lnTo>
                <a:lnTo>
                  <a:pt x="518054" y="1015417"/>
                </a:lnTo>
                <a:lnTo>
                  <a:pt x="514615" y="1011173"/>
                </a:lnTo>
                <a:lnTo>
                  <a:pt x="510910" y="1007459"/>
                </a:lnTo>
                <a:lnTo>
                  <a:pt x="506942" y="1003745"/>
                </a:lnTo>
                <a:lnTo>
                  <a:pt x="502973" y="1000031"/>
                </a:lnTo>
                <a:lnTo>
                  <a:pt x="499004" y="996848"/>
                </a:lnTo>
                <a:lnTo>
                  <a:pt x="494771" y="993930"/>
                </a:lnTo>
                <a:lnTo>
                  <a:pt x="490273" y="991011"/>
                </a:lnTo>
                <a:lnTo>
                  <a:pt x="485246" y="988093"/>
                </a:lnTo>
                <a:lnTo>
                  <a:pt x="480483" y="985706"/>
                </a:lnTo>
                <a:lnTo>
                  <a:pt x="475720" y="983318"/>
                </a:lnTo>
                <a:lnTo>
                  <a:pt x="470693" y="981461"/>
                </a:lnTo>
                <a:lnTo>
                  <a:pt x="465666" y="979870"/>
                </a:lnTo>
                <a:lnTo>
                  <a:pt x="460375" y="978278"/>
                </a:lnTo>
                <a:lnTo>
                  <a:pt x="454818" y="977217"/>
                </a:lnTo>
                <a:lnTo>
                  <a:pt x="449527" y="976156"/>
                </a:lnTo>
                <a:lnTo>
                  <a:pt x="443970" y="975625"/>
                </a:lnTo>
                <a:lnTo>
                  <a:pt x="438414" y="974829"/>
                </a:lnTo>
                <a:lnTo>
                  <a:pt x="432593" y="974829"/>
                </a:lnTo>
                <a:lnTo>
                  <a:pt x="427037" y="974829"/>
                </a:lnTo>
                <a:close/>
                <a:moveTo>
                  <a:pt x="432593" y="835025"/>
                </a:moveTo>
                <a:lnTo>
                  <a:pt x="445558" y="835556"/>
                </a:lnTo>
                <a:lnTo>
                  <a:pt x="458258" y="836351"/>
                </a:lnTo>
                <a:lnTo>
                  <a:pt x="470693" y="837943"/>
                </a:lnTo>
                <a:lnTo>
                  <a:pt x="483129" y="840065"/>
                </a:lnTo>
                <a:lnTo>
                  <a:pt x="495300" y="842718"/>
                </a:lnTo>
                <a:lnTo>
                  <a:pt x="506942" y="846167"/>
                </a:lnTo>
                <a:lnTo>
                  <a:pt x="518583" y="850146"/>
                </a:lnTo>
                <a:lnTo>
                  <a:pt x="530225" y="854656"/>
                </a:lnTo>
                <a:lnTo>
                  <a:pt x="541073" y="859696"/>
                </a:lnTo>
                <a:lnTo>
                  <a:pt x="551921" y="865533"/>
                </a:lnTo>
                <a:lnTo>
                  <a:pt x="562504" y="871369"/>
                </a:lnTo>
                <a:lnTo>
                  <a:pt x="572558" y="877736"/>
                </a:lnTo>
                <a:lnTo>
                  <a:pt x="582348" y="884898"/>
                </a:lnTo>
                <a:lnTo>
                  <a:pt x="591873" y="892326"/>
                </a:lnTo>
                <a:lnTo>
                  <a:pt x="600869" y="900019"/>
                </a:lnTo>
                <a:lnTo>
                  <a:pt x="609600" y="908243"/>
                </a:lnTo>
                <a:lnTo>
                  <a:pt x="618067" y="916997"/>
                </a:lnTo>
                <a:lnTo>
                  <a:pt x="625475" y="926282"/>
                </a:lnTo>
                <a:lnTo>
                  <a:pt x="633148" y="935833"/>
                </a:lnTo>
                <a:lnTo>
                  <a:pt x="640292" y="945648"/>
                </a:lnTo>
                <a:lnTo>
                  <a:pt x="646642" y="955729"/>
                </a:lnTo>
                <a:lnTo>
                  <a:pt x="652727" y="966075"/>
                </a:lnTo>
                <a:lnTo>
                  <a:pt x="658284" y="976951"/>
                </a:lnTo>
                <a:lnTo>
                  <a:pt x="663311" y="988093"/>
                </a:lnTo>
                <a:lnTo>
                  <a:pt x="667544" y="999500"/>
                </a:lnTo>
                <a:lnTo>
                  <a:pt x="671513" y="1011173"/>
                </a:lnTo>
                <a:lnTo>
                  <a:pt x="674952" y="1023111"/>
                </a:lnTo>
                <a:lnTo>
                  <a:pt x="677598" y="1035314"/>
                </a:lnTo>
                <a:lnTo>
                  <a:pt x="679979" y="1047517"/>
                </a:lnTo>
                <a:lnTo>
                  <a:pt x="681567" y="1060250"/>
                </a:lnTo>
                <a:lnTo>
                  <a:pt x="682361" y="1072984"/>
                </a:lnTo>
                <a:lnTo>
                  <a:pt x="682625" y="1085983"/>
                </a:lnTo>
                <a:lnTo>
                  <a:pt x="682361" y="1098716"/>
                </a:lnTo>
                <a:lnTo>
                  <a:pt x="681567" y="1111450"/>
                </a:lnTo>
                <a:lnTo>
                  <a:pt x="679979" y="1123918"/>
                </a:lnTo>
                <a:lnTo>
                  <a:pt x="677598" y="1136386"/>
                </a:lnTo>
                <a:lnTo>
                  <a:pt x="674952" y="1148589"/>
                </a:lnTo>
                <a:lnTo>
                  <a:pt x="671513" y="1160527"/>
                </a:lnTo>
                <a:lnTo>
                  <a:pt x="667544" y="1171934"/>
                </a:lnTo>
                <a:lnTo>
                  <a:pt x="663311" y="1183342"/>
                </a:lnTo>
                <a:lnTo>
                  <a:pt x="658284" y="1194749"/>
                </a:lnTo>
                <a:lnTo>
                  <a:pt x="652727" y="1205360"/>
                </a:lnTo>
                <a:lnTo>
                  <a:pt x="646642" y="1215706"/>
                </a:lnTo>
                <a:lnTo>
                  <a:pt x="640292" y="1226052"/>
                </a:lnTo>
                <a:lnTo>
                  <a:pt x="633148" y="1235868"/>
                </a:lnTo>
                <a:lnTo>
                  <a:pt x="625475" y="1245418"/>
                </a:lnTo>
                <a:lnTo>
                  <a:pt x="618067" y="1254437"/>
                </a:lnTo>
                <a:lnTo>
                  <a:pt x="609600" y="1263192"/>
                </a:lnTo>
                <a:lnTo>
                  <a:pt x="600869" y="1271415"/>
                </a:lnTo>
                <a:lnTo>
                  <a:pt x="591873" y="1279374"/>
                </a:lnTo>
                <a:lnTo>
                  <a:pt x="582348" y="1286802"/>
                </a:lnTo>
                <a:lnTo>
                  <a:pt x="572558" y="1293699"/>
                </a:lnTo>
                <a:lnTo>
                  <a:pt x="562504" y="1300331"/>
                </a:lnTo>
                <a:lnTo>
                  <a:pt x="551921" y="1306433"/>
                </a:lnTo>
                <a:lnTo>
                  <a:pt x="541073" y="1311738"/>
                </a:lnTo>
                <a:lnTo>
                  <a:pt x="530225" y="1316779"/>
                </a:lnTo>
                <a:lnTo>
                  <a:pt x="518583" y="1321289"/>
                </a:lnTo>
                <a:lnTo>
                  <a:pt x="506942" y="1325268"/>
                </a:lnTo>
                <a:lnTo>
                  <a:pt x="495300" y="1328717"/>
                </a:lnTo>
                <a:lnTo>
                  <a:pt x="483129" y="1331635"/>
                </a:lnTo>
                <a:lnTo>
                  <a:pt x="470693" y="1333757"/>
                </a:lnTo>
                <a:lnTo>
                  <a:pt x="458258" y="1335349"/>
                </a:lnTo>
                <a:lnTo>
                  <a:pt x="445558" y="1336410"/>
                </a:lnTo>
                <a:lnTo>
                  <a:pt x="432593" y="1336675"/>
                </a:lnTo>
                <a:lnTo>
                  <a:pt x="419629" y="1336410"/>
                </a:lnTo>
                <a:lnTo>
                  <a:pt x="407193" y="1335349"/>
                </a:lnTo>
                <a:lnTo>
                  <a:pt x="394758" y="1333757"/>
                </a:lnTo>
                <a:lnTo>
                  <a:pt x="382322" y="1331635"/>
                </a:lnTo>
                <a:lnTo>
                  <a:pt x="370152" y="1328717"/>
                </a:lnTo>
                <a:lnTo>
                  <a:pt x="358245" y="1325268"/>
                </a:lnTo>
                <a:lnTo>
                  <a:pt x="346868" y="1321289"/>
                </a:lnTo>
                <a:lnTo>
                  <a:pt x="335226" y="1316779"/>
                </a:lnTo>
                <a:lnTo>
                  <a:pt x="324379" y="1311738"/>
                </a:lnTo>
                <a:lnTo>
                  <a:pt x="313531" y="1306433"/>
                </a:lnTo>
                <a:lnTo>
                  <a:pt x="303212" y="1300331"/>
                </a:lnTo>
                <a:lnTo>
                  <a:pt x="292629" y="1293699"/>
                </a:lnTo>
                <a:lnTo>
                  <a:pt x="283104" y="1286802"/>
                </a:lnTo>
                <a:lnTo>
                  <a:pt x="273579" y="1279374"/>
                </a:lnTo>
                <a:lnTo>
                  <a:pt x="264583" y="1271415"/>
                </a:lnTo>
                <a:lnTo>
                  <a:pt x="255851" y="1263192"/>
                </a:lnTo>
                <a:lnTo>
                  <a:pt x="247649" y="1254437"/>
                </a:lnTo>
                <a:lnTo>
                  <a:pt x="239712" y="1245418"/>
                </a:lnTo>
                <a:lnTo>
                  <a:pt x="232303" y="1235868"/>
                </a:lnTo>
                <a:lnTo>
                  <a:pt x="225424" y="1226052"/>
                </a:lnTo>
                <a:lnTo>
                  <a:pt x="218810" y="1215706"/>
                </a:lnTo>
                <a:lnTo>
                  <a:pt x="212724" y="1205360"/>
                </a:lnTo>
                <a:lnTo>
                  <a:pt x="207168" y="1194749"/>
                </a:lnTo>
                <a:lnTo>
                  <a:pt x="202406" y="1183342"/>
                </a:lnTo>
                <a:lnTo>
                  <a:pt x="197908" y="1171934"/>
                </a:lnTo>
                <a:lnTo>
                  <a:pt x="193939" y="1160527"/>
                </a:lnTo>
                <a:lnTo>
                  <a:pt x="190499" y="1148589"/>
                </a:lnTo>
                <a:lnTo>
                  <a:pt x="187853" y="1136386"/>
                </a:lnTo>
                <a:lnTo>
                  <a:pt x="185472" y="1123918"/>
                </a:lnTo>
                <a:lnTo>
                  <a:pt x="183885" y="1111450"/>
                </a:lnTo>
                <a:lnTo>
                  <a:pt x="182826" y="1098716"/>
                </a:lnTo>
                <a:lnTo>
                  <a:pt x="182562" y="1085983"/>
                </a:lnTo>
                <a:lnTo>
                  <a:pt x="182826" y="1072984"/>
                </a:lnTo>
                <a:lnTo>
                  <a:pt x="183885" y="1060250"/>
                </a:lnTo>
                <a:lnTo>
                  <a:pt x="185472" y="1047517"/>
                </a:lnTo>
                <a:lnTo>
                  <a:pt x="187853" y="1035314"/>
                </a:lnTo>
                <a:lnTo>
                  <a:pt x="190499" y="1023111"/>
                </a:lnTo>
                <a:lnTo>
                  <a:pt x="193939" y="1011173"/>
                </a:lnTo>
                <a:lnTo>
                  <a:pt x="197908" y="999500"/>
                </a:lnTo>
                <a:lnTo>
                  <a:pt x="202406" y="988093"/>
                </a:lnTo>
                <a:lnTo>
                  <a:pt x="207168" y="976951"/>
                </a:lnTo>
                <a:lnTo>
                  <a:pt x="212724" y="966075"/>
                </a:lnTo>
                <a:lnTo>
                  <a:pt x="218810" y="955729"/>
                </a:lnTo>
                <a:lnTo>
                  <a:pt x="225424" y="945648"/>
                </a:lnTo>
                <a:lnTo>
                  <a:pt x="232303" y="935833"/>
                </a:lnTo>
                <a:lnTo>
                  <a:pt x="239712" y="926282"/>
                </a:lnTo>
                <a:lnTo>
                  <a:pt x="247649" y="916997"/>
                </a:lnTo>
                <a:lnTo>
                  <a:pt x="255851" y="908243"/>
                </a:lnTo>
                <a:lnTo>
                  <a:pt x="264583" y="900019"/>
                </a:lnTo>
                <a:lnTo>
                  <a:pt x="273579" y="892326"/>
                </a:lnTo>
                <a:lnTo>
                  <a:pt x="283104" y="884898"/>
                </a:lnTo>
                <a:lnTo>
                  <a:pt x="292629" y="877736"/>
                </a:lnTo>
                <a:lnTo>
                  <a:pt x="303212" y="871369"/>
                </a:lnTo>
                <a:lnTo>
                  <a:pt x="313531" y="865533"/>
                </a:lnTo>
                <a:lnTo>
                  <a:pt x="324379" y="859696"/>
                </a:lnTo>
                <a:lnTo>
                  <a:pt x="335226" y="854656"/>
                </a:lnTo>
                <a:lnTo>
                  <a:pt x="346868" y="850146"/>
                </a:lnTo>
                <a:lnTo>
                  <a:pt x="358245" y="846167"/>
                </a:lnTo>
                <a:lnTo>
                  <a:pt x="370152" y="842718"/>
                </a:lnTo>
                <a:lnTo>
                  <a:pt x="382322" y="840065"/>
                </a:lnTo>
                <a:lnTo>
                  <a:pt x="394758" y="837943"/>
                </a:lnTo>
                <a:lnTo>
                  <a:pt x="407193" y="836351"/>
                </a:lnTo>
                <a:lnTo>
                  <a:pt x="419629" y="835556"/>
                </a:lnTo>
                <a:lnTo>
                  <a:pt x="432593" y="835025"/>
                </a:lnTo>
                <a:close/>
                <a:moveTo>
                  <a:pt x="154491" y="771430"/>
                </a:moveTo>
                <a:lnTo>
                  <a:pt x="151846" y="771695"/>
                </a:lnTo>
                <a:lnTo>
                  <a:pt x="149465" y="771959"/>
                </a:lnTo>
                <a:lnTo>
                  <a:pt x="146820" y="772752"/>
                </a:lnTo>
                <a:lnTo>
                  <a:pt x="144439" y="773810"/>
                </a:lnTo>
                <a:lnTo>
                  <a:pt x="141793" y="775132"/>
                </a:lnTo>
                <a:lnTo>
                  <a:pt x="139677" y="776719"/>
                </a:lnTo>
                <a:lnTo>
                  <a:pt x="137296" y="778570"/>
                </a:lnTo>
                <a:lnTo>
                  <a:pt x="95499" y="820613"/>
                </a:lnTo>
                <a:lnTo>
                  <a:pt x="93383" y="822993"/>
                </a:lnTo>
                <a:lnTo>
                  <a:pt x="91795" y="825109"/>
                </a:lnTo>
                <a:lnTo>
                  <a:pt x="90208" y="827753"/>
                </a:lnTo>
                <a:lnTo>
                  <a:pt x="89150" y="830133"/>
                </a:lnTo>
                <a:lnTo>
                  <a:pt x="88356" y="832777"/>
                </a:lnTo>
                <a:lnTo>
                  <a:pt x="87827" y="835157"/>
                </a:lnTo>
                <a:lnTo>
                  <a:pt x="87563" y="838065"/>
                </a:lnTo>
                <a:lnTo>
                  <a:pt x="87563" y="840710"/>
                </a:lnTo>
                <a:lnTo>
                  <a:pt x="87827" y="843354"/>
                </a:lnTo>
                <a:lnTo>
                  <a:pt x="88356" y="846263"/>
                </a:lnTo>
                <a:lnTo>
                  <a:pt x="88885" y="849171"/>
                </a:lnTo>
                <a:lnTo>
                  <a:pt x="89679" y="851551"/>
                </a:lnTo>
                <a:lnTo>
                  <a:pt x="91002" y="854460"/>
                </a:lnTo>
                <a:lnTo>
                  <a:pt x="92324" y="856840"/>
                </a:lnTo>
                <a:lnTo>
                  <a:pt x="93647" y="859748"/>
                </a:lnTo>
                <a:lnTo>
                  <a:pt x="95499" y="862392"/>
                </a:lnTo>
                <a:lnTo>
                  <a:pt x="159253" y="954941"/>
                </a:lnTo>
                <a:lnTo>
                  <a:pt x="159782" y="955735"/>
                </a:lnTo>
                <a:lnTo>
                  <a:pt x="156608" y="963139"/>
                </a:lnTo>
                <a:lnTo>
                  <a:pt x="153169" y="970542"/>
                </a:lnTo>
                <a:lnTo>
                  <a:pt x="150259" y="978211"/>
                </a:lnTo>
                <a:lnTo>
                  <a:pt x="147084" y="986144"/>
                </a:lnTo>
                <a:lnTo>
                  <a:pt x="144703" y="994076"/>
                </a:lnTo>
                <a:lnTo>
                  <a:pt x="142323" y="1002009"/>
                </a:lnTo>
                <a:lnTo>
                  <a:pt x="140206" y="1009942"/>
                </a:lnTo>
                <a:lnTo>
                  <a:pt x="138090" y="1018139"/>
                </a:lnTo>
                <a:lnTo>
                  <a:pt x="136238" y="1026336"/>
                </a:lnTo>
                <a:lnTo>
                  <a:pt x="134915" y="1034533"/>
                </a:lnTo>
                <a:lnTo>
                  <a:pt x="133328" y="1042995"/>
                </a:lnTo>
                <a:lnTo>
                  <a:pt x="132270" y="1051457"/>
                </a:lnTo>
                <a:lnTo>
                  <a:pt x="131476" y="1059918"/>
                </a:lnTo>
                <a:lnTo>
                  <a:pt x="130947" y="1068644"/>
                </a:lnTo>
                <a:lnTo>
                  <a:pt x="130683" y="1077370"/>
                </a:lnTo>
                <a:lnTo>
                  <a:pt x="130418" y="1086096"/>
                </a:lnTo>
                <a:lnTo>
                  <a:pt x="130683" y="1094293"/>
                </a:lnTo>
                <a:lnTo>
                  <a:pt x="130947" y="1102755"/>
                </a:lnTo>
                <a:lnTo>
                  <a:pt x="131476" y="1110688"/>
                </a:lnTo>
                <a:lnTo>
                  <a:pt x="132270" y="1118885"/>
                </a:lnTo>
                <a:lnTo>
                  <a:pt x="133064" y="1127082"/>
                </a:lnTo>
                <a:lnTo>
                  <a:pt x="134651" y="1135015"/>
                </a:lnTo>
                <a:lnTo>
                  <a:pt x="135974" y="1142948"/>
                </a:lnTo>
                <a:lnTo>
                  <a:pt x="137296" y="1150880"/>
                </a:lnTo>
                <a:lnTo>
                  <a:pt x="139413" y="1158549"/>
                </a:lnTo>
                <a:lnTo>
                  <a:pt x="141264" y="1166482"/>
                </a:lnTo>
                <a:lnTo>
                  <a:pt x="143645" y="1174150"/>
                </a:lnTo>
                <a:lnTo>
                  <a:pt x="145762" y="1181818"/>
                </a:lnTo>
                <a:lnTo>
                  <a:pt x="148672" y="1188958"/>
                </a:lnTo>
                <a:lnTo>
                  <a:pt x="151317" y="1196362"/>
                </a:lnTo>
                <a:lnTo>
                  <a:pt x="154227" y="1203766"/>
                </a:lnTo>
                <a:lnTo>
                  <a:pt x="157666" y="1210905"/>
                </a:lnTo>
                <a:lnTo>
                  <a:pt x="95499" y="1300810"/>
                </a:lnTo>
                <a:lnTo>
                  <a:pt x="93647" y="1303189"/>
                </a:lnTo>
                <a:lnTo>
                  <a:pt x="92324" y="1306098"/>
                </a:lnTo>
                <a:lnTo>
                  <a:pt x="91002" y="1308742"/>
                </a:lnTo>
                <a:lnTo>
                  <a:pt x="89679" y="1311387"/>
                </a:lnTo>
                <a:lnTo>
                  <a:pt x="88885" y="1314031"/>
                </a:lnTo>
                <a:lnTo>
                  <a:pt x="88356" y="1316940"/>
                </a:lnTo>
                <a:lnTo>
                  <a:pt x="87827" y="1319584"/>
                </a:lnTo>
                <a:lnTo>
                  <a:pt x="87563" y="1322492"/>
                </a:lnTo>
                <a:lnTo>
                  <a:pt x="87563" y="1324872"/>
                </a:lnTo>
                <a:lnTo>
                  <a:pt x="87827" y="1327781"/>
                </a:lnTo>
                <a:lnTo>
                  <a:pt x="88356" y="1330425"/>
                </a:lnTo>
                <a:lnTo>
                  <a:pt x="89150" y="1332805"/>
                </a:lnTo>
                <a:lnTo>
                  <a:pt x="90208" y="1335449"/>
                </a:lnTo>
                <a:lnTo>
                  <a:pt x="91795" y="1337829"/>
                </a:lnTo>
                <a:lnTo>
                  <a:pt x="93383" y="1340209"/>
                </a:lnTo>
                <a:lnTo>
                  <a:pt x="95499" y="1342324"/>
                </a:lnTo>
                <a:lnTo>
                  <a:pt x="137296" y="1384368"/>
                </a:lnTo>
                <a:lnTo>
                  <a:pt x="139677" y="1386219"/>
                </a:lnTo>
                <a:lnTo>
                  <a:pt x="141793" y="1388070"/>
                </a:lnTo>
                <a:lnTo>
                  <a:pt x="144439" y="1389128"/>
                </a:lnTo>
                <a:lnTo>
                  <a:pt x="146820" y="1390185"/>
                </a:lnTo>
                <a:lnTo>
                  <a:pt x="149465" y="1391243"/>
                </a:lnTo>
                <a:lnTo>
                  <a:pt x="151846" y="1391507"/>
                </a:lnTo>
                <a:lnTo>
                  <a:pt x="154491" y="1391772"/>
                </a:lnTo>
                <a:lnTo>
                  <a:pt x="157401" y="1391772"/>
                </a:lnTo>
                <a:lnTo>
                  <a:pt x="159782" y="1391507"/>
                </a:lnTo>
                <a:lnTo>
                  <a:pt x="162692" y="1390714"/>
                </a:lnTo>
                <a:lnTo>
                  <a:pt x="165602" y="1390185"/>
                </a:lnTo>
                <a:lnTo>
                  <a:pt x="168248" y="1389392"/>
                </a:lnTo>
                <a:lnTo>
                  <a:pt x="173538" y="1387277"/>
                </a:lnTo>
                <a:lnTo>
                  <a:pt x="179094" y="1384368"/>
                </a:lnTo>
                <a:lnTo>
                  <a:pt x="260837" y="1334392"/>
                </a:lnTo>
                <a:lnTo>
                  <a:pt x="270096" y="1340473"/>
                </a:lnTo>
                <a:lnTo>
                  <a:pt x="279884" y="1346291"/>
                </a:lnTo>
                <a:lnTo>
                  <a:pt x="289407" y="1351844"/>
                </a:lnTo>
                <a:lnTo>
                  <a:pt x="299195" y="1356868"/>
                </a:lnTo>
                <a:lnTo>
                  <a:pt x="309248" y="1361627"/>
                </a:lnTo>
                <a:lnTo>
                  <a:pt x="319829" y="1365858"/>
                </a:lnTo>
                <a:lnTo>
                  <a:pt x="330146" y="1370089"/>
                </a:lnTo>
                <a:lnTo>
                  <a:pt x="340993" y="1373262"/>
                </a:lnTo>
                <a:lnTo>
                  <a:pt x="351839" y="1376700"/>
                </a:lnTo>
                <a:lnTo>
                  <a:pt x="362949" y="1379608"/>
                </a:lnTo>
                <a:lnTo>
                  <a:pt x="374060" y="1381724"/>
                </a:lnTo>
                <a:lnTo>
                  <a:pt x="385435" y="1383839"/>
                </a:lnTo>
                <a:lnTo>
                  <a:pt x="396811" y="1385426"/>
                </a:lnTo>
                <a:lnTo>
                  <a:pt x="408450" y="1386483"/>
                </a:lnTo>
                <a:lnTo>
                  <a:pt x="420355" y="1387277"/>
                </a:lnTo>
                <a:lnTo>
                  <a:pt x="431994" y="1387541"/>
                </a:lnTo>
                <a:lnTo>
                  <a:pt x="444428" y="1387277"/>
                </a:lnTo>
                <a:lnTo>
                  <a:pt x="456597" y="1386483"/>
                </a:lnTo>
                <a:lnTo>
                  <a:pt x="468766" y="1385161"/>
                </a:lnTo>
                <a:lnTo>
                  <a:pt x="480406" y="1383839"/>
                </a:lnTo>
                <a:lnTo>
                  <a:pt x="492310" y="1381459"/>
                </a:lnTo>
                <a:lnTo>
                  <a:pt x="503950" y="1379079"/>
                </a:lnTo>
                <a:lnTo>
                  <a:pt x="515061" y="1375906"/>
                </a:lnTo>
                <a:lnTo>
                  <a:pt x="526436" y="1372469"/>
                </a:lnTo>
                <a:lnTo>
                  <a:pt x="537282" y="1368502"/>
                </a:lnTo>
                <a:lnTo>
                  <a:pt x="548393" y="1364272"/>
                </a:lnTo>
                <a:lnTo>
                  <a:pt x="558974" y="1359512"/>
                </a:lnTo>
                <a:lnTo>
                  <a:pt x="569291" y="1354488"/>
                </a:lnTo>
                <a:lnTo>
                  <a:pt x="579609" y="1349199"/>
                </a:lnTo>
                <a:lnTo>
                  <a:pt x="589397" y="1343382"/>
                </a:lnTo>
                <a:lnTo>
                  <a:pt x="599185" y="1337036"/>
                </a:lnTo>
                <a:lnTo>
                  <a:pt x="608708" y="1330690"/>
                </a:lnTo>
                <a:lnTo>
                  <a:pt x="697065" y="1384368"/>
                </a:lnTo>
                <a:lnTo>
                  <a:pt x="702355" y="1387277"/>
                </a:lnTo>
                <a:lnTo>
                  <a:pt x="707646" y="1389392"/>
                </a:lnTo>
                <a:lnTo>
                  <a:pt x="710292" y="1390185"/>
                </a:lnTo>
                <a:lnTo>
                  <a:pt x="713201" y="1390714"/>
                </a:lnTo>
                <a:lnTo>
                  <a:pt x="715847" y="1391507"/>
                </a:lnTo>
                <a:lnTo>
                  <a:pt x="718757" y="1391772"/>
                </a:lnTo>
                <a:lnTo>
                  <a:pt x="721138" y="1391772"/>
                </a:lnTo>
                <a:lnTo>
                  <a:pt x="724048" y="1391507"/>
                </a:lnTo>
                <a:lnTo>
                  <a:pt x="726693" y="1391243"/>
                </a:lnTo>
                <a:lnTo>
                  <a:pt x="729074" y="1390185"/>
                </a:lnTo>
                <a:lnTo>
                  <a:pt x="731719" y="1389128"/>
                </a:lnTo>
                <a:lnTo>
                  <a:pt x="733836" y="1388070"/>
                </a:lnTo>
                <a:lnTo>
                  <a:pt x="736217" y="1386219"/>
                </a:lnTo>
                <a:lnTo>
                  <a:pt x="738333" y="1384368"/>
                </a:lnTo>
                <a:lnTo>
                  <a:pt x="780659" y="1342324"/>
                </a:lnTo>
                <a:lnTo>
                  <a:pt x="782511" y="1340209"/>
                </a:lnTo>
                <a:lnTo>
                  <a:pt x="784363" y="1337829"/>
                </a:lnTo>
                <a:lnTo>
                  <a:pt x="785421" y="1335449"/>
                </a:lnTo>
                <a:lnTo>
                  <a:pt x="786479" y="1332805"/>
                </a:lnTo>
                <a:lnTo>
                  <a:pt x="787273" y="1330425"/>
                </a:lnTo>
                <a:lnTo>
                  <a:pt x="788066" y="1327781"/>
                </a:lnTo>
                <a:lnTo>
                  <a:pt x="788331" y="1324872"/>
                </a:lnTo>
                <a:lnTo>
                  <a:pt x="788331" y="1322492"/>
                </a:lnTo>
                <a:lnTo>
                  <a:pt x="788066" y="1319584"/>
                </a:lnTo>
                <a:lnTo>
                  <a:pt x="787802" y="1316940"/>
                </a:lnTo>
                <a:lnTo>
                  <a:pt x="786744" y="1314031"/>
                </a:lnTo>
                <a:lnTo>
                  <a:pt x="785950" y="1311387"/>
                </a:lnTo>
                <a:lnTo>
                  <a:pt x="784892" y="1308742"/>
                </a:lnTo>
                <a:lnTo>
                  <a:pt x="783834" y="1306098"/>
                </a:lnTo>
                <a:lnTo>
                  <a:pt x="782247" y="1303189"/>
                </a:lnTo>
                <a:lnTo>
                  <a:pt x="780659" y="1300810"/>
                </a:lnTo>
                <a:lnTo>
                  <a:pt x="716376" y="1208261"/>
                </a:lnTo>
                <a:lnTo>
                  <a:pt x="715053" y="1206410"/>
                </a:lnTo>
                <a:lnTo>
                  <a:pt x="713731" y="1205088"/>
                </a:lnTo>
                <a:lnTo>
                  <a:pt x="712143" y="1203766"/>
                </a:lnTo>
                <a:lnTo>
                  <a:pt x="710556" y="1202443"/>
                </a:lnTo>
                <a:lnTo>
                  <a:pt x="713466" y="1195833"/>
                </a:lnTo>
                <a:lnTo>
                  <a:pt x="715847" y="1188693"/>
                </a:lnTo>
                <a:lnTo>
                  <a:pt x="718228" y="1182083"/>
                </a:lnTo>
                <a:lnTo>
                  <a:pt x="720344" y="1174943"/>
                </a:lnTo>
                <a:lnTo>
                  <a:pt x="722725" y="1167804"/>
                </a:lnTo>
                <a:lnTo>
                  <a:pt x="724577" y="1160664"/>
                </a:lnTo>
                <a:lnTo>
                  <a:pt x="726429" y="1153525"/>
                </a:lnTo>
                <a:lnTo>
                  <a:pt x="727751" y="1146385"/>
                </a:lnTo>
                <a:lnTo>
                  <a:pt x="729074" y="1138981"/>
                </a:lnTo>
                <a:lnTo>
                  <a:pt x="730661" y="1131313"/>
                </a:lnTo>
                <a:lnTo>
                  <a:pt x="731455" y="1123909"/>
                </a:lnTo>
                <a:lnTo>
                  <a:pt x="732248" y="1116505"/>
                </a:lnTo>
                <a:lnTo>
                  <a:pt x="733042" y="1108837"/>
                </a:lnTo>
                <a:lnTo>
                  <a:pt x="733307" y="1101168"/>
                </a:lnTo>
                <a:lnTo>
                  <a:pt x="733571" y="1093500"/>
                </a:lnTo>
                <a:lnTo>
                  <a:pt x="733836" y="1086096"/>
                </a:lnTo>
                <a:lnTo>
                  <a:pt x="733571" y="1077635"/>
                </a:lnTo>
                <a:lnTo>
                  <a:pt x="733307" y="1069437"/>
                </a:lnTo>
                <a:lnTo>
                  <a:pt x="732777" y="1061240"/>
                </a:lnTo>
                <a:lnTo>
                  <a:pt x="732248" y="1053308"/>
                </a:lnTo>
                <a:lnTo>
                  <a:pt x="731190" y="1045110"/>
                </a:lnTo>
                <a:lnTo>
                  <a:pt x="729868" y="1037442"/>
                </a:lnTo>
                <a:lnTo>
                  <a:pt x="728545" y="1029509"/>
                </a:lnTo>
                <a:lnTo>
                  <a:pt x="726958" y="1021576"/>
                </a:lnTo>
                <a:lnTo>
                  <a:pt x="725106" y="1013908"/>
                </a:lnTo>
                <a:lnTo>
                  <a:pt x="723254" y="1006504"/>
                </a:lnTo>
                <a:lnTo>
                  <a:pt x="720873" y="998836"/>
                </a:lnTo>
                <a:lnTo>
                  <a:pt x="718757" y="991168"/>
                </a:lnTo>
                <a:lnTo>
                  <a:pt x="716111" y="983764"/>
                </a:lnTo>
                <a:lnTo>
                  <a:pt x="713466" y="976624"/>
                </a:lnTo>
                <a:lnTo>
                  <a:pt x="710556" y="969485"/>
                </a:lnTo>
                <a:lnTo>
                  <a:pt x="707382" y="962081"/>
                </a:lnTo>
                <a:lnTo>
                  <a:pt x="710027" y="961023"/>
                </a:lnTo>
                <a:lnTo>
                  <a:pt x="712143" y="959437"/>
                </a:lnTo>
                <a:lnTo>
                  <a:pt x="714524" y="957057"/>
                </a:lnTo>
                <a:lnTo>
                  <a:pt x="716376" y="954941"/>
                </a:lnTo>
                <a:lnTo>
                  <a:pt x="780659" y="862392"/>
                </a:lnTo>
                <a:lnTo>
                  <a:pt x="782247" y="859748"/>
                </a:lnTo>
                <a:lnTo>
                  <a:pt x="783834" y="856840"/>
                </a:lnTo>
                <a:lnTo>
                  <a:pt x="784892" y="854460"/>
                </a:lnTo>
                <a:lnTo>
                  <a:pt x="785950" y="851551"/>
                </a:lnTo>
                <a:lnTo>
                  <a:pt x="786744" y="849171"/>
                </a:lnTo>
                <a:lnTo>
                  <a:pt x="787802" y="846263"/>
                </a:lnTo>
                <a:lnTo>
                  <a:pt x="788066" y="843354"/>
                </a:lnTo>
                <a:lnTo>
                  <a:pt x="788331" y="840710"/>
                </a:lnTo>
                <a:lnTo>
                  <a:pt x="788331" y="838065"/>
                </a:lnTo>
                <a:lnTo>
                  <a:pt x="788066" y="835157"/>
                </a:lnTo>
                <a:lnTo>
                  <a:pt x="787273" y="832777"/>
                </a:lnTo>
                <a:lnTo>
                  <a:pt x="786479" y="830133"/>
                </a:lnTo>
                <a:lnTo>
                  <a:pt x="785421" y="827753"/>
                </a:lnTo>
                <a:lnTo>
                  <a:pt x="784363" y="825109"/>
                </a:lnTo>
                <a:lnTo>
                  <a:pt x="782511" y="822993"/>
                </a:lnTo>
                <a:lnTo>
                  <a:pt x="780659" y="820613"/>
                </a:lnTo>
                <a:lnTo>
                  <a:pt x="738333" y="778570"/>
                </a:lnTo>
                <a:lnTo>
                  <a:pt x="736217" y="776719"/>
                </a:lnTo>
                <a:lnTo>
                  <a:pt x="733836" y="775132"/>
                </a:lnTo>
                <a:lnTo>
                  <a:pt x="731719" y="773810"/>
                </a:lnTo>
                <a:lnTo>
                  <a:pt x="729074" y="772752"/>
                </a:lnTo>
                <a:lnTo>
                  <a:pt x="726693" y="771959"/>
                </a:lnTo>
                <a:lnTo>
                  <a:pt x="724048" y="771695"/>
                </a:lnTo>
                <a:lnTo>
                  <a:pt x="721138" y="771430"/>
                </a:lnTo>
                <a:lnTo>
                  <a:pt x="718757" y="771430"/>
                </a:lnTo>
                <a:lnTo>
                  <a:pt x="715847" y="771695"/>
                </a:lnTo>
                <a:lnTo>
                  <a:pt x="713201" y="771959"/>
                </a:lnTo>
                <a:lnTo>
                  <a:pt x="710292" y="772752"/>
                </a:lnTo>
                <a:lnTo>
                  <a:pt x="707646" y="773546"/>
                </a:lnTo>
                <a:lnTo>
                  <a:pt x="702355" y="775925"/>
                </a:lnTo>
                <a:lnTo>
                  <a:pt x="697065" y="778570"/>
                </a:lnTo>
                <a:lnTo>
                  <a:pt x="602359" y="836214"/>
                </a:lnTo>
                <a:lnTo>
                  <a:pt x="601830" y="836743"/>
                </a:lnTo>
                <a:lnTo>
                  <a:pt x="592571" y="830397"/>
                </a:lnTo>
                <a:lnTo>
                  <a:pt x="583312" y="824844"/>
                </a:lnTo>
                <a:lnTo>
                  <a:pt x="573789" y="819556"/>
                </a:lnTo>
                <a:lnTo>
                  <a:pt x="563736" y="814532"/>
                </a:lnTo>
                <a:lnTo>
                  <a:pt x="553684" y="810036"/>
                </a:lnTo>
                <a:lnTo>
                  <a:pt x="543631" y="805541"/>
                </a:lnTo>
                <a:lnTo>
                  <a:pt x="533049" y="801575"/>
                </a:lnTo>
                <a:lnTo>
                  <a:pt x="522468" y="798137"/>
                </a:lnTo>
                <a:lnTo>
                  <a:pt x="511886" y="794964"/>
                </a:lnTo>
                <a:lnTo>
                  <a:pt x="500775" y="792320"/>
                </a:lnTo>
                <a:lnTo>
                  <a:pt x="489665" y="789676"/>
                </a:lnTo>
                <a:lnTo>
                  <a:pt x="478289" y="787825"/>
                </a:lnTo>
                <a:lnTo>
                  <a:pt x="466914" y="786238"/>
                </a:lnTo>
                <a:lnTo>
                  <a:pt x="455539" y="785180"/>
                </a:lnTo>
                <a:lnTo>
                  <a:pt x="443899" y="784651"/>
                </a:lnTo>
                <a:lnTo>
                  <a:pt x="431994" y="784387"/>
                </a:lnTo>
                <a:lnTo>
                  <a:pt x="420884" y="784651"/>
                </a:lnTo>
                <a:lnTo>
                  <a:pt x="409509" y="785180"/>
                </a:lnTo>
                <a:lnTo>
                  <a:pt x="398662" y="785974"/>
                </a:lnTo>
                <a:lnTo>
                  <a:pt x="387552" y="787825"/>
                </a:lnTo>
                <a:lnTo>
                  <a:pt x="376705" y="789411"/>
                </a:lnTo>
                <a:lnTo>
                  <a:pt x="365859" y="791527"/>
                </a:lnTo>
                <a:lnTo>
                  <a:pt x="355542" y="794171"/>
                </a:lnTo>
                <a:lnTo>
                  <a:pt x="345225" y="797079"/>
                </a:lnTo>
                <a:lnTo>
                  <a:pt x="334644" y="800253"/>
                </a:lnTo>
                <a:lnTo>
                  <a:pt x="324591" y="803955"/>
                </a:lnTo>
                <a:lnTo>
                  <a:pt x="314803" y="807921"/>
                </a:lnTo>
                <a:lnTo>
                  <a:pt x="305015" y="812152"/>
                </a:lnTo>
                <a:lnTo>
                  <a:pt x="295492" y="816911"/>
                </a:lnTo>
                <a:lnTo>
                  <a:pt x="285968" y="821935"/>
                </a:lnTo>
                <a:lnTo>
                  <a:pt x="276974" y="827224"/>
                </a:lnTo>
                <a:lnTo>
                  <a:pt x="267979" y="832777"/>
                </a:lnTo>
                <a:lnTo>
                  <a:pt x="179094" y="778570"/>
                </a:lnTo>
                <a:lnTo>
                  <a:pt x="173538" y="775925"/>
                </a:lnTo>
                <a:lnTo>
                  <a:pt x="168248" y="773546"/>
                </a:lnTo>
                <a:lnTo>
                  <a:pt x="165602" y="772752"/>
                </a:lnTo>
                <a:lnTo>
                  <a:pt x="162692" y="771959"/>
                </a:lnTo>
                <a:lnTo>
                  <a:pt x="159782" y="771695"/>
                </a:lnTo>
                <a:lnTo>
                  <a:pt x="157401" y="771430"/>
                </a:lnTo>
                <a:lnTo>
                  <a:pt x="154491" y="771430"/>
                </a:lnTo>
                <a:close/>
                <a:moveTo>
                  <a:pt x="856847" y="768786"/>
                </a:moveTo>
                <a:lnTo>
                  <a:pt x="856847" y="1013115"/>
                </a:lnTo>
                <a:lnTo>
                  <a:pt x="969541" y="1013115"/>
                </a:lnTo>
                <a:lnTo>
                  <a:pt x="969541" y="907874"/>
                </a:lnTo>
                <a:lnTo>
                  <a:pt x="1016629" y="907874"/>
                </a:lnTo>
                <a:lnTo>
                  <a:pt x="1016629" y="1013115"/>
                </a:lnTo>
                <a:lnTo>
                  <a:pt x="1545181" y="1013115"/>
                </a:lnTo>
                <a:lnTo>
                  <a:pt x="1545181" y="768786"/>
                </a:lnTo>
                <a:lnTo>
                  <a:pt x="856847" y="768786"/>
                </a:lnTo>
                <a:close/>
                <a:moveTo>
                  <a:pt x="0" y="612775"/>
                </a:moveTo>
                <a:lnTo>
                  <a:pt x="77775" y="612775"/>
                </a:lnTo>
                <a:lnTo>
                  <a:pt x="107139" y="612775"/>
                </a:lnTo>
                <a:lnTo>
                  <a:pt x="234118" y="612775"/>
                </a:lnTo>
                <a:lnTo>
                  <a:pt x="267450" y="612775"/>
                </a:lnTo>
                <a:lnTo>
                  <a:pt x="1370849" y="612775"/>
                </a:lnTo>
                <a:lnTo>
                  <a:pt x="1393335" y="612775"/>
                </a:lnTo>
                <a:lnTo>
                  <a:pt x="1520579" y="612775"/>
                </a:lnTo>
                <a:lnTo>
                  <a:pt x="1560525" y="612775"/>
                </a:lnTo>
                <a:lnTo>
                  <a:pt x="1635125" y="612775"/>
                </a:lnTo>
                <a:lnTo>
                  <a:pt x="1635125" y="1497013"/>
                </a:lnTo>
                <a:lnTo>
                  <a:pt x="0" y="1497013"/>
                </a:lnTo>
                <a:lnTo>
                  <a:pt x="0" y="612775"/>
                </a:lnTo>
                <a:close/>
                <a:moveTo>
                  <a:pt x="879475" y="509588"/>
                </a:moveTo>
                <a:lnTo>
                  <a:pt x="1025525" y="509588"/>
                </a:lnTo>
                <a:lnTo>
                  <a:pt x="1025525" y="584201"/>
                </a:lnTo>
                <a:lnTo>
                  <a:pt x="879475" y="584201"/>
                </a:lnTo>
                <a:lnTo>
                  <a:pt x="879475" y="509588"/>
                </a:lnTo>
                <a:close/>
                <a:moveTo>
                  <a:pt x="684212" y="509588"/>
                </a:moveTo>
                <a:lnTo>
                  <a:pt x="830262" y="509588"/>
                </a:lnTo>
                <a:lnTo>
                  <a:pt x="830262" y="584201"/>
                </a:lnTo>
                <a:lnTo>
                  <a:pt x="684212" y="584201"/>
                </a:lnTo>
                <a:lnTo>
                  <a:pt x="684212" y="509588"/>
                </a:lnTo>
                <a:close/>
                <a:moveTo>
                  <a:pt x="479425" y="509588"/>
                </a:moveTo>
                <a:lnTo>
                  <a:pt x="625475" y="509588"/>
                </a:lnTo>
                <a:lnTo>
                  <a:pt x="625475" y="584201"/>
                </a:lnTo>
                <a:lnTo>
                  <a:pt x="479425" y="584201"/>
                </a:lnTo>
                <a:lnTo>
                  <a:pt x="479425" y="509588"/>
                </a:lnTo>
                <a:close/>
                <a:moveTo>
                  <a:pt x="284162" y="509588"/>
                </a:moveTo>
                <a:lnTo>
                  <a:pt x="430212" y="509588"/>
                </a:lnTo>
                <a:lnTo>
                  <a:pt x="430212" y="584201"/>
                </a:lnTo>
                <a:lnTo>
                  <a:pt x="284162" y="584201"/>
                </a:lnTo>
                <a:lnTo>
                  <a:pt x="284162" y="509588"/>
                </a:lnTo>
                <a:close/>
                <a:moveTo>
                  <a:pt x="915987" y="436563"/>
                </a:moveTo>
                <a:lnTo>
                  <a:pt x="1074414" y="436563"/>
                </a:lnTo>
                <a:lnTo>
                  <a:pt x="1323975" y="571501"/>
                </a:lnTo>
                <a:lnTo>
                  <a:pt x="1141175" y="571501"/>
                </a:lnTo>
                <a:lnTo>
                  <a:pt x="915987" y="436563"/>
                </a:lnTo>
                <a:close/>
                <a:moveTo>
                  <a:pt x="107950" y="284163"/>
                </a:moveTo>
                <a:lnTo>
                  <a:pt x="171679" y="284163"/>
                </a:lnTo>
                <a:lnTo>
                  <a:pt x="1457096" y="284163"/>
                </a:lnTo>
                <a:lnTo>
                  <a:pt x="1520825" y="284163"/>
                </a:lnTo>
                <a:lnTo>
                  <a:pt x="1520825" y="347605"/>
                </a:lnTo>
                <a:lnTo>
                  <a:pt x="1520825" y="571501"/>
                </a:lnTo>
                <a:lnTo>
                  <a:pt x="1393632" y="571501"/>
                </a:lnTo>
                <a:lnTo>
                  <a:pt x="1393632" y="411311"/>
                </a:lnTo>
                <a:lnTo>
                  <a:pt x="234878" y="411311"/>
                </a:lnTo>
                <a:lnTo>
                  <a:pt x="234878" y="571501"/>
                </a:lnTo>
                <a:lnTo>
                  <a:pt x="107950" y="571501"/>
                </a:lnTo>
                <a:lnTo>
                  <a:pt x="107950" y="347605"/>
                </a:lnTo>
                <a:lnTo>
                  <a:pt x="107950" y="284163"/>
                </a:lnTo>
                <a:close/>
                <a:moveTo>
                  <a:pt x="465158" y="106363"/>
                </a:moveTo>
                <a:lnTo>
                  <a:pt x="746125" y="258763"/>
                </a:lnTo>
                <a:lnTo>
                  <a:pt x="620074" y="258763"/>
                </a:lnTo>
                <a:lnTo>
                  <a:pt x="441325" y="151420"/>
                </a:lnTo>
                <a:lnTo>
                  <a:pt x="465158" y="106363"/>
                </a:lnTo>
                <a:close/>
                <a:moveTo>
                  <a:pt x="331641" y="0"/>
                </a:moveTo>
                <a:lnTo>
                  <a:pt x="447675" y="61709"/>
                </a:lnTo>
                <a:lnTo>
                  <a:pt x="395696" y="160338"/>
                </a:lnTo>
                <a:lnTo>
                  <a:pt x="279400" y="98629"/>
                </a:lnTo>
                <a:lnTo>
                  <a:pt x="331641" y="0"/>
                </a:lnTo>
                <a:close/>
              </a:path>
            </a:pathLst>
          </a:custGeom>
          <a:solidFill>
            <a:srgbClr val="4C4C5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94" name="文本框 93"/>
          <p:cNvSpPr txBox="1"/>
          <p:nvPr/>
        </p:nvSpPr>
        <p:spPr>
          <a:xfrm>
            <a:off x="5444490" y="3394710"/>
            <a:ext cx="1303020"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a:t>
            </a:r>
          </a:p>
          <a:p>
            <a:pPr algn="ctr"/>
            <a:r>
              <a:rPr lang="zh-CN" altLang="en-US" sz="1600" b="1">
                <a:solidFill>
                  <a:schemeClr val="bg1"/>
                </a:solidFill>
                <a:latin typeface="微软雅黑" panose="020B0503020204020204" charset="-122"/>
                <a:ea typeface="微软雅黑" panose="020B0503020204020204" charset="-122"/>
              </a:rPr>
              <a:t>输入标题</a:t>
            </a:r>
          </a:p>
        </p:txBody>
      </p:sp>
      <p:grpSp>
        <p:nvGrpSpPr>
          <p:cNvPr id="95" name="Group 74"/>
          <p:cNvGrpSpPr/>
          <p:nvPr/>
        </p:nvGrpSpPr>
        <p:grpSpPr>
          <a:xfrm>
            <a:off x="8013700" y="1944369"/>
            <a:ext cx="3398520" cy="923191"/>
            <a:chOff x="-1282465" y="2984337"/>
            <a:chExt cx="4061804" cy="692573"/>
          </a:xfrm>
        </p:grpSpPr>
        <p:sp>
          <p:nvSpPr>
            <p:cNvPr id="96" name="文本框 11"/>
            <p:cNvSpPr txBox="1"/>
            <p:nvPr/>
          </p:nvSpPr>
          <p:spPr>
            <a:xfrm>
              <a:off x="-1282465" y="2984337"/>
              <a:ext cx="2174171" cy="230088"/>
            </a:xfrm>
            <a:prstGeom prst="rect">
              <a:avLst/>
            </a:prstGeom>
            <a:noFill/>
          </p:spPr>
          <p:txBody>
            <a:bodyPr wrap="square" rtlCol="0">
              <a:spAutoFit/>
            </a:bodyPr>
            <a:lstStyle/>
            <a:p>
              <a:pPr algn="l"/>
              <a:r>
                <a:rPr lang="zh-CN" altLang="en-US" sz="1400" b="1">
                  <a:solidFill>
                    <a:srgbClr val="4C4C52"/>
                  </a:solidFill>
                  <a:latin typeface="微软雅黑" panose="020B0503020204020204" charset="-122"/>
                  <a:ea typeface="微软雅黑" panose="020B0503020204020204" charset="-122"/>
                  <a:sym typeface="+mn-ea"/>
                </a:rPr>
                <a:t>单击此处输入标题</a:t>
              </a:r>
            </a:p>
          </p:txBody>
        </p:sp>
        <p:sp>
          <p:nvSpPr>
            <p:cNvPr id="97" name="矩形 9"/>
            <p:cNvSpPr/>
            <p:nvPr/>
          </p:nvSpPr>
          <p:spPr>
            <a:xfrm>
              <a:off x="-1282465" y="3192036"/>
              <a:ext cx="4061804" cy="484874"/>
            </a:xfrm>
            <a:prstGeom prst="rect">
              <a:avLst/>
            </a:prstGeom>
          </p:spPr>
          <p:txBody>
            <a:bodyPr wrap="square">
              <a:spAutoFit/>
            </a:bodyPr>
            <a:lstStyle/>
            <a:p>
              <a:pPr algn="l">
                <a:lnSpc>
                  <a:spcPct val="150000"/>
                </a:lnSpc>
                <a:spcBef>
                  <a:spcPts val="0"/>
                </a:spcBef>
                <a:spcAft>
                  <a:spcPts val="0"/>
                </a:spcAft>
                <a:buClr>
                  <a:schemeClr val="accent1">
                    <a:lumMod val="75000"/>
                  </a:schemeClr>
                </a:buClr>
                <a:buSzPct val="145000"/>
                <a:buFont typeface="Arial" panose="020B0604020202020204"/>
              </a:pPr>
              <a:r>
                <a:rPr lang="zh-CN" altLang="en-US" sz="1200" dirty="0">
                  <a:solidFill>
                    <a:srgbClr val="4C4C52"/>
                  </a:solidFill>
                  <a:effectLst/>
                  <a:latin typeface="微软雅黑" panose="020B0503020204020204" charset="-122"/>
                  <a:ea typeface="微软雅黑" panose="020B0503020204020204" charset="-122"/>
                  <a:sym typeface="+mn-ea"/>
                </a:rPr>
                <a:t>点击此处更换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文本点击</a:t>
              </a:r>
              <a:r>
                <a:rPr lang="zh-CN" altLang="en-US" sz="1200" dirty="0">
                  <a:solidFill>
                    <a:srgbClr val="4C4C52"/>
                  </a:solidFill>
                  <a:effectLst/>
                  <a:latin typeface="微软雅黑" panose="020B0503020204020204" charset="-122"/>
                  <a:ea typeface="微软雅黑" panose="020B0503020204020204" charset="-122"/>
                  <a:sym typeface="+mn-ea"/>
                </a:rPr>
                <a:t>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文本点击</a:t>
              </a:r>
              <a:r>
                <a:rPr lang="zh-CN" altLang="en-US" sz="1200" dirty="0">
                  <a:solidFill>
                    <a:srgbClr val="4C4C52"/>
                  </a:solidFill>
                  <a:effectLst/>
                  <a:latin typeface="微软雅黑" panose="020B0503020204020204" charset="-122"/>
                  <a:ea typeface="微软雅黑" panose="020B0503020204020204" charset="-122"/>
                  <a:sym typeface="+mn-ea"/>
                </a:rPr>
                <a:t>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文本点击</a:t>
              </a:r>
              <a:r>
                <a:rPr lang="zh-CN" altLang="en-US" sz="1200" dirty="0">
                  <a:solidFill>
                    <a:srgbClr val="4C4C52"/>
                  </a:solidFill>
                  <a:effectLst/>
                  <a:latin typeface="微软雅黑" panose="020B0503020204020204" charset="-122"/>
                  <a:ea typeface="微软雅黑" panose="020B0503020204020204" charset="-122"/>
                  <a:sym typeface="+mn-ea"/>
                </a:rPr>
                <a:t>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a:t>
              </a:r>
              <a:endParaRPr lang="zh-CN" altLang="en-US" sz="1200" dirty="0">
                <a:solidFill>
                  <a:srgbClr val="4C4C52"/>
                </a:solidFill>
                <a:effectLst/>
                <a:latin typeface="微软雅黑" panose="020B0503020204020204" charset="-122"/>
                <a:ea typeface="微软雅黑" panose="020B0503020204020204" charset="-122"/>
                <a:sym typeface="+mn-ea"/>
              </a:endParaRPr>
            </a:p>
          </p:txBody>
        </p:sp>
      </p:grpSp>
      <p:grpSp>
        <p:nvGrpSpPr>
          <p:cNvPr id="98" name="Group 74"/>
          <p:cNvGrpSpPr/>
          <p:nvPr/>
        </p:nvGrpSpPr>
        <p:grpSpPr>
          <a:xfrm>
            <a:off x="8013700" y="4137024"/>
            <a:ext cx="3398520" cy="923191"/>
            <a:chOff x="-1282465" y="2984337"/>
            <a:chExt cx="4061804" cy="692573"/>
          </a:xfrm>
        </p:grpSpPr>
        <p:sp>
          <p:nvSpPr>
            <p:cNvPr id="99" name="文本框 11"/>
            <p:cNvSpPr txBox="1"/>
            <p:nvPr/>
          </p:nvSpPr>
          <p:spPr>
            <a:xfrm>
              <a:off x="-1282465" y="2984337"/>
              <a:ext cx="2174171" cy="230088"/>
            </a:xfrm>
            <a:prstGeom prst="rect">
              <a:avLst/>
            </a:prstGeom>
            <a:noFill/>
          </p:spPr>
          <p:txBody>
            <a:bodyPr wrap="square" rtlCol="0">
              <a:spAutoFit/>
            </a:bodyPr>
            <a:lstStyle/>
            <a:p>
              <a:pPr algn="l"/>
              <a:r>
                <a:rPr lang="zh-CN" altLang="en-US" sz="1400" b="1">
                  <a:solidFill>
                    <a:srgbClr val="4C4C52"/>
                  </a:solidFill>
                  <a:latin typeface="微软雅黑" panose="020B0503020204020204" charset="-122"/>
                  <a:ea typeface="微软雅黑" panose="020B0503020204020204" charset="-122"/>
                  <a:sym typeface="+mn-ea"/>
                </a:rPr>
                <a:t>单击此处输入标题</a:t>
              </a:r>
            </a:p>
          </p:txBody>
        </p:sp>
        <p:sp>
          <p:nvSpPr>
            <p:cNvPr id="100" name="矩形 9"/>
            <p:cNvSpPr/>
            <p:nvPr/>
          </p:nvSpPr>
          <p:spPr>
            <a:xfrm>
              <a:off x="-1282465" y="3192036"/>
              <a:ext cx="4061804" cy="484874"/>
            </a:xfrm>
            <a:prstGeom prst="rect">
              <a:avLst/>
            </a:prstGeom>
          </p:spPr>
          <p:txBody>
            <a:bodyPr wrap="square">
              <a:spAutoFit/>
            </a:bodyPr>
            <a:lstStyle/>
            <a:p>
              <a:pPr algn="l">
                <a:lnSpc>
                  <a:spcPct val="150000"/>
                </a:lnSpc>
                <a:spcBef>
                  <a:spcPts val="0"/>
                </a:spcBef>
                <a:spcAft>
                  <a:spcPts val="0"/>
                </a:spcAft>
                <a:buClr>
                  <a:schemeClr val="accent1">
                    <a:lumMod val="75000"/>
                  </a:schemeClr>
                </a:buClr>
                <a:buSzPct val="145000"/>
                <a:buFont typeface="Arial" panose="020B0604020202020204"/>
              </a:pPr>
              <a:r>
                <a:rPr lang="zh-CN" altLang="en-US" sz="1200" dirty="0">
                  <a:solidFill>
                    <a:srgbClr val="4C4C52"/>
                  </a:solidFill>
                  <a:effectLst/>
                  <a:latin typeface="微软雅黑" panose="020B0503020204020204" charset="-122"/>
                  <a:ea typeface="微软雅黑" panose="020B0503020204020204" charset="-122"/>
                  <a:sym typeface="+mn-ea"/>
                </a:rPr>
                <a:t>点击此处更换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文本点击</a:t>
              </a:r>
              <a:r>
                <a:rPr lang="zh-CN" altLang="en-US" sz="1200" dirty="0">
                  <a:solidFill>
                    <a:srgbClr val="4C4C52"/>
                  </a:solidFill>
                  <a:effectLst/>
                  <a:latin typeface="微软雅黑" panose="020B0503020204020204" charset="-122"/>
                  <a:ea typeface="微软雅黑" panose="020B0503020204020204" charset="-122"/>
                  <a:sym typeface="+mn-ea"/>
                </a:rPr>
                <a:t>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文本点击</a:t>
              </a:r>
              <a:r>
                <a:rPr lang="zh-CN" altLang="en-US" sz="1200" dirty="0">
                  <a:solidFill>
                    <a:srgbClr val="4C4C52"/>
                  </a:solidFill>
                  <a:effectLst/>
                  <a:latin typeface="微软雅黑" panose="020B0503020204020204" charset="-122"/>
                  <a:ea typeface="微软雅黑" panose="020B0503020204020204" charset="-122"/>
                  <a:sym typeface="+mn-ea"/>
                </a:rPr>
                <a:t>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文本点击</a:t>
              </a:r>
              <a:r>
                <a:rPr lang="zh-CN" altLang="en-US" sz="1200" dirty="0">
                  <a:solidFill>
                    <a:srgbClr val="4C4C52"/>
                  </a:solidFill>
                  <a:effectLst/>
                  <a:latin typeface="微软雅黑" panose="020B0503020204020204" charset="-122"/>
                  <a:ea typeface="微软雅黑" panose="020B0503020204020204" charset="-122"/>
                  <a:sym typeface="+mn-ea"/>
                </a:rPr>
                <a:t>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a:t>
              </a:r>
              <a:endParaRPr lang="zh-CN" altLang="en-US" sz="1200" dirty="0">
                <a:solidFill>
                  <a:srgbClr val="4C4C52"/>
                </a:solidFill>
                <a:effectLst/>
                <a:latin typeface="微软雅黑" panose="020B0503020204020204" charset="-122"/>
                <a:ea typeface="微软雅黑" panose="020B0503020204020204" charset="-122"/>
                <a:sym typeface="+mn-ea"/>
              </a:endParaRPr>
            </a:p>
          </p:txBody>
        </p:sp>
      </p:grpSp>
      <p:grpSp>
        <p:nvGrpSpPr>
          <p:cNvPr id="101" name="Group 74"/>
          <p:cNvGrpSpPr/>
          <p:nvPr/>
        </p:nvGrpSpPr>
        <p:grpSpPr>
          <a:xfrm>
            <a:off x="735329" y="1938653"/>
            <a:ext cx="3510915" cy="913031"/>
            <a:chOff x="-1685459" y="2991958"/>
            <a:chExt cx="4196135" cy="684951"/>
          </a:xfrm>
        </p:grpSpPr>
        <p:sp>
          <p:nvSpPr>
            <p:cNvPr id="102" name="文本框 11"/>
            <p:cNvSpPr txBox="1"/>
            <p:nvPr/>
          </p:nvSpPr>
          <p:spPr>
            <a:xfrm>
              <a:off x="336337" y="2991958"/>
              <a:ext cx="2174171" cy="230088"/>
            </a:xfrm>
            <a:prstGeom prst="rect">
              <a:avLst/>
            </a:prstGeom>
            <a:noFill/>
          </p:spPr>
          <p:txBody>
            <a:bodyPr wrap="square" rtlCol="0">
              <a:spAutoFit/>
            </a:bodyPr>
            <a:lstStyle/>
            <a:p>
              <a:pPr algn="r"/>
              <a:r>
                <a:rPr lang="zh-CN" altLang="en-US" sz="1400" b="1">
                  <a:solidFill>
                    <a:srgbClr val="4C4C52"/>
                  </a:solidFill>
                  <a:latin typeface="微软雅黑" panose="020B0503020204020204" charset="-122"/>
                  <a:ea typeface="微软雅黑" panose="020B0503020204020204" charset="-122"/>
                  <a:sym typeface="+mn-ea"/>
                </a:rPr>
                <a:t>单击此处输入标题</a:t>
              </a:r>
            </a:p>
          </p:txBody>
        </p:sp>
        <p:sp>
          <p:nvSpPr>
            <p:cNvPr id="103" name="矩形 9"/>
            <p:cNvSpPr/>
            <p:nvPr/>
          </p:nvSpPr>
          <p:spPr>
            <a:xfrm>
              <a:off x="-1685459" y="3192035"/>
              <a:ext cx="4196135" cy="484874"/>
            </a:xfrm>
            <a:prstGeom prst="rect">
              <a:avLst/>
            </a:prstGeom>
          </p:spPr>
          <p:txBody>
            <a:bodyPr wrap="square">
              <a:spAutoFit/>
            </a:bodyPr>
            <a:lstStyle/>
            <a:p>
              <a:pPr algn="r">
                <a:lnSpc>
                  <a:spcPct val="150000"/>
                </a:lnSpc>
                <a:spcBef>
                  <a:spcPts val="0"/>
                </a:spcBef>
                <a:spcAft>
                  <a:spcPts val="0"/>
                </a:spcAft>
                <a:buClr>
                  <a:schemeClr val="accent1">
                    <a:lumMod val="75000"/>
                  </a:schemeClr>
                </a:buClr>
                <a:buSzPct val="145000"/>
                <a:buFont typeface="Arial" panose="020B0604020202020204"/>
              </a:pPr>
              <a:r>
                <a:rPr lang="zh-CN" altLang="en-US" sz="1200" dirty="0">
                  <a:solidFill>
                    <a:srgbClr val="4C4C52"/>
                  </a:solidFill>
                  <a:effectLst/>
                  <a:latin typeface="微软雅黑" panose="020B0503020204020204" charset="-122"/>
                  <a:ea typeface="微软雅黑" panose="020B0503020204020204" charset="-122"/>
                  <a:sym typeface="+mn-ea"/>
                </a:rPr>
                <a:t>点击此处更换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文本点击</a:t>
              </a:r>
              <a:r>
                <a:rPr lang="zh-CN" altLang="en-US" sz="1200" dirty="0">
                  <a:solidFill>
                    <a:srgbClr val="4C4C52"/>
                  </a:solidFill>
                  <a:effectLst/>
                  <a:latin typeface="微软雅黑" panose="020B0503020204020204" charset="-122"/>
                  <a:ea typeface="微软雅黑" panose="020B0503020204020204" charset="-122"/>
                  <a:sym typeface="+mn-ea"/>
                </a:rPr>
                <a:t>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文本点击</a:t>
              </a:r>
              <a:r>
                <a:rPr lang="zh-CN" altLang="en-US" sz="1200" dirty="0">
                  <a:solidFill>
                    <a:srgbClr val="4C4C52"/>
                  </a:solidFill>
                  <a:effectLst/>
                  <a:latin typeface="微软雅黑" panose="020B0503020204020204" charset="-122"/>
                  <a:ea typeface="微软雅黑" panose="020B0503020204020204" charset="-122"/>
                  <a:sym typeface="+mn-ea"/>
                </a:rPr>
                <a:t>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文本点击</a:t>
              </a:r>
              <a:r>
                <a:rPr lang="zh-CN" altLang="en-US" sz="1200" dirty="0">
                  <a:solidFill>
                    <a:srgbClr val="4C4C52"/>
                  </a:solidFill>
                  <a:effectLst/>
                  <a:latin typeface="微软雅黑" panose="020B0503020204020204" charset="-122"/>
                  <a:ea typeface="微软雅黑" panose="020B0503020204020204" charset="-122"/>
                  <a:sym typeface="+mn-ea"/>
                </a:rPr>
                <a:t>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a:t>
              </a:r>
              <a:endParaRPr lang="zh-CN" altLang="en-US" sz="1200" dirty="0">
                <a:solidFill>
                  <a:srgbClr val="4C4C52"/>
                </a:solidFill>
                <a:effectLst/>
                <a:latin typeface="微软雅黑" panose="020B0503020204020204" charset="-122"/>
                <a:ea typeface="微软雅黑" panose="020B0503020204020204" charset="-122"/>
                <a:sym typeface="+mn-ea"/>
              </a:endParaRPr>
            </a:p>
          </p:txBody>
        </p:sp>
      </p:grpSp>
      <p:grpSp>
        <p:nvGrpSpPr>
          <p:cNvPr id="104" name="Group 74"/>
          <p:cNvGrpSpPr/>
          <p:nvPr/>
        </p:nvGrpSpPr>
        <p:grpSpPr>
          <a:xfrm>
            <a:off x="735329" y="4142103"/>
            <a:ext cx="3510915" cy="913031"/>
            <a:chOff x="-1685459" y="2991958"/>
            <a:chExt cx="4196135" cy="684951"/>
          </a:xfrm>
        </p:grpSpPr>
        <p:sp>
          <p:nvSpPr>
            <p:cNvPr id="105" name="文本框 11"/>
            <p:cNvSpPr txBox="1"/>
            <p:nvPr/>
          </p:nvSpPr>
          <p:spPr>
            <a:xfrm>
              <a:off x="336337" y="2991958"/>
              <a:ext cx="2174171" cy="230088"/>
            </a:xfrm>
            <a:prstGeom prst="rect">
              <a:avLst/>
            </a:prstGeom>
            <a:noFill/>
          </p:spPr>
          <p:txBody>
            <a:bodyPr wrap="square" rtlCol="0">
              <a:spAutoFit/>
            </a:bodyPr>
            <a:lstStyle/>
            <a:p>
              <a:pPr algn="r"/>
              <a:r>
                <a:rPr lang="zh-CN" altLang="en-US" sz="1400" b="1">
                  <a:solidFill>
                    <a:srgbClr val="4C4C52"/>
                  </a:solidFill>
                  <a:latin typeface="微软雅黑" panose="020B0503020204020204" charset="-122"/>
                  <a:ea typeface="微软雅黑" panose="020B0503020204020204" charset="-122"/>
                  <a:sym typeface="+mn-ea"/>
                </a:rPr>
                <a:t>单击此处输入标题</a:t>
              </a:r>
            </a:p>
          </p:txBody>
        </p:sp>
        <p:sp>
          <p:nvSpPr>
            <p:cNvPr id="106" name="矩形 9"/>
            <p:cNvSpPr/>
            <p:nvPr/>
          </p:nvSpPr>
          <p:spPr>
            <a:xfrm>
              <a:off x="-1685459" y="3192035"/>
              <a:ext cx="4196135" cy="484874"/>
            </a:xfrm>
            <a:prstGeom prst="rect">
              <a:avLst/>
            </a:prstGeom>
          </p:spPr>
          <p:txBody>
            <a:bodyPr wrap="square">
              <a:spAutoFit/>
            </a:bodyPr>
            <a:lstStyle/>
            <a:p>
              <a:pPr algn="r">
                <a:lnSpc>
                  <a:spcPct val="150000"/>
                </a:lnSpc>
                <a:spcBef>
                  <a:spcPts val="0"/>
                </a:spcBef>
                <a:spcAft>
                  <a:spcPts val="0"/>
                </a:spcAft>
                <a:buClr>
                  <a:schemeClr val="accent1">
                    <a:lumMod val="75000"/>
                  </a:schemeClr>
                </a:buClr>
                <a:buSzPct val="145000"/>
                <a:buFont typeface="Arial" panose="020B0604020202020204"/>
              </a:pPr>
              <a:r>
                <a:rPr lang="zh-CN" altLang="en-US" sz="1200" dirty="0">
                  <a:solidFill>
                    <a:srgbClr val="4C4C52"/>
                  </a:solidFill>
                  <a:effectLst/>
                  <a:latin typeface="微软雅黑" panose="020B0503020204020204" charset="-122"/>
                  <a:ea typeface="微软雅黑" panose="020B0503020204020204" charset="-122"/>
                  <a:sym typeface="+mn-ea"/>
                </a:rPr>
                <a:t>点击此处更换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文本点击</a:t>
              </a:r>
              <a:r>
                <a:rPr lang="zh-CN" altLang="en-US" sz="1200" dirty="0">
                  <a:solidFill>
                    <a:srgbClr val="4C4C52"/>
                  </a:solidFill>
                  <a:effectLst/>
                  <a:latin typeface="微软雅黑" panose="020B0503020204020204" charset="-122"/>
                  <a:ea typeface="微软雅黑" panose="020B0503020204020204" charset="-122"/>
                  <a:sym typeface="+mn-ea"/>
                </a:rPr>
                <a:t>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文本点击</a:t>
              </a:r>
              <a:r>
                <a:rPr lang="zh-CN" altLang="en-US" sz="1200" dirty="0">
                  <a:solidFill>
                    <a:srgbClr val="4C4C52"/>
                  </a:solidFill>
                  <a:effectLst/>
                  <a:latin typeface="微软雅黑" panose="020B0503020204020204" charset="-122"/>
                  <a:ea typeface="微软雅黑" panose="020B0503020204020204" charset="-122"/>
                  <a:sym typeface="+mn-ea"/>
                </a:rPr>
                <a:t>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文本点击</a:t>
              </a:r>
              <a:r>
                <a:rPr lang="zh-CN" altLang="en-US" sz="1200" dirty="0">
                  <a:solidFill>
                    <a:srgbClr val="4C4C52"/>
                  </a:solidFill>
                  <a:effectLst/>
                  <a:latin typeface="微软雅黑" panose="020B0503020204020204" charset="-122"/>
                  <a:ea typeface="微软雅黑" panose="020B0503020204020204" charset="-122"/>
                  <a:sym typeface="+mn-ea"/>
                </a:rPr>
                <a:t>此处更换</a:t>
              </a:r>
              <a:r>
                <a:rPr lang="zh-CN" altLang="en-US" sz="1200" dirty="0" smtClean="0">
                  <a:solidFill>
                    <a:srgbClr val="4C4C52"/>
                  </a:solidFill>
                  <a:effectLst/>
                  <a:latin typeface="微软雅黑" panose="020B0503020204020204" charset="-122"/>
                  <a:ea typeface="微软雅黑" panose="020B0503020204020204" charset="-122"/>
                  <a:sym typeface="+mn-ea"/>
                </a:rPr>
                <a:t>文本</a:t>
              </a:r>
              <a:endParaRPr lang="zh-CN" altLang="en-US" sz="1200" dirty="0">
                <a:solidFill>
                  <a:srgbClr val="4C4C52"/>
                </a:solidFill>
                <a:effectLst/>
                <a:latin typeface="微软雅黑" panose="020B0503020204020204" charset="-122"/>
                <a:ea typeface="微软雅黑" panose="020B0503020204020204" charset="-122"/>
                <a:sym typeface="+mn-ea"/>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2"/>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9" dur="500"/>
                                        <p:tgtEl>
                                          <p:spTgt spid="1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94"/>
                                        </p:tgtEl>
                                        <p:attrNameLst>
                                          <p:attrName>style.visibility</p:attrName>
                                        </p:attrNameLst>
                                      </p:cBhvr>
                                      <p:to>
                                        <p:strVal val="visible"/>
                                      </p:to>
                                    </p:set>
                                    <p:anim calcmode="lin" valueType="num">
                                      <p:cBhvr>
                                        <p:cTn id="29" dur="500" fill="hold"/>
                                        <p:tgtEl>
                                          <p:spTgt spid="94"/>
                                        </p:tgtEl>
                                        <p:attrNameLst>
                                          <p:attrName>ppt_w</p:attrName>
                                        </p:attrNameLst>
                                      </p:cBhvr>
                                      <p:tavLst>
                                        <p:tav tm="0">
                                          <p:val>
                                            <p:fltVal val="0"/>
                                          </p:val>
                                        </p:tav>
                                        <p:tav tm="100000">
                                          <p:val>
                                            <p:strVal val="#ppt_w"/>
                                          </p:val>
                                        </p:tav>
                                      </p:tavLst>
                                    </p:anim>
                                    <p:anim calcmode="lin" valueType="num">
                                      <p:cBhvr>
                                        <p:cTn id="30" dur="500" fill="hold"/>
                                        <p:tgtEl>
                                          <p:spTgt spid="94"/>
                                        </p:tgtEl>
                                        <p:attrNameLst>
                                          <p:attrName>ppt_h</p:attrName>
                                        </p:attrNameLst>
                                      </p:cBhvr>
                                      <p:tavLst>
                                        <p:tav tm="0">
                                          <p:val>
                                            <p:fltVal val="0"/>
                                          </p:val>
                                        </p:tav>
                                        <p:tav tm="100000">
                                          <p:val>
                                            <p:strVal val="#ppt_h"/>
                                          </p:val>
                                        </p:tav>
                                      </p:tavLst>
                                    </p:anim>
                                    <p:animEffect transition="in" filter="fade">
                                      <p:cBhvr>
                                        <p:cTn id="31" dur="500"/>
                                        <p:tgtEl>
                                          <p:spTgt spid="94"/>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up)">
                                      <p:cBhvr>
                                        <p:cTn id="35" dur="500"/>
                                        <p:tgtEl>
                                          <p:spTgt spid="2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up)">
                                      <p:cBhvr>
                                        <p:cTn id="38" dur="500"/>
                                        <p:tgtEl>
                                          <p:spTgt spid="30"/>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down)">
                                      <p:cBhvr>
                                        <p:cTn id="41" dur="500"/>
                                        <p:tgtEl>
                                          <p:spTgt spid="29"/>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91"/>
                                        </p:tgtEl>
                                        <p:attrNameLst>
                                          <p:attrName>style.visibility</p:attrName>
                                        </p:attrNameLst>
                                      </p:cBhvr>
                                      <p:to>
                                        <p:strVal val="visible"/>
                                      </p:to>
                                    </p:set>
                                    <p:anim calcmode="lin" valueType="num">
                                      <p:cBhvr>
                                        <p:cTn id="48" dur="500" fill="hold"/>
                                        <p:tgtEl>
                                          <p:spTgt spid="91"/>
                                        </p:tgtEl>
                                        <p:attrNameLst>
                                          <p:attrName>ppt_w</p:attrName>
                                        </p:attrNameLst>
                                      </p:cBhvr>
                                      <p:tavLst>
                                        <p:tav tm="0">
                                          <p:val>
                                            <p:fltVal val="0"/>
                                          </p:val>
                                        </p:tav>
                                        <p:tav tm="100000">
                                          <p:val>
                                            <p:strVal val="#ppt_w"/>
                                          </p:val>
                                        </p:tav>
                                      </p:tavLst>
                                    </p:anim>
                                    <p:anim calcmode="lin" valueType="num">
                                      <p:cBhvr>
                                        <p:cTn id="49" dur="500" fill="hold"/>
                                        <p:tgtEl>
                                          <p:spTgt spid="91"/>
                                        </p:tgtEl>
                                        <p:attrNameLst>
                                          <p:attrName>ppt_h</p:attrName>
                                        </p:attrNameLst>
                                      </p:cBhvr>
                                      <p:tavLst>
                                        <p:tav tm="0">
                                          <p:val>
                                            <p:fltVal val="0"/>
                                          </p:val>
                                        </p:tav>
                                        <p:tav tm="100000">
                                          <p:val>
                                            <p:strVal val="#ppt_h"/>
                                          </p:val>
                                        </p:tav>
                                      </p:tavLst>
                                    </p:anim>
                                    <p:animEffect transition="in" filter="fade">
                                      <p:cBhvr>
                                        <p:cTn id="50" dur="500"/>
                                        <p:tgtEl>
                                          <p:spTgt spid="9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93"/>
                                        </p:tgtEl>
                                        <p:attrNameLst>
                                          <p:attrName>style.visibility</p:attrName>
                                        </p:attrNameLst>
                                      </p:cBhvr>
                                      <p:to>
                                        <p:strVal val="visible"/>
                                      </p:to>
                                    </p:set>
                                    <p:anim calcmode="lin" valueType="num">
                                      <p:cBhvr>
                                        <p:cTn id="53" dur="500" fill="hold"/>
                                        <p:tgtEl>
                                          <p:spTgt spid="93"/>
                                        </p:tgtEl>
                                        <p:attrNameLst>
                                          <p:attrName>ppt_w</p:attrName>
                                        </p:attrNameLst>
                                      </p:cBhvr>
                                      <p:tavLst>
                                        <p:tav tm="0">
                                          <p:val>
                                            <p:fltVal val="0"/>
                                          </p:val>
                                        </p:tav>
                                        <p:tav tm="100000">
                                          <p:val>
                                            <p:strVal val="#ppt_w"/>
                                          </p:val>
                                        </p:tav>
                                      </p:tavLst>
                                    </p:anim>
                                    <p:anim calcmode="lin" valueType="num">
                                      <p:cBhvr>
                                        <p:cTn id="54" dur="500" fill="hold"/>
                                        <p:tgtEl>
                                          <p:spTgt spid="93"/>
                                        </p:tgtEl>
                                        <p:attrNameLst>
                                          <p:attrName>ppt_h</p:attrName>
                                        </p:attrNameLst>
                                      </p:cBhvr>
                                      <p:tavLst>
                                        <p:tav tm="0">
                                          <p:val>
                                            <p:fltVal val="0"/>
                                          </p:val>
                                        </p:tav>
                                        <p:tav tm="100000">
                                          <p:val>
                                            <p:strVal val="#ppt_h"/>
                                          </p:val>
                                        </p:tav>
                                      </p:tavLst>
                                    </p:anim>
                                    <p:animEffect transition="in" filter="fade">
                                      <p:cBhvr>
                                        <p:cTn id="55" dur="500"/>
                                        <p:tgtEl>
                                          <p:spTgt spid="9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55"/>
                                        </p:tgtEl>
                                        <p:attrNameLst>
                                          <p:attrName>style.visibility</p:attrName>
                                        </p:attrNameLst>
                                      </p:cBhvr>
                                      <p:to>
                                        <p:strVal val="visible"/>
                                      </p:to>
                                    </p:set>
                                    <p:anim calcmode="lin" valueType="num">
                                      <p:cBhvr>
                                        <p:cTn id="58" dur="500" fill="hold"/>
                                        <p:tgtEl>
                                          <p:spTgt spid="355"/>
                                        </p:tgtEl>
                                        <p:attrNameLst>
                                          <p:attrName>ppt_w</p:attrName>
                                        </p:attrNameLst>
                                      </p:cBhvr>
                                      <p:tavLst>
                                        <p:tav tm="0">
                                          <p:val>
                                            <p:fltVal val="0"/>
                                          </p:val>
                                        </p:tav>
                                        <p:tav tm="100000">
                                          <p:val>
                                            <p:strVal val="#ppt_w"/>
                                          </p:val>
                                        </p:tav>
                                      </p:tavLst>
                                    </p:anim>
                                    <p:anim calcmode="lin" valueType="num">
                                      <p:cBhvr>
                                        <p:cTn id="59" dur="500" fill="hold"/>
                                        <p:tgtEl>
                                          <p:spTgt spid="355"/>
                                        </p:tgtEl>
                                        <p:attrNameLst>
                                          <p:attrName>ppt_h</p:attrName>
                                        </p:attrNameLst>
                                      </p:cBhvr>
                                      <p:tavLst>
                                        <p:tav tm="0">
                                          <p:val>
                                            <p:fltVal val="0"/>
                                          </p:val>
                                        </p:tav>
                                        <p:tav tm="100000">
                                          <p:val>
                                            <p:strVal val="#ppt_h"/>
                                          </p:val>
                                        </p:tav>
                                      </p:tavLst>
                                    </p:anim>
                                    <p:animEffect transition="in" filter="fade">
                                      <p:cBhvr>
                                        <p:cTn id="60" dur="500"/>
                                        <p:tgtEl>
                                          <p:spTgt spid="355"/>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050"/>
                                        </p:tgtEl>
                                        <p:attrNameLst>
                                          <p:attrName>style.visibility</p:attrName>
                                        </p:attrNameLst>
                                      </p:cBhvr>
                                      <p:to>
                                        <p:strVal val="visible"/>
                                      </p:to>
                                    </p:set>
                                    <p:anim calcmode="lin" valueType="num">
                                      <p:cBhvr>
                                        <p:cTn id="63" dur="500" fill="hold"/>
                                        <p:tgtEl>
                                          <p:spTgt spid="2050"/>
                                        </p:tgtEl>
                                        <p:attrNameLst>
                                          <p:attrName>ppt_w</p:attrName>
                                        </p:attrNameLst>
                                      </p:cBhvr>
                                      <p:tavLst>
                                        <p:tav tm="0">
                                          <p:val>
                                            <p:fltVal val="0"/>
                                          </p:val>
                                        </p:tav>
                                        <p:tav tm="100000">
                                          <p:val>
                                            <p:strVal val="#ppt_w"/>
                                          </p:val>
                                        </p:tav>
                                      </p:tavLst>
                                    </p:anim>
                                    <p:anim calcmode="lin" valueType="num">
                                      <p:cBhvr>
                                        <p:cTn id="64" dur="500" fill="hold"/>
                                        <p:tgtEl>
                                          <p:spTgt spid="2050"/>
                                        </p:tgtEl>
                                        <p:attrNameLst>
                                          <p:attrName>ppt_h</p:attrName>
                                        </p:attrNameLst>
                                      </p:cBhvr>
                                      <p:tavLst>
                                        <p:tav tm="0">
                                          <p:val>
                                            <p:fltVal val="0"/>
                                          </p:val>
                                        </p:tav>
                                        <p:tav tm="100000">
                                          <p:val>
                                            <p:strVal val="#ppt_h"/>
                                          </p:val>
                                        </p:tav>
                                      </p:tavLst>
                                    </p:anim>
                                    <p:animEffect transition="in" filter="fade">
                                      <p:cBhvr>
                                        <p:cTn id="65" dur="500"/>
                                        <p:tgtEl>
                                          <p:spTgt spid="2050"/>
                                        </p:tgtEl>
                                      </p:cBhvr>
                                    </p:animEffect>
                                  </p:childTnLst>
                                </p:cTn>
                              </p:par>
                            </p:childTnLst>
                          </p:cTn>
                        </p:par>
                        <p:par>
                          <p:cTn id="66" fill="hold">
                            <p:stCondLst>
                              <p:cond delay="3500"/>
                            </p:stCondLst>
                            <p:childTnLst>
                              <p:par>
                                <p:cTn id="67" presetID="22" presetClass="entr" presetSubtype="2" fill="hold" nodeType="afterEffect">
                                  <p:stCondLst>
                                    <p:cond delay="0"/>
                                  </p:stCondLst>
                                  <p:childTnLst>
                                    <p:set>
                                      <p:cBhvr>
                                        <p:cTn id="68" dur="1" fill="hold">
                                          <p:stCondLst>
                                            <p:cond delay="0"/>
                                          </p:stCondLst>
                                        </p:cTn>
                                        <p:tgtEl>
                                          <p:spTgt spid="101"/>
                                        </p:tgtEl>
                                        <p:attrNameLst>
                                          <p:attrName>style.visibility</p:attrName>
                                        </p:attrNameLst>
                                      </p:cBhvr>
                                      <p:to>
                                        <p:strVal val="visible"/>
                                      </p:to>
                                    </p:set>
                                    <p:animEffect transition="in" filter="wipe(right)">
                                      <p:cBhvr>
                                        <p:cTn id="69" dur="500"/>
                                        <p:tgtEl>
                                          <p:spTgt spid="101"/>
                                        </p:tgtEl>
                                      </p:cBhvr>
                                    </p:animEffect>
                                  </p:childTnLst>
                                </p:cTn>
                              </p:par>
                              <p:par>
                                <p:cTn id="70" presetID="22" presetClass="entr" presetSubtype="2" fill="hold" nodeType="withEffect">
                                  <p:stCondLst>
                                    <p:cond delay="0"/>
                                  </p:stCondLst>
                                  <p:childTnLst>
                                    <p:set>
                                      <p:cBhvr>
                                        <p:cTn id="71" dur="1" fill="hold">
                                          <p:stCondLst>
                                            <p:cond delay="0"/>
                                          </p:stCondLst>
                                        </p:cTn>
                                        <p:tgtEl>
                                          <p:spTgt spid="104"/>
                                        </p:tgtEl>
                                        <p:attrNameLst>
                                          <p:attrName>style.visibility</p:attrName>
                                        </p:attrNameLst>
                                      </p:cBhvr>
                                      <p:to>
                                        <p:strVal val="visible"/>
                                      </p:to>
                                    </p:set>
                                    <p:animEffect transition="in" filter="wipe(right)">
                                      <p:cBhvr>
                                        <p:cTn id="72" dur="500"/>
                                        <p:tgtEl>
                                          <p:spTgt spid="104"/>
                                        </p:tgtEl>
                                      </p:cBhvr>
                                    </p:animEffect>
                                  </p:childTnLst>
                                </p:cTn>
                              </p:par>
                              <p:par>
                                <p:cTn id="73" presetID="22" presetClass="entr" presetSubtype="8" fill="hold" nodeType="with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wipe(left)">
                                      <p:cBhvr>
                                        <p:cTn id="75" dur="500"/>
                                        <p:tgtEl>
                                          <p:spTgt spid="95"/>
                                        </p:tgtEl>
                                      </p:cBhvr>
                                    </p:animEffect>
                                  </p:childTnLst>
                                </p:cTn>
                              </p:par>
                              <p:par>
                                <p:cTn id="76" presetID="22" presetClass="entr" presetSubtype="8" fill="hold" nodeType="withEffect">
                                  <p:stCondLst>
                                    <p:cond delay="0"/>
                                  </p:stCondLst>
                                  <p:childTnLst>
                                    <p:set>
                                      <p:cBhvr>
                                        <p:cTn id="77" dur="1" fill="hold">
                                          <p:stCondLst>
                                            <p:cond delay="0"/>
                                          </p:stCondLst>
                                        </p:cTn>
                                        <p:tgtEl>
                                          <p:spTgt spid="98"/>
                                        </p:tgtEl>
                                        <p:attrNameLst>
                                          <p:attrName>style.visibility</p:attrName>
                                        </p:attrNameLst>
                                      </p:cBhvr>
                                      <p:to>
                                        <p:strVal val="visible"/>
                                      </p:to>
                                    </p:set>
                                    <p:animEffect transition="in" filter="wipe(left)">
                                      <p:cBhvr>
                                        <p:cTn id="78"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bldLvl="0" animBg="1"/>
      <p:bldP spid="24" grpId="0" bldLvl="0" animBg="1"/>
      <p:bldP spid="25" grpId="0" bldLvl="0" animBg="1"/>
      <p:bldP spid="29" grpId="0" bldLvl="0" animBg="1"/>
      <p:bldP spid="30" grpId="0" bldLvl="0" animBg="1"/>
      <p:bldP spid="2050" grpId="0" bldLvl="0" animBg="1"/>
      <p:bldP spid="91" grpId="0" bldLvl="0" animBg="1"/>
      <p:bldP spid="355" grpId="0" bldLvl="0" animBg="1"/>
      <p:bldP spid="93" grpId="0" bldLvl="0" animBg="1"/>
      <p:bldP spid="9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1644</Words>
  <Application>Microsoft Office PowerPoint</Application>
  <PresentationFormat>宽屏</PresentationFormat>
  <Paragraphs>223</Paragraphs>
  <Slides>24</Slides>
  <Notes>24</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AgencyFB-Regular</vt:lpstr>
      <vt:lpstr>AvantGarde Md BT</vt:lpstr>
      <vt:lpstr>Gill Sans</vt:lpstr>
      <vt:lpstr>SF UI Display Thin</vt:lpstr>
      <vt:lpstr>Swiss911 UCm BT</vt:lpstr>
      <vt:lpstr>等线</vt:lpstr>
      <vt:lpstr>方正宋刻本秀楷简体</vt:lpstr>
      <vt:lpstr>华文黑体</vt:lpstr>
      <vt:lpstr>宋体</vt:lpstr>
      <vt:lpstr>微软雅黑</vt:lpstr>
      <vt:lpstr>中山行书百年纪念版</vt:lpstr>
      <vt:lpstr>Arial</vt:lpstr>
      <vt:lpstr>Calibri</vt:lpstr>
      <vt:lpstr>Century Gothic</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小芥末素材</cp:lastModifiedBy>
  <cp:revision>7</cp:revision>
  <dcterms:created xsi:type="dcterms:W3CDTF">2017-10-22T13:32:00Z</dcterms:created>
  <dcterms:modified xsi:type="dcterms:W3CDTF">2017-11-29T03:48:17Z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