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4" r:id="rId5"/>
    <p:sldId id="263" r:id="rId6"/>
    <p:sldId id="265" r:id="rId7"/>
    <p:sldId id="266" r:id="rId8"/>
    <p:sldId id="259" r:id="rId9"/>
    <p:sldId id="267" r:id="rId10"/>
    <p:sldId id="268" r:id="rId11"/>
    <p:sldId id="269" r:id="rId12"/>
    <p:sldId id="280" r:id="rId13"/>
    <p:sldId id="270" r:id="rId14"/>
    <p:sldId id="260" r:id="rId15"/>
    <p:sldId id="271" r:id="rId16"/>
    <p:sldId id="272" r:id="rId17"/>
    <p:sldId id="273" r:id="rId18"/>
    <p:sldId id="274" r:id="rId19"/>
    <p:sldId id="279" r:id="rId20"/>
    <p:sldId id="261" r:id="rId21"/>
    <p:sldId id="275" r:id="rId22"/>
    <p:sldId id="276" r:id="rId23"/>
    <p:sldId id="277" r:id="rId24"/>
    <p:sldId id="278" r:id="rId25"/>
    <p:sldId id="262" r:id="rId26"/>
  </p:sldIdLst>
  <p:sldSz cx="12192000" cy="6858000"/>
  <p:notesSz cx="7104063" cy="10234613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BDA"/>
    <a:srgbClr val="EDE2CA"/>
    <a:srgbClr val="A4C5C5"/>
    <a:srgbClr val="E9B8B4"/>
    <a:srgbClr val="F270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0C8C2-5815-477B-9095-535CEEFCF8D4}" type="datetimeFigureOut">
              <a:rPr lang="zh-CN" altLang="en-US" smtClean="0"/>
              <a:t>2017/6/25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B5904-ED42-4C98-A83C-416F7B6A2F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B5904-ED42-4C98-A83C-416F7B6A2FB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2.png"/><Relationship Id="rId4" Type="http://schemas.openxmlformats.org/officeDocument/2006/relationships/tags" Target="../tags/tag10.xml"/><Relationship Id="rId9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46938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3150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房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950" y="3823335"/>
            <a:ext cx="10716260" cy="3030855"/>
          </a:xfrm>
          <a:prstGeom prst="rect">
            <a:avLst/>
          </a:prstGeom>
        </p:spPr>
      </p:pic>
      <p:pic>
        <p:nvPicPr>
          <p:cNvPr id="8" name="图片 7" descr="埃菲尔铁塔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8210" y="3823335"/>
            <a:ext cx="2735580" cy="30454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257425" y="1272540"/>
            <a:ext cx="76765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浪漫手绘动态</a:t>
            </a:r>
            <a:r>
              <a:rPr lang="en-US" altLang="zh-CN" sz="6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PPT</a:t>
            </a:r>
            <a:r>
              <a:rPr lang="zh-CN" altLang="en-US" sz="6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模板</a:t>
            </a:r>
          </a:p>
        </p:txBody>
      </p:sp>
      <p:sp>
        <p:nvSpPr>
          <p:cNvPr id="16" name="矩形 15"/>
          <p:cNvSpPr/>
          <p:nvPr/>
        </p:nvSpPr>
        <p:spPr>
          <a:xfrm>
            <a:off x="5574665" y="3049905"/>
            <a:ext cx="1041400" cy="450850"/>
          </a:xfrm>
          <a:prstGeom prst="rect">
            <a:avLst/>
          </a:prstGeom>
          <a:noFill/>
          <a:ln w="19050">
            <a:solidFill>
              <a:srgbClr val="F2E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NEXT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979545" y="2287270"/>
            <a:ext cx="423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单击此处输入副标题</a:t>
            </a:r>
          </a:p>
        </p:txBody>
      </p:sp>
      <p:pic>
        <p:nvPicPr>
          <p:cNvPr id="2" name="Arden Cho - Baby It's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99795" y="-1016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6" grpId="1" animBg="1"/>
      <p:bldP spid="15" grpId="0"/>
      <p:bldP spid="15" grpId="1"/>
      <p:bldP spid="16" grpId="0" animBg="1"/>
      <p:bldP spid="16" grpId="1" bldLvl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1056314" y="1849292"/>
            <a:ext cx="2520000" cy="2879244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314" y="1849290"/>
            <a:ext cx="2520000" cy="287924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AutoShape 1"/>
          <p:cNvSpPr/>
          <p:nvPr/>
        </p:nvSpPr>
        <p:spPr bwMode="auto">
          <a:xfrm>
            <a:off x="3576314" y="4728537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E9B8B4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70">
              <a:latin typeface="Arial" panose="020B0604020202020204" pitchFamily="34" charset="0"/>
              <a:ea typeface="微软雅黑" panose="020B0503020204020204" charset="-122"/>
              <a:cs typeface="Calibri" panose="020F0502020204030204" charset="0"/>
              <a:sym typeface="Arial" panose="020B0604020202020204" pitchFamily="34" charset="0"/>
            </a:endParaRPr>
          </a:p>
        </p:txBody>
      </p:sp>
      <p:sp>
        <p:nvSpPr>
          <p:cNvPr id="9" name="AutoShape 2"/>
          <p:cNvSpPr/>
          <p:nvPr/>
        </p:nvSpPr>
        <p:spPr bwMode="auto">
          <a:xfrm>
            <a:off x="8616314" y="1849291"/>
            <a:ext cx="2520000" cy="28792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6583A8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70">
              <a:latin typeface="Arial" panose="020B0604020202020204" pitchFamily="34" charset="0"/>
              <a:ea typeface="微软雅黑" panose="020B0503020204020204" charset="-122"/>
              <a:cs typeface="Calibri" panose="020F0502020204030204" charset="0"/>
              <a:sym typeface="Arial" panose="020B0604020202020204" pitchFamily="34" charset="0"/>
            </a:endParaRPr>
          </a:p>
        </p:txBody>
      </p:sp>
      <p:sp>
        <p:nvSpPr>
          <p:cNvPr id="12" name="AutoShape 4"/>
          <p:cNvSpPr/>
          <p:nvPr/>
        </p:nvSpPr>
        <p:spPr bwMode="auto">
          <a:xfrm>
            <a:off x="3576314" y="1849289"/>
            <a:ext cx="2520000" cy="28792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6583A8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70">
              <a:latin typeface="Arial" panose="020B0604020202020204" pitchFamily="34" charset="0"/>
              <a:ea typeface="微软雅黑" panose="020B0503020204020204" charset="-122"/>
              <a:cs typeface="Calibri" panose="020F0502020204030204" charset="0"/>
              <a:sym typeface="Arial" panose="020B0604020202020204" pitchFamily="34" charset="0"/>
            </a:endParaRPr>
          </a:p>
        </p:txBody>
      </p:sp>
      <p:sp>
        <p:nvSpPr>
          <p:cNvPr id="13" name="AutoShape 6"/>
          <p:cNvSpPr/>
          <p:nvPr/>
        </p:nvSpPr>
        <p:spPr bwMode="auto">
          <a:xfrm>
            <a:off x="1056314" y="4728537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2EBDA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70">
              <a:latin typeface="Arial" panose="020B0604020202020204" pitchFamily="34" charset="0"/>
              <a:ea typeface="微软雅黑" panose="020B0503020204020204" charset="-122"/>
              <a:cs typeface="Calibri" panose="020F0502020204030204" charset="0"/>
              <a:sym typeface="Arial" panose="020B0604020202020204" pitchFamily="34" charset="0"/>
            </a:endParaRPr>
          </a:p>
        </p:txBody>
      </p:sp>
      <p:sp>
        <p:nvSpPr>
          <p:cNvPr id="14" name="AutoShape 7"/>
          <p:cNvSpPr/>
          <p:nvPr/>
        </p:nvSpPr>
        <p:spPr bwMode="auto">
          <a:xfrm>
            <a:off x="6096314" y="4728537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2EBDA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70">
              <a:latin typeface="Arial" panose="020B0604020202020204" pitchFamily="34" charset="0"/>
              <a:ea typeface="微软雅黑" panose="020B0503020204020204" charset="-122"/>
              <a:cs typeface="Calibri" panose="020F0502020204030204" charset="0"/>
              <a:sym typeface="Arial" panose="020B0604020202020204" pitchFamily="34" charset="0"/>
            </a:endParaRPr>
          </a:p>
        </p:txBody>
      </p:sp>
      <p:sp>
        <p:nvSpPr>
          <p:cNvPr id="15" name="AutoShape 8"/>
          <p:cNvSpPr/>
          <p:nvPr/>
        </p:nvSpPr>
        <p:spPr bwMode="auto">
          <a:xfrm>
            <a:off x="8616314" y="4728538"/>
            <a:ext cx="252000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E9B8B4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70">
              <a:latin typeface="Arial" panose="020B0604020202020204" pitchFamily="34" charset="0"/>
              <a:ea typeface="微软雅黑" panose="020B0503020204020204" charset="-122"/>
              <a:cs typeface="Calibri" panose="020F0502020204030204" charset="0"/>
              <a:sym typeface="Arial" panose="020B0604020202020204" pitchFamily="34" charset="0"/>
            </a:endParaRPr>
          </a:p>
        </p:txBody>
      </p:sp>
      <p:sp>
        <p:nvSpPr>
          <p:cNvPr id="16" name="AutoShape 9"/>
          <p:cNvSpPr/>
          <p:nvPr/>
        </p:nvSpPr>
        <p:spPr bwMode="auto">
          <a:xfrm>
            <a:off x="3731895" y="2726690"/>
            <a:ext cx="2209800" cy="13849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lang="zh-CN" altLang="en-US" sz="1100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AutoShape 11"/>
          <p:cNvSpPr/>
          <p:nvPr/>
        </p:nvSpPr>
        <p:spPr bwMode="auto">
          <a:xfrm>
            <a:off x="8823216" y="2726749"/>
            <a:ext cx="2105996" cy="13849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lang="zh-CN" altLang="en-US" sz="1100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AutoShape 16"/>
          <p:cNvSpPr/>
          <p:nvPr/>
        </p:nvSpPr>
        <p:spPr bwMode="auto">
          <a:xfrm>
            <a:off x="3731876" y="2352871"/>
            <a:ext cx="2105996" cy="2457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AutoShape 17"/>
          <p:cNvSpPr/>
          <p:nvPr/>
        </p:nvSpPr>
        <p:spPr bwMode="auto">
          <a:xfrm>
            <a:off x="8823217" y="2352871"/>
            <a:ext cx="2105996" cy="2457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AutoShape 11"/>
          <p:cNvSpPr/>
          <p:nvPr/>
        </p:nvSpPr>
        <p:spPr bwMode="auto">
          <a:xfrm>
            <a:off x="1457960" y="5525770"/>
            <a:ext cx="9286875" cy="8305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hurt.When a cigarette falls in love with a match,it is destined to be hurt.When a cigarette falls in love with a match,it is destined to be hurt.</a:t>
            </a:r>
            <a:endParaRPr lang="zh-CN" altLang="en-US" sz="1000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AutoShape 17"/>
          <p:cNvSpPr/>
          <p:nvPr/>
        </p:nvSpPr>
        <p:spPr bwMode="auto">
          <a:xfrm>
            <a:off x="4369096" y="5187474"/>
            <a:ext cx="3464420" cy="2457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2" grpId="0" bldLvl="0" animBg="1"/>
      <p:bldP spid="3" grpId="0" bldLvl="0" animBg="1"/>
      <p:bldP spid="16" grpId="0" bldLvl="0" animBg="1"/>
      <p:bldP spid="17" grpId="0" bldLvl="0" animBg="1"/>
      <p:bldP spid="18" grpId="0" bldLvl="0" animBg="1" autoUpdateAnimBg="0"/>
      <p:bldP spid="19" grpId="0" bldLvl="0" animBg="1" autoUpdateAnimBg="0"/>
      <p:bldP spid="20" grpId="0" bldLvl="0" animBg="1"/>
      <p:bldP spid="21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2" name="右箭头 1"/>
          <p:cNvSpPr>
            <a:spLocks noChangeArrowheads="1"/>
          </p:cNvSpPr>
          <p:nvPr/>
        </p:nvSpPr>
        <p:spPr bwMode="auto">
          <a:xfrm>
            <a:off x="3776028" y="3746162"/>
            <a:ext cx="287337" cy="200025"/>
          </a:xfrm>
          <a:prstGeom prst="rightArrow">
            <a:avLst>
              <a:gd name="adj1" fmla="val 50000"/>
              <a:gd name="adj2" fmla="val 50138"/>
            </a:avLst>
          </a:prstGeom>
          <a:solidFill>
            <a:srgbClr val="F2EBDA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右箭头 2"/>
          <p:cNvSpPr>
            <a:spLocks noChangeArrowheads="1"/>
          </p:cNvSpPr>
          <p:nvPr/>
        </p:nvSpPr>
        <p:spPr bwMode="auto">
          <a:xfrm>
            <a:off x="5213350" y="3758227"/>
            <a:ext cx="288925" cy="200025"/>
          </a:xfrm>
          <a:prstGeom prst="rightArrow">
            <a:avLst>
              <a:gd name="adj1" fmla="val 50000"/>
              <a:gd name="adj2" fmla="val 50415"/>
            </a:avLst>
          </a:prstGeom>
          <a:solidFill>
            <a:srgbClr val="F2EBDA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右箭头 7"/>
          <p:cNvSpPr>
            <a:spLocks noChangeArrowheads="1"/>
          </p:cNvSpPr>
          <p:nvPr/>
        </p:nvSpPr>
        <p:spPr bwMode="auto">
          <a:xfrm>
            <a:off x="6669088" y="3758227"/>
            <a:ext cx="287337" cy="200025"/>
          </a:xfrm>
          <a:prstGeom prst="rightArrow">
            <a:avLst>
              <a:gd name="adj1" fmla="val 50000"/>
              <a:gd name="adj2" fmla="val 50138"/>
            </a:avLst>
          </a:prstGeom>
          <a:solidFill>
            <a:srgbClr val="F2EBDA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右箭头 8"/>
          <p:cNvSpPr>
            <a:spLocks noChangeArrowheads="1"/>
          </p:cNvSpPr>
          <p:nvPr/>
        </p:nvSpPr>
        <p:spPr bwMode="auto">
          <a:xfrm>
            <a:off x="8104188" y="3758227"/>
            <a:ext cx="288925" cy="200025"/>
          </a:xfrm>
          <a:prstGeom prst="rightArrow">
            <a:avLst>
              <a:gd name="adj1" fmla="val 50000"/>
              <a:gd name="adj2" fmla="val 50415"/>
            </a:avLst>
          </a:prstGeom>
          <a:solidFill>
            <a:srgbClr val="F2EBDA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2237740" y="4411345"/>
            <a:ext cx="190563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US" altLang="zh-CN" sz="1600" b="1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953895" y="4749165"/>
            <a:ext cx="247332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altLang="zh-CN" sz="140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5128895" y="4411980"/>
            <a:ext cx="19335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US" altLang="zh-CN" sz="1600" b="1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4847590" y="4749165"/>
            <a:ext cx="249618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altLang="zh-CN" sz="140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TextBox 26"/>
          <p:cNvSpPr txBox="1">
            <a:spLocks noChangeArrowheads="1"/>
          </p:cNvSpPr>
          <p:nvPr/>
        </p:nvSpPr>
        <p:spPr bwMode="auto">
          <a:xfrm>
            <a:off x="8010525" y="4411980"/>
            <a:ext cx="190563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US" altLang="zh-CN" sz="1600" b="1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TextBox 27"/>
          <p:cNvSpPr txBox="1">
            <a:spLocks noChangeArrowheads="1"/>
          </p:cNvSpPr>
          <p:nvPr/>
        </p:nvSpPr>
        <p:spPr bwMode="auto">
          <a:xfrm>
            <a:off x="7754620" y="4749165"/>
            <a:ext cx="24168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altLang="zh-CN" sz="140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TextBox 28"/>
          <p:cNvSpPr txBox="1">
            <a:spLocks noChangeArrowheads="1"/>
          </p:cNvSpPr>
          <p:nvPr/>
        </p:nvSpPr>
        <p:spPr bwMode="auto">
          <a:xfrm>
            <a:off x="3648075" y="1921510"/>
            <a:ext cx="200279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US" altLang="zh-CN" sz="1600" b="1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TextBox 29"/>
          <p:cNvSpPr txBox="1">
            <a:spLocks noChangeArrowheads="1"/>
          </p:cNvSpPr>
          <p:nvPr/>
        </p:nvSpPr>
        <p:spPr bwMode="auto">
          <a:xfrm>
            <a:off x="3484245" y="2258695"/>
            <a:ext cx="233108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altLang="zh-CN" sz="140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TextBox 30"/>
          <p:cNvSpPr txBox="1">
            <a:spLocks noChangeArrowheads="1"/>
          </p:cNvSpPr>
          <p:nvPr/>
        </p:nvSpPr>
        <p:spPr bwMode="auto">
          <a:xfrm>
            <a:off x="6544945" y="1921510"/>
            <a:ext cx="196151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US" altLang="zh-CN" sz="1600" b="1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TextBox 31"/>
          <p:cNvSpPr txBox="1">
            <a:spLocks noChangeArrowheads="1"/>
          </p:cNvSpPr>
          <p:nvPr/>
        </p:nvSpPr>
        <p:spPr bwMode="auto">
          <a:xfrm>
            <a:off x="6288405" y="2258695"/>
            <a:ext cx="247523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altLang="zh-CN" sz="140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Oval 22"/>
          <p:cNvSpPr>
            <a:spLocks noChangeArrowheads="1"/>
          </p:cNvSpPr>
          <p:nvPr/>
        </p:nvSpPr>
        <p:spPr bwMode="auto">
          <a:xfrm>
            <a:off x="2758123" y="3383577"/>
            <a:ext cx="865187" cy="865188"/>
          </a:xfrm>
          <a:prstGeom prst="ellipse">
            <a:avLst/>
          </a:prstGeom>
          <a:solidFill>
            <a:srgbClr val="F2EBDA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rgbClr val="A4C5C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1" name="Oval 23"/>
          <p:cNvSpPr>
            <a:spLocks noChangeArrowheads="1"/>
          </p:cNvSpPr>
          <p:nvPr/>
        </p:nvSpPr>
        <p:spPr bwMode="auto">
          <a:xfrm>
            <a:off x="4216718" y="3383577"/>
            <a:ext cx="865187" cy="865188"/>
          </a:xfrm>
          <a:prstGeom prst="ellipse">
            <a:avLst/>
          </a:prstGeom>
          <a:solidFill>
            <a:srgbClr val="F2EBDA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rgbClr val="A4C5C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2" name="Oval 24"/>
          <p:cNvSpPr>
            <a:spLocks noChangeArrowheads="1"/>
          </p:cNvSpPr>
          <p:nvPr/>
        </p:nvSpPr>
        <p:spPr bwMode="auto">
          <a:xfrm>
            <a:off x="5668328" y="3383577"/>
            <a:ext cx="865187" cy="865188"/>
          </a:xfrm>
          <a:prstGeom prst="ellipse">
            <a:avLst/>
          </a:prstGeom>
          <a:solidFill>
            <a:srgbClr val="F2EBDA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rgbClr val="A4C5C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lang="en-US" altLang="zh-CN" sz="25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Oval 25"/>
          <p:cNvSpPr>
            <a:spLocks noChangeArrowheads="1"/>
          </p:cNvSpPr>
          <p:nvPr/>
        </p:nvSpPr>
        <p:spPr bwMode="auto">
          <a:xfrm>
            <a:off x="7092633" y="3383577"/>
            <a:ext cx="865187" cy="865188"/>
          </a:xfrm>
          <a:prstGeom prst="ellipse">
            <a:avLst/>
          </a:prstGeom>
          <a:solidFill>
            <a:srgbClr val="F2EBDA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rgbClr val="A4C5C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  <a:endParaRPr lang="en-US" altLang="zh-CN" sz="25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Oval 26"/>
          <p:cNvSpPr>
            <a:spLocks noChangeArrowheads="1"/>
          </p:cNvSpPr>
          <p:nvPr/>
        </p:nvSpPr>
        <p:spPr bwMode="auto">
          <a:xfrm>
            <a:off x="8530590" y="3383577"/>
            <a:ext cx="865188" cy="865188"/>
          </a:xfrm>
          <a:prstGeom prst="ellipse">
            <a:avLst/>
          </a:prstGeom>
          <a:solidFill>
            <a:srgbClr val="F2EBDA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rgbClr val="A4C5C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endParaRPr lang="en-US" altLang="zh-CN" sz="25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2" grpId="0" bldLvl="0" animBg="1"/>
      <p:bldP spid="3" grpId="0" bldLvl="0" animBg="1"/>
      <p:bldP spid="8" grpId="0" bldLvl="0" animBg="1"/>
      <p:bldP spid="9" grpId="0" bldLvl="0" animBg="1"/>
      <p:bldP spid="10" grpId="0"/>
      <p:bldP spid="12" grpId="0"/>
      <p:bldP spid="14" grpId="0"/>
      <p:bldP spid="16" grpId="0"/>
      <p:bldP spid="18" grpId="0"/>
      <p:bldP spid="19" grpId="0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grpSp>
        <p:nvGrpSpPr>
          <p:cNvPr id="110" name="组合 109"/>
          <p:cNvGrpSpPr/>
          <p:nvPr/>
        </p:nvGrpSpPr>
        <p:grpSpPr>
          <a:xfrm>
            <a:off x="1487170" y="3535680"/>
            <a:ext cx="621030" cy="621030"/>
            <a:chOff x="968" y="5729"/>
            <a:chExt cx="978" cy="978"/>
          </a:xfrm>
        </p:grpSpPr>
        <p:sp>
          <p:nvSpPr>
            <p:cNvPr id="93" name="Oval 32"/>
            <p:cNvSpPr/>
            <p:nvPr/>
          </p:nvSpPr>
          <p:spPr>
            <a:xfrm>
              <a:off x="968" y="5729"/>
              <a:ext cx="978" cy="978"/>
            </a:xfrm>
            <a:prstGeom prst="ellipse">
              <a:avLst/>
            </a:prstGeom>
            <a:noFill/>
            <a:ln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>
                <a:solidFill>
                  <a:srgbClr val="6583A8"/>
                </a:solidFill>
              </a:endParaRPr>
            </a:p>
          </p:txBody>
        </p:sp>
        <p:sp>
          <p:nvSpPr>
            <p:cNvPr id="94" name="Shape 2579"/>
            <p:cNvSpPr/>
            <p:nvPr/>
          </p:nvSpPr>
          <p:spPr>
            <a:xfrm>
              <a:off x="1230" y="5955"/>
              <a:ext cx="487" cy="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57" y="18984"/>
                  </a:moveTo>
                  <a:lnTo>
                    <a:pt x="11380" y="15408"/>
                  </a:lnTo>
                  <a:lnTo>
                    <a:pt x="10800" y="14983"/>
                  </a:lnTo>
                  <a:lnTo>
                    <a:pt x="10219" y="15408"/>
                  </a:lnTo>
                  <a:lnTo>
                    <a:pt x="5343" y="18984"/>
                  </a:lnTo>
                  <a:lnTo>
                    <a:pt x="7313" y="13075"/>
                  </a:lnTo>
                  <a:lnTo>
                    <a:pt x="7534" y="12411"/>
                  </a:lnTo>
                  <a:lnTo>
                    <a:pt x="6980" y="11985"/>
                  </a:lnTo>
                  <a:lnTo>
                    <a:pt x="2887" y="8836"/>
                  </a:lnTo>
                  <a:lnTo>
                    <a:pt x="8535" y="8836"/>
                  </a:lnTo>
                  <a:lnTo>
                    <a:pt x="8774" y="8199"/>
                  </a:lnTo>
                  <a:lnTo>
                    <a:pt x="10800" y="2796"/>
                  </a:lnTo>
                  <a:lnTo>
                    <a:pt x="12826" y="8199"/>
                  </a:lnTo>
                  <a:lnTo>
                    <a:pt x="13065" y="8836"/>
                  </a:lnTo>
                  <a:lnTo>
                    <a:pt x="18714" y="8836"/>
                  </a:lnTo>
                  <a:lnTo>
                    <a:pt x="14619" y="11985"/>
                  </a:lnTo>
                  <a:lnTo>
                    <a:pt x="14066" y="12411"/>
                  </a:lnTo>
                  <a:cubicBezTo>
                    <a:pt x="14066" y="12411"/>
                    <a:pt x="16257" y="18984"/>
                    <a:pt x="16257" y="18984"/>
                  </a:cubicBezTo>
                  <a:close/>
                  <a:moveTo>
                    <a:pt x="21600" y="7855"/>
                  </a:moveTo>
                  <a:lnTo>
                    <a:pt x="13745" y="7855"/>
                  </a:lnTo>
                  <a:lnTo>
                    <a:pt x="10800" y="0"/>
                  </a:lnTo>
                  <a:lnTo>
                    <a:pt x="7855" y="7855"/>
                  </a:lnTo>
                  <a:lnTo>
                    <a:pt x="0" y="7855"/>
                  </a:lnTo>
                  <a:lnTo>
                    <a:pt x="6382" y="12764"/>
                  </a:lnTo>
                  <a:lnTo>
                    <a:pt x="3436" y="21600"/>
                  </a:lnTo>
                  <a:lnTo>
                    <a:pt x="10800" y="16200"/>
                  </a:lnTo>
                  <a:lnTo>
                    <a:pt x="18164" y="21600"/>
                  </a:lnTo>
                  <a:lnTo>
                    <a:pt x="15218" y="12764"/>
                  </a:lnTo>
                  <a:cubicBezTo>
                    <a:pt x="15218" y="12764"/>
                    <a:pt x="21600" y="7855"/>
                    <a:pt x="21600" y="785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F2EBDA"/>
              </a:solidFill>
              <a:miter lim="400000"/>
            </a:ln>
          </p:spPr>
          <p:txBody>
            <a:bodyPr lIns="38090" tIns="38090" rIns="38090" bIns="38090" anchor="ctr"/>
            <a:lstStyle/>
            <a:p>
              <a:pPr defTabSz="4565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400" b="1">
                <a:solidFill>
                  <a:srgbClr val="6583A8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487170" y="4819650"/>
            <a:ext cx="621030" cy="621030"/>
            <a:chOff x="968" y="7963"/>
            <a:chExt cx="978" cy="978"/>
          </a:xfrm>
        </p:grpSpPr>
        <p:sp>
          <p:nvSpPr>
            <p:cNvPr id="105" name="Oval 43"/>
            <p:cNvSpPr/>
            <p:nvPr/>
          </p:nvSpPr>
          <p:spPr>
            <a:xfrm>
              <a:off x="968" y="7963"/>
              <a:ext cx="978" cy="978"/>
            </a:xfrm>
            <a:prstGeom prst="ellipse">
              <a:avLst/>
            </a:prstGeom>
            <a:noFill/>
            <a:ln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>
                <a:solidFill>
                  <a:srgbClr val="6583A8"/>
                </a:solidFill>
              </a:endParaRPr>
            </a:p>
          </p:txBody>
        </p:sp>
        <p:sp>
          <p:nvSpPr>
            <p:cNvPr id="106" name="Shape 2633"/>
            <p:cNvSpPr/>
            <p:nvPr/>
          </p:nvSpPr>
          <p:spPr>
            <a:xfrm>
              <a:off x="1230" y="8248"/>
              <a:ext cx="487" cy="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F2EBDA"/>
              </a:solidFill>
              <a:miter lim="400000"/>
            </a:ln>
          </p:spPr>
          <p:txBody>
            <a:bodyPr lIns="38090" tIns="38090" rIns="38090" bIns="38090" anchor="ctr"/>
            <a:lstStyle/>
            <a:p>
              <a:pPr defTabSz="4565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400" b="1">
                <a:solidFill>
                  <a:srgbClr val="6583A8"/>
                </a:solidFill>
              </a:endParaRPr>
            </a:p>
          </p:txBody>
        </p:sp>
      </p:grpSp>
      <p:sp>
        <p:nvSpPr>
          <p:cNvPr id="108" name="Subtitle 2"/>
          <p:cNvSpPr txBox="1"/>
          <p:nvPr/>
        </p:nvSpPr>
        <p:spPr>
          <a:xfrm>
            <a:off x="1249680" y="2227580"/>
            <a:ext cx="5419725" cy="807720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</a:p>
          <a:p>
            <a:pPr algn="l" defTabSz="914400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sz="1000" b="1" dirty="0">
              <a:solidFill>
                <a:srgbClr val="6583A8"/>
              </a:solidFill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7006590" y="2144395"/>
            <a:ext cx="4123690" cy="3852545"/>
          </a:xfrm>
          <a:prstGeom prst="rect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4" name="TextBox 22"/>
          <p:cNvSpPr txBox="1">
            <a:spLocks noChangeArrowheads="1"/>
          </p:cNvSpPr>
          <p:nvPr/>
        </p:nvSpPr>
        <p:spPr bwMode="auto">
          <a:xfrm>
            <a:off x="2164080" y="3469005"/>
            <a:ext cx="190563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US" altLang="zh-CN" sz="1600" b="1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2164080" y="3748405"/>
            <a:ext cx="42913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altLang="zh-CN" sz="140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6" name="TextBox 22"/>
          <p:cNvSpPr txBox="1">
            <a:spLocks noChangeArrowheads="1"/>
          </p:cNvSpPr>
          <p:nvPr/>
        </p:nvSpPr>
        <p:spPr bwMode="auto">
          <a:xfrm>
            <a:off x="2164080" y="4752975"/>
            <a:ext cx="190563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US" altLang="zh-CN" sz="1600" b="1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7" name="TextBox 23"/>
          <p:cNvSpPr txBox="1">
            <a:spLocks noChangeArrowheads="1"/>
          </p:cNvSpPr>
          <p:nvPr/>
        </p:nvSpPr>
        <p:spPr bwMode="auto">
          <a:xfrm>
            <a:off x="2164080" y="5032375"/>
            <a:ext cx="42913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altLang="zh-CN" sz="1400" dirty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108" grpId="0"/>
      <p:bldP spid="109" grpId="0" bldLvl="0" animBg="1"/>
      <p:bldP spid="114" grpId="0"/>
      <p:bldP spid="1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66" name="任意多边形 31"/>
          <p:cNvSpPr/>
          <p:nvPr/>
        </p:nvSpPr>
        <p:spPr>
          <a:xfrm flipH="1">
            <a:off x="987170" y="3066979"/>
            <a:ext cx="10358120" cy="45719"/>
          </a:xfrm>
          <a:custGeom>
            <a:avLst/>
            <a:gdLst>
              <a:gd name="connsiteX0" fmla="*/ 7977051 w 7977051"/>
              <a:gd name="connsiteY0" fmla="*/ 0 h 31619"/>
              <a:gd name="connsiteX1" fmla="*/ 0 w 7977051"/>
              <a:gd name="connsiteY1" fmla="*/ 0 h 31619"/>
              <a:gd name="connsiteX2" fmla="*/ 0 w 7977051"/>
              <a:gd name="connsiteY2" fmla="*/ 31619 h 31619"/>
              <a:gd name="connsiteX3" fmla="*/ 7977051 w 7977051"/>
              <a:gd name="connsiteY3" fmla="*/ 31619 h 31619"/>
              <a:gd name="connsiteX4" fmla="*/ 7977051 w 7977051"/>
              <a:gd name="connsiteY4" fmla="*/ 15810 h 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7051" h="31619">
                <a:moveTo>
                  <a:pt x="7977051" y="0"/>
                </a:moveTo>
                <a:lnTo>
                  <a:pt x="0" y="0"/>
                </a:lnTo>
                <a:lnTo>
                  <a:pt x="0" y="31619"/>
                </a:lnTo>
                <a:lnTo>
                  <a:pt x="7977051" y="31619"/>
                </a:lnTo>
                <a:lnTo>
                  <a:pt x="7977051" y="15810"/>
                </a:lnTo>
                <a:close/>
              </a:path>
            </a:pathLst>
          </a:custGeom>
          <a:solidFill>
            <a:srgbClr val="F2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0" name="圆角矩形 10"/>
          <p:cNvSpPr/>
          <p:nvPr/>
        </p:nvSpPr>
        <p:spPr>
          <a:xfrm>
            <a:off x="1974534" y="3790283"/>
            <a:ext cx="1614487" cy="344488"/>
          </a:xfrm>
          <a:prstGeom prst="roundRect">
            <a:avLst/>
          </a:prstGeom>
          <a:solidFill>
            <a:srgbClr val="F2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rgbClr val="A4C5C5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71" name="圆角矩形 11"/>
          <p:cNvSpPr/>
          <p:nvPr/>
        </p:nvSpPr>
        <p:spPr>
          <a:xfrm>
            <a:off x="4268470" y="3790283"/>
            <a:ext cx="1612900" cy="344488"/>
          </a:xfrm>
          <a:prstGeom prst="roundRect">
            <a:avLst/>
          </a:prstGeom>
          <a:solidFill>
            <a:srgbClr val="F2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rgbClr val="A4C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单击输入标题</a:t>
            </a:r>
          </a:p>
        </p:txBody>
      </p:sp>
      <p:sp>
        <p:nvSpPr>
          <p:cNvPr id="72" name="圆角矩形 12"/>
          <p:cNvSpPr/>
          <p:nvPr/>
        </p:nvSpPr>
        <p:spPr>
          <a:xfrm>
            <a:off x="6562408" y="3790283"/>
            <a:ext cx="1612900" cy="344488"/>
          </a:xfrm>
          <a:prstGeom prst="roundRect">
            <a:avLst/>
          </a:prstGeom>
          <a:solidFill>
            <a:srgbClr val="F2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rgbClr val="A4C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单击输入标题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7108825" y="2346960"/>
            <a:ext cx="520700" cy="520700"/>
            <a:chOff x="11195" y="2724"/>
            <a:chExt cx="820" cy="820"/>
          </a:xfrm>
        </p:grpSpPr>
        <p:sp>
          <p:nvSpPr>
            <p:cNvPr id="73" name="Sev01"/>
            <p:cNvSpPr>
              <a:spLocks noChangeAspect="1"/>
            </p:cNvSpPr>
            <p:nvPr/>
          </p:nvSpPr>
          <p:spPr>
            <a:xfrm>
              <a:off x="11195" y="2724"/>
              <a:ext cx="820" cy="820"/>
            </a:xfrm>
            <a:prstGeom prst="ellipse">
              <a:avLst/>
            </a:prstGeom>
            <a:solidFill>
              <a:srgbClr val="F2EBD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74" name="Freeform 105"/>
            <p:cNvSpPr>
              <a:spLocks noEditPoints="1"/>
            </p:cNvSpPr>
            <p:nvPr/>
          </p:nvSpPr>
          <p:spPr bwMode="auto">
            <a:xfrm>
              <a:off x="11377" y="2909"/>
              <a:ext cx="458" cy="45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rgbClr val="A4C5C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525395" y="2346960"/>
            <a:ext cx="519430" cy="520700"/>
            <a:chOff x="3977" y="2724"/>
            <a:chExt cx="818" cy="820"/>
          </a:xfrm>
        </p:grpSpPr>
        <p:sp>
          <p:nvSpPr>
            <p:cNvPr id="75" name="Sev01"/>
            <p:cNvSpPr>
              <a:spLocks noChangeAspect="1"/>
            </p:cNvSpPr>
            <p:nvPr/>
          </p:nvSpPr>
          <p:spPr>
            <a:xfrm>
              <a:off x="3977" y="2724"/>
              <a:ext cx="818" cy="820"/>
            </a:xfrm>
            <a:prstGeom prst="ellipse">
              <a:avLst/>
            </a:prstGeom>
            <a:solidFill>
              <a:srgbClr val="F2EBD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76" name="Freeform 62"/>
            <p:cNvSpPr>
              <a:spLocks noEditPoints="1"/>
            </p:cNvSpPr>
            <p:nvPr/>
          </p:nvSpPr>
          <p:spPr bwMode="auto">
            <a:xfrm>
              <a:off x="4155" y="2902"/>
              <a:ext cx="462" cy="465"/>
            </a:xfrm>
            <a:custGeom>
              <a:avLst/>
              <a:gdLst>
                <a:gd name="T0" fmla="*/ 58 w 58"/>
                <a:gd name="T1" fmla="*/ 33 h 58"/>
                <a:gd name="T2" fmla="*/ 57 w 58"/>
                <a:gd name="T3" fmla="*/ 34 h 58"/>
                <a:gd name="T4" fmla="*/ 50 w 58"/>
                <a:gd name="T5" fmla="*/ 35 h 58"/>
                <a:gd name="T6" fmla="*/ 49 w 58"/>
                <a:gd name="T7" fmla="*/ 39 h 58"/>
                <a:gd name="T8" fmla="*/ 53 w 58"/>
                <a:gd name="T9" fmla="*/ 44 h 58"/>
                <a:gd name="T10" fmla="*/ 53 w 58"/>
                <a:gd name="T11" fmla="*/ 45 h 58"/>
                <a:gd name="T12" fmla="*/ 53 w 58"/>
                <a:gd name="T13" fmla="*/ 46 h 58"/>
                <a:gd name="T14" fmla="*/ 45 w 58"/>
                <a:gd name="T15" fmla="*/ 53 h 58"/>
                <a:gd name="T16" fmla="*/ 44 w 58"/>
                <a:gd name="T17" fmla="*/ 52 h 58"/>
                <a:gd name="T18" fmla="*/ 39 w 58"/>
                <a:gd name="T19" fmla="*/ 48 h 58"/>
                <a:gd name="T20" fmla="*/ 36 w 58"/>
                <a:gd name="T21" fmla="*/ 50 h 58"/>
                <a:gd name="T22" fmla="*/ 34 w 58"/>
                <a:gd name="T23" fmla="*/ 57 h 58"/>
                <a:gd name="T24" fmla="*/ 33 w 58"/>
                <a:gd name="T25" fmla="*/ 58 h 58"/>
                <a:gd name="T26" fmla="*/ 25 w 58"/>
                <a:gd name="T27" fmla="*/ 58 h 58"/>
                <a:gd name="T28" fmla="*/ 23 w 58"/>
                <a:gd name="T29" fmla="*/ 57 h 58"/>
                <a:gd name="T30" fmla="*/ 22 w 58"/>
                <a:gd name="T31" fmla="*/ 50 h 58"/>
                <a:gd name="T32" fmla="*/ 19 w 58"/>
                <a:gd name="T33" fmla="*/ 48 h 58"/>
                <a:gd name="T34" fmla="*/ 14 w 58"/>
                <a:gd name="T35" fmla="*/ 52 h 58"/>
                <a:gd name="T36" fmla="*/ 13 w 58"/>
                <a:gd name="T37" fmla="*/ 53 h 58"/>
                <a:gd name="T38" fmla="*/ 12 w 58"/>
                <a:gd name="T39" fmla="*/ 52 h 58"/>
                <a:gd name="T40" fmla="*/ 5 w 58"/>
                <a:gd name="T41" fmla="*/ 46 h 58"/>
                <a:gd name="T42" fmla="*/ 5 w 58"/>
                <a:gd name="T43" fmla="*/ 45 h 58"/>
                <a:gd name="T44" fmla="*/ 5 w 58"/>
                <a:gd name="T45" fmla="*/ 44 h 58"/>
                <a:gd name="T46" fmla="*/ 9 w 58"/>
                <a:gd name="T47" fmla="*/ 39 h 58"/>
                <a:gd name="T48" fmla="*/ 8 w 58"/>
                <a:gd name="T49" fmla="*/ 35 h 58"/>
                <a:gd name="T50" fmla="*/ 1 w 58"/>
                <a:gd name="T51" fmla="*/ 34 h 58"/>
                <a:gd name="T52" fmla="*/ 0 w 58"/>
                <a:gd name="T53" fmla="*/ 33 h 58"/>
                <a:gd name="T54" fmla="*/ 0 w 58"/>
                <a:gd name="T55" fmla="*/ 24 h 58"/>
                <a:gd name="T56" fmla="*/ 1 w 58"/>
                <a:gd name="T57" fmla="*/ 23 h 58"/>
                <a:gd name="T58" fmla="*/ 8 w 58"/>
                <a:gd name="T59" fmla="*/ 22 h 58"/>
                <a:gd name="T60" fmla="*/ 9 w 58"/>
                <a:gd name="T61" fmla="*/ 18 h 58"/>
                <a:gd name="T62" fmla="*/ 5 w 58"/>
                <a:gd name="T63" fmla="*/ 13 h 58"/>
                <a:gd name="T64" fmla="*/ 5 w 58"/>
                <a:gd name="T65" fmla="*/ 12 h 58"/>
                <a:gd name="T66" fmla="*/ 5 w 58"/>
                <a:gd name="T67" fmla="*/ 11 h 58"/>
                <a:gd name="T68" fmla="*/ 13 w 58"/>
                <a:gd name="T69" fmla="*/ 5 h 58"/>
                <a:gd name="T70" fmla="*/ 14 w 58"/>
                <a:gd name="T71" fmla="*/ 5 h 58"/>
                <a:gd name="T72" fmla="*/ 19 w 58"/>
                <a:gd name="T73" fmla="*/ 9 h 58"/>
                <a:gd name="T74" fmla="*/ 22 w 58"/>
                <a:gd name="T75" fmla="*/ 8 h 58"/>
                <a:gd name="T76" fmla="*/ 23 w 58"/>
                <a:gd name="T77" fmla="*/ 1 h 58"/>
                <a:gd name="T78" fmla="*/ 25 w 58"/>
                <a:gd name="T79" fmla="*/ 0 h 58"/>
                <a:gd name="T80" fmla="*/ 33 w 58"/>
                <a:gd name="T81" fmla="*/ 0 h 58"/>
                <a:gd name="T82" fmla="*/ 34 w 58"/>
                <a:gd name="T83" fmla="*/ 1 h 58"/>
                <a:gd name="T84" fmla="*/ 36 w 58"/>
                <a:gd name="T85" fmla="*/ 8 h 58"/>
                <a:gd name="T86" fmla="*/ 39 w 58"/>
                <a:gd name="T87" fmla="*/ 9 h 58"/>
                <a:gd name="T88" fmla="*/ 44 w 58"/>
                <a:gd name="T89" fmla="*/ 5 h 58"/>
                <a:gd name="T90" fmla="*/ 45 w 58"/>
                <a:gd name="T91" fmla="*/ 5 h 58"/>
                <a:gd name="T92" fmla="*/ 46 w 58"/>
                <a:gd name="T93" fmla="*/ 5 h 58"/>
                <a:gd name="T94" fmla="*/ 52 w 58"/>
                <a:gd name="T95" fmla="*/ 12 h 58"/>
                <a:gd name="T96" fmla="*/ 53 w 58"/>
                <a:gd name="T97" fmla="*/ 12 h 58"/>
                <a:gd name="T98" fmla="*/ 52 w 58"/>
                <a:gd name="T99" fmla="*/ 13 h 58"/>
                <a:gd name="T100" fmla="*/ 48 w 58"/>
                <a:gd name="T101" fmla="*/ 18 h 58"/>
                <a:gd name="T102" fmla="*/ 50 w 58"/>
                <a:gd name="T103" fmla="*/ 22 h 58"/>
                <a:gd name="T104" fmla="*/ 57 w 58"/>
                <a:gd name="T105" fmla="*/ 23 h 58"/>
                <a:gd name="T106" fmla="*/ 58 w 58"/>
                <a:gd name="T107" fmla="*/ 25 h 58"/>
                <a:gd name="T108" fmla="*/ 58 w 58"/>
                <a:gd name="T109" fmla="*/ 33 h 58"/>
                <a:gd name="T110" fmla="*/ 29 w 58"/>
                <a:gd name="T111" fmla="*/ 19 h 58"/>
                <a:gd name="T112" fmla="*/ 19 w 58"/>
                <a:gd name="T113" fmla="*/ 29 h 58"/>
                <a:gd name="T114" fmla="*/ 29 w 58"/>
                <a:gd name="T115" fmla="*/ 38 h 58"/>
                <a:gd name="T116" fmla="*/ 39 w 58"/>
                <a:gd name="T117" fmla="*/ 29 h 58"/>
                <a:gd name="T118" fmla="*/ 29 w 58"/>
                <a:gd name="T119" fmla="*/ 19 h 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A4C5C5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816475" y="2346960"/>
            <a:ext cx="520700" cy="520700"/>
            <a:chOff x="7585" y="2724"/>
            <a:chExt cx="820" cy="820"/>
          </a:xfrm>
        </p:grpSpPr>
        <p:sp>
          <p:nvSpPr>
            <p:cNvPr id="77" name="Sev01"/>
            <p:cNvSpPr>
              <a:spLocks noChangeAspect="1"/>
            </p:cNvSpPr>
            <p:nvPr/>
          </p:nvSpPr>
          <p:spPr>
            <a:xfrm>
              <a:off x="7585" y="2724"/>
              <a:ext cx="820" cy="820"/>
            </a:xfrm>
            <a:prstGeom prst="ellipse">
              <a:avLst/>
            </a:prstGeom>
            <a:solidFill>
              <a:srgbClr val="F2EBD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78" name="Freeform 135"/>
            <p:cNvSpPr>
              <a:spLocks noEditPoints="1"/>
            </p:cNvSpPr>
            <p:nvPr/>
          </p:nvSpPr>
          <p:spPr bwMode="auto">
            <a:xfrm>
              <a:off x="7750" y="2904"/>
              <a:ext cx="490" cy="460"/>
            </a:xfrm>
            <a:custGeom>
              <a:avLst/>
              <a:gdLst>
                <a:gd name="T0" fmla="*/ 13 w 73"/>
                <a:gd name="T1" fmla="*/ 39 h 68"/>
                <a:gd name="T2" fmla="*/ 8 w 73"/>
                <a:gd name="T3" fmla="*/ 39 h 68"/>
                <a:gd name="T4" fmla="*/ 0 w 73"/>
                <a:gd name="T5" fmla="*/ 33 h 68"/>
                <a:gd name="T6" fmla="*/ 5 w 73"/>
                <a:gd name="T7" fmla="*/ 19 h 68"/>
                <a:gd name="T8" fmla="*/ 15 w 73"/>
                <a:gd name="T9" fmla="*/ 22 h 68"/>
                <a:gd name="T10" fmla="*/ 20 w 73"/>
                <a:gd name="T11" fmla="*/ 21 h 68"/>
                <a:gd name="T12" fmla="*/ 20 w 73"/>
                <a:gd name="T13" fmla="*/ 24 h 68"/>
                <a:gd name="T14" fmla="*/ 23 w 73"/>
                <a:gd name="T15" fmla="*/ 34 h 68"/>
                <a:gd name="T16" fmla="*/ 13 w 73"/>
                <a:gd name="T17" fmla="*/ 39 h 68"/>
                <a:gd name="T18" fmla="*/ 15 w 73"/>
                <a:gd name="T19" fmla="*/ 19 h 68"/>
                <a:gd name="T20" fmla="*/ 5 w 73"/>
                <a:gd name="T21" fmla="*/ 9 h 68"/>
                <a:gd name="T22" fmla="*/ 15 w 73"/>
                <a:gd name="T23" fmla="*/ 0 h 68"/>
                <a:gd name="T24" fmla="*/ 25 w 73"/>
                <a:gd name="T25" fmla="*/ 9 h 68"/>
                <a:gd name="T26" fmla="*/ 15 w 73"/>
                <a:gd name="T27" fmla="*/ 19 h 68"/>
                <a:gd name="T28" fmla="*/ 53 w 73"/>
                <a:gd name="T29" fmla="*/ 68 h 68"/>
                <a:gd name="T30" fmla="*/ 20 w 73"/>
                <a:gd name="T31" fmla="*/ 68 h 68"/>
                <a:gd name="T32" fmla="*/ 10 w 73"/>
                <a:gd name="T33" fmla="*/ 58 h 68"/>
                <a:gd name="T34" fmla="*/ 23 w 73"/>
                <a:gd name="T35" fmla="*/ 36 h 68"/>
                <a:gd name="T36" fmla="*/ 37 w 73"/>
                <a:gd name="T37" fmla="*/ 41 h 68"/>
                <a:gd name="T38" fmla="*/ 50 w 73"/>
                <a:gd name="T39" fmla="*/ 36 h 68"/>
                <a:gd name="T40" fmla="*/ 64 w 73"/>
                <a:gd name="T41" fmla="*/ 58 h 68"/>
                <a:gd name="T42" fmla="*/ 53 w 73"/>
                <a:gd name="T43" fmla="*/ 68 h 68"/>
                <a:gd name="T44" fmla="*/ 37 w 73"/>
                <a:gd name="T45" fmla="*/ 39 h 68"/>
                <a:gd name="T46" fmla="*/ 22 w 73"/>
                <a:gd name="T47" fmla="*/ 24 h 68"/>
                <a:gd name="T48" fmla="*/ 37 w 73"/>
                <a:gd name="T49" fmla="*/ 9 h 68"/>
                <a:gd name="T50" fmla="*/ 51 w 73"/>
                <a:gd name="T51" fmla="*/ 24 h 68"/>
                <a:gd name="T52" fmla="*/ 37 w 73"/>
                <a:gd name="T53" fmla="*/ 39 h 68"/>
                <a:gd name="T54" fmla="*/ 59 w 73"/>
                <a:gd name="T55" fmla="*/ 19 h 68"/>
                <a:gd name="T56" fmla="*/ 49 w 73"/>
                <a:gd name="T57" fmla="*/ 9 h 68"/>
                <a:gd name="T58" fmla="*/ 59 w 73"/>
                <a:gd name="T59" fmla="*/ 0 h 68"/>
                <a:gd name="T60" fmla="*/ 68 w 73"/>
                <a:gd name="T61" fmla="*/ 9 h 68"/>
                <a:gd name="T62" fmla="*/ 59 w 73"/>
                <a:gd name="T63" fmla="*/ 19 h 68"/>
                <a:gd name="T64" fmla="*/ 66 w 73"/>
                <a:gd name="T65" fmla="*/ 39 h 68"/>
                <a:gd name="T66" fmla="*/ 61 w 73"/>
                <a:gd name="T67" fmla="*/ 39 h 68"/>
                <a:gd name="T68" fmla="*/ 51 w 73"/>
                <a:gd name="T69" fmla="*/ 34 h 68"/>
                <a:gd name="T70" fmla="*/ 54 w 73"/>
                <a:gd name="T71" fmla="*/ 24 h 68"/>
                <a:gd name="T72" fmla="*/ 54 w 73"/>
                <a:gd name="T73" fmla="*/ 21 h 68"/>
                <a:gd name="T74" fmla="*/ 59 w 73"/>
                <a:gd name="T75" fmla="*/ 22 h 68"/>
                <a:gd name="T76" fmla="*/ 69 w 73"/>
                <a:gd name="T77" fmla="*/ 19 h 68"/>
                <a:gd name="T78" fmla="*/ 73 w 73"/>
                <a:gd name="T79" fmla="*/ 33 h 68"/>
                <a:gd name="T80" fmla="*/ 66 w 73"/>
                <a:gd name="T81" fmla="*/ 39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rgbClr val="A4C5C5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80" name="圆角矩形 25"/>
          <p:cNvSpPr/>
          <p:nvPr/>
        </p:nvSpPr>
        <p:spPr>
          <a:xfrm>
            <a:off x="8907145" y="3790283"/>
            <a:ext cx="1612900" cy="344488"/>
          </a:xfrm>
          <a:prstGeom prst="roundRect">
            <a:avLst/>
          </a:prstGeom>
          <a:solidFill>
            <a:srgbClr val="F2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rgbClr val="A4C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单击输入标题</a:t>
            </a:r>
          </a:p>
        </p:txBody>
      </p:sp>
      <p:sp>
        <p:nvSpPr>
          <p:cNvPr id="82" name="TextBox 15"/>
          <p:cNvSpPr txBox="1"/>
          <p:nvPr/>
        </p:nvSpPr>
        <p:spPr>
          <a:xfrm>
            <a:off x="1840230" y="4276090"/>
            <a:ext cx="188341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9632315" y="2966085"/>
            <a:ext cx="234950" cy="718185"/>
            <a:chOff x="15169" y="3699"/>
            <a:chExt cx="370" cy="1131"/>
          </a:xfrm>
        </p:grpSpPr>
        <p:cxnSp>
          <p:nvCxnSpPr>
            <p:cNvPr id="79" name="Straight Connector 32"/>
            <p:cNvCxnSpPr/>
            <p:nvPr/>
          </p:nvCxnSpPr>
          <p:spPr>
            <a:xfrm flipV="1">
              <a:off x="15337" y="3882"/>
              <a:ext cx="0" cy="948"/>
            </a:xfrm>
            <a:prstGeom prst="line">
              <a:avLst/>
            </a:prstGeom>
            <a:ln w="19050">
              <a:solidFill>
                <a:srgbClr val="F2EBDA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流程图: 联系 13"/>
            <p:cNvSpPr/>
            <p:nvPr/>
          </p:nvSpPr>
          <p:spPr>
            <a:xfrm>
              <a:off x="15169" y="3699"/>
              <a:ext cx="370" cy="370"/>
            </a:xfrm>
            <a:prstGeom prst="flowChartConnector">
              <a:avLst/>
            </a:prstGeom>
            <a:solidFill>
              <a:srgbClr val="F2EB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273925" y="2966085"/>
            <a:ext cx="234950" cy="718185"/>
            <a:chOff x="11455" y="3699"/>
            <a:chExt cx="370" cy="1131"/>
          </a:xfrm>
        </p:grpSpPr>
        <p:cxnSp>
          <p:nvCxnSpPr>
            <p:cNvPr id="69" name="Straight Connector 32"/>
            <p:cNvCxnSpPr/>
            <p:nvPr/>
          </p:nvCxnSpPr>
          <p:spPr>
            <a:xfrm flipV="1">
              <a:off x="11645" y="3882"/>
              <a:ext cx="0" cy="948"/>
            </a:xfrm>
            <a:prstGeom prst="line">
              <a:avLst/>
            </a:prstGeom>
            <a:ln w="19050">
              <a:solidFill>
                <a:srgbClr val="F2EBDA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流程图: 联系 35"/>
            <p:cNvSpPr/>
            <p:nvPr/>
          </p:nvSpPr>
          <p:spPr>
            <a:xfrm>
              <a:off x="11455" y="3699"/>
              <a:ext cx="370" cy="370"/>
            </a:xfrm>
            <a:prstGeom prst="flowChartConnector">
              <a:avLst/>
            </a:prstGeom>
            <a:solidFill>
              <a:srgbClr val="F2EB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968875" y="2966085"/>
            <a:ext cx="234950" cy="718185"/>
            <a:chOff x="7825" y="3699"/>
            <a:chExt cx="370" cy="1131"/>
          </a:xfrm>
        </p:grpSpPr>
        <p:cxnSp>
          <p:nvCxnSpPr>
            <p:cNvPr id="68" name="Straight Connector 32"/>
            <p:cNvCxnSpPr/>
            <p:nvPr/>
          </p:nvCxnSpPr>
          <p:spPr>
            <a:xfrm flipV="1">
              <a:off x="7992" y="3882"/>
              <a:ext cx="0" cy="948"/>
            </a:xfrm>
            <a:prstGeom prst="line">
              <a:avLst/>
            </a:prstGeom>
            <a:ln w="19050">
              <a:solidFill>
                <a:srgbClr val="F2EBDA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流程图: 联系 36"/>
            <p:cNvSpPr/>
            <p:nvPr/>
          </p:nvSpPr>
          <p:spPr>
            <a:xfrm>
              <a:off x="7825" y="3699"/>
              <a:ext cx="370" cy="370"/>
            </a:xfrm>
            <a:prstGeom prst="flowChartConnector">
              <a:avLst/>
            </a:prstGeom>
            <a:solidFill>
              <a:srgbClr val="F2EB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685415" y="2981960"/>
            <a:ext cx="234950" cy="702310"/>
            <a:chOff x="4229" y="3724"/>
            <a:chExt cx="370" cy="1106"/>
          </a:xfrm>
        </p:grpSpPr>
        <p:cxnSp>
          <p:nvCxnSpPr>
            <p:cNvPr id="67" name="Straight Connector 32"/>
            <p:cNvCxnSpPr/>
            <p:nvPr/>
          </p:nvCxnSpPr>
          <p:spPr>
            <a:xfrm flipV="1">
              <a:off x="4387" y="3882"/>
              <a:ext cx="0" cy="948"/>
            </a:xfrm>
            <a:prstGeom prst="line">
              <a:avLst/>
            </a:prstGeom>
            <a:ln w="19050">
              <a:solidFill>
                <a:srgbClr val="F2EBDA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流程图: 联系 37"/>
            <p:cNvSpPr/>
            <p:nvPr/>
          </p:nvSpPr>
          <p:spPr>
            <a:xfrm>
              <a:off x="4229" y="3724"/>
              <a:ext cx="370" cy="370"/>
            </a:xfrm>
            <a:prstGeom prst="flowChartConnector">
              <a:avLst/>
            </a:prstGeom>
            <a:solidFill>
              <a:srgbClr val="F2EB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453245" y="2346960"/>
            <a:ext cx="520700" cy="520700"/>
            <a:chOff x="14887" y="2724"/>
            <a:chExt cx="820" cy="820"/>
          </a:xfrm>
        </p:grpSpPr>
        <p:sp>
          <p:nvSpPr>
            <p:cNvPr id="81" name="Sev01"/>
            <p:cNvSpPr>
              <a:spLocks noChangeAspect="1"/>
            </p:cNvSpPr>
            <p:nvPr/>
          </p:nvSpPr>
          <p:spPr>
            <a:xfrm>
              <a:off x="14887" y="2724"/>
              <a:ext cx="820" cy="820"/>
            </a:xfrm>
            <a:prstGeom prst="ellipse">
              <a:avLst/>
            </a:prstGeom>
            <a:solidFill>
              <a:srgbClr val="F2EBD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90" name="KSO_Shape"/>
            <p:cNvSpPr/>
            <p:nvPr/>
          </p:nvSpPr>
          <p:spPr bwMode="auto">
            <a:xfrm>
              <a:off x="15093" y="2863"/>
              <a:ext cx="408" cy="556"/>
            </a:xfrm>
            <a:custGeom>
              <a:avLst/>
              <a:gdLst>
                <a:gd name="T0" fmla="*/ 924118 w 4423"/>
                <a:gd name="T1" fmla="*/ 36732 h 6016"/>
                <a:gd name="T2" fmla="*/ 1145021 w 4423"/>
                <a:gd name="T3" fmla="*/ 159911 h 6016"/>
                <a:gd name="T4" fmla="*/ 1298196 w 4423"/>
                <a:gd name="T5" fmla="*/ 337238 h 6016"/>
                <a:gd name="T6" fmla="*/ 1388709 w 4423"/>
                <a:gd name="T7" fmla="*/ 576313 h 6016"/>
                <a:gd name="T8" fmla="*/ 1388709 w 4423"/>
                <a:gd name="T9" fmla="*/ 824571 h 6016"/>
                <a:gd name="T10" fmla="*/ 1298196 w 4423"/>
                <a:gd name="T11" fmla="*/ 1063646 h 6016"/>
                <a:gd name="T12" fmla="*/ 1145021 w 4423"/>
                <a:gd name="T13" fmla="*/ 1240973 h 6016"/>
                <a:gd name="T14" fmla="*/ 924118 w 4423"/>
                <a:gd name="T15" fmla="*/ 1364152 h 6016"/>
                <a:gd name="T16" fmla="*/ 681695 w 4423"/>
                <a:gd name="T17" fmla="*/ 1400568 h 6016"/>
                <a:gd name="T18" fmla="*/ 427246 w 4423"/>
                <a:gd name="T19" fmla="*/ 1345786 h 6016"/>
                <a:gd name="T20" fmla="*/ 216788 w 4423"/>
                <a:gd name="T21" fmla="*/ 1207408 h 6016"/>
                <a:gd name="T22" fmla="*/ 76271 w 4423"/>
                <a:gd name="T23" fmla="*/ 1019314 h 6016"/>
                <a:gd name="T24" fmla="*/ 3165 w 4423"/>
                <a:gd name="T25" fmla="*/ 772006 h 6016"/>
                <a:gd name="T26" fmla="*/ 21837 w 4423"/>
                <a:gd name="T27" fmla="*/ 525648 h 6016"/>
                <a:gd name="T28" fmla="*/ 128807 w 4423"/>
                <a:gd name="T29" fmla="*/ 295123 h 6016"/>
                <a:gd name="T30" fmla="*/ 294642 w 4423"/>
                <a:gd name="T31" fmla="*/ 129195 h 6016"/>
                <a:gd name="T32" fmla="*/ 524722 w 4423"/>
                <a:gd name="T33" fmla="*/ 22166 h 6016"/>
                <a:gd name="T34" fmla="*/ 562066 w 4423"/>
                <a:gd name="T35" fmla="*/ 756490 h 6016"/>
                <a:gd name="T36" fmla="*/ 647199 w 4423"/>
                <a:gd name="T37" fmla="*/ 616528 h 6016"/>
                <a:gd name="T38" fmla="*/ 744675 w 4423"/>
                <a:gd name="T39" fmla="*/ 527232 h 6016"/>
                <a:gd name="T40" fmla="*/ 654795 w 4423"/>
                <a:gd name="T41" fmla="*/ 535781 h 6016"/>
                <a:gd name="T42" fmla="*/ 563016 w 4423"/>
                <a:gd name="T43" fmla="*/ 609245 h 6016"/>
                <a:gd name="T44" fmla="*/ 531052 w 4423"/>
                <a:gd name="T45" fmla="*/ 702025 h 6016"/>
                <a:gd name="T46" fmla="*/ 825693 w 4423"/>
                <a:gd name="T47" fmla="*/ 1480682 h 6016"/>
                <a:gd name="T48" fmla="*/ 683594 w 4423"/>
                <a:gd name="T49" fmla="*/ 1494614 h 6016"/>
                <a:gd name="T50" fmla="*/ 683278 w 4423"/>
                <a:gd name="T51" fmla="*/ 380620 h 6016"/>
                <a:gd name="T52" fmla="*/ 495922 w 4423"/>
                <a:gd name="T53" fmla="*/ 453451 h 6016"/>
                <a:gd name="T54" fmla="*/ 386104 w 4423"/>
                <a:gd name="T55" fmla="*/ 636161 h 6016"/>
                <a:gd name="T56" fmla="*/ 386104 w 4423"/>
                <a:gd name="T57" fmla="*/ 764723 h 6016"/>
                <a:gd name="T58" fmla="*/ 495922 w 4423"/>
                <a:gd name="T59" fmla="*/ 947434 h 6016"/>
                <a:gd name="T60" fmla="*/ 683278 w 4423"/>
                <a:gd name="T61" fmla="*/ 1020264 h 6016"/>
                <a:gd name="T62" fmla="*/ 838669 w 4423"/>
                <a:gd name="T63" fmla="*/ 988915 h 6016"/>
                <a:gd name="T64" fmla="*/ 988047 w 4423"/>
                <a:gd name="T65" fmla="*/ 839454 h 6016"/>
                <a:gd name="T66" fmla="*/ 1019378 w 4423"/>
                <a:gd name="T67" fmla="*/ 683976 h 6016"/>
                <a:gd name="T68" fmla="*/ 946588 w 4423"/>
                <a:gd name="T69" fmla="*/ 496833 h 6016"/>
                <a:gd name="T70" fmla="*/ 764296 w 4423"/>
                <a:gd name="T71" fmla="*/ 386636 h 6016"/>
                <a:gd name="T72" fmla="*/ 814617 w 4423"/>
                <a:gd name="T73" fmla="*/ 511082 h 6016"/>
                <a:gd name="T74" fmla="*/ 666188 w 4423"/>
                <a:gd name="T75" fmla="*/ 481316 h 6016"/>
                <a:gd name="T76" fmla="*/ 535799 w 4423"/>
                <a:gd name="T77" fmla="*/ 551614 h 6016"/>
                <a:gd name="T78" fmla="*/ 478200 w 4423"/>
                <a:gd name="T79" fmla="*/ 700442 h 6016"/>
                <a:gd name="T80" fmla="*/ 528836 w 4423"/>
                <a:gd name="T81" fmla="*/ 841354 h 6016"/>
                <a:gd name="T82" fmla="*/ 655111 w 4423"/>
                <a:gd name="T83" fmla="*/ 917351 h 6016"/>
                <a:gd name="T84" fmla="*/ 805122 w 4423"/>
                <a:gd name="T85" fmla="*/ 895185 h 6016"/>
                <a:gd name="T86" fmla="*/ 903864 w 4423"/>
                <a:gd name="T87" fmla="*/ 786889 h 6016"/>
                <a:gd name="T88" fmla="*/ 911459 w 4423"/>
                <a:gd name="T89" fmla="*/ 634261 h 6016"/>
                <a:gd name="T90" fmla="*/ 993427 w 4423"/>
                <a:gd name="T91" fmla="*/ 376503 h 6016"/>
                <a:gd name="T92" fmla="*/ 860190 w 4423"/>
                <a:gd name="T93" fmla="*/ 293223 h 6016"/>
                <a:gd name="T94" fmla="*/ 699735 w 4423"/>
                <a:gd name="T95" fmla="*/ 263141 h 6016"/>
                <a:gd name="T96" fmla="*/ 549724 w 4423"/>
                <a:gd name="T97" fmla="*/ 289740 h 6016"/>
                <a:gd name="T98" fmla="*/ 413638 w 4423"/>
                <a:gd name="T99" fmla="*/ 369854 h 6016"/>
                <a:gd name="T100" fmla="*/ 320593 w 4423"/>
                <a:gd name="T101" fmla="*/ 482583 h 6016"/>
                <a:gd name="T102" fmla="*/ 267741 w 4423"/>
                <a:gd name="T103" fmla="*/ 633628 h 6016"/>
                <a:gd name="T104" fmla="*/ 271855 w 4423"/>
                <a:gd name="T105" fmla="*/ 788789 h 6016"/>
                <a:gd name="T106" fmla="*/ 331670 w 4423"/>
                <a:gd name="T107" fmla="*/ 936034 h 6016"/>
                <a:gd name="T108" fmla="*/ 430095 w 4423"/>
                <a:gd name="T109" fmla="*/ 1044647 h 6016"/>
                <a:gd name="T110" fmla="*/ 569662 w 4423"/>
                <a:gd name="T111" fmla="*/ 1118111 h 6016"/>
                <a:gd name="T112" fmla="*/ 722521 w 4423"/>
                <a:gd name="T113" fmla="*/ 1137110 h 6016"/>
                <a:gd name="T114" fmla="*/ 879811 w 4423"/>
                <a:gd name="T115" fmla="*/ 1099112 h 6016"/>
                <a:gd name="T116" fmla="*/ 1008618 w 4423"/>
                <a:gd name="T117" fmla="*/ 1009815 h 6016"/>
                <a:gd name="T118" fmla="*/ 1093434 w 4423"/>
                <a:gd name="T119" fmla="*/ 890119 h 6016"/>
                <a:gd name="T120" fmla="*/ 1135526 w 4423"/>
                <a:gd name="T121" fmla="*/ 734008 h 6016"/>
                <a:gd name="T122" fmla="*/ 1120019 w 4423"/>
                <a:gd name="T123" fmla="*/ 580746 h 6016"/>
                <a:gd name="T124" fmla="*/ 1050077 w 4423"/>
                <a:gd name="T125" fmla="*/ 438885 h 60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423" h="6016">
                  <a:moveTo>
                    <a:pt x="2211" y="0"/>
                  </a:moveTo>
                  <a:lnTo>
                    <a:pt x="2211" y="0"/>
                  </a:lnTo>
                  <a:lnTo>
                    <a:pt x="2268" y="1"/>
                  </a:lnTo>
                  <a:lnTo>
                    <a:pt x="2325" y="4"/>
                  </a:lnTo>
                  <a:lnTo>
                    <a:pt x="2382" y="7"/>
                  </a:lnTo>
                  <a:lnTo>
                    <a:pt x="2437" y="12"/>
                  </a:lnTo>
                  <a:lnTo>
                    <a:pt x="2492" y="18"/>
                  </a:lnTo>
                  <a:lnTo>
                    <a:pt x="2548" y="26"/>
                  </a:lnTo>
                  <a:lnTo>
                    <a:pt x="2603" y="34"/>
                  </a:lnTo>
                  <a:lnTo>
                    <a:pt x="2657" y="45"/>
                  </a:lnTo>
                  <a:lnTo>
                    <a:pt x="2710" y="57"/>
                  </a:lnTo>
                  <a:lnTo>
                    <a:pt x="2764" y="70"/>
                  </a:lnTo>
                  <a:lnTo>
                    <a:pt x="2817" y="84"/>
                  </a:lnTo>
                  <a:lnTo>
                    <a:pt x="2869" y="99"/>
                  </a:lnTo>
                  <a:lnTo>
                    <a:pt x="2920" y="116"/>
                  </a:lnTo>
                  <a:lnTo>
                    <a:pt x="2971" y="134"/>
                  </a:lnTo>
                  <a:lnTo>
                    <a:pt x="3022" y="154"/>
                  </a:lnTo>
                  <a:lnTo>
                    <a:pt x="3072" y="174"/>
                  </a:lnTo>
                  <a:lnTo>
                    <a:pt x="3121" y="195"/>
                  </a:lnTo>
                  <a:lnTo>
                    <a:pt x="3170" y="219"/>
                  </a:lnTo>
                  <a:lnTo>
                    <a:pt x="3218" y="242"/>
                  </a:lnTo>
                  <a:lnTo>
                    <a:pt x="3265" y="267"/>
                  </a:lnTo>
                  <a:lnTo>
                    <a:pt x="3312" y="293"/>
                  </a:lnTo>
                  <a:lnTo>
                    <a:pt x="3357" y="321"/>
                  </a:lnTo>
                  <a:lnTo>
                    <a:pt x="3403" y="348"/>
                  </a:lnTo>
                  <a:lnTo>
                    <a:pt x="3448" y="378"/>
                  </a:lnTo>
                  <a:lnTo>
                    <a:pt x="3492" y="408"/>
                  </a:lnTo>
                  <a:lnTo>
                    <a:pt x="3534" y="440"/>
                  </a:lnTo>
                  <a:lnTo>
                    <a:pt x="3577" y="472"/>
                  </a:lnTo>
                  <a:lnTo>
                    <a:pt x="3618" y="505"/>
                  </a:lnTo>
                  <a:lnTo>
                    <a:pt x="3659" y="540"/>
                  </a:lnTo>
                  <a:lnTo>
                    <a:pt x="3698" y="575"/>
                  </a:lnTo>
                  <a:lnTo>
                    <a:pt x="3736" y="611"/>
                  </a:lnTo>
                  <a:lnTo>
                    <a:pt x="3775" y="649"/>
                  </a:lnTo>
                  <a:lnTo>
                    <a:pt x="3812" y="686"/>
                  </a:lnTo>
                  <a:lnTo>
                    <a:pt x="3848" y="725"/>
                  </a:lnTo>
                  <a:lnTo>
                    <a:pt x="3883" y="765"/>
                  </a:lnTo>
                  <a:lnTo>
                    <a:pt x="3917" y="805"/>
                  </a:lnTo>
                  <a:lnTo>
                    <a:pt x="3951" y="846"/>
                  </a:lnTo>
                  <a:lnTo>
                    <a:pt x="3983" y="889"/>
                  </a:lnTo>
                  <a:lnTo>
                    <a:pt x="4014" y="932"/>
                  </a:lnTo>
                  <a:lnTo>
                    <a:pt x="4045" y="975"/>
                  </a:lnTo>
                  <a:lnTo>
                    <a:pt x="4074" y="1020"/>
                  </a:lnTo>
                  <a:lnTo>
                    <a:pt x="4102" y="1065"/>
                  </a:lnTo>
                  <a:lnTo>
                    <a:pt x="4130" y="1111"/>
                  </a:lnTo>
                  <a:lnTo>
                    <a:pt x="4156" y="1157"/>
                  </a:lnTo>
                  <a:lnTo>
                    <a:pt x="4181" y="1205"/>
                  </a:lnTo>
                  <a:lnTo>
                    <a:pt x="4205" y="1253"/>
                  </a:lnTo>
                  <a:lnTo>
                    <a:pt x="4227" y="1302"/>
                  </a:lnTo>
                  <a:lnTo>
                    <a:pt x="4249" y="1351"/>
                  </a:lnTo>
                  <a:lnTo>
                    <a:pt x="4270" y="1401"/>
                  </a:lnTo>
                  <a:lnTo>
                    <a:pt x="4289" y="1451"/>
                  </a:lnTo>
                  <a:lnTo>
                    <a:pt x="4307" y="1502"/>
                  </a:lnTo>
                  <a:lnTo>
                    <a:pt x="4323" y="1554"/>
                  </a:lnTo>
                  <a:lnTo>
                    <a:pt x="4339" y="1606"/>
                  </a:lnTo>
                  <a:lnTo>
                    <a:pt x="4353" y="1660"/>
                  </a:lnTo>
                  <a:lnTo>
                    <a:pt x="4366" y="1713"/>
                  </a:lnTo>
                  <a:lnTo>
                    <a:pt x="4378" y="1766"/>
                  </a:lnTo>
                  <a:lnTo>
                    <a:pt x="4388" y="1820"/>
                  </a:lnTo>
                  <a:lnTo>
                    <a:pt x="4397" y="1875"/>
                  </a:lnTo>
                  <a:lnTo>
                    <a:pt x="4405" y="1930"/>
                  </a:lnTo>
                  <a:lnTo>
                    <a:pt x="4411" y="1985"/>
                  </a:lnTo>
                  <a:lnTo>
                    <a:pt x="4416" y="2042"/>
                  </a:lnTo>
                  <a:lnTo>
                    <a:pt x="4420" y="2098"/>
                  </a:lnTo>
                  <a:lnTo>
                    <a:pt x="4422" y="2155"/>
                  </a:lnTo>
                  <a:lnTo>
                    <a:pt x="4423" y="2212"/>
                  </a:lnTo>
                  <a:lnTo>
                    <a:pt x="4422" y="2270"/>
                  </a:lnTo>
                  <a:lnTo>
                    <a:pt x="4420" y="2326"/>
                  </a:lnTo>
                  <a:lnTo>
                    <a:pt x="4416" y="2382"/>
                  </a:lnTo>
                  <a:lnTo>
                    <a:pt x="4411" y="2438"/>
                  </a:lnTo>
                  <a:lnTo>
                    <a:pt x="4405" y="2494"/>
                  </a:lnTo>
                  <a:lnTo>
                    <a:pt x="4397" y="2548"/>
                  </a:lnTo>
                  <a:lnTo>
                    <a:pt x="4388" y="2604"/>
                  </a:lnTo>
                  <a:lnTo>
                    <a:pt x="4378" y="2658"/>
                  </a:lnTo>
                  <a:lnTo>
                    <a:pt x="4366" y="2711"/>
                  </a:lnTo>
                  <a:lnTo>
                    <a:pt x="4353" y="2764"/>
                  </a:lnTo>
                  <a:lnTo>
                    <a:pt x="4339" y="2818"/>
                  </a:lnTo>
                  <a:lnTo>
                    <a:pt x="4323" y="2870"/>
                  </a:lnTo>
                  <a:lnTo>
                    <a:pt x="4307" y="2921"/>
                  </a:lnTo>
                  <a:lnTo>
                    <a:pt x="4289" y="2972"/>
                  </a:lnTo>
                  <a:lnTo>
                    <a:pt x="4270" y="3023"/>
                  </a:lnTo>
                  <a:lnTo>
                    <a:pt x="4249" y="3073"/>
                  </a:lnTo>
                  <a:lnTo>
                    <a:pt x="4227" y="3122"/>
                  </a:lnTo>
                  <a:lnTo>
                    <a:pt x="4205" y="3171"/>
                  </a:lnTo>
                  <a:lnTo>
                    <a:pt x="4181" y="3219"/>
                  </a:lnTo>
                  <a:lnTo>
                    <a:pt x="4156" y="3267"/>
                  </a:lnTo>
                  <a:lnTo>
                    <a:pt x="4130" y="3313"/>
                  </a:lnTo>
                  <a:lnTo>
                    <a:pt x="4102" y="3359"/>
                  </a:lnTo>
                  <a:lnTo>
                    <a:pt x="4074" y="3404"/>
                  </a:lnTo>
                  <a:lnTo>
                    <a:pt x="4045" y="3449"/>
                  </a:lnTo>
                  <a:lnTo>
                    <a:pt x="4014" y="3492"/>
                  </a:lnTo>
                  <a:lnTo>
                    <a:pt x="3983" y="3535"/>
                  </a:lnTo>
                  <a:lnTo>
                    <a:pt x="3951" y="3578"/>
                  </a:lnTo>
                  <a:lnTo>
                    <a:pt x="3917" y="3619"/>
                  </a:lnTo>
                  <a:lnTo>
                    <a:pt x="3883" y="3660"/>
                  </a:lnTo>
                  <a:lnTo>
                    <a:pt x="3848" y="3699"/>
                  </a:lnTo>
                  <a:lnTo>
                    <a:pt x="3812" y="3738"/>
                  </a:lnTo>
                  <a:lnTo>
                    <a:pt x="3775" y="3776"/>
                  </a:lnTo>
                  <a:lnTo>
                    <a:pt x="3736" y="3813"/>
                  </a:lnTo>
                  <a:lnTo>
                    <a:pt x="3698" y="3849"/>
                  </a:lnTo>
                  <a:lnTo>
                    <a:pt x="3659" y="3884"/>
                  </a:lnTo>
                  <a:lnTo>
                    <a:pt x="3618" y="3919"/>
                  </a:lnTo>
                  <a:lnTo>
                    <a:pt x="3577" y="3952"/>
                  </a:lnTo>
                  <a:lnTo>
                    <a:pt x="3534" y="3984"/>
                  </a:lnTo>
                  <a:lnTo>
                    <a:pt x="3492" y="4016"/>
                  </a:lnTo>
                  <a:lnTo>
                    <a:pt x="3448" y="4046"/>
                  </a:lnTo>
                  <a:lnTo>
                    <a:pt x="3403" y="4076"/>
                  </a:lnTo>
                  <a:lnTo>
                    <a:pt x="3357" y="4103"/>
                  </a:lnTo>
                  <a:lnTo>
                    <a:pt x="3312" y="4131"/>
                  </a:lnTo>
                  <a:lnTo>
                    <a:pt x="3265" y="4157"/>
                  </a:lnTo>
                  <a:lnTo>
                    <a:pt x="3218" y="4182"/>
                  </a:lnTo>
                  <a:lnTo>
                    <a:pt x="3170" y="4206"/>
                  </a:lnTo>
                  <a:lnTo>
                    <a:pt x="3121" y="4229"/>
                  </a:lnTo>
                  <a:lnTo>
                    <a:pt x="3072" y="4250"/>
                  </a:lnTo>
                  <a:lnTo>
                    <a:pt x="3022" y="4270"/>
                  </a:lnTo>
                  <a:lnTo>
                    <a:pt x="2971" y="4290"/>
                  </a:lnTo>
                  <a:lnTo>
                    <a:pt x="2920" y="4308"/>
                  </a:lnTo>
                  <a:lnTo>
                    <a:pt x="2869" y="4325"/>
                  </a:lnTo>
                  <a:lnTo>
                    <a:pt x="2817" y="4340"/>
                  </a:lnTo>
                  <a:lnTo>
                    <a:pt x="2764" y="4355"/>
                  </a:lnTo>
                  <a:lnTo>
                    <a:pt x="2710" y="4367"/>
                  </a:lnTo>
                  <a:lnTo>
                    <a:pt x="2657" y="4379"/>
                  </a:lnTo>
                  <a:lnTo>
                    <a:pt x="2603" y="4390"/>
                  </a:lnTo>
                  <a:lnTo>
                    <a:pt x="2548" y="4398"/>
                  </a:lnTo>
                  <a:lnTo>
                    <a:pt x="2492" y="4406"/>
                  </a:lnTo>
                  <a:lnTo>
                    <a:pt x="2437" y="4412"/>
                  </a:lnTo>
                  <a:lnTo>
                    <a:pt x="2382" y="4417"/>
                  </a:lnTo>
                  <a:lnTo>
                    <a:pt x="2325" y="4421"/>
                  </a:lnTo>
                  <a:lnTo>
                    <a:pt x="2268" y="4423"/>
                  </a:lnTo>
                  <a:lnTo>
                    <a:pt x="2211" y="4424"/>
                  </a:lnTo>
                  <a:lnTo>
                    <a:pt x="2154" y="4423"/>
                  </a:lnTo>
                  <a:lnTo>
                    <a:pt x="2097" y="4421"/>
                  </a:lnTo>
                  <a:lnTo>
                    <a:pt x="2041" y="4417"/>
                  </a:lnTo>
                  <a:lnTo>
                    <a:pt x="1985" y="4412"/>
                  </a:lnTo>
                  <a:lnTo>
                    <a:pt x="1929" y="4406"/>
                  </a:lnTo>
                  <a:lnTo>
                    <a:pt x="1874" y="4398"/>
                  </a:lnTo>
                  <a:lnTo>
                    <a:pt x="1820" y="4390"/>
                  </a:lnTo>
                  <a:lnTo>
                    <a:pt x="1765" y="4379"/>
                  </a:lnTo>
                  <a:lnTo>
                    <a:pt x="1711" y="4367"/>
                  </a:lnTo>
                  <a:lnTo>
                    <a:pt x="1658" y="4355"/>
                  </a:lnTo>
                  <a:lnTo>
                    <a:pt x="1606" y="4340"/>
                  </a:lnTo>
                  <a:lnTo>
                    <a:pt x="1554" y="4325"/>
                  </a:lnTo>
                  <a:lnTo>
                    <a:pt x="1501" y="4308"/>
                  </a:lnTo>
                  <a:lnTo>
                    <a:pt x="1450" y="4290"/>
                  </a:lnTo>
                  <a:lnTo>
                    <a:pt x="1400" y="4270"/>
                  </a:lnTo>
                  <a:lnTo>
                    <a:pt x="1350" y="4250"/>
                  </a:lnTo>
                  <a:lnTo>
                    <a:pt x="1301" y="4229"/>
                  </a:lnTo>
                  <a:lnTo>
                    <a:pt x="1252" y="4206"/>
                  </a:lnTo>
                  <a:lnTo>
                    <a:pt x="1204" y="4182"/>
                  </a:lnTo>
                  <a:lnTo>
                    <a:pt x="1157" y="4157"/>
                  </a:lnTo>
                  <a:lnTo>
                    <a:pt x="1110" y="4131"/>
                  </a:lnTo>
                  <a:lnTo>
                    <a:pt x="1064" y="4103"/>
                  </a:lnTo>
                  <a:lnTo>
                    <a:pt x="1019" y="4076"/>
                  </a:lnTo>
                  <a:lnTo>
                    <a:pt x="975" y="4046"/>
                  </a:lnTo>
                  <a:lnTo>
                    <a:pt x="931" y="4016"/>
                  </a:lnTo>
                  <a:lnTo>
                    <a:pt x="887" y="3984"/>
                  </a:lnTo>
                  <a:lnTo>
                    <a:pt x="846" y="3952"/>
                  </a:lnTo>
                  <a:lnTo>
                    <a:pt x="804" y="3919"/>
                  </a:lnTo>
                  <a:lnTo>
                    <a:pt x="764" y="3884"/>
                  </a:lnTo>
                  <a:lnTo>
                    <a:pt x="725" y="3849"/>
                  </a:lnTo>
                  <a:lnTo>
                    <a:pt x="685" y="3813"/>
                  </a:lnTo>
                  <a:lnTo>
                    <a:pt x="647" y="3776"/>
                  </a:lnTo>
                  <a:lnTo>
                    <a:pt x="611" y="3738"/>
                  </a:lnTo>
                  <a:lnTo>
                    <a:pt x="574" y="3699"/>
                  </a:lnTo>
                  <a:lnTo>
                    <a:pt x="538" y="3660"/>
                  </a:lnTo>
                  <a:lnTo>
                    <a:pt x="504" y="3619"/>
                  </a:lnTo>
                  <a:lnTo>
                    <a:pt x="471" y="3578"/>
                  </a:lnTo>
                  <a:lnTo>
                    <a:pt x="439" y="3535"/>
                  </a:lnTo>
                  <a:lnTo>
                    <a:pt x="407" y="3492"/>
                  </a:lnTo>
                  <a:lnTo>
                    <a:pt x="378" y="3449"/>
                  </a:lnTo>
                  <a:lnTo>
                    <a:pt x="348" y="3404"/>
                  </a:lnTo>
                  <a:lnTo>
                    <a:pt x="320" y="3359"/>
                  </a:lnTo>
                  <a:lnTo>
                    <a:pt x="292" y="3313"/>
                  </a:lnTo>
                  <a:lnTo>
                    <a:pt x="267" y="3267"/>
                  </a:lnTo>
                  <a:lnTo>
                    <a:pt x="241" y="3219"/>
                  </a:lnTo>
                  <a:lnTo>
                    <a:pt x="218" y="3171"/>
                  </a:lnTo>
                  <a:lnTo>
                    <a:pt x="195" y="3122"/>
                  </a:lnTo>
                  <a:lnTo>
                    <a:pt x="173" y="3073"/>
                  </a:lnTo>
                  <a:lnTo>
                    <a:pt x="153" y="3023"/>
                  </a:lnTo>
                  <a:lnTo>
                    <a:pt x="134" y="2972"/>
                  </a:lnTo>
                  <a:lnTo>
                    <a:pt x="116" y="2921"/>
                  </a:lnTo>
                  <a:lnTo>
                    <a:pt x="99" y="2870"/>
                  </a:lnTo>
                  <a:lnTo>
                    <a:pt x="84" y="2818"/>
                  </a:lnTo>
                  <a:lnTo>
                    <a:pt x="69" y="2764"/>
                  </a:lnTo>
                  <a:lnTo>
                    <a:pt x="56" y="2711"/>
                  </a:lnTo>
                  <a:lnTo>
                    <a:pt x="44" y="2658"/>
                  </a:lnTo>
                  <a:lnTo>
                    <a:pt x="34" y="2604"/>
                  </a:lnTo>
                  <a:lnTo>
                    <a:pt x="25" y="2548"/>
                  </a:lnTo>
                  <a:lnTo>
                    <a:pt x="17" y="2494"/>
                  </a:lnTo>
                  <a:lnTo>
                    <a:pt x="10" y="2438"/>
                  </a:lnTo>
                  <a:lnTo>
                    <a:pt x="6" y="2382"/>
                  </a:lnTo>
                  <a:lnTo>
                    <a:pt x="2" y="2326"/>
                  </a:lnTo>
                  <a:lnTo>
                    <a:pt x="0" y="2270"/>
                  </a:lnTo>
                  <a:lnTo>
                    <a:pt x="0" y="2212"/>
                  </a:lnTo>
                  <a:lnTo>
                    <a:pt x="0" y="2155"/>
                  </a:lnTo>
                  <a:lnTo>
                    <a:pt x="2" y="2098"/>
                  </a:lnTo>
                  <a:lnTo>
                    <a:pt x="6" y="2042"/>
                  </a:lnTo>
                  <a:lnTo>
                    <a:pt x="10" y="1985"/>
                  </a:lnTo>
                  <a:lnTo>
                    <a:pt x="17" y="1930"/>
                  </a:lnTo>
                  <a:lnTo>
                    <a:pt x="25" y="1875"/>
                  </a:lnTo>
                  <a:lnTo>
                    <a:pt x="34" y="1820"/>
                  </a:lnTo>
                  <a:lnTo>
                    <a:pt x="44" y="1766"/>
                  </a:lnTo>
                  <a:lnTo>
                    <a:pt x="56" y="1713"/>
                  </a:lnTo>
                  <a:lnTo>
                    <a:pt x="69" y="1660"/>
                  </a:lnTo>
                  <a:lnTo>
                    <a:pt x="84" y="1606"/>
                  </a:lnTo>
                  <a:lnTo>
                    <a:pt x="99" y="1554"/>
                  </a:lnTo>
                  <a:lnTo>
                    <a:pt x="116" y="1502"/>
                  </a:lnTo>
                  <a:lnTo>
                    <a:pt x="134" y="1451"/>
                  </a:lnTo>
                  <a:lnTo>
                    <a:pt x="153" y="1401"/>
                  </a:lnTo>
                  <a:lnTo>
                    <a:pt x="173" y="1351"/>
                  </a:lnTo>
                  <a:lnTo>
                    <a:pt x="195" y="1302"/>
                  </a:lnTo>
                  <a:lnTo>
                    <a:pt x="218" y="1253"/>
                  </a:lnTo>
                  <a:lnTo>
                    <a:pt x="241" y="1205"/>
                  </a:lnTo>
                  <a:lnTo>
                    <a:pt x="267" y="1157"/>
                  </a:lnTo>
                  <a:lnTo>
                    <a:pt x="292" y="1111"/>
                  </a:lnTo>
                  <a:lnTo>
                    <a:pt x="320" y="1065"/>
                  </a:lnTo>
                  <a:lnTo>
                    <a:pt x="348" y="1020"/>
                  </a:lnTo>
                  <a:lnTo>
                    <a:pt x="378" y="975"/>
                  </a:lnTo>
                  <a:lnTo>
                    <a:pt x="407" y="932"/>
                  </a:lnTo>
                  <a:lnTo>
                    <a:pt x="439" y="889"/>
                  </a:lnTo>
                  <a:lnTo>
                    <a:pt x="471" y="846"/>
                  </a:lnTo>
                  <a:lnTo>
                    <a:pt x="504" y="805"/>
                  </a:lnTo>
                  <a:lnTo>
                    <a:pt x="538" y="765"/>
                  </a:lnTo>
                  <a:lnTo>
                    <a:pt x="574" y="725"/>
                  </a:lnTo>
                  <a:lnTo>
                    <a:pt x="611" y="686"/>
                  </a:lnTo>
                  <a:lnTo>
                    <a:pt x="647" y="649"/>
                  </a:lnTo>
                  <a:lnTo>
                    <a:pt x="685" y="611"/>
                  </a:lnTo>
                  <a:lnTo>
                    <a:pt x="725" y="575"/>
                  </a:lnTo>
                  <a:lnTo>
                    <a:pt x="764" y="540"/>
                  </a:lnTo>
                  <a:lnTo>
                    <a:pt x="804" y="505"/>
                  </a:lnTo>
                  <a:lnTo>
                    <a:pt x="846" y="472"/>
                  </a:lnTo>
                  <a:lnTo>
                    <a:pt x="887" y="440"/>
                  </a:lnTo>
                  <a:lnTo>
                    <a:pt x="931" y="408"/>
                  </a:lnTo>
                  <a:lnTo>
                    <a:pt x="975" y="378"/>
                  </a:lnTo>
                  <a:lnTo>
                    <a:pt x="1019" y="348"/>
                  </a:lnTo>
                  <a:lnTo>
                    <a:pt x="1064" y="321"/>
                  </a:lnTo>
                  <a:lnTo>
                    <a:pt x="1110" y="293"/>
                  </a:lnTo>
                  <a:lnTo>
                    <a:pt x="1157" y="267"/>
                  </a:lnTo>
                  <a:lnTo>
                    <a:pt x="1204" y="242"/>
                  </a:lnTo>
                  <a:lnTo>
                    <a:pt x="1252" y="219"/>
                  </a:lnTo>
                  <a:lnTo>
                    <a:pt x="1301" y="195"/>
                  </a:lnTo>
                  <a:lnTo>
                    <a:pt x="1350" y="174"/>
                  </a:lnTo>
                  <a:lnTo>
                    <a:pt x="1400" y="154"/>
                  </a:lnTo>
                  <a:lnTo>
                    <a:pt x="1450" y="134"/>
                  </a:lnTo>
                  <a:lnTo>
                    <a:pt x="1501" y="116"/>
                  </a:lnTo>
                  <a:lnTo>
                    <a:pt x="1554" y="99"/>
                  </a:lnTo>
                  <a:lnTo>
                    <a:pt x="1606" y="84"/>
                  </a:lnTo>
                  <a:lnTo>
                    <a:pt x="1658" y="70"/>
                  </a:lnTo>
                  <a:lnTo>
                    <a:pt x="1711" y="57"/>
                  </a:lnTo>
                  <a:lnTo>
                    <a:pt x="1765" y="45"/>
                  </a:lnTo>
                  <a:lnTo>
                    <a:pt x="1820" y="34"/>
                  </a:lnTo>
                  <a:lnTo>
                    <a:pt x="1874" y="26"/>
                  </a:lnTo>
                  <a:lnTo>
                    <a:pt x="1929" y="18"/>
                  </a:lnTo>
                  <a:lnTo>
                    <a:pt x="1985" y="12"/>
                  </a:lnTo>
                  <a:lnTo>
                    <a:pt x="2041" y="7"/>
                  </a:lnTo>
                  <a:lnTo>
                    <a:pt x="2097" y="4"/>
                  </a:lnTo>
                  <a:lnTo>
                    <a:pt x="2154" y="1"/>
                  </a:lnTo>
                  <a:lnTo>
                    <a:pt x="2211" y="0"/>
                  </a:lnTo>
                  <a:close/>
                  <a:moveTo>
                    <a:pt x="1730" y="2519"/>
                  </a:moveTo>
                  <a:lnTo>
                    <a:pt x="1730" y="2519"/>
                  </a:lnTo>
                  <a:lnTo>
                    <a:pt x="1753" y="2453"/>
                  </a:lnTo>
                  <a:lnTo>
                    <a:pt x="1776" y="2389"/>
                  </a:lnTo>
                  <a:lnTo>
                    <a:pt x="1802" y="2327"/>
                  </a:lnTo>
                  <a:lnTo>
                    <a:pt x="1814" y="2297"/>
                  </a:lnTo>
                  <a:lnTo>
                    <a:pt x="1828" y="2267"/>
                  </a:lnTo>
                  <a:lnTo>
                    <a:pt x="1843" y="2238"/>
                  </a:lnTo>
                  <a:lnTo>
                    <a:pt x="1858" y="2210"/>
                  </a:lnTo>
                  <a:lnTo>
                    <a:pt x="1874" y="2181"/>
                  </a:lnTo>
                  <a:lnTo>
                    <a:pt x="1890" y="2153"/>
                  </a:lnTo>
                  <a:lnTo>
                    <a:pt x="1907" y="2126"/>
                  </a:lnTo>
                  <a:lnTo>
                    <a:pt x="1924" y="2099"/>
                  </a:lnTo>
                  <a:lnTo>
                    <a:pt x="1942" y="2073"/>
                  </a:lnTo>
                  <a:lnTo>
                    <a:pt x="1961" y="2047"/>
                  </a:lnTo>
                  <a:lnTo>
                    <a:pt x="1981" y="2022"/>
                  </a:lnTo>
                  <a:lnTo>
                    <a:pt x="2002" y="1996"/>
                  </a:lnTo>
                  <a:lnTo>
                    <a:pt x="2023" y="1971"/>
                  </a:lnTo>
                  <a:lnTo>
                    <a:pt x="2045" y="1947"/>
                  </a:lnTo>
                  <a:lnTo>
                    <a:pt x="2069" y="1923"/>
                  </a:lnTo>
                  <a:lnTo>
                    <a:pt x="2093" y="1899"/>
                  </a:lnTo>
                  <a:lnTo>
                    <a:pt x="2118" y="1875"/>
                  </a:lnTo>
                  <a:lnTo>
                    <a:pt x="2144" y="1852"/>
                  </a:lnTo>
                  <a:lnTo>
                    <a:pt x="2171" y="1829"/>
                  </a:lnTo>
                  <a:lnTo>
                    <a:pt x="2198" y="1807"/>
                  </a:lnTo>
                  <a:lnTo>
                    <a:pt x="2228" y="1784"/>
                  </a:lnTo>
                  <a:lnTo>
                    <a:pt x="2258" y="1762"/>
                  </a:lnTo>
                  <a:lnTo>
                    <a:pt x="2290" y="1739"/>
                  </a:lnTo>
                  <a:lnTo>
                    <a:pt x="2322" y="1718"/>
                  </a:lnTo>
                  <a:lnTo>
                    <a:pt x="2356" y="1696"/>
                  </a:lnTo>
                  <a:lnTo>
                    <a:pt x="2391" y="1675"/>
                  </a:lnTo>
                  <a:lnTo>
                    <a:pt x="2372" y="1669"/>
                  </a:lnTo>
                  <a:lnTo>
                    <a:pt x="2353" y="1665"/>
                  </a:lnTo>
                  <a:lnTo>
                    <a:pt x="2334" y="1662"/>
                  </a:lnTo>
                  <a:lnTo>
                    <a:pt x="2314" y="1660"/>
                  </a:lnTo>
                  <a:lnTo>
                    <a:pt x="2295" y="1658"/>
                  </a:lnTo>
                  <a:lnTo>
                    <a:pt x="2276" y="1656"/>
                  </a:lnTo>
                  <a:lnTo>
                    <a:pt x="2256" y="1655"/>
                  </a:lnTo>
                  <a:lnTo>
                    <a:pt x="2237" y="1656"/>
                  </a:lnTo>
                  <a:lnTo>
                    <a:pt x="2218" y="1658"/>
                  </a:lnTo>
                  <a:lnTo>
                    <a:pt x="2198" y="1659"/>
                  </a:lnTo>
                  <a:lnTo>
                    <a:pt x="2180" y="1662"/>
                  </a:lnTo>
                  <a:lnTo>
                    <a:pt x="2161" y="1665"/>
                  </a:lnTo>
                  <a:lnTo>
                    <a:pt x="2142" y="1669"/>
                  </a:lnTo>
                  <a:lnTo>
                    <a:pt x="2124" y="1673"/>
                  </a:lnTo>
                  <a:lnTo>
                    <a:pt x="2105" y="1679"/>
                  </a:lnTo>
                  <a:lnTo>
                    <a:pt x="2087" y="1684"/>
                  </a:lnTo>
                  <a:lnTo>
                    <a:pt x="2069" y="1692"/>
                  </a:lnTo>
                  <a:lnTo>
                    <a:pt x="2051" y="1698"/>
                  </a:lnTo>
                  <a:lnTo>
                    <a:pt x="2032" y="1706"/>
                  </a:lnTo>
                  <a:lnTo>
                    <a:pt x="2015" y="1715"/>
                  </a:lnTo>
                  <a:lnTo>
                    <a:pt x="1997" y="1723"/>
                  </a:lnTo>
                  <a:lnTo>
                    <a:pt x="1980" y="1733"/>
                  </a:lnTo>
                  <a:lnTo>
                    <a:pt x="1947" y="1754"/>
                  </a:lnTo>
                  <a:lnTo>
                    <a:pt x="1915" y="1778"/>
                  </a:lnTo>
                  <a:lnTo>
                    <a:pt x="1885" y="1802"/>
                  </a:lnTo>
                  <a:lnTo>
                    <a:pt x="1856" y="1830"/>
                  </a:lnTo>
                  <a:lnTo>
                    <a:pt x="1842" y="1845"/>
                  </a:lnTo>
                  <a:lnTo>
                    <a:pt x="1828" y="1860"/>
                  </a:lnTo>
                  <a:lnTo>
                    <a:pt x="1815" y="1875"/>
                  </a:lnTo>
                  <a:lnTo>
                    <a:pt x="1803" y="1891"/>
                  </a:lnTo>
                  <a:lnTo>
                    <a:pt x="1791" y="1907"/>
                  </a:lnTo>
                  <a:lnTo>
                    <a:pt x="1779" y="1924"/>
                  </a:lnTo>
                  <a:lnTo>
                    <a:pt x="1769" y="1941"/>
                  </a:lnTo>
                  <a:lnTo>
                    <a:pt x="1758" y="1958"/>
                  </a:lnTo>
                  <a:lnTo>
                    <a:pt x="1748" y="1976"/>
                  </a:lnTo>
                  <a:lnTo>
                    <a:pt x="1739" y="1994"/>
                  </a:lnTo>
                  <a:lnTo>
                    <a:pt x="1730" y="2013"/>
                  </a:lnTo>
                  <a:lnTo>
                    <a:pt x="1722" y="2032"/>
                  </a:lnTo>
                  <a:lnTo>
                    <a:pt x="1714" y="2051"/>
                  </a:lnTo>
                  <a:lnTo>
                    <a:pt x="1708" y="2070"/>
                  </a:lnTo>
                  <a:lnTo>
                    <a:pt x="1701" y="2091"/>
                  </a:lnTo>
                  <a:lnTo>
                    <a:pt x="1695" y="2111"/>
                  </a:lnTo>
                  <a:lnTo>
                    <a:pt x="1691" y="2132"/>
                  </a:lnTo>
                  <a:lnTo>
                    <a:pt x="1687" y="2152"/>
                  </a:lnTo>
                  <a:lnTo>
                    <a:pt x="1683" y="2174"/>
                  </a:lnTo>
                  <a:lnTo>
                    <a:pt x="1680" y="2195"/>
                  </a:lnTo>
                  <a:lnTo>
                    <a:pt x="1678" y="2217"/>
                  </a:lnTo>
                  <a:lnTo>
                    <a:pt x="1677" y="2240"/>
                  </a:lnTo>
                  <a:lnTo>
                    <a:pt x="1677" y="2261"/>
                  </a:lnTo>
                  <a:lnTo>
                    <a:pt x="1677" y="2284"/>
                  </a:lnTo>
                  <a:lnTo>
                    <a:pt x="1679" y="2307"/>
                  </a:lnTo>
                  <a:lnTo>
                    <a:pt x="1680" y="2329"/>
                  </a:lnTo>
                  <a:lnTo>
                    <a:pt x="1683" y="2353"/>
                  </a:lnTo>
                  <a:lnTo>
                    <a:pt x="1688" y="2376"/>
                  </a:lnTo>
                  <a:lnTo>
                    <a:pt x="1692" y="2399"/>
                  </a:lnTo>
                  <a:lnTo>
                    <a:pt x="1698" y="2423"/>
                  </a:lnTo>
                  <a:lnTo>
                    <a:pt x="1705" y="2446"/>
                  </a:lnTo>
                  <a:lnTo>
                    <a:pt x="1712" y="2471"/>
                  </a:lnTo>
                  <a:lnTo>
                    <a:pt x="1721" y="2494"/>
                  </a:lnTo>
                  <a:lnTo>
                    <a:pt x="1730" y="2519"/>
                  </a:lnTo>
                  <a:close/>
                  <a:moveTo>
                    <a:pt x="2609" y="4676"/>
                  </a:moveTo>
                  <a:lnTo>
                    <a:pt x="2609" y="5036"/>
                  </a:lnTo>
                  <a:lnTo>
                    <a:pt x="3991" y="5281"/>
                  </a:lnTo>
                  <a:lnTo>
                    <a:pt x="3991" y="6016"/>
                  </a:lnTo>
                  <a:lnTo>
                    <a:pt x="501" y="6016"/>
                  </a:lnTo>
                  <a:lnTo>
                    <a:pt x="501" y="5281"/>
                  </a:lnTo>
                  <a:lnTo>
                    <a:pt x="1813" y="5036"/>
                  </a:lnTo>
                  <a:lnTo>
                    <a:pt x="1813" y="4676"/>
                  </a:lnTo>
                  <a:lnTo>
                    <a:pt x="1861" y="4686"/>
                  </a:lnTo>
                  <a:lnTo>
                    <a:pt x="1910" y="4695"/>
                  </a:lnTo>
                  <a:lnTo>
                    <a:pt x="1959" y="4703"/>
                  </a:lnTo>
                  <a:lnTo>
                    <a:pt x="2009" y="4709"/>
                  </a:lnTo>
                  <a:lnTo>
                    <a:pt x="2059" y="4713"/>
                  </a:lnTo>
                  <a:lnTo>
                    <a:pt x="2109" y="4717"/>
                  </a:lnTo>
                  <a:lnTo>
                    <a:pt x="2160" y="4720"/>
                  </a:lnTo>
                  <a:lnTo>
                    <a:pt x="2211" y="4720"/>
                  </a:lnTo>
                  <a:lnTo>
                    <a:pt x="2262" y="4720"/>
                  </a:lnTo>
                  <a:lnTo>
                    <a:pt x="2312" y="4717"/>
                  </a:lnTo>
                  <a:lnTo>
                    <a:pt x="2363" y="4713"/>
                  </a:lnTo>
                  <a:lnTo>
                    <a:pt x="2413" y="4709"/>
                  </a:lnTo>
                  <a:lnTo>
                    <a:pt x="2462" y="4703"/>
                  </a:lnTo>
                  <a:lnTo>
                    <a:pt x="2511" y="4695"/>
                  </a:lnTo>
                  <a:lnTo>
                    <a:pt x="2560" y="4686"/>
                  </a:lnTo>
                  <a:lnTo>
                    <a:pt x="2609" y="4676"/>
                  </a:lnTo>
                  <a:close/>
                  <a:moveTo>
                    <a:pt x="2211" y="1201"/>
                  </a:moveTo>
                  <a:lnTo>
                    <a:pt x="2211" y="1201"/>
                  </a:lnTo>
                  <a:lnTo>
                    <a:pt x="2185" y="1201"/>
                  </a:lnTo>
                  <a:lnTo>
                    <a:pt x="2159" y="1202"/>
                  </a:lnTo>
                  <a:lnTo>
                    <a:pt x="2134" y="1204"/>
                  </a:lnTo>
                  <a:lnTo>
                    <a:pt x="2108" y="1206"/>
                  </a:lnTo>
                  <a:lnTo>
                    <a:pt x="2082" y="1209"/>
                  </a:lnTo>
                  <a:lnTo>
                    <a:pt x="2057" y="1213"/>
                  </a:lnTo>
                  <a:lnTo>
                    <a:pt x="2007" y="1221"/>
                  </a:lnTo>
                  <a:lnTo>
                    <a:pt x="1958" y="1233"/>
                  </a:lnTo>
                  <a:lnTo>
                    <a:pt x="1910" y="1247"/>
                  </a:lnTo>
                  <a:lnTo>
                    <a:pt x="1863" y="1263"/>
                  </a:lnTo>
                  <a:lnTo>
                    <a:pt x="1817" y="1281"/>
                  </a:lnTo>
                  <a:lnTo>
                    <a:pt x="1773" y="1301"/>
                  </a:lnTo>
                  <a:lnTo>
                    <a:pt x="1729" y="1323"/>
                  </a:lnTo>
                  <a:lnTo>
                    <a:pt x="1687" y="1347"/>
                  </a:lnTo>
                  <a:lnTo>
                    <a:pt x="1646" y="1373"/>
                  </a:lnTo>
                  <a:lnTo>
                    <a:pt x="1606" y="1402"/>
                  </a:lnTo>
                  <a:lnTo>
                    <a:pt x="1567" y="1432"/>
                  </a:lnTo>
                  <a:lnTo>
                    <a:pt x="1531" y="1464"/>
                  </a:lnTo>
                  <a:lnTo>
                    <a:pt x="1496" y="1497"/>
                  </a:lnTo>
                  <a:lnTo>
                    <a:pt x="1463" y="1532"/>
                  </a:lnTo>
                  <a:lnTo>
                    <a:pt x="1431" y="1569"/>
                  </a:lnTo>
                  <a:lnTo>
                    <a:pt x="1400" y="1607"/>
                  </a:lnTo>
                  <a:lnTo>
                    <a:pt x="1373" y="1647"/>
                  </a:lnTo>
                  <a:lnTo>
                    <a:pt x="1346" y="1687"/>
                  </a:lnTo>
                  <a:lnTo>
                    <a:pt x="1322" y="1730"/>
                  </a:lnTo>
                  <a:lnTo>
                    <a:pt x="1299" y="1774"/>
                  </a:lnTo>
                  <a:lnTo>
                    <a:pt x="1279" y="1818"/>
                  </a:lnTo>
                  <a:lnTo>
                    <a:pt x="1261" y="1864"/>
                  </a:lnTo>
                  <a:lnTo>
                    <a:pt x="1245" y="1911"/>
                  </a:lnTo>
                  <a:lnTo>
                    <a:pt x="1232" y="1960"/>
                  </a:lnTo>
                  <a:lnTo>
                    <a:pt x="1220" y="2009"/>
                  </a:lnTo>
                  <a:lnTo>
                    <a:pt x="1212" y="2058"/>
                  </a:lnTo>
                  <a:lnTo>
                    <a:pt x="1208" y="2083"/>
                  </a:lnTo>
                  <a:lnTo>
                    <a:pt x="1206" y="2109"/>
                  </a:lnTo>
                  <a:lnTo>
                    <a:pt x="1202" y="2134"/>
                  </a:lnTo>
                  <a:lnTo>
                    <a:pt x="1201" y="2160"/>
                  </a:lnTo>
                  <a:lnTo>
                    <a:pt x="1200" y="2185"/>
                  </a:lnTo>
                  <a:lnTo>
                    <a:pt x="1200" y="2212"/>
                  </a:lnTo>
                  <a:lnTo>
                    <a:pt x="1200" y="2238"/>
                  </a:lnTo>
                  <a:lnTo>
                    <a:pt x="1201" y="2264"/>
                  </a:lnTo>
                  <a:lnTo>
                    <a:pt x="1202" y="2290"/>
                  </a:lnTo>
                  <a:lnTo>
                    <a:pt x="1206" y="2315"/>
                  </a:lnTo>
                  <a:lnTo>
                    <a:pt x="1208" y="2341"/>
                  </a:lnTo>
                  <a:lnTo>
                    <a:pt x="1212" y="2366"/>
                  </a:lnTo>
                  <a:lnTo>
                    <a:pt x="1220" y="2415"/>
                  </a:lnTo>
                  <a:lnTo>
                    <a:pt x="1232" y="2464"/>
                  </a:lnTo>
                  <a:lnTo>
                    <a:pt x="1245" y="2512"/>
                  </a:lnTo>
                  <a:lnTo>
                    <a:pt x="1261" y="2560"/>
                  </a:lnTo>
                  <a:lnTo>
                    <a:pt x="1279" y="2606"/>
                  </a:lnTo>
                  <a:lnTo>
                    <a:pt x="1299" y="2651"/>
                  </a:lnTo>
                  <a:lnTo>
                    <a:pt x="1322" y="2694"/>
                  </a:lnTo>
                  <a:lnTo>
                    <a:pt x="1346" y="2737"/>
                  </a:lnTo>
                  <a:lnTo>
                    <a:pt x="1373" y="2777"/>
                  </a:lnTo>
                  <a:lnTo>
                    <a:pt x="1400" y="2817"/>
                  </a:lnTo>
                  <a:lnTo>
                    <a:pt x="1431" y="2855"/>
                  </a:lnTo>
                  <a:lnTo>
                    <a:pt x="1463" y="2892"/>
                  </a:lnTo>
                  <a:lnTo>
                    <a:pt x="1496" y="2927"/>
                  </a:lnTo>
                  <a:lnTo>
                    <a:pt x="1531" y="2960"/>
                  </a:lnTo>
                  <a:lnTo>
                    <a:pt x="1567" y="2992"/>
                  </a:lnTo>
                  <a:lnTo>
                    <a:pt x="1606" y="3022"/>
                  </a:lnTo>
                  <a:lnTo>
                    <a:pt x="1646" y="3051"/>
                  </a:lnTo>
                  <a:lnTo>
                    <a:pt x="1687" y="3077"/>
                  </a:lnTo>
                  <a:lnTo>
                    <a:pt x="1729" y="3101"/>
                  </a:lnTo>
                  <a:lnTo>
                    <a:pt x="1773" y="3123"/>
                  </a:lnTo>
                  <a:lnTo>
                    <a:pt x="1817" y="3143"/>
                  </a:lnTo>
                  <a:lnTo>
                    <a:pt x="1863" y="3161"/>
                  </a:lnTo>
                  <a:lnTo>
                    <a:pt x="1910" y="3177"/>
                  </a:lnTo>
                  <a:lnTo>
                    <a:pt x="1958" y="3191"/>
                  </a:lnTo>
                  <a:lnTo>
                    <a:pt x="2007" y="3203"/>
                  </a:lnTo>
                  <a:lnTo>
                    <a:pt x="2057" y="3211"/>
                  </a:lnTo>
                  <a:lnTo>
                    <a:pt x="2082" y="3215"/>
                  </a:lnTo>
                  <a:lnTo>
                    <a:pt x="2108" y="3218"/>
                  </a:lnTo>
                  <a:lnTo>
                    <a:pt x="2134" y="3220"/>
                  </a:lnTo>
                  <a:lnTo>
                    <a:pt x="2159" y="3222"/>
                  </a:lnTo>
                  <a:lnTo>
                    <a:pt x="2185" y="3223"/>
                  </a:lnTo>
                  <a:lnTo>
                    <a:pt x="2211" y="3223"/>
                  </a:lnTo>
                  <a:lnTo>
                    <a:pt x="2237" y="3223"/>
                  </a:lnTo>
                  <a:lnTo>
                    <a:pt x="2263" y="3222"/>
                  </a:lnTo>
                  <a:lnTo>
                    <a:pt x="2289" y="3220"/>
                  </a:lnTo>
                  <a:lnTo>
                    <a:pt x="2314" y="3218"/>
                  </a:lnTo>
                  <a:lnTo>
                    <a:pt x="2340" y="3215"/>
                  </a:lnTo>
                  <a:lnTo>
                    <a:pt x="2365" y="3211"/>
                  </a:lnTo>
                  <a:lnTo>
                    <a:pt x="2415" y="3203"/>
                  </a:lnTo>
                  <a:lnTo>
                    <a:pt x="2463" y="3191"/>
                  </a:lnTo>
                  <a:lnTo>
                    <a:pt x="2511" y="3177"/>
                  </a:lnTo>
                  <a:lnTo>
                    <a:pt x="2558" y="3161"/>
                  </a:lnTo>
                  <a:lnTo>
                    <a:pt x="2605" y="3143"/>
                  </a:lnTo>
                  <a:lnTo>
                    <a:pt x="2650" y="3123"/>
                  </a:lnTo>
                  <a:lnTo>
                    <a:pt x="2693" y="3101"/>
                  </a:lnTo>
                  <a:lnTo>
                    <a:pt x="2735" y="3077"/>
                  </a:lnTo>
                  <a:lnTo>
                    <a:pt x="2776" y="3051"/>
                  </a:lnTo>
                  <a:lnTo>
                    <a:pt x="2816" y="3022"/>
                  </a:lnTo>
                  <a:lnTo>
                    <a:pt x="2854" y="2992"/>
                  </a:lnTo>
                  <a:lnTo>
                    <a:pt x="2891" y="2960"/>
                  </a:lnTo>
                  <a:lnTo>
                    <a:pt x="2926" y="2927"/>
                  </a:lnTo>
                  <a:lnTo>
                    <a:pt x="2959" y="2892"/>
                  </a:lnTo>
                  <a:lnTo>
                    <a:pt x="2991" y="2855"/>
                  </a:lnTo>
                  <a:lnTo>
                    <a:pt x="3021" y="2817"/>
                  </a:lnTo>
                  <a:lnTo>
                    <a:pt x="3050" y="2777"/>
                  </a:lnTo>
                  <a:lnTo>
                    <a:pt x="3075" y="2737"/>
                  </a:lnTo>
                  <a:lnTo>
                    <a:pt x="3100" y="2694"/>
                  </a:lnTo>
                  <a:lnTo>
                    <a:pt x="3122" y="2651"/>
                  </a:lnTo>
                  <a:lnTo>
                    <a:pt x="3142" y="2606"/>
                  </a:lnTo>
                  <a:lnTo>
                    <a:pt x="3161" y="2560"/>
                  </a:lnTo>
                  <a:lnTo>
                    <a:pt x="3177" y="2512"/>
                  </a:lnTo>
                  <a:lnTo>
                    <a:pt x="3190" y="2464"/>
                  </a:lnTo>
                  <a:lnTo>
                    <a:pt x="3202" y="2415"/>
                  </a:lnTo>
                  <a:lnTo>
                    <a:pt x="3211" y="2366"/>
                  </a:lnTo>
                  <a:lnTo>
                    <a:pt x="3214" y="2341"/>
                  </a:lnTo>
                  <a:lnTo>
                    <a:pt x="3217" y="2315"/>
                  </a:lnTo>
                  <a:lnTo>
                    <a:pt x="3219" y="2290"/>
                  </a:lnTo>
                  <a:lnTo>
                    <a:pt x="3221" y="2264"/>
                  </a:lnTo>
                  <a:lnTo>
                    <a:pt x="3221" y="2238"/>
                  </a:lnTo>
                  <a:lnTo>
                    <a:pt x="3222" y="2212"/>
                  </a:lnTo>
                  <a:lnTo>
                    <a:pt x="3221" y="2185"/>
                  </a:lnTo>
                  <a:lnTo>
                    <a:pt x="3221" y="2160"/>
                  </a:lnTo>
                  <a:lnTo>
                    <a:pt x="3219" y="2134"/>
                  </a:lnTo>
                  <a:lnTo>
                    <a:pt x="3217" y="2109"/>
                  </a:lnTo>
                  <a:lnTo>
                    <a:pt x="3214" y="2083"/>
                  </a:lnTo>
                  <a:lnTo>
                    <a:pt x="3211" y="2058"/>
                  </a:lnTo>
                  <a:lnTo>
                    <a:pt x="3202" y="2009"/>
                  </a:lnTo>
                  <a:lnTo>
                    <a:pt x="3190" y="1960"/>
                  </a:lnTo>
                  <a:lnTo>
                    <a:pt x="3177" y="1911"/>
                  </a:lnTo>
                  <a:lnTo>
                    <a:pt x="3161" y="1864"/>
                  </a:lnTo>
                  <a:lnTo>
                    <a:pt x="3142" y="1818"/>
                  </a:lnTo>
                  <a:lnTo>
                    <a:pt x="3122" y="1774"/>
                  </a:lnTo>
                  <a:lnTo>
                    <a:pt x="3100" y="1730"/>
                  </a:lnTo>
                  <a:lnTo>
                    <a:pt x="3075" y="1687"/>
                  </a:lnTo>
                  <a:lnTo>
                    <a:pt x="3050" y="1647"/>
                  </a:lnTo>
                  <a:lnTo>
                    <a:pt x="3021" y="1607"/>
                  </a:lnTo>
                  <a:lnTo>
                    <a:pt x="2991" y="1569"/>
                  </a:lnTo>
                  <a:lnTo>
                    <a:pt x="2959" y="1532"/>
                  </a:lnTo>
                  <a:lnTo>
                    <a:pt x="2926" y="1497"/>
                  </a:lnTo>
                  <a:lnTo>
                    <a:pt x="2891" y="1464"/>
                  </a:lnTo>
                  <a:lnTo>
                    <a:pt x="2854" y="1432"/>
                  </a:lnTo>
                  <a:lnTo>
                    <a:pt x="2816" y="1402"/>
                  </a:lnTo>
                  <a:lnTo>
                    <a:pt x="2776" y="1373"/>
                  </a:lnTo>
                  <a:lnTo>
                    <a:pt x="2735" y="1347"/>
                  </a:lnTo>
                  <a:lnTo>
                    <a:pt x="2693" y="1323"/>
                  </a:lnTo>
                  <a:lnTo>
                    <a:pt x="2650" y="1301"/>
                  </a:lnTo>
                  <a:lnTo>
                    <a:pt x="2605" y="1281"/>
                  </a:lnTo>
                  <a:lnTo>
                    <a:pt x="2558" y="1263"/>
                  </a:lnTo>
                  <a:lnTo>
                    <a:pt x="2511" y="1247"/>
                  </a:lnTo>
                  <a:lnTo>
                    <a:pt x="2463" y="1233"/>
                  </a:lnTo>
                  <a:lnTo>
                    <a:pt x="2415" y="1221"/>
                  </a:lnTo>
                  <a:lnTo>
                    <a:pt x="2365" y="1213"/>
                  </a:lnTo>
                  <a:lnTo>
                    <a:pt x="2340" y="1209"/>
                  </a:lnTo>
                  <a:lnTo>
                    <a:pt x="2314" y="1206"/>
                  </a:lnTo>
                  <a:lnTo>
                    <a:pt x="2289" y="1204"/>
                  </a:lnTo>
                  <a:lnTo>
                    <a:pt x="2263" y="1202"/>
                  </a:lnTo>
                  <a:lnTo>
                    <a:pt x="2237" y="1201"/>
                  </a:lnTo>
                  <a:lnTo>
                    <a:pt x="2211" y="1201"/>
                  </a:lnTo>
                  <a:close/>
                  <a:moveTo>
                    <a:pt x="2706" y="1717"/>
                  </a:moveTo>
                  <a:lnTo>
                    <a:pt x="2706" y="1717"/>
                  </a:lnTo>
                  <a:lnTo>
                    <a:pt x="2682" y="1694"/>
                  </a:lnTo>
                  <a:lnTo>
                    <a:pt x="2656" y="1672"/>
                  </a:lnTo>
                  <a:lnTo>
                    <a:pt x="2630" y="1651"/>
                  </a:lnTo>
                  <a:lnTo>
                    <a:pt x="2602" y="1632"/>
                  </a:lnTo>
                  <a:lnTo>
                    <a:pt x="2574" y="1614"/>
                  </a:lnTo>
                  <a:lnTo>
                    <a:pt x="2544" y="1597"/>
                  </a:lnTo>
                  <a:lnTo>
                    <a:pt x="2515" y="1581"/>
                  </a:lnTo>
                  <a:lnTo>
                    <a:pt x="2484" y="1567"/>
                  </a:lnTo>
                  <a:lnTo>
                    <a:pt x="2452" y="1554"/>
                  </a:lnTo>
                  <a:lnTo>
                    <a:pt x="2419" y="1544"/>
                  </a:lnTo>
                  <a:lnTo>
                    <a:pt x="2386" y="1534"/>
                  </a:lnTo>
                  <a:lnTo>
                    <a:pt x="2352" y="1527"/>
                  </a:lnTo>
                  <a:lnTo>
                    <a:pt x="2318" y="1520"/>
                  </a:lnTo>
                  <a:lnTo>
                    <a:pt x="2283" y="1516"/>
                  </a:lnTo>
                  <a:lnTo>
                    <a:pt x="2247" y="1513"/>
                  </a:lnTo>
                  <a:lnTo>
                    <a:pt x="2211" y="1513"/>
                  </a:lnTo>
                  <a:lnTo>
                    <a:pt x="2175" y="1513"/>
                  </a:lnTo>
                  <a:lnTo>
                    <a:pt x="2140" y="1516"/>
                  </a:lnTo>
                  <a:lnTo>
                    <a:pt x="2105" y="1520"/>
                  </a:lnTo>
                  <a:lnTo>
                    <a:pt x="2070" y="1527"/>
                  </a:lnTo>
                  <a:lnTo>
                    <a:pt x="2036" y="1534"/>
                  </a:lnTo>
                  <a:lnTo>
                    <a:pt x="2003" y="1544"/>
                  </a:lnTo>
                  <a:lnTo>
                    <a:pt x="1971" y="1554"/>
                  </a:lnTo>
                  <a:lnTo>
                    <a:pt x="1939" y="1567"/>
                  </a:lnTo>
                  <a:lnTo>
                    <a:pt x="1908" y="1581"/>
                  </a:lnTo>
                  <a:lnTo>
                    <a:pt x="1877" y="1597"/>
                  </a:lnTo>
                  <a:lnTo>
                    <a:pt x="1848" y="1614"/>
                  </a:lnTo>
                  <a:lnTo>
                    <a:pt x="1820" y="1632"/>
                  </a:lnTo>
                  <a:lnTo>
                    <a:pt x="1792" y="1651"/>
                  </a:lnTo>
                  <a:lnTo>
                    <a:pt x="1766" y="1672"/>
                  </a:lnTo>
                  <a:lnTo>
                    <a:pt x="1741" y="1694"/>
                  </a:lnTo>
                  <a:lnTo>
                    <a:pt x="1716" y="1717"/>
                  </a:lnTo>
                  <a:lnTo>
                    <a:pt x="1693" y="1742"/>
                  </a:lnTo>
                  <a:lnTo>
                    <a:pt x="1671" y="1767"/>
                  </a:lnTo>
                  <a:lnTo>
                    <a:pt x="1650" y="1794"/>
                  </a:lnTo>
                  <a:lnTo>
                    <a:pt x="1631" y="1820"/>
                  </a:lnTo>
                  <a:lnTo>
                    <a:pt x="1613" y="1849"/>
                  </a:lnTo>
                  <a:lnTo>
                    <a:pt x="1596" y="1879"/>
                  </a:lnTo>
                  <a:lnTo>
                    <a:pt x="1580" y="1909"/>
                  </a:lnTo>
                  <a:lnTo>
                    <a:pt x="1566" y="1940"/>
                  </a:lnTo>
                  <a:lnTo>
                    <a:pt x="1554" y="1971"/>
                  </a:lnTo>
                  <a:lnTo>
                    <a:pt x="1543" y="2003"/>
                  </a:lnTo>
                  <a:lnTo>
                    <a:pt x="1533" y="2037"/>
                  </a:lnTo>
                  <a:lnTo>
                    <a:pt x="1526" y="2070"/>
                  </a:lnTo>
                  <a:lnTo>
                    <a:pt x="1520" y="2106"/>
                  </a:lnTo>
                  <a:lnTo>
                    <a:pt x="1515" y="2141"/>
                  </a:lnTo>
                  <a:lnTo>
                    <a:pt x="1512" y="2176"/>
                  </a:lnTo>
                  <a:lnTo>
                    <a:pt x="1511" y="2212"/>
                  </a:lnTo>
                  <a:lnTo>
                    <a:pt x="1512" y="2248"/>
                  </a:lnTo>
                  <a:lnTo>
                    <a:pt x="1515" y="2283"/>
                  </a:lnTo>
                  <a:lnTo>
                    <a:pt x="1520" y="2318"/>
                  </a:lnTo>
                  <a:lnTo>
                    <a:pt x="1526" y="2353"/>
                  </a:lnTo>
                  <a:lnTo>
                    <a:pt x="1533" y="2387"/>
                  </a:lnTo>
                  <a:lnTo>
                    <a:pt x="1543" y="2420"/>
                  </a:lnTo>
                  <a:lnTo>
                    <a:pt x="1554" y="2453"/>
                  </a:lnTo>
                  <a:lnTo>
                    <a:pt x="1566" y="2485"/>
                  </a:lnTo>
                  <a:lnTo>
                    <a:pt x="1580" y="2515"/>
                  </a:lnTo>
                  <a:lnTo>
                    <a:pt x="1596" y="2545"/>
                  </a:lnTo>
                  <a:lnTo>
                    <a:pt x="1613" y="2575"/>
                  </a:lnTo>
                  <a:lnTo>
                    <a:pt x="1631" y="2604"/>
                  </a:lnTo>
                  <a:lnTo>
                    <a:pt x="1650" y="2630"/>
                  </a:lnTo>
                  <a:lnTo>
                    <a:pt x="1671" y="2657"/>
                  </a:lnTo>
                  <a:lnTo>
                    <a:pt x="1693" y="2682"/>
                  </a:lnTo>
                  <a:lnTo>
                    <a:pt x="1716" y="2707"/>
                  </a:lnTo>
                  <a:lnTo>
                    <a:pt x="1741" y="2730"/>
                  </a:lnTo>
                  <a:lnTo>
                    <a:pt x="1766" y="2752"/>
                  </a:lnTo>
                  <a:lnTo>
                    <a:pt x="1792" y="2773"/>
                  </a:lnTo>
                  <a:lnTo>
                    <a:pt x="1820" y="2792"/>
                  </a:lnTo>
                  <a:lnTo>
                    <a:pt x="1848" y="2810"/>
                  </a:lnTo>
                  <a:lnTo>
                    <a:pt x="1877" y="2827"/>
                  </a:lnTo>
                  <a:lnTo>
                    <a:pt x="1908" y="2843"/>
                  </a:lnTo>
                  <a:lnTo>
                    <a:pt x="1939" y="2857"/>
                  </a:lnTo>
                  <a:lnTo>
                    <a:pt x="1971" y="2870"/>
                  </a:lnTo>
                  <a:lnTo>
                    <a:pt x="2003" y="2880"/>
                  </a:lnTo>
                  <a:lnTo>
                    <a:pt x="2036" y="2890"/>
                  </a:lnTo>
                  <a:lnTo>
                    <a:pt x="2070" y="2897"/>
                  </a:lnTo>
                  <a:lnTo>
                    <a:pt x="2105" y="2904"/>
                  </a:lnTo>
                  <a:lnTo>
                    <a:pt x="2140" y="2908"/>
                  </a:lnTo>
                  <a:lnTo>
                    <a:pt x="2175" y="2911"/>
                  </a:lnTo>
                  <a:lnTo>
                    <a:pt x="2211" y="2911"/>
                  </a:lnTo>
                  <a:lnTo>
                    <a:pt x="2247" y="2911"/>
                  </a:lnTo>
                  <a:lnTo>
                    <a:pt x="2283" y="2908"/>
                  </a:lnTo>
                  <a:lnTo>
                    <a:pt x="2318" y="2904"/>
                  </a:lnTo>
                  <a:lnTo>
                    <a:pt x="2352" y="2897"/>
                  </a:lnTo>
                  <a:lnTo>
                    <a:pt x="2386" y="2890"/>
                  </a:lnTo>
                  <a:lnTo>
                    <a:pt x="2419" y="2880"/>
                  </a:lnTo>
                  <a:lnTo>
                    <a:pt x="2452" y="2870"/>
                  </a:lnTo>
                  <a:lnTo>
                    <a:pt x="2484" y="2857"/>
                  </a:lnTo>
                  <a:lnTo>
                    <a:pt x="2515" y="2843"/>
                  </a:lnTo>
                  <a:lnTo>
                    <a:pt x="2544" y="2827"/>
                  </a:lnTo>
                  <a:lnTo>
                    <a:pt x="2574" y="2810"/>
                  </a:lnTo>
                  <a:lnTo>
                    <a:pt x="2602" y="2792"/>
                  </a:lnTo>
                  <a:lnTo>
                    <a:pt x="2630" y="2773"/>
                  </a:lnTo>
                  <a:lnTo>
                    <a:pt x="2656" y="2752"/>
                  </a:lnTo>
                  <a:lnTo>
                    <a:pt x="2682" y="2730"/>
                  </a:lnTo>
                  <a:lnTo>
                    <a:pt x="2706" y="2707"/>
                  </a:lnTo>
                  <a:lnTo>
                    <a:pt x="2728" y="2682"/>
                  </a:lnTo>
                  <a:lnTo>
                    <a:pt x="2751" y="2657"/>
                  </a:lnTo>
                  <a:lnTo>
                    <a:pt x="2772" y="2630"/>
                  </a:lnTo>
                  <a:lnTo>
                    <a:pt x="2791" y="2604"/>
                  </a:lnTo>
                  <a:lnTo>
                    <a:pt x="2809" y="2575"/>
                  </a:lnTo>
                  <a:lnTo>
                    <a:pt x="2826" y="2545"/>
                  </a:lnTo>
                  <a:lnTo>
                    <a:pt x="2841" y="2515"/>
                  </a:lnTo>
                  <a:lnTo>
                    <a:pt x="2856" y="2485"/>
                  </a:lnTo>
                  <a:lnTo>
                    <a:pt x="2868" y="2453"/>
                  </a:lnTo>
                  <a:lnTo>
                    <a:pt x="2880" y="2420"/>
                  </a:lnTo>
                  <a:lnTo>
                    <a:pt x="2888" y="2387"/>
                  </a:lnTo>
                  <a:lnTo>
                    <a:pt x="2897" y="2353"/>
                  </a:lnTo>
                  <a:lnTo>
                    <a:pt x="2903" y="2318"/>
                  </a:lnTo>
                  <a:lnTo>
                    <a:pt x="2907" y="2283"/>
                  </a:lnTo>
                  <a:lnTo>
                    <a:pt x="2909" y="2248"/>
                  </a:lnTo>
                  <a:lnTo>
                    <a:pt x="2910" y="2212"/>
                  </a:lnTo>
                  <a:lnTo>
                    <a:pt x="2909" y="2176"/>
                  </a:lnTo>
                  <a:lnTo>
                    <a:pt x="2907" y="2141"/>
                  </a:lnTo>
                  <a:lnTo>
                    <a:pt x="2903" y="2106"/>
                  </a:lnTo>
                  <a:lnTo>
                    <a:pt x="2897" y="2070"/>
                  </a:lnTo>
                  <a:lnTo>
                    <a:pt x="2888" y="2037"/>
                  </a:lnTo>
                  <a:lnTo>
                    <a:pt x="2880" y="2003"/>
                  </a:lnTo>
                  <a:lnTo>
                    <a:pt x="2868" y="1971"/>
                  </a:lnTo>
                  <a:lnTo>
                    <a:pt x="2856" y="1940"/>
                  </a:lnTo>
                  <a:lnTo>
                    <a:pt x="2841" y="1909"/>
                  </a:lnTo>
                  <a:lnTo>
                    <a:pt x="2826" y="1879"/>
                  </a:lnTo>
                  <a:lnTo>
                    <a:pt x="2809" y="1849"/>
                  </a:lnTo>
                  <a:lnTo>
                    <a:pt x="2791" y="1820"/>
                  </a:lnTo>
                  <a:lnTo>
                    <a:pt x="2772" y="1794"/>
                  </a:lnTo>
                  <a:lnTo>
                    <a:pt x="2751" y="1767"/>
                  </a:lnTo>
                  <a:lnTo>
                    <a:pt x="2728" y="1742"/>
                  </a:lnTo>
                  <a:lnTo>
                    <a:pt x="2706" y="1717"/>
                  </a:lnTo>
                  <a:close/>
                  <a:moveTo>
                    <a:pt x="3187" y="1235"/>
                  </a:moveTo>
                  <a:lnTo>
                    <a:pt x="3187" y="1235"/>
                  </a:lnTo>
                  <a:lnTo>
                    <a:pt x="3164" y="1213"/>
                  </a:lnTo>
                  <a:lnTo>
                    <a:pt x="3139" y="1189"/>
                  </a:lnTo>
                  <a:lnTo>
                    <a:pt x="3115" y="1168"/>
                  </a:lnTo>
                  <a:lnTo>
                    <a:pt x="3089" y="1147"/>
                  </a:lnTo>
                  <a:lnTo>
                    <a:pt x="3064" y="1125"/>
                  </a:lnTo>
                  <a:lnTo>
                    <a:pt x="3037" y="1105"/>
                  </a:lnTo>
                  <a:lnTo>
                    <a:pt x="3011" y="1086"/>
                  </a:lnTo>
                  <a:lnTo>
                    <a:pt x="2983" y="1067"/>
                  </a:lnTo>
                  <a:lnTo>
                    <a:pt x="2955" y="1049"/>
                  </a:lnTo>
                  <a:lnTo>
                    <a:pt x="2927" y="1031"/>
                  </a:lnTo>
                  <a:lnTo>
                    <a:pt x="2899" y="1014"/>
                  </a:lnTo>
                  <a:lnTo>
                    <a:pt x="2869" y="998"/>
                  </a:lnTo>
                  <a:lnTo>
                    <a:pt x="2840" y="982"/>
                  </a:lnTo>
                  <a:lnTo>
                    <a:pt x="2809" y="967"/>
                  </a:lnTo>
                  <a:lnTo>
                    <a:pt x="2780" y="953"/>
                  </a:lnTo>
                  <a:lnTo>
                    <a:pt x="2749" y="939"/>
                  </a:lnTo>
                  <a:lnTo>
                    <a:pt x="2718" y="926"/>
                  </a:lnTo>
                  <a:lnTo>
                    <a:pt x="2686" y="915"/>
                  </a:lnTo>
                  <a:lnTo>
                    <a:pt x="2654" y="904"/>
                  </a:lnTo>
                  <a:lnTo>
                    <a:pt x="2622" y="893"/>
                  </a:lnTo>
                  <a:lnTo>
                    <a:pt x="2589" y="884"/>
                  </a:lnTo>
                  <a:lnTo>
                    <a:pt x="2556" y="874"/>
                  </a:lnTo>
                  <a:lnTo>
                    <a:pt x="2523" y="867"/>
                  </a:lnTo>
                  <a:lnTo>
                    <a:pt x="2489" y="859"/>
                  </a:lnTo>
                  <a:lnTo>
                    <a:pt x="2455" y="853"/>
                  </a:lnTo>
                  <a:lnTo>
                    <a:pt x="2421" y="846"/>
                  </a:lnTo>
                  <a:lnTo>
                    <a:pt x="2387" y="842"/>
                  </a:lnTo>
                  <a:lnTo>
                    <a:pt x="2352" y="838"/>
                  </a:lnTo>
                  <a:lnTo>
                    <a:pt x="2318" y="835"/>
                  </a:lnTo>
                  <a:lnTo>
                    <a:pt x="2283" y="833"/>
                  </a:lnTo>
                  <a:lnTo>
                    <a:pt x="2246" y="832"/>
                  </a:lnTo>
                  <a:lnTo>
                    <a:pt x="2211" y="831"/>
                  </a:lnTo>
                  <a:lnTo>
                    <a:pt x="2175" y="832"/>
                  </a:lnTo>
                  <a:lnTo>
                    <a:pt x="2140" y="833"/>
                  </a:lnTo>
                  <a:lnTo>
                    <a:pt x="2105" y="835"/>
                  </a:lnTo>
                  <a:lnTo>
                    <a:pt x="2070" y="838"/>
                  </a:lnTo>
                  <a:lnTo>
                    <a:pt x="2035" y="842"/>
                  </a:lnTo>
                  <a:lnTo>
                    <a:pt x="2001" y="846"/>
                  </a:lnTo>
                  <a:lnTo>
                    <a:pt x="1966" y="853"/>
                  </a:lnTo>
                  <a:lnTo>
                    <a:pt x="1932" y="859"/>
                  </a:lnTo>
                  <a:lnTo>
                    <a:pt x="1899" y="867"/>
                  </a:lnTo>
                  <a:lnTo>
                    <a:pt x="1865" y="874"/>
                  </a:lnTo>
                  <a:lnTo>
                    <a:pt x="1832" y="884"/>
                  </a:lnTo>
                  <a:lnTo>
                    <a:pt x="1800" y="893"/>
                  </a:lnTo>
                  <a:lnTo>
                    <a:pt x="1769" y="904"/>
                  </a:lnTo>
                  <a:lnTo>
                    <a:pt x="1737" y="915"/>
                  </a:lnTo>
                  <a:lnTo>
                    <a:pt x="1705" y="926"/>
                  </a:lnTo>
                  <a:lnTo>
                    <a:pt x="1674" y="939"/>
                  </a:lnTo>
                  <a:lnTo>
                    <a:pt x="1643" y="953"/>
                  </a:lnTo>
                  <a:lnTo>
                    <a:pt x="1612" y="967"/>
                  </a:lnTo>
                  <a:lnTo>
                    <a:pt x="1582" y="982"/>
                  </a:lnTo>
                  <a:lnTo>
                    <a:pt x="1552" y="998"/>
                  </a:lnTo>
                  <a:lnTo>
                    <a:pt x="1524" y="1014"/>
                  </a:lnTo>
                  <a:lnTo>
                    <a:pt x="1495" y="1031"/>
                  </a:lnTo>
                  <a:lnTo>
                    <a:pt x="1466" y="1049"/>
                  </a:lnTo>
                  <a:lnTo>
                    <a:pt x="1439" y="1067"/>
                  </a:lnTo>
                  <a:lnTo>
                    <a:pt x="1411" y="1086"/>
                  </a:lnTo>
                  <a:lnTo>
                    <a:pt x="1384" y="1105"/>
                  </a:lnTo>
                  <a:lnTo>
                    <a:pt x="1359" y="1125"/>
                  </a:lnTo>
                  <a:lnTo>
                    <a:pt x="1332" y="1147"/>
                  </a:lnTo>
                  <a:lnTo>
                    <a:pt x="1307" y="1168"/>
                  </a:lnTo>
                  <a:lnTo>
                    <a:pt x="1282" y="1189"/>
                  </a:lnTo>
                  <a:lnTo>
                    <a:pt x="1258" y="1213"/>
                  </a:lnTo>
                  <a:lnTo>
                    <a:pt x="1234" y="1235"/>
                  </a:lnTo>
                  <a:lnTo>
                    <a:pt x="1211" y="1259"/>
                  </a:lnTo>
                  <a:lnTo>
                    <a:pt x="1189" y="1283"/>
                  </a:lnTo>
                  <a:lnTo>
                    <a:pt x="1167" y="1308"/>
                  </a:lnTo>
                  <a:lnTo>
                    <a:pt x="1145" y="1334"/>
                  </a:lnTo>
                  <a:lnTo>
                    <a:pt x="1125" y="1359"/>
                  </a:lnTo>
                  <a:lnTo>
                    <a:pt x="1104" y="1386"/>
                  </a:lnTo>
                  <a:lnTo>
                    <a:pt x="1084" y="1413"/>
                  </a:lnTo>
                  <a:lnTo>
                    <a:pt x="1066" y="1439"/>
                  </a:lnTo>
                  <a:lnTo>
                    <a:pt x="1048" y="1468"/>
                  </a:lnTo>
                  <a:lnTo>
                    <a:pt x="1030" y="1496"/>
                  </a:lnTo>
                  <a:lnTo>
                    <a:pt x="1013" y="1524"/>
                  </a:lnTo>
                  <a:lnTo>
                    <a:pt x="997" y="1553"/>
                  </a:lnTo>
                  <a:lnTo>
                    <a:pt x="981" y="1583"/>
                  </a:lnTo>
                  <a:lnTo>
                    <a:pt x="966" y="1613"/>
                  </a:lnTo>
                  <a:lnTo>
                    <a:pt x="952" y="1644"/>
                  </a:lnTo>
                  <a:lnTo>
                    <a:pt x="938" y="1675"/>
                  </a:lnTo>
                  <a:lnTo>
                    <a:pt x="926" y="1705"/>
                  </a:lnTo>
                  <a:lnTo>
                    <a:pt x="914" y="1737"/>
                  </a:lnTo>
                  <a:lnTo>
                    <a:pt x="902" y="1769"/>
                  </a:lnTo>
                  <a:lnTo>
                    <a:pt x="892" y="1801"/>
                  </a:lnTo>
                  <a:lnTo>
                    <a:pt x="882" y="1834"/>
                  </a:lnTo>
                  <a:lnTo>
                    <a:pt x="874" y="1867"/>
                  </a:lnTo>
                  <a:lnTo>
                    <a:pt x="865" y="1900"/>
                  </a:lnTo>
                  <a:lnTo>
                    <a:pt x="859" y="1933"/>
                  </a:lnTo>
                  <a:lnTo>
                    <a:pt x="851" y="1967"/>
                  </a:lnTo>
                  <a:lnTo>
                    <a:pt x="846" y="2001"/>
                  </a:lnTo>
                  <a:lnTo>
                    <a:pt x="842" y="2036"/>
                  </a:lnTo>
                  <a:lnTo>
                    <a:pt x="837" y="2070"/>
                  </a:lnTo>
                  <a:lnTo>
                    <a:pt x="834" y="2106"/>
                  </a:lnTo>
                  <a:lnTo>
                    <a:pt x="832" y="2141"/>
                  </a:lnTo>
                  <a:lnTo>
                    <a:pt x="831" y="2176"/>
                  </a:lnTo>
                  <a:lnTo>
                    <a:pt x="830" y="2212"/>
                  </a:lnTo>
                  <a:lnTo>
                    <a:pt x="831" y="2247"/>
                  </a:lnTo>
                  <a:lnTo>
                    <a:pt x="832" y="2283"/>
                  </a:lnTo>
                  <a:lnTo>
                    <a:pt x="834" y="2318"/>
                  </a:lnTo>
                  <a:lnTo>
                    <a:pt x="837" y="2354"/>
                  </a:lnTo>
                  <a:lnTo>
                    <a:pt x="842" y="2388"/>
                  </a:lnTo>
                  <a:lnTo>
                    <a:pt x="846" y="2423"/>
                  </a:lnTo>
                  <a:lnTo>
                    <a:pt x="851" y="2457"/>
                  </a:lnTo>
                  <a:lnTo>
                    <a:pt x="859" y="2491"/>
                  </a:lnTo>
                  <a:lnTo>
                    <a:pt x="865" y="2524"/>
                  </a:lnTo>
                  <a:lnTo>
                    <a:pt x="874" y="2557"/>
                  </a:lnTo>
                  <a:lnTo>
                    <a:pt x="882" y="2590"/>
                  </a:lnTo>
                  <a:lnTo>
                    <a:pt x="892" y="2623"/>
                  </a:lnTo>
                  <a:lnTo>
                    <a:pt x="902" y="2655"/>
                  </a:lnTo>
                  <a:lnTo>
                    <a:pt x="914" y="2687"/>
                  </a:lnTo>
                  <a:lnTo>
                    <a:pt x="926" y="2719"/>
                  </a:lnTo>
                  <a:lnTo>
                    <a:pt x="938" y="2750"/>
                  </a:lnTo>
                  <a:lnTo>
                    <a:pt x="952" y="2780"/>
                  </a:lnTo>
                  <a:lnTo>
                    <a:pt x="966" y="2811"/>
                  </a:lnTo>
                  <a:lnTo>
                    <a:pt x="981" y="2841"/>
                  </a:lnTo>
                  <a:lnTo>
                    <a:pt x="997" y="2871"/>
                  </a:lnTo>
                  <a:lnTo>
                    <a:pt x="1013" y="2900"/>
                  </a:lnTo>
                  <a:lnTo>
                    <a:pt x="1030" y="2928"/>
                  </a:lnTo>
                  <a:lnTo>
                    <a:pt x="1048" y="2956"/>
                  </a:lnTo>
                  <a:lnTo>
                    <a:pt x="1066" y="2985"/>
                  </a:lnTo>
                  <a:lnTo>
                    <a:pt x="1084" y="3011"/>
                  </a:lnTo>
                  <a:lnTo>
                    <a:pt x="1104" y="3038"/>
                  </a:lnTo>
                  <a:lnTo>
                    <a:pt x="1125" y="3065"/>
                  </a:lnTo>
                  <a:lnTo>
                    <a:pt x="1145" y="3090"/>
                  </a:lnTo>
                  <a:lnTo>
                    <a:pt x="1167" y="3116"/>
                  </a:lnTo>
                  <a:lnTo>
                    <a:pt x="1189" y="3141"/>
                  </a:lnTo>
                  <a:lnTo>
                    <a:pt x="1211" y="3165"/>
                  </a:lnTo>
                  <a:lnTo>
                    <a:pt x="1234" y="3189"/>
                  </a:lnTo>
                  <a:lnTo>
                    <a:pt x="1258" y="3211"/>
                  </a:lnTo>
                  <a:lnTo>
                    <a:pt x="1282" y="3235"/>
                  </a:lnTo>
                  <a:lnTo>
                    <a:pt x="1307" y="3256"/>
                  </a:lnTo>
                  <a:lnTo>
                    <a:pt x="1332" y="3277"/>
                  </a:lnTo>
                  <a:lnTo>
                    <a:pt x="1359" y="3299"/>
                  </a:lnTo>
                  <a:lnTo>
                    <a:pt x="1384" y="3319"/>
                  </a:lnTo>
                  <a:lnTo>
                    <a:pt x="1411" y="3338"/>
                  </a:lnTo>
                  <a:lnTo>
                    <a:pt x="1439" y="3357"/>
                  </a:lnTo>
                  <a:lnTo>
                    <a:pt x="1466" y="3375"/>
                  </a:lnTo>
                  <a:lnTo>
                    <a:pt x="1495" y="3393"/>
                  </a:lnTo>
                  <a:lnTo>
                    <a:pt x="1524" y="3410"/>
                  </a:lnTo>
                  <a:lnTo>
                    <a:pt x="1552" y="3426"/>
                  </a:lnTo>
                  <a:lnTo>
                    <a:pt x="1582" y="3442"/>
                  </a:lnTo>
                  <a:lnTo>
                    <a:pt x="1612" y="3457"/>
                  </a:lnTo>
                  <a:lnTo>
                    <a:pt x="1643" y="3471"/>
                  </a:lnTo>
                  <a:lnTo>
                    <a:pt x="1674" y="3485"/>
                  </a:lnTo>
                  <a:lnTo>
                    <a:pt x="1705" y="3498"/>
                  </a:lnTo>
                  <a:lnTo>
                    <a:pt x="1737" y="3509"/>
                  </a:lnTo>
                  <a:lnTo>
                    <a:pt x="1769" y="3520"/>
                  </a:lnTo>
                  <a:lnTo>
                    <a:pt x="1800" y="3531"/>
                  </a:lnTo>
                  <a:lnTo>
                    <a:pt x="1832" y="3540"/>
                  </a:lnTo>
                  <a:lnTo>
                    <a:pt x="1865" y="3550"/>
                  </a:lnTo>
                  <a:lnTo>
                    <a:pt x="1899" y="3557"/>
                  </a:lnTo>
                  <a:lnTo>
                    <a:pt x="1932" y="3565"/>
                  </a:lnTo>
                  <a:lnTo>
                    <a:pt x="1966" y="3571"/>
                  </a:lnTo>
                  <a:lnTo>
                    <a:pt x="2001" y="3578"/>
                  </a:lnTo>
                  <a:lnTo>
                    <a:pt x="2035" y="3582"/>
                  </a:lnTo>
                  <a:lnTo>
                    <a:pt x="2070" y="3586"/>
                  </a:lnTo>
                  <a:lnTo>
                    <a:pt x="2105" y="3589"/>
                  </a:lnTo>
                  <a:lnTo>
                    <a:pt x="2140" y="3591"/>
                  </a:lnTo>
                  <a:lnTo>
                    <a:pt x="2175" y="3592"/>
                  </a:lnTo>
                  <a:lnTo>
                    <a:pt x="2211" y="3594"/>
                  </a:lnTo>
                  <a:lnTo>
                    <a:pt x="2246" y="3592"/>
                  </a:lnTo>
                  <a:lnTo>
                    <a:pt x="2283" y="3591"/>
                  </a:lnTo>
                  <a:lnTo>
                    <a:pt x="2318" y="3589"/>
                  </a:lnTo>
                  <a:lnTo>
                    <a:pt x="2352" y="3586"/>
                  </a:lnTo>
                  <a:lnTo>
                    <a:pt x="2387" y="3582"/>
                  </a:lnTo>
                  <a:lnTo>
                    <a:pt x="2421" y="3578"/>
                  </a:lnTo>
                  <a:lnTo>
                    <a:pt x="2455" y="3571"/>
                  </a:lnTo>
                  <a:lnTo>
                    <a:pt x="2489" y="3565"/>
                  </a:lnTo>
                  <a:lnTo>
                    <a:pt x="2523" y="3557"/>
                  </a:lnTo>
                  <a:lnTo>
                    <a:pt x="2556" y="3550"/>
                  </a:lnTo>
                  <a:lnTo>
                    <a:pt x="2589" y="3540"/>
                  </a:lnTo>
                  <a:lnTo>
                    <a:pt x="2622" y="3531"/>
                  </a:lnTo>
                  <a:lnTo>
                    <a:pt x="2654" y="3520"/>
                  </a:lnTo>
                  <a:lnTo>
                    <a:pt x="2686" y="3509"/>
                  </a:lnTo>
                  <a:lnTo>
                    <a:pt x="2718" y="3498"/>
                  </a:lnTo>
                  <a:lnTo>
                    <a:pt x="2749" y="3485"/>
                  </a:lnTo>
                  <a:lnTo>
                    <a:pt x="2780" y="3471"/>
                  </a:lnTo>
                  <a:lnTo>
                    <a:pt x="2809" y="3457"/>
                  </a:lnTo>
                  <a:lnTo>
                    <a:pt x="2840" y="3442"/>
                  </a:lnTo>
                  <a:lnTo>
                    <a:pt x="2869" y="3426"/>
                  </a:lnTo>
                  <a:lnTo>
                    <a:pt x="2899" y="3410"/>
                  </a:lnTo>
                  <a:lnTo>
                    <a:pt x="2927" y="3393"/>
                  </a:lnTo>
                  <a:lnTo>
                    <a:pt x="2955" y="3375"/>
                  </a:lnTo>
                  <a:lnTo>
                    <a:pt x="2983" y="3357"/>
                  </a:lnTo>
                  <a:lnTo>
                    <a:pt x="3011" y="3338"/>
                  </a:lnTo>
                  <a:lnTo>
                    <a:pt x="3037" y="3319"/>
                  </a:lnTo>
                  <a:lnTo>
                    <a:pt x="3064" y="3299"/>
                  </a:lnTo>
                  <a:lnTo>
                    <a:pt x="3089" y="3277"/>
                  </a:lnTo>
                  <a:lnTo>
                    <a:pt x="3115" y="3256"/>
                  </a:lnTo>
                  <a:lnTo>
                    <a:pt x="3139" y="3235"/>
                  </a:lnTo>
                  <a:lnTo>
                    <a:pt x="3164" y="3211"/>
                  </a:lnTo>
                  <a:lnTo>
                    <a:pt x="3187" y="3189"/>
                  </a:lnTo>
                  <a:lnTo>
                    <a:pt x="3211" y="3165"/>
                  </a:lnTo>
                  <a:lnTo>
                    <a:pt x="3233" y="3141"/>
                  </a:lnTo>
                  <a:lnTo>
                    <a:pt x="3255" y="3116"/>
                  </a:lnTo>
                  <a:lnTo>
                    <a:pt x="3277" y="3090"/>
                  </a:lnTo>
                  <a:lnTo>
                    <a:pt x="3298" y="3065"/>
                  </a:lnTo>
                  <a:lnTo>
                    <a:pt x="3318" y="3038"/>
                  </a:lnTo>
                  <a:lnTo>
                    <a:pt x="3337" y="3011"/>
                  </a:lnTo>
                  <a:lnTo>
                    <a:pt x="3356" y="2985"/>
                  </a:lnTo>
                  <a:lnTo>
                    <a:pt x="3374" y="2956"/>
                  </a:lnTo>
                  <a:lnTo>
                    <a:pt x="3393" y="2928"/>
                  </a:lnTo>
                  <a:lnTo>
                    <a:pt x="3409" y="2900"/>
                  </a:lnTo>
                  <a:lnTo>
                    <a:pt x="3426" y="2871"/>
                  </a:lnTo>
                  <a:lnTo>
                    <a:pt x="3440" y="2841"/>
                  </a:lnTo>
                  <a:lnTo>
                    <a:pt x="3455" y="2811"/>
                  </a:lnTo>
                  <a:lnTo>
                    <a:pt x="3470" y="2780"/>
                  </a:lnTo>
                  <a:lnTo>
                    <a:pt x="3483" y="2750"/>
                  </a:lnTo>
                  <a:lnTo>
                    <a:pt x="3496" y="2719"/>
                  </a:lnTo>
                  <a:lnTo>
                    <a:pt x="3509" y="2687"/>
                  </a:lnTo>
                  <a:lnTo>
                    <a:pt x="3519" y="2655"/>
                  </a:lnTo>
                  <a:lnTo>
                    <a:pt x="3530" y="2623"/>
                  </a:lnTo>
                  <a:lnTo>
                    <a:pt x="3539" y="2590"/>
                  </a:lnTo>
                  <a:lnTo>
                    <a:pt x="3549" y="2557"/>
                  </a:lnTo>
                  <a:lnTo>
                    <a:pt x="3556" y="2524"/>
                  </a:lnTo>
                  <a:lnTo>
                    <a:pt x="3564" y="2491"/>
                  </a:lnTo>
                  <a:lnTo>
                    <a:pt x="3570" y="2457"/>
                  </a:lnTo>
                  <a:lnTo>
                    <a:pt x="3576" y="2423"/>
                  </a:lnTo>
                  <a:lnTo>
                    <a:pt x="3581" y="2388"/>
                  </a:lnTo>
                  <a:lnTo>
                    <a:pt x="3585" y="2354"/>
                  </a:lnTo>
                  <a:lnTo>
                    <a:pt x="3588" y="2318"/>
                  </a:lnTo>
                  <a:lnTo>
                    <a:pt x="3591" y="2283"/>
                  </a:lnTo>
                  <a:lnTo>
                    <a:pt x="3592" y="2247"/>
                  </a:lnTo>
                  <a:lnTo>
                    <a:pt x="3592" y="2212"/>
                  </a:lnTo>
                  <a:lnTo>
                    <a:pt x="3592" y="2176"/>
                  </a:lnTo>
                  <a:lnTo>
                    <a:pt x="3591" y="2141"/>
                  </a:lnTo>
                  <a:lnTo>
                    <a:pt x="3588" y="2106"/>
                  </a:lnTo>
                  <a:lnTo>
                    <a:pt x="3585" y="2070"/>
                  </a:lnTo>
                  <a:lnTo>
                    <a:pt x="3581" y="2036"/>
                  </a:lnTo>
                  <a:lnTo>
                    <a:pt x="3576" y="2001"/>
                  </a:lnTo>
                  <a:lnTo>
                    <a:pt x="3570" y="1967"/>
                  </a:lnTo>
                  <a:lnTo>
                    <a:pt x="3564" y="1933"/>
                  </a:lnTo>
                  <a:lnTo>
                    <a:pt x="3556" y="1900"/>
                  </a:lnTo>
                  <a:lnTo>
                    <a:pt x="3549" y="1867"/>
                  </a:lnTo>
                  <a:lnTo>
                    <a:pt x="3539" y="1834"/>
                  </a:lnTo>
                  <a:lnTo>
                    <a:pt x="3530" y="1801"/>
                  </a:lnTo>
                  <a:lnTo>
                    <a:pt x="3519" y="1769"/>
                  </a:lnTo>
                  <a:lnTo>
                    <a:pt x="3509" y="1737"/>
                  </a:lnTo>
                  <a:lnTo>
                    <a:pt x="3496" y="1705"/>
                  </a:lnTo>
                  <a:lnTo>
                    <a:pt x="3483" y="1675"/>
                  </a:lnTo>
                  <a:lnTo>
                    <a:pt x="3470" y="1644"/>
                  </a:lnTo>
                  <a:lnTo>
                    <a:pt x="3455" y="1613"/>
                  </a:lnTo>
                  <a:lnTo>
                    <a:pt x="3440" y="1583"/>
                  </a:lnTo>
                  <a:lnTo>
                    <a:pt x="3426" y="1553"/>
                  </a:lnTo>
                  <a:lnTo>
                    <a:pt x="3409" y="1524"/>
                  </a:lnTo>
                  <a:lnTo>
                    <a:pt x="3393" y="1496"/>
                  </a:lnTo>
                  <a:lnTo>
                    <a:pt x="3374" y="1468"/>
                  </a:lnTo>
                  <a:lnTo>
                    <a:pt x="3356" y="1439"/>
                  </a:lnTo>
                  <a:lnTo>
                    <a:pt x="3337" y="1413"/>
                  </a:lnTo>
                  <a:lnTo>
                    <a:pt x="3318" y="1386"/>
                  </a:lnTo>
                  <a:lnTo>
                    <a:pt x="3298" y="1359"/>
                  </a:lnTo>
                  <a:lnTo>
                    <a:pt x="3277" y="1334"/>
                  </a:lnTo>
                  <a:lnTo>
                    <a:pt x="3255" y="1308"/>
                  </a:lnTo>
                  <a:lnTo>
                    <a:pt x="3233" y="1283"/>
                  </a:lnTo>
                  <a:lnTo>
                    <a:pt x="3211" y="1259"/>
                  </a:lnTo>
                  <a:lnTo>
                    <a:pt x="3187" y="1235"/>
                  </a:lnTo>
                  <a:close/>
                </a:path>
              </a:pathLst>
            </a:custGeom>
            <a:solidFill>
              <a:srgbClr val="A4C5C5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99" name="TextBox 15"/>
          <p:cNvSpPr txBox="1"/>
          <p:nvPr/>
        </p:nvSpPr>
        <p:spPr>
          <a:xfrm>
            <a:off x="4144645" y="4276090"/>
            <a:ext cx="188341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  <p:sp>
        <p:nvSpPr>
          <p:cNvPr id="100" name="TextBox 15"/>
          <p:cNvSpPr txBox="1"/>
          <p:nvPr/>
        </p:nvSpPr>
        <p:spPr>
          <a:xfrm>
            <a:off x="6427470" y="4276090"/>
            <a:ext cx="188341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  <p:sp>
        <p:nvSpPr>
          <p:cNvPr id="101" name="TextBox 15"/>
          <p:cNvSpPr txBox="1"/>
          <p:nvPr/>
        </p:nvSpPr>
        <p:spPr>
          <a:xfrm>
            <a:off x="8797290" y="4276090"/>
            <a:ext cx="188341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When a cigarette falls in love with a match,it is destined to be hurt.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66" grpId="0" bldLvl="0" animBg="1"/>
      <p:bldP spid="70" grpId="0" bldLvl="0" animBg="1"/>
      <p:bldP spid="71" grpId="0" bldLvl="0" animBg="1"/>
      <p:bldP spid="72" grpId="0" bldLvl="0" animBg="1"/>
      <p:bldP spid="80" grpId="0" bldLvl="0" animBg="1"/>
      <p:bldP spid="82" grpId="0"/>
      <p:bldP spid="99" grpId="0"/>
      <p:bldP spid="100" grpId="0"/>
      <p:bldP spid="1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剪去对角的矩形 1"/>
          <p:cNvSpPr/>
          <p:nvPr/>
        </p:nvSpPr>
        <p:spPr>
          <a:xfrm flipH="1">
            <a:off x="3463925" y="2623820"/>
            <a:ext cx="5274945" cy="2124075"/>
          </a:xfrm>
          <a:prstGeom prst="snip2DiagRect">
            <a:avLst>
              <a:gd name="adj1" fmla="val 0"/>
              <a:gd name="adj2" fmla="val 34977"/>
            </a:avLst>
          </a:prstGeom>
          <a:noFill/>
          <a:ln w="19050">
            <a:solidFill>
              <a:srgbClr val="F2E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692400" y="2009140"/>
            <a:ext cx="2137410" cy="2138045"/>
          </a:xfrm>
          <a:prstGeom prst="line">
            <a:avLst/>
          </a:prstGeom>
          <a:ln w="19050">
            <a:solidFill>
              <a:srgbClr val="F2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344410" y="3267710"/>
            <a:ext cx="2137410" cy="2138045"/>
          </a:xfrm>
          <a:prstGeom prst="line">
            <a:avLst/>
          </a:prstGeom>
          <a:ln w="19050">
            <a:solidFill>
              <a:srgbClr val="F2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405245" y="1917065"/>
            <a:ext cx="2333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PART.03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53840" y="2919095"/>
            <a:ext cx="4095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14115" y="3524250"/>
            <a:ext cx="47758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2" grpId="0" animBg="1"/>
      <p:bldP spid="2" grpId="1" bldLvl="0" animBg="1"/>
      <p:bldP spid="12" grpId="0"/>
      <p:bldP spid="13" grpId="0"/>
      <p:bldP spid="14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1390" y="2281555"/>
            <a:ext cx="2650490" cy="2649220"/>
            <a:chOff x="7514" y="3593"/>
            <a:chExt cx="4174" cy="4172"/>
          </a:xfrm>
        </p:grpSpPr>
        <p:sp>
          <p:nvSpPr>
            <p:cNvPr id="60" name="Shape 2117"/>
            <p:cNvSpPr/>
            <p:nvPr/>
          </p:nvSpPr>
          <p:spPr>
            <a:xfrm>
              <a:off x="7514" y="3593"/>
              <a:ext cx="2220" cy="4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8" y="0"/>
                  </a:moveTo>
                  <a:cubicBezTo>
                    <a:pt x="14701" y="0"/>
                    <a:pt x="9624" y="1210"/>
                    <a:pt x="5949" y="3164"/>
                  </a:cubicBezTo>
                  <a:cubicBezTo>
                    <a:pt x="2319" y="5095"/>
                    <a:pt x="61" y="7754"/>
                    <a:pt x="6" y="10694"/>
                  </a:cubicBezTo>
                  <a:lnTo>
                    <a:pt x="1750" y="11487"/>
                  </a:lnTo>
                  <a:lnTo>
                    <a:pt x="2605" y="11097"/>
                  </a:lnTo>
                  <a:lnTo>
                    <a:pt x="1750" y="11489"/>
                  </a:lnTo>
                  <a:lnTo>
                    <a:pt x="6" y="10694"/>
                  </a:lnTo>
                  <a:cubicBezTo>
                    <a:pt x="6" y="10730"/>
                    <a:pt x="0" y="10765"/>
                    <a:pt x="0" y="10802"/>
                  </a:cubicBezTo>
                  <a:cubicBezTo>
                    <a:pt x="0" y="13784"/>
                    <a:pt x="2278" y="16485"/>
                    <a:pt x="5952" y="18439"/>
                  </a:cubicBezTo>
                  <a:cubicBezTo>
                    <a:pt x="9582" y="20370"/>
                    <a:pt x="14579" y="21571"/>
                    <a:pt x="20106" y="21600"/>
                  </a:cubicBezTo>
                  <a:lnTo>
                    <a:pt x="21600" y="20672"/>
                  </a:lnTo>
                  <a:lnTo>
                    <a:pt x="20237" y="19826"/>
                  </a:lnTo>
                  <a:cubicBezTo>
                    <a:pt x="15579" y="19816"/>
                    <a:pt x="11363" y="18810"/>
                    <a:pt x="8307" y="17185"/>
                  </a:cubicBezTo>
                  <a:cubicBezTo>
                    <a:pt x="5236" y="15551"/>
                    <a:pt x="3338" y="13294"/>
                    <a:pt x="3338" y="10802"/>
                  </a:cubicBezTo>
                  <a:cubicBezTo>
                    <a:pt x="3338" y="10789"/>
                    <a:pt x="3338" y="10778"/>
                    <a:pt x="3338" y="10765"/>
                  </a:cubicBezTo>
                  <a:cubicBezTo>
                    <a:pt x="3338" y="10765"/>
                    <a:pt x="3338" y="10764"/>
                    <a:pt x="3338" y="10763"/>
                  </a:cubicBezTo>
                  <a:lnTo>
                    <a:pt x="3341" y="10763"/>
                  </a:lnTo>
                  <a:cubicBezTo>
                    <a:pt x="3360" y="8286"/>
                    <a:pt x="5252" y="6044"/>
                    <a:pt x="8307" y="4419"/>
                  </a:cubicBezTo>
                  <a:cubicBezTo>
                    <a:pt x="11379" y="2785"/>
                    <a:pt x="15622" y="1774"/>
                    <a:pt x="20308" y="1774"/>
                  </a:cubicBezTo>
                  <a:cubicBezTo>
                    <a:pt x="20333" y="1774"/>
                    <a:pt x="20356" y="1775"/>
                    <a:pt x="20380" y="1775"/>
                  </a:cubicBezTo>
                  <a:lnTo>
                    <a:pt x="19017" y="931"/>
                  </a:lnTo>
                  <a:lnTo>
                    <a:pt x="20511" y="3"/>
                  </a:lnTo>
                  <a:cubicBezTo>
                    <a:pt x="20443" y="3"/>
                    <a:pt x="20377" y="0"/>
                    <a:pt x="20308" y="0"/>
                  </a:cubicBezTo>
                  <a:close/>
                </a:path>
              </a:pathLst>
            </a:custGeom>
            <a:solidFill>
              <a:srgbClr val="F2EBDA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dirty="0">
                <a:latin typeface="Lato Light"/>
                <a:ea typeface="Lato Light"/>
                <a:cs typeface="Lato Light"/>
              </a:endParaRPr>
            </a:p>
          </p:txBody>
        </p:sp>
        <p:sp>
          <p:nvSpPr>
            <p:cNvPr id="61" name="Shape 2118"/>
            <p:cNvSpPr/>
            <p:nvPr/>
          </p:nvSpPr>
          <p:spPr>
            <a:xfrm>
              <a:off x="9468" y="3593"/>
              <a:ext cx="2220" cy="4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" y="0"/>
                  </a:moveTo>
                  <a:lnTo>
                    <a:pt x="0" y="928"/>
                  </a:lnTo>
                  <a:lnTo>
                    <a:pt x="1363" y="1774"/>
                  </a:lnTo>
                  <a:cubicBezTo>
                    <a:pt x="6021" y="1784"/>
                    <a:pt x="10237" y="2790"/>
                    <a:pt x="13293" y="4415"/>
                  </a:cubicBezTo>
                  <a:cubicBezTo>
                    <a:pt x="16364" y="6049"/>
                    <a:pt x="18265" y="8306"/>
                    <a:pt x="18265" y="10798"/>
                  </a:cubicBezTo>
                  <a:cubicBezTo>
                    <a:pt x="18265" y="10811"/>
                    <a:pt x="18262" y="10822"/>
                    <a:pt x="18262" y="10835"/>
                  </a:cubicBezTo>
                  <a:lnTo>
                    <a:pt x="18262" y="10837"/>
                  </a:lnTo>
                  <a:lnTo>
                    <a:pt x="18259" y="10837"/>
                  </a:lnTo>
                  <a:cubicBezTo>
                    <a:pt x="18240" y="13314"/>
                    <a:pt x="16348" y="15556"/>
                    <a:pt x="13293" y="17181"/>
                  </a:cubicBezTo>
                  <a:cubicBezTo>
                    <a:pt x="10221" y="18815"/>
                    <a:pt x="5978" y="19826"/>
                    <a:pt x="1292" y="19826"/>
                  </a:cubicBezTo>
                  <a:cubicBezTo>
                    <a:pt x="1267" y="19826"/>
                    <a:pt x="1244" y="19825"/>
                    <a:pt x="1220" y="19825"/>
                  </a:cubicBezTo>
                  <a:lnTo>
                    <a:pt x="2583" y="20669"/>
                  </a:lnTo>
                  <a:lnTo>
                    <a:pt x="1089" y="21597"/>
                  </a:lnTo>
                  <a:cubicBezTo>
                    <a:pt x="1157" y="21597"/>
                    <a:pt x="1223" y="21600"/>
                    <a:pt x="1292" y="21600"/>
                  </a:cubicBezTo>
                  <a:cubicBezTo>
                    <a:pt x="6899" y="21600"/>
                    <a:pt x="11976" y="20390"/>
                    <a:pt x="15651" y="18436"/>
                  </a:cubicBezTo>
                  <a:cubicBezTo>
                    <a:pt x="19281" y="16505"/>
                    <a:pt x="21539" y="13846"/>
                    <a:pt x="21594" y="10906"/>
                  </a:cubicBezTo>
                  <a:cubicBezTo>
                    <a:pt x="21594" y="10870"/>
                    <a:pt x="21600" y="10835"/>
                    <a:pt x="21600" y="10798"/>
                  </a:cubicBezTo>
                  <a:cubicBezTo>
                    <a:pt x="21600" y="7816"/>
                    <a:pt x="19326" y="5115"/>
                    <a:pt x="15651" y="3161"/>
                  </a:cubicBezTo>
                  <a:cubicBezTo>
                    <a:pt x="12021" y="1230"/>
                    <a:pt x="7021" y="29"/>
                    <a:pt x="1494" y="0"/>
                  </a:cubicBezTo>
                  <a:close/>
                </a:path>
              </a:pathLst>
            </a:custGeom>
            <a:solidFill>
              <a:srgbClr val="F2EBD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65" name="Shape 25474"/>
          <p:cNvSpPr/>
          <p:nvPr/>
        </p:nvSpPr>
        <p:spPr>
          <a:xfrm>
            <a:off x="4198620" y="2021840"/>
            <a:ext cx="3791585" cy="1895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9671"/>
                  <a:pt x="4835" y="0"/>
                  <a:pt x="10800" y="0"/>
                </a:cubicBezTo>
                <a:cubicBezTo>
                  <a:pt x="16765" y="0"/>
                  <a:pt x="21600" y="9671"/>
                  <a:pt x="21600" y="21600"/>
                </a:cubicBezTo>
              </a:path>
            </a:pathLst>
          </a:custGeom>
          <a:noFill/>
          <a:ln w="57150" cap="flat" cmpd="sng">
            <a:solidFill>
              <a:srgbClr val="F2EBD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grpSp>
        <p:nvGrpSpPr>
          <p:cNvPr id="17" name="组合 16"/>
          <p:cNvGrpSpPr/>
          <p:nvPr/>
        </p:nvGrpSpPr>
        <p:grpSpPr>
          <a:xfrm>
            <a:off x="5104130" y="2602230"/>
            <a:ext cx="1983740" cy="1979930"/>
            <a:chOff x="8038" y="4098"/>
            <a:chExt cx="3124" cy="3118"/>
          </a:xfrm>
        </p:grpSpPr>
        <p:sp>
          <p:nvSpPr>
            <p:cNvPr id="63" name="Shape 2119"/>
            <p:cNvSpPr/>
            <p:nvPr/>
          </p:nvSpPr>
          <p:spPr>
            <a:xfrm>
              <a:off x="8038" y="4098"/>
              <a:ext cx="3125" cy="3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F2EBD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8643" y="4791"/>
              <a:ext cx="1975" cy="1660"/>
              <a:chOff x="8643" y="4791"/>
              <a:chExt cx="1975" cy="1660"/>
            </a:xfrm>
          </p:grpSpPr>
          <p:grpSp>
            <p:nvGrpSpPr>
              <p:cNvPr id="79" name="Group 78"/>
              <p:cNvGrpSpPr/>
              <p:nvPr/>
            </p:nvGrpSpPr>
            <p:grpSpPr>
              <a:xfrm>
                <a:off x="8643" y="4791"/>
                <a:ext cx="1922" cy="1661"/>
                <a:chOff x="8216629" y="9110842"/>
                <a:chExt cx="538860" cy="465538"/>
              </a:xfrm>
            </p:grpSpPr>
            <p:sp>
              <p:nvSpPr>
                <p:cNvPr id="80" name="Line 750"/>
                <p:cNvSpPr>
                  <a:spLocks noChangeShapeType="1"/>
                </p:cNvSpPr>
                <p:nvPr/>
              </p:nvSpPr>
              <p:spPr bwMode="auto">
                <a:xfrm>
                  <a:off x="8216629" y="9110842"/>
                  <a:ext cx="538860" cy="2822"/>
                </a:xfrm>
                <a:prstGeom prst="line">
                  <a:avLst/>
                </a:prstGeom>
                <a:noFill/>
                <a:ln w="4680" cap="flat">
                  <a:solidFill>
                    <a:srgbClr val="A4C5C5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" name="Line 751"/>
                <p:cNvSpPr>
                  <a:spLocks noChangeShapeType="1"/>
                </p:cNvSpPr>
                <p:nvPr/>
              </p:nvSpPr>
              <p:spPr bwMode="auto">
                <a:xfrm>
                  <a:off x="8216629" y="9266023"/>
                  <a:ext cx="538860" cy="2821"/>
                </a:xfrm>
                <a:prstGeom prst="line">
                  <a:avLst/>
                </a:prstGeom>
                <a:noFill/>
                <a:ln w="4680" cap="flat">
                  <a:solidFill>
                    <a:srgbClr val="A4C5C5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" name="Line 752"/>
                <p:cNvSpPr>
                  <a:spLocks noChangeShapeType="1"/>
                </p:cNvSpPr>
                <p:nvPr/>
              </p:nvSpPr>
              <p:spPr bwMode="auto">
                <a:xfrm>
                  <a:off x="8216629" y="9418380"/>
                  <a:ext cx="538860" cy="2821"/>
                </a:xfrm>
                <a:prstGeom prst="line">
                  <a:avLst/>
                </a:prstGeom>
                <a:noFill/>
                <a:ln w="4680" cap="flat">
                  <a:solidFill>
                    <a:srgbClr val="A4C5C5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" name="Line 753"/>
                <p:cNvSpPr>
                  <a:spLocks noChangeShapeType="1"/>
                </p:cNvSpPr>
                <p:nvPr/>
              </p:nvSpPr>
              <p:spPr bwMode="auto">
                <a:xfrm>
                  <a:off x="8216629" y="9573558"/>
                  <a:ext cx="538860" cy="2822"/>
                </a:xfrm>
                <a:prstGeom prst="line">
                  <a:avLst/>
                </a:prstGeom>
                <a:noFill/>
                <a:ln w="4680" cap="flat">
                  <a:solidFill>
                    <a:srgbClr val="A4C5C5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4" name="Group 83"/>
              <p:cNvGrpSpPr/>
              <p:nvPr/>
            </p:nvGrpSpPr>
            <p:grpSpPr>
              <a:xfrm>
                <a:off x="9280" y="4810"/>
                <a:ext cx="1338" cy="1338"/>
                <a:chOff x="3371380" y="5681161"/>
                <a:chExt cx="969304" cy="969367"/>
              </a:xfrm>
            </p:grpSpPr>
            <p:sp>
              <p:nvSpPr>
                <p:cNvPr id="85" name="Freeform 382"/>
                <p:cNvSpPr>
                  <a:spLocks noChangeArrowheads="1"/>
                </p:cNvSpPr>
                <p:nvPr/>
              </p:nvSpPr>
              <p:spPr bwMode="auto">
                <a:xfrm>
                  <a:off x="3371380" y="5681161"/>
                  <a:ext cx="969304" cy="969367"/>
                </a:xfrm>
                <a:custGeom>
                  <a:avLst/>
                  <a:gdLst>
                    <a:gd name="T0" fmla="*/ 0 w 1344"/>
                    <a:gd name="T1" fmla="*/ 1343 h 1344"/>
                    <a:gd name="T2" fmla="*/ 0 w 1344"/>
                    <a:gd name="T3" fmla="*/ 1343 h 1344"/>
                    <a:gd name="T4" fmla="*/ 180 w 1344"/>
                    <a:gd name="T5" fmla="*/ 921 h 1344"/>
                    <a:gd name="T6" fmla="*/ 1033 w 1344"/>
                    <a:gd name="T7" fmla="*/ 71 h 1344"/>
                    <a:gd name="T8" fmla="*/ 1272 w 1344"/>
                    <a:gd name="T9" fmla="*/ 71 h 1344"/>
                    <a:gd name="T10" fmla="*/ 1272 w 1344"/>
                    <a:gd name="T11" fmla="*/ 71 h 1344"/>
                    <a:gd name="T12" fmla="*/ 1272 w 1344"/>
                    <a:gd name="T13" fmla="*/ 310 h 1344"/>
                    <a:gd name="T14" fmla="*/ 422 w 1344"/>
                    <a:gd name="T15" fmla="*/ 1161 h 1344"/>
                    <a:gd name="T16" fmla="*/ 0 w 1344"/>
                    <a:gd name="T17" fmla="*/ 1343 h 1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44" h="1344">
                      <a:moveTo>
                        <a:pt x="0" y="1343"/>
                      </a:moveTo>
                      <a:lnTo>
                        <a:pt x="0" y="1343"/>
                      </a:lnTo>
                      <a:cubicBezTo>
                        <a:pt x="180" y="921"/>
                        <a:pt x="180" y="921"/>
                        <a:pt x="180" y="921"/>
                      </a:cubicBezTo>
                      <a:cubicBezTo>
                        <a:pt x="1033" y="71"/>
                        <a:pt x="1033" y="71"/>
                        <a:pt x="1033" y="71"/>
                      </a:cubicBezTo>
                      <a:cubicBezTo>
                        <a:pt x="1104" y="0"/>
                        <a:pt x="1213" y="0"/>
                        <a:pt x="1272" y="71"/>
                      </a:cubicBezTo>
                      <a:lnTo>
                        <a:pt x="1272" y="71"/>
                      </a:lnTo>
                      <a:cubicBezTo>
                        <a:pt x="1343" y="130"/>
                        <a:pt x="1343" y="239"/>
                        <a:pt x="1272" y="310"/>
                      </a:cubicBezTo>
                      <a:cubicBezTo>
                        <a:pt x="422" y="1161"/>
                        <a:pt x="422" y="1161"/>
                        <a:pt x="422" y="1161"/>
                      </a:cubicBezTo>
                      <a:lnTo>
                        <a:pt x="0" y="1343"/>
                      </a:lnTo>
                    </a:path>
                  </a:pathLst>
                </a:custGeom>
                <a:noFill/>
                <a:ln w="4680" cap="flat">
                  <a:solidFill>
                    <a:srgbClr val="A4C5C5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6" name="Line 383"/>
                <p:cNvSpPr>
                  <a:spLocks noChangeShapeType="1"/>
                </p:cNvSpPr>
                <p:nvPr/>
              </p:nvSpPr>
              <p:spPr bwMode="auto">
                <a:xfrm>
                  <a:off x="3501678" y="6345414"/>
                  <a:ext cx="174794" cy="171626"/>
                </a:xfrm>
                <a:prstGeom prst="line">
                  <a:avLst/>
                </a:prstGeom>
                <a:noFill/>
                <a:ln w="4680" cap="flat">
                  <a:solidFill>
                    <a:srgbClr val="A4C5C5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" name="Line 384"/>
                <p:cNvSpPr>
                  <a:spLocks noChangeShapeType="1"/>
                </p:cNvSpPr>
                <p:nvPr/>
              </p:nvSpPr>
              <p:spPr bwMode="auto">
                <a:xfrm>
                  <a:off x="4067371" y="5779685"/>
                  <a:ext cx="152546" cy="152556"/>
                </a:xfrm>
                <a:prstGeom prst="line">
                  <a:avLst/>
                </a:prstGeom>
                <a:noFill/>
                <a:ln w="4680" cap="flat">
                  <a:solidFill>
                    <a:srgbClr val="A4C5C5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4570730" y="2289810"/>
            <a:ext cx="453390" cy="454660"/>
            <a:chOff x="7198" y="3606"/>
            <a:chExt cx="714" cy="716"/>
          </a:xfrm>
        </p:grpSpPr>
        <p:sp>
          <p:nvSpPr>
            <p:cNvPr id="68" name="Shape 1869"/>
            <p:cNvSpPr/>
            <p:nvPr/>
          </p:nvSpPr>
          <p:spPr>
            <a:xfrm>
              <a:off x="7198" y="3606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2EBDA"/>
            </a:solidFill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latin typeface="Lato Light"/>
                <a:cs typeface="Lato Light"/>
              </a:endParaRPr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7402" y="3790"/>
              <a:ext cx="335" cy="335"/>
              <a:chOff x="9622603" y="7775631"/>
              <a:chExt cx="953415" cy="953477"/>
            </a:xfrm>
          </p:grpSpPr>
          <p:sp>
            <p:nvSpPr>
              <p:cNvPr id="97" name="Freeform 454"/>
              <p:cNvSpPr>
                <a:spLocks noChangeArrowheads="1"/>
              </p:cNvSpPr>
              <p:nvPr/>
            </p:nvSpPr>
            <p:spPr bwMode="auto">
              <a:xfrm>
                <a:off x="9622603" y="7775631"/>
                <a:ext cx="953415" cy="953477"/>
              </a:xfrm>
              <a:custGeom>
                <a:avLst/>
                <a:gdLst>
                  <a:gd name="T0" fmla="*/ 1323 w 1324"/>
                  <a:gd name="T1" fmla="*/ 662 h 1324"/>
                  <a:gd name="T2" fmla="*/ 1323 w 1324"/>
                  <a:gd name="T3" fmla="*/ 662 h 1324"/>
                  <a:gd name="T4" fmla="*/ 659 w 1324"/>
                  <a:gd name="T5" fmla="*/ 1323 h 1324"/>
                  <a:gd name="T6" fmla="*/ 0 w 1324"/>
                  <a:gd name="T7" fmla="*/ 662 h 1324"/>
                  <a:gd name="T8" fmla="*/ 659 w 1324"/>
                  <a:gd name="T9" fmla="*/ 0 h 1324"/>
                  <a:gd name="T10" fmla="*/ 1323 w 1324"/>
                  <a:gd name="T11" fmla="*/ 662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4" h="1324">
                    <a:moveTo>
                      <a:pt x="1323" y="662"/>
                    </a:moveTo>
                    <a:lnTo>
                      <a:pt x="1323" y="662"/>
                    </a:lnTo>
                    <a:cubicBezTo>
                      <a:pt x="1323" y="1033"/>
                      <a:pt x="1031" y="1323"/>
                      <a:pt x="659" y="1323"/>
                    </a:cubicBezTo>
                    <a:cubicBezTo>
                      <a:pt x="299" y="1323"/>
                      <a:pt x="0" y="1033"/>
                      <a:pt x="0" y="662"/>
                    </a:cubicBezTo>
                    <a:cubicBezTo>
                      <a:pt x="0" y="301"/>
                      <a:pt x="299" y="0"/>
                      <a:pt x="659" y="0"/>
                    </a:cubicBezTo>
                    <a:cubicBezTo>
                      <a:pt x="1031" y="0"/>
                      <a:pt x="1323" y="301"/>
                      <a:pt x="1323" y="662"/>
                    </a:cubicBez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" name="Freeform 455"/>
              <p:cNvSpPr>
                <a:spLocks noChangeArrowheads="1"/>
              </p:cNvSpPr>
              <p:nvPr/>
            </p:nvSpPr>
            <p:spPr bwMode="auto">
              <a:xfrm>
                <a:off x="9752904" y="7867801"/>
                <a:ext cx="216107" cy="797741"/>
              </a:xfrm>
              <a:custGeom>
                <a:avLst/>
                <a:gdLst>
                  <a:gd name="T0" fmla="*/ 89 w 300"/>
                  <a:gd name="T1" fmla="*/ 0 h 1105"/>
                  <a:gd name="T2" fmla="*/ 299 w 300"/>
                  <a:gd name="T3" fmla="*/ 292 h 1105"/>
                  <a:gd name="T4" fmla="*/ 181 w 300"/>
                  <a:gd name="T5" fmla="*/ 411 h 1105"/>
                  <a:gd name="T6" fmla="*/ 0 w 300"/>
                  <a:gd name="T7" fmla="*/ 472 h 1105"/>
                  <a:gd name="T8" fmla="*/ 0 w 300"/>
                  <a:gd name="T9" fmla="*/ 652 h 1105"/>
                  <a:gd name="T10" fmla="*/ 181 w 300"/>
                  <a:gd name="T11" fmla="*/ 773 h 1105"/>
                  <a:gd name="T12" fmla="*/ 240 w 300"/>
                  <a:gd name="T13" fmla="*/ 892 h 1105"/>
                  <a:gd name="T14" fmla="*/ 181 w 300"/>
                  <a:gd name="T15" fmla="*/ 1072 h 1105"/>
                  <a:gd name="T16" fmla="*/ 149 w 300"/>
                  <a:gd name="T17" fmla="*/ 1104 h 1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0" h="1105">
                    <a:moveTo>
                      <a:pt x="89" y="0"/>
                    </a:moveTo>
                    <a:lnTo>
                      <a:pt x="299" y="292"/>
                    </a:lnTo>
                    <a:lnTo>
                      <a:pt x="181" y="411"/>
                    </a:lnTo>
                    <a:lnTo>
                      <a:pt x="0" y="472"/>
                    </a:lnTo>
                    <a:lnTo>
                      <a:pt x="0" y="652"/>
                    </a:lnTo>
                    <a:lnTo>
                      <a:pt x="181" y="773"/>
                    </a:lnTo>
                    <a:lnTo>
                      <a:pt x="240" y="892"/>
                    </a:lnTo>
                    <a:lnTo>
                      <a:pt x="181" y="1072"/>
                    </a:lnTo>
                    <a:lnTo>
                      <a:pt x="149" y="1104"/>
                    </a:ln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Freeform 456"/>
              <p:cNvSpPr>
                <a:spLocks noChangeArrowheads="1"/>
              </p:cNvSpPr>
              <p:nvPr/>
            </p:nvSpPr>
            <p:spPr bwMode="auto">
              <a:xfrm>
                <a:off x="10140625" y="7963148"/>
                <a:ext cx="375010" cy="549837"/>
              </a:xfrm>
              <a:custGeom>
                <a:avLst/>
                <a:gdLst>
                  <a:gd name="T0" fmla="*/ 470 w 521"/>
                  <a:gd name="T1" fmla="*/ 0 h 763"/>
                  <a:gd name="T2" fmla="*/ 360 w 521"/>
                  <a:gd name="T3" fmla="*/ 100 h 763"/>
                  <a:gd name="T4" fmla="*/ 180 w 521"/>
                  <a:gd name="T5" fmla="*/ 342 h 763"/>
                  <a:gd name="T6" fmla="*/ 59 w 521"/>
                  <a:gd name="T7" fmla="*/ 342 h 763"/>
                  <a:gd name="T8" fmla="*/ 59 w 521"/>
                  <a:gd name="T9" fmla="*/ 463 h 763"/>
                  <a:gd name="T10" fmla="*/ 0 w 521"/>
                  <a:gd name="T11" fmla="*/ 582 h 763"/>
                  <a:gd name="T12" fmla="*/ 59 w 521"/>
                  <a:gd name="T13" fmla="*/ 703 h 763"/>
                  <a:gd name="T14" fmla="*/ 180 w 521"/>
                  <a:gd name="T15" fmla="*/ 762 h 763"/>
                  <a:gd name="T16" fmla="*/ 301 w 521"/>
                  <a:gd name="T17" fmla="*/ 643 h 763"/>
                  <a:gd name="T18" fmla="*/ 360 w 521"/>
                  <a:gd name="T19" fmla="*/ 522 h 763"/>
                  <a:gd name="T20" fmla="*/ 481 w 521"/>
                  <a:gd name="T21" fmla="*/ 703 h 763"/>
                  <a:gd name="T22" fmla="*/ 520 w 521"/>
                  <a:gd name="T23" fmla="*/ 72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1" h="763">
                    <a:moveTo>
                      <a:pt x="470" y="0"/>
                    </a:moveTo>
                    <a:lnTo>
                      <a:pt x="360" y="100"/>
                    </a:lnTo>
                    <a:lnTo>
                      <a:pt x="180" y="342"/>
                    </a:lnTo>
                    <a:lnTo>
                      <a:pt x="59" y="342"/>
                    </a:lnTo>
                    <a:lnTo>
                      <a:pt x="59" y="463"/>
                    </a:lnTo>
                    <a:lnTo>
                      <a:pt x="0" y="582"/>
                    </a:lnTo>
                    <a:lnTo>
                      <a:pt x="59" y="703"/>
                    </a:lnTo>
                    <a:lnTo>
                      <a:pt x="180" y="762"/>
                    </a:lnTo>
                    <a:lnTo>
                      <a:pt x="301" y="643"/>
                    </a:lnTo>
                    <a:lnTo>
                      <a:pt x="360" y="522"/>
                    </a:lnTo>
                    <a:lnTo>
                      <a:pt x="481" y="703"/>
                    </a:lnTo>
                    <a:lnTo>
                      <a:pt x="520" y="723"/>
                    </a:ln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176135" y="2307590"/>
            <a:ext cx="453390" cy="454660"/>
            <a:chOff x="11301" y="3634"/>
            <a:chExt cx="714" cy="716"/>
          </a:xfrm>
        </p:grpSpPr>
        <p:sp>
          <p:nvSpPr>
            <p:cNvPr id="69" name="Shape 1869"/>
            <p:cNvSpPr/>
            <p:nvPr/>
          </p:nvSpPr>
          <p:spPr>
            <a:xfrm>
              <a:off x="11301" y="3634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2EBDA"/>
            </a:solidFill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latin typeface="Lato Light"/>
                <a:cs typeface="Lato Light"/>
              </a:endParaRPr>
            </a:p>
          </p:txBody>
        </p:sp>
        <p:grpSp>
          <p:nvGrpSpPr>
            <p:cNvPr id="100" name="Group 99"/>
            <p:cNvGrpSpPr/>
            <p:nvPr/>
          </p:nvGrpSpPr>
          <p:grpSpPr>
            <a:xfrm>
              <a:off x="11506" y="3844"/>
              <a:ext cx="335" cy="274"/>
              <a:chOff x="11707403" y="7861444"/>
              <a:chExt cx="953415" cy="778672"/>
            </a:xfrm>
          </p:grpSpPr>
          <p:sp>
            <p:nvSpPr>
              <p:cNvPr id="101" name="Freeform 457"/>
              <p:cNvSpPr>
                <a:spLocks noChangeArrowheads="1"/>
              </p:cNvSpPr>
              <p:nvPr/>
            </p:nvSpPr>
            <p:spPr bwMode="auto">
              <a:xfrm>
                <a:off x="11707403" y="7861444"/>
                <a:ext cx="953415" cy="435420"/>
              </a:xfrm>
              <a:custGeom>
                <a:avLst/>
                <a:gdLst>
                  <a:gd name="T0" fmla="*/ 664 w 1324"/>
                  <a:gd name="T1" fmla="*/ 0 h 603"/>
                  <a:gd name="T2" fmla="*/ 0 w 1324"/>
                  <a:gd name="T3" fmla="*/ 301 h 603"/>
                  <a:gd name="T4" fmla="*/ 664 w 1324"/>
                  <a:gd name="T5" fmla="*/ 602 h 603"/>
                  <a:gd name="T6" fmla="*/ 1323 w 1324"/>
                  <a:gd name="T7" fmla="*/ 301 h 603"/>
                  <a:gd name="T8" fmla="*/ 664 w 1324"/>
                  <a:gd name="T9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603">
                    <a:moveTo>
                      <a:pt x="664" y="0"/>
                    </a:moveTo>
                    <a:lnTo>
                      <a:pt x="0" y="301"/>
                    </a:lnTo>
                    <a:lnTo>
                      <a:pt x="664" y="602"/>
                    </a:lnTo>
                    <a:lnTo>
                      <a:pt x="1323" y="301"/>
                    </a:lnTo>
                    <a:lnTo>
                      <a:pt x="664" y="0"/>
                    </a:lnTo>
                  </a:path>
                </a:pathLst>
              </a:custGeom>
              <a:noFill/>
              <a:ln w="9525" cap="flat">
                <a:solidFill>
                  <a:srgbClr val="A4C5C5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" name="Freeform 458"/>
              <p:cNvSpPr>
                <a:spLocks noChangeArrowheads="1"/>
              </p:cNvSpPr>
              <p:nvPr/>
            </p:nvSpPr>
            <p:spPr bwMode="auto">
              <a:xfrm>
                <a:off x="11707403" y="8338183"/>
                <a:ext cx="953415" cy="301933"/>
              </a:xfrm>
              <a:custGeom>
                <a:avLst/>
                <a:gdLst>
                  <a:gd name="T0" fmla="*/ 1054 w 1324"/>
                  <a:gd name="T1" fmla="*/ 0 h 421"/>
                  <a:gd name="T2" fmla="*/ 1323 w 1324"/>
                  <a:gd name="T3" fmla="*/ 121 h 421"/>
                  <a:gd name="T4" fmla="*/ 664 w 1324"/>
                  <a:gd name="T5" fmla="*/ 420 h 421"/>
                  <a:gd name="T6" fmla="*/ 0 w 1324"/>
                  <a:gd name="T7" fmla="*/ 121 h 421"/>
                  <a:gd name="T8" fmla="*/ 262 w 1324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421">
                    <a:moveTo>
                      <a:pt x="1054" y="0"/>
                    </a:moveTo>
                    <a:lnTo>
                      <a:pt x="1323" y="121"/>
                    </a:lnTo>
                    <a:lnTo>
                      <a:pt x="664" y="420"/>
                    </a:lnTo>
                    <a:lnTo>
                      <a:pt x="0" y="121"/>
                    </a:lnTo>
                    <a:lnTo>
                      <a:pt x="262" y="0"/>
                    </a:ln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Freeform 459"/>
              <p:cNvSpPr>
                <a:spLocks noChangeArrowheads="1"/>
              </p:cNvSpPr>
              <p:nvPr/>
            </p:nvSpPr>
            <p:spPr bwMode="auto">
              <a:xfrm>
                <a:off x="11707403" y="8166558"/>
                <a:ext cx="953415" cy="305113"/>
              </a:xfrm>
              <a:custGeom>
                <a:avLst/>
                <a:gdLst>
                  <a:gd name="T0" fmla="*/ 1054 w 1324"/>
                  <a:gd name="T1" fmla="*/ 0 h 423"/>
                  <a:gd name="T2" fmla="*/ 1323 w 1324"/>
                  <a:gd name="T3" fmla="*/ 121 h 423"/>
                  <a:gd name="T4" fmla="*/ 1054 w 1324"/>
                  <a:gd name="T5" fmla="*/ 241 h 423"/>
                  <a:gd name="T6" fmla="*/ 664 w 1324"/>
                  <a:gd name="T7" fmla="*/ 422 h 423"/>
                  <a:gd name="T8" fmla="*/ 262 w 1324"/>
                  <a:gd name="T9" fmla="*/ 241 h 423"/>
                  <a:gd name="T10" fmla="*/ 0 w 1324"/>
                  <a:gd name="T11" fmla="*/ 121 h 423"/>
                  <a:gd name="T12" fmla="*/ 262 w 1324"/>
                  <a:gd name="T13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4" h="423">
                    <a:moveTo>
                      <a:pt x="1054" y="0"/>
                    </a:moveTo>
                    <a:lnTo>
                      <a:pt x="1323" y="121"/>
                    </a:lnTo>
                    <a:lnTo>
                      <a:pt x="1054" y="241"/>
                    </a:lnTo>
                    <a:lnTo>
                      <a:pt x="664" y="422"/>
                    </a:lnTo>
                    <a:lnTo>
                      <a:pt x="262" y="241"/>
                    </a:lnTo>
                    <a:lnTo>
                      <a:pt x="0" y="121"/>
                    </a:lnTo>
                    <a:lnTo>
                      <a:pt x="262" y="0"/>
                    </a:ln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697470" y="3289935"/>
            <a:ext cx="453390" cy="454660"/>
            <a:chOff x="12122" y="5181"/>
            <a:chExt cx="714" cy="716"/>
          </a:xfrm>
        </p:grpSpPr>
        <p:sp>
          <p:nvSpPr>
            <p:cNvPr id="67" name="Shape 1869"/>
            <p:cNvSpPr/>
            <p:nvPr/>
          </p:nvSpPr>
          <p:spPr>
            <a:xfrm>
              <a:off x="12122" y="5181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2EBDA"/>
            </a:solidFill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latin typeface="Lato Light"/>
                <a:cs typeface="Lato Light"/>
              </a:endParaRPr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12354" y="5369"/>
              <a:ext cx="245" cy="336"/>
              <a:chOff x="20167372" y="3605757"/>
              <a:chExt cx="695994" cy="956658"/>
            </a:xfrm>
          </p:grpSpPr>
          <p:sp>
            <p:nvSpPr>
              <p:cNvPr id="105" name="Freeform 369"/>
              <p:cNvSpPr>
                <a:spLocks noChangeArrowheads="1"/>
              </p:cNvSpPr>
              <p:nvPr/>
            </p:nvSpPr>
            <p:spPr bwMode="auto">
              <a:xfrm>
                <a:off x="20167372" y="3605758"/>
                <a:ext cx="695994" cy="953477"/>
              </a:xfrm>
              <a:custGeom>
                <a:avLst/>
                <a:gdLst>
                  <a:gd name="T0" fmla="*/ 774 w 964"/>
                  <a:gd name="T1" fmla="*/ 290 h 1324"/>
                  <a:gd name="T2" fmla="*/ 774 w 964"/>
                  <a:gd name="T3" fmla="*/ 290 h 1324"/>
                  <a:gd name="T4" fmla="*/ 942 w 964"/>
                  <a:gd name="T5" fmla="*/ 671 h 1324"/>
                  <a:gd name="T6" fmla="*/ 963 w 964"/>
                  <a:gd name="T7" fmla="*/ 842 h 1324"/>
                  <a:gd name="T8" fmla="*/ 482 w 964"/>
                  <a:gd name="T9" fmla="*/ 1323 h 1324"/>
                  <a:gd name="T10" fmla="*/ 0 w 964"/>
                  <a:gd name="T11" fmla="*/ 842 h 1324"/>
                  <a:gd name="T12" fmla="*/ 482 w 964"/>
                  <a:gd name="T13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4" h="1324">
                    <a:moveTo>
                      <a:pt x="774" y="290"/>
                    </a:moveTo>
                    <a:lnTo>
                      <a:pt x="774" y="290"/>
                    </a:lnTo>
                    <a:cubicBezTo>
                      <a:pt x="842" y="400"/>
                      <a:pt x="913" y="541"/>
                      <a:pt x="942" y="671"/>
                    </a:cubicBezTo>
                    <a:cubicBezTo>
                      <a:pt x="954" y="730"/>
                      <a:pt x="963" y="792"/>
                      <a:pt x="963" y="842"/>
                    </a:cubicBezTo>
                    <a:cubicBezTo>
                      <a:pt x="963" y="1111"/>
                      <a:pt x="753" y="1323"/>
                      <a:pt x="482" y="1323"/>
                    </a:cubicBezTo>
                    <a:cubicBezTo>
                      <a:pt x="222" y="1323"/>
                      <a:pt x="0" y="1111"/>
                      <a:pt x="0" y="842"/>
                    </a:cubicBezTo>
                    <a:cubicBezTo>
                      <a:pt x="0" y="482"/>
                      <a:pt x="361" y="0"/>
                      <a:pt x="482" y="0"/>
                    </a:cubicBez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Freeform 370"/>
              <p:cNvSpPr>
                <a:spLocks noChangeArrowheads="1"/>
              </p:cNvSpPr>
              <p:nvPr/>
            </p:nvSpPr>
            <p:spPr bwMode="auto">
              <a:xfrm>
                <a:off x="20516956" y="3605757"/>
                <a:ext cx="130302" cy="349608"/>
              </a:xfrm>
              <a:custGeom>
                <a:avLst/>
                <a:gdLst>
                  <a:gd name="T0" fmla="*/ 0 w 181"/>
                  <a:gd name="T1" fmla="*/ 0 h 483"/>
                  <a:gd name="T2" fmla="*/ 0 w 181"/>
                  <a:gd name="T3" fmla="*/ 0 h 483"/>
                  <a:gd name="T4" fmla="*/ 180 w 181"/>
                  <a:gd name="T5" fmla="*/ 482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48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81"/>
                      <a:pt x="70" y="349"/>
                      <a:pt x="180" y="482"/>
                    </a:cubicBez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Freeform 371"/>
              <p:cNvSpPr>
                <a:spLocks noChangeArrowheads="1"/>
              </p:cNvSpPr>
              <p:nvPr/>
            </p:nvSpPr>
            <p:spPr bwMode="auto">
              <a:xfrm>
                <a:off x="20644079" y="3815523"/>
                <a:ext cx="82630" cy="139843"/>
              </a:xfrm>
              <a:custGeom>
                <a:avLst/>
                <a:gdLst>
                  <a:gd name="T0" fmla="*/ 112 w 113"/>
                  <a:gd name="T1" fmla="*/ 0 h 193"/>
                  <a:gd name="T2" fmla="*/ 112 w 113"/>
                  <a:gd name="T3" fmla="*/ 0 h 193"/>
                  <a:gd name="T4" fmla="*/ 0 w 113"/>
                  <a:gd name="T5" fmla="*/ 19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193">
                    <a:moveTo>
                      <a:pt x="112" y="0"/>
                    </a:moveTo>
                    <a:lnTo>
                      <a:pt x="112" y="0"/>
                    </a:lnTo>
                    <a:cubicBezTo>
                      <a:pt x="91" y="71"/>
                      <a:pt x="50" y="139"/>
                      <a:pt x="0" y="192"/>
                    </a:cubicBez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Freeform 372"/>
              <p:cNvSpPr>
                <a:spLocks noChangeArrowheads="1"/>
              </p:cNvSpPr>
              <p:nvPr/>
            </p:nvSpPr>
            <p:spPr bwMode="auto">
              <a:xfrm>
                <a:off x="20342166" y="4085676"/>
                <a:ext cx="346406" cy="476739"/>
              </a:xfrm>
              <a:custGeom>
                <a:avLst/>
                <a:gdLst>
                  <a:gd name="T0" fmla="*/ 390 w 482"/>
                  <a:gd name="T1" fmla="*/ 150 h 662"/>
                  <a:gd name="T2" fmla="*/ 390 w 482"/>
                  <a:gd name="T3" fmla="*/ 150 h 662"/>
                  <a:gd name="T4" fmla="*/ 470 w 482"/>
                  <a:gd name="T5" fmla="*/ 340 h 662"/>
                  <a:gd name="T6" fmla="*/ 481 w 482"/>
                  <a:gd name="T7" fmla="*/ 420 h 662"/>
                  <a:gd name="T8" fmla="*/ 240 w 482"/>
                  <a:gd name="T9" fmla="*/ 661 h 662"/>
                  <a:gd name="T10" fmla="*/ 0 w 482"/>
                  <a:gd name="T11" fmla="*/ 420 h 662"/>
                  <a:gd name="T12" fmla="*/ 240 w 482"/>
                  <a:gd name="T13" fmla="*/ 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2" h="662">
                    <a:moveTo>
                      <a:pt x="390" y="150"/>
                    </a:moveTo>
                    <a:lnTo>
                      <a:pt x="390" y="150"/>
                    </a:lnTo>
                    <a:cubicBezTo>
                      <a:pt x="420" y="198"/>
                      <a:pt x="449" y="269"/>
                      <a:pt x="470" y="340"/>
                    </a:cubicBezTo>
                    <a:cubicBezTo>
                      <a:pt x="481" y="369"/>
                      <a:pt x="481" y="399"/>
                      <a:pt x="481" y="420"/>
                    </a:cubicBezTo>
                    <a:cubicBezTo>
                      <a:pt x="481" y="561"/>
                      <a:pt x="370" y="661"/>
                      <a:pt x="240" y="661"/>
                    </a:cubicBezTo>
                    <a:cubicBezTo>
                      <a:pt x="110" y="661"/>
                      <a:pt x="0" y="561"/>
                      <a:pt x="0" y="420"/>
                    </a:cubicBezTo>
                    <a:cubicBezTo>
                      <a:pt x="0" y="239"/>
                      <a:pt x="180" y="0"/>
                      <a:pt x="240" y="0"/>
                    </a:cubicBez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" name="Freeform 373"/>
              <p:cNvSpPr>
                <a:spLocks noChangeArrowheads="1"/>
              </p:cNvSpPr>
              <p:nvPr/>
            </p:nvSpPr>
            <p:spPr bwMode="auto">
              <a:xfrm>
                <a:off x="20516956" y="4085675"/>
                <a:ext cx="66740" cy="171626"/>
              </a:xfrm>
              <a:custGeom>
                <a:avLst/>
                <a:gdLst>
                  <a:gd name="T0" fmla="*/ 0 w 92"/>
                  <a:gd name="T1" fmla="*/ 0 h 240"/>
                  <a:gd name="T2" fmla="*/ 0 w 92"/>
                  <a:gd name="T3" fmla="*/ 0 h 240"/>
                  <a:gd name="T4" fmla="*/ 91 w 92"/>
                  <a:gd name="T5" fmla="*/ 23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24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89"/>
                      <a:pt x="41" y="180"/>
                      <a:pt x="91" y="239"/>
                    </a:cubicBez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Freeform 374"/>
              <p:cNvSpPr>
                <a:spLocks noChangeArrowheads="1"/>
              </p:cNvSpPr>
              <p:nvPr/>
            </p:nvSpPr>
            <p:spPr bwMode="auto">
              <a:xfrm>
                <a:off x="20580517" y="4193737"/>
                <a:ext cx="44493" cy="63565"/>
              </a:xfrm>
              <a:custGeom>
                <a:avLst/>
                <a:gdLst>
                  <a:gd name="T0" fmla="*/ 59 w 60"/>
                  <a:gd name="T1" fmla="*/ 0 h 90"/>
                  <a:gd name="T2" fmla="*/ 59 w 60"/>
                  <a:gd name="T3" fmla="*/ 0 h 90"/>
                  <a:gd name="T4" fmla="*/ 0 w 60"/>
                  <a:gd name="T5" fmla="*/ 8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90">
                    <a:moveTo>
                      <a:pt x="59" y="0"/>
                    </a:moveTo>
                    <a:lnTo>
                      <a:pt x="59" y="0"/>
                    </a:lnTo>
                    <a:cubicBezTo>
                      <a:pt x="50" y="30"/>
                      <a:pt x="30" y="69"/>
                      <a:pt x="0" y="89"/>
                    </a:cubicBez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018915" y="3307715"/>
            <a:ext cx="453390" cy="454660"/>
            <a:chOff x="6329" y="5209"/>
            <a:chExt cx="714" cy="716"/>
          </a:xfrm>
        </p:grpSpPr>
        <p:sp>
          <p:nvSpPr>
            <p:cNvPr id="66" name="Shape 1869"/>
            <p:cNvSpPr/>
            <p:nvPr/>
          </p:nvSpPr>
          <p:spPr>
            <a:xfrm>
              <a:off x="6329" y="5209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2EBDA"/>
            </a:solidFill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latin typeface="Lato Light"/>
                <a:cs typeface="Lato Light"/>
              </a:endParaRPr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6516" y="5390"/>
              <a:ext cx="339" cy="335"/>
              <a:chOff x="5453001" y="7775630"/>
              <a:chExt cx="962950" cy="953477"/>
            </a:xfrm>
          </p:grpSpPr>
          <p:sp>
            <p:nvSpPr>
              <p:cNvPr id="112" name="Freeform 443"/>
              <p:cNvSpPr>
                <a:spLocks noChangeArrowheads="1"/>
              </p:cNvSpPr>
              <p:nvPr/>
            </p:nvSpPr>
            <p:spPr bwMode="auto">
              <a:xfrm>
                <a:off x="5805767" y="7775630"/>
                <a:ext cx="254244" cy="346431"/>
              </a:xfrm>
              <a:custGeom>
                <a:avLst/>
                <a:gdLst>
                  <a:gd name="T0" fmla="*/ 0 w 352"/>
                  <a:gd name="T1" fmla="*/ 481 h 482"/>
                  <a:gd name="T2" fmla="*/ 180 w 352"/>
                  <a:gd name="T3" fmla="*/ 0 h 482"/>
                  <a:gd name="T4" fmla="*/ 351 w 352"/>
                  <a:gd name="T5" fmla="*/ 481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2" h="482">
                    <a:moveTo>
                      <a:pt x="0" y="481"/>
                    </a:moveTo>
                    <a:lnTo>
                      <a:pt x="180" y="0"/>
                    </a:lnTo>
                    <a:lnTo>
                      <a:pt x="351" y="481"/>
                    </a:ln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Freeform 444"/>
              <p:cNvSpPr>
                <a:spLocks noChangeArrowheads="1"/>
              </p:cNvSpPr>
              <p:nvPr/>
            </p:nvSpPr>
            <p:spPr bwMode="auto">
              <a:xfrm>
                <a:off x="5936065" y="8325469"/>
                <a:ext cx="346408" cy="403638"/>
              </a:xfrm>
              <a:custGeom>
                <a:avLst/>
                <a:gdLst>
                  <a:gd name="T0" fmla="*/ 271 w 482"/>
                  <a:gd name="T1" fmla="*/ 0 h 562"/>
                  <a:gd name="T2" fmla="*/ 481 w 482"/>
                  <a:gd name="T3" fmla="*/ 561 h 562"/>
                  <a:gd name="T4" fmla="*/ 0 w 482"/>
                  <a:gd name="T5" fmla="*/ 21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2" h="562">
                    <a:moveTo>
                      <a:pt x="271" y="0"/>
                    </a:moveTo>
                    <a:lnTo>
                      <a:pt x="481" y="561"/>
                    </a:lnTo>
                    <a:lnTo>
                      <a:pt x="0" y="210"/>
                    </a:ln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Freeform 445"/>
              <p:cNvSpPr>
                <a:spLocks noChangeArrowheads="1"/>
              </p:cNvSpPr>
              <p:nvPr/>
            </p:nvSpPr>
            <p:spPr bwMode="auto">
              <a:xfrm>
                <a:off x="6066366" y="8122061"/>
                <a:ext cx="349585" cy="203408"/>
              </a:xfrm>
              <a:custGeom>
                <a:avLst/>
                <a:gdLst>
                  <a:gd name="T0" fmla="*/ 0 w 483"/>
                  <a:gd name="T1" fmla="*/ 0 h 282"/>
                  <a:gd name="T2" fmla="*/ 482 w 483"/>
                  <a:gd name="T3" fmla="*/ 0 h 282"/>
                  <a:gd name="T4" fmla="*/ 91 w 483"/>
                  <a:gd name="T5" fmla="*/ 281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3" h="282">
                    <a:moveTo>
                      <a:pt x="0" y="0"/>
                    </a:moveTo>
                    <a:lnTo>
                      <a:pt x="482" y="0"/>
                    </a:lnTo>
                    <a:lnTo>
                      <a:pt x="91" y="281"/>
                    </a:ln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Freeform 446"/>
              <p:cNvSpPr>
                <a:spLocks noChangeArrowheads="1"/>
              </p:cNvSpPr>
              <p:nvPr/>
            </p:nvSpPr>
            <p:spPr bwMode="auto">
              <a:xfrm>
                <a:off x="5453001" y="8122061"/>
                <a:ext cx="483064" cy="607046"/>
              </a:xfrm>
              <a:custGeom>
                <a:avLst/>
                <a:gdLst>
                  <a:gd name="T0" fmla="*/ 671 w 672"/>
                  <a:gd name="T1" fmla="*/ 491 h 843"/>
                  <a:gd name="T2" fmla="*/ 181 w 672"/>
                  <a:gd name="T3" fmla="*/ 842 h 843"/>
                  <a:gd name="T4" fmla="*/ 390 w 672"/>
                  <a:gd name="T5" fmla="*/ 281 h 843"/>
                  <a:gd name="T6" fmla="*/ 0 w 672"/>
                  <a:gd name="T7" fmla="*/ 0 h 843"/>
                  <a:gd name="T8" fmla="*/ 491 w 672"/>
                  <a:gd name="T9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2" h="843">
                    <a:moveTo>
                      <a:pt x="671" y="491"/>
                    </a:moveTo>
                    <a:lnTo>
                      <a:pt x="181" y="842"/>
                    </a:lnTo>
                    <a:lnTo>
                      <a:pt x="390" y="281"/>
                    </a:lnTo>
                    <a:lnTo>
                      <a:pt x="0" y="0"/>
                    </a:lnTo>
                    <a:lnTo>
                      <a:pt x="491" y="0"/>
                    </a:lnTo>
                  </a:path>
                </a:pathLst>
              </a:cu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" name="Line 447"/>
              <p:cNvSpPr>
                <a:spLocks noChangeShapeType="1"/>
              </p:cNvSpPr>
              <p:nvPr/>
            </p:nvSpPr>
            <p:spPr bwMode="auto">
              <a:xfrm flipH="1">
                <a:off x="6066366" y="8122062"/>
                <a:ext cx="136655" cy="3177"/>
              </a:xfrm>
              <a:prstGeom prst="line">
                <a:avLst/>
              </a:prstGeom>
              <a:no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cxnSp>
        <p:nvCxnSpPr>
          <p:cNvPr id="118" name="Straight Connector 117"/>
          <p:cNvCxnSpPr/>
          <p:nvPr/>
        </p:nvCxnSpPr>
        <p:spPr>
          <a:xfrm>
            <a:off x="2228850" y="5315585"/>
            <a:ext cx="7744460" cy="0"/>
          </a:xfrm>
          <a:prstGeom prst="line">
            <a:avLst/>
          </a:prstGeom>
          <a:ln w="12700">
            <a:solidFill>
              <a:srgbClr val="F2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8"/>
          <p:cNvSpPr txBox="1"/>
          <p:nvPr/>
        </p:nvSpPr>
        <p:spPr>
          <a:xfrm>
            <a:off x="7922895" y="2063750"/>
            <a:ext cx="305054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1600" dirty="0">
              <a:solidFill>
                <a:srgbClr val="6583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8244205" y="3101975"/>
            <a:ext cx="292608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1600" dirty="0">
              <a:solidFill>
                <a:srgbClr val="6583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1252855" y="2063750"/>
            <a:ext cx="305054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1600" dirty="0">
              <a:solidFill>
                <a:srgbClr val="6583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1007110" y="3033395"/>
            <a:ext cx="292608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1600" dirty="0">
              <a:solidFill>
                <a:srgbClr val="6583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AutoShape 11"/>
          <p:cNvSpPr/>
          <p:nvPr/>
        </p:nvSpPr>
        <p:spPr bwMode="auto">
          <a:xfrm>
            <a:off x="2229485" y="5819140"/>
            <a:ext cx="7743825" cy="5537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hurt.When a cigarette falls in love with a match,it is destined to be hurt.</a:t>
            </a:r>
            <a:endParaRPr lang="zh-CN" altLang="en-US" sz="1000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AutoShape 17"/>
          <p:cNvSpPr/>
          <p:nvPr/>
        </p:nvSpPr>
        <p:spPr bwMode="auto">
          <a:xfrm>
            <a:off x="4369096" y="5480844"/>
            <a:ext cx="3464420" cy="2457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65" grpId="0" animBg="1"/>
      <p:bldP spid="13" grpId="0"/>
      <p:bldP spid="14" grpId="0"/>
      <p:bldP spid="15" grpId="0"/>
      <p:bldP spid="16" grpId="0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1594485" y="5345430"/>
            <a:ext cx="303022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algn="r" defTabSz="914400" eaLnBrk="1" latinLnBrk="0" hangingPunct="1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6583A8"/>
              </a:solidFill>
              <a:effectLst/>
              <a:uLnTx/>
              <a:uFillTx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88250" y="5345430"/>
            <a:ext cx="303022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algn="l" defTabSz="914400" eaLnBrk="1" latinLnBrk="0" hangingPunct="1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6583A8"/>
              </a:solidFill>
              <a:effectLst/>
              <a:uLnTx/>
              <a:uFillTx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50205" y="5393055"/>
            <a:ext cx="619760" cy="619760"/>
            <a:chOff x="8679" y="8493"/>
            <a:chExt cx="976" cy="976"/>
          </a:xfrm>
        </p:grpSpPr>
        <p:sp>
          <p:nvSpPr>
            <p:cNvPr id="3" name="圆角矩形 59"/>
            <p:cNvSpPr>
              <a:spLocks noChangeAspect="1"/>
            </p:cNvSpPr>
            <p:nvPr/>
          </p:nvSpPr>
          <p:spPr>
            <a:xfrm>
              <a:off x="8679" y="8493"/>
              <a:ext cx="977" cy="977"/>
            </a:xfrm>
            <a:prstGeom prst="roundRect">
              <a:avLst/>
            </a:prstGeom>
            <a:noFill/>
            <a:ln w="12700" cap="flat" cmpd="sng" algn="ctr">
              <a:solidFill>
                <a:srgbClr val="F2EBD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8802" y="8607"/>
              <a:ext cx="733" cy="726"/>
              <a:chOff x="3684" y="2007"/>
              <a:chExt cx="312" cy="309"/>
            </a:xfrm>
            <a:noFill/>
          </p:grpSpPr>
          <p:sp>
            <p:nvSpPr>
              <p:cNvPr id="28" name="Freeform 5"/>
              <p:cNvSpPr>
                <a:spLocks noEditPoints="1"/>
              </p:cNvSpPr>
              <p:nvPr/>
            </p:nvSpPr>
            <p:spPr bwMode="auto">
              <a:xfrm>
                <a:off x="3684" y="2036"/>
                <a:ext cx="283" cy="280"/>
              </a:xfrm>
              <a:custGeom>
                <a:avLst/>
                <a:gdLst>
                  <a:gd name="T0" fmla="*/ 84 w 117"/>
                  <a:gd name="T1" fmla="*/ 3 h 116"/>
                  <a:gd name="T2" fmla="*/ 76 w 117"/>
                  <a:gd name="T3" fmla="*/ 0 h 116"/>
                  <a:gd name="T4" fmla="*/ 69 w 117"/>
                  <a:gd name="T5" fmla="*/ 3 h 116"/>
                  <a:gd name="T6" fmla="*/ 64 w 117"/>
                  <a:gd name="T7" fmla="*/ 9 h 116"/>
                  <a:gd name="T8" fmla="*/ 61 w 117"/>
                  <a:gd name="T9" fmla="*/ 16 h 116"/>
                  <a:gd name="T10" fmla="*/ 62 w 117"/>
                  <a:gd name="T11" fmla="*/ 21 h 116"/>
                  <a:gd name="T12" fmla="*/ 8 w 117"/>
                  <a:gd name="T13" fmla="*/ 43 h 116"/>
                  <a:gd name="T14" fmla="*/ 1 w 117"/>
                  <a:gd name="T15" fmla="*/ 51 h 116"/>
                  <a:gd name="T16" fmla="*/ 4 w 117"/>
                  <a:gd name="T17" fmla="*/ 62 h 116"/>
                  <a:gd name="T18" fmla="*/ 55 w 117"/>
                  <a:gd name="T19" fmla="*/ 113 h 116"/>
                  <a:gd name="T20" fmla="*/ 63 w 117"/>
                  <a:gd name="T21" fmla="*/ 116 h 116"/>
                  <a:gd name="T22" fmla="*/ 64 w 117"/>
                  <a:gd name="T23" fmla="*/ 116 h 116"/>
                  <a:gd name="T24" fmla="*/ 66 w 117"/>
                  <a:gd name="T25" fmla="*/ 116 h 116"/>
                  <a:gd name="T26" fmla="*/ 75 w 117"/>
                  <a:gd name="T27" fmla="*/ 109 h 116"/>
                  <a:gd name="T28" fmla="*/ 96 w 117"/>
                  <a:gd name="T29" fmla="*/ 55 h 116"/>
                  <a:gd name="T30" fmla="*/ 102 w 117"/>
                  <a:gd name="T31" fmla="*/ 57 h 116"/>
                  <a:gd name="T32" fmla="*/ 109 w 117"/>
                  <a:gd name="T33" fmla="*/ 54 h 116"/>
                  <a:gd name="T34" fmla="*/ 114 w 117"/>
                  <a:gd name="T35" fmla="*/ 48 h 116"/>
                  <a:gd name="T36" fmla="*/ 117 w 117"/>
                  <a:gd name="T37" fmla="*/ 41 h 116"/>
                  <a:gd name="T38" fmla="*/ 114 w 117"/>
                  <a:gd name="T39" fmla="*/ 34 h 116"/>
                  <a:gd name="T40" fmla="*/ 84 w 117"/>
                  <a:gd name="T41" fmla="*/ 3 h 116"/>
                  <a:gd name="T42" fmla="*/ 67 w 117"/>
                  <a:gd name="T43" fmla="*/ 106 h 116"/>
                  <a:gd name="T44" fmla="*/ 65 w 117"/>
                  <a:gd name="T45" fmla="*/ 108 h 116"/>
                  <a:gd name="T46" fmla="*/ 64 w 117"/>
                  <a:gd name="T47" fmla="*/ 108 h 116"/>
                  <a:gd name="T48" fmla="*/ 61 w 117"/>
                  <a:gd name="T49" fmla="*/ 107 h 116"/>
                  <a:gd name="T50" fmla="*/ 10 w 117"/>
                  <a:gd name="T51" fmla="*/ 57 h 116"/>
                  <a:gd name="T52" fmla="*/ 9 w 117"/>
                  <a:gd name="T53" fmla="*/ 53 h 116"/>
                  <a:gd name="T54" fmla="*/ 11 w 117"/>
                  <a:gd name="T55" fmla="*/ 50 h 116"/>
                  <a:gd name="T56" fmla="*/ 36 w 117"/>
                  <a:gd name="T57" fmla="*/ 40 h 116"/>
                  <a:gd name="T58" fmla="*/ 86 w 117"/>
                  <a:gd name="T59" fmla="*/ 58 h 116"/>
                  <a:gd name="T60" fmla="*/ 67 w 117"/>
                  <a:gd name="T61" fmla="*/ 106 h 116"/>
                  <a:gd name="T62" fmla="*/ 109 w 117"/>
                  <a:gd name="T63" fmla="*/ 42 h 116"/>
                  <a:gd name="T64" fmla="*/ 103 w 117"/>
                  <a:gd name="T65" fmla="*/ 48 h 116"/>
                  <a:gd name="T66" fmla="*/ 100 w 117"/>
                  <a:gd name="T67" fmla="*/ 48 h 116"/>
                  <a:gd name="T68" fmla="*/ 93 w 117"/>
                  <a:gd name="T69" fmla="*/ 41 h 116"/>
                  <a:gd name="T70" fmla="*/ 87 w 117"/>
                  <a:gd name="T71" fmla="*/ 55 h 116"/>
                  <a:gd name="T72" fmla="*/ 88 w 117"/>
                  <a:gd name="T73" fmla="*/ 54 h 116"/>
                  <a:gd name="T74" fmla="*/ 53 w 117"/>
                  <a:gd name="T75" fmla="*/ 39 h 116"/>
                  <a:gd name="T76" fmla="*/ 42 w 117"/>
                  <a:gd name="T77" fmla="*/ 38 h 116"/>
                  <a:gd name="T78" fmla="*/ 76 w 117"/>
                  <a:gd name="T79" fmla="*/ 24 h 116"/>
                  <a:gd name="T80" fmla="*/ 69 w 117"/>
                  <a:gd name="T81" fmla="*/ 17 h 116"/>
                  <a:gd name="T82" fmla="*/ 69 w 117"/>
                  <a:gd name="T83" fmla="*/ 14 h 116"/>
                  <a:gd name="T84" fmla="*/ 75 w 117"/>
                  <a:gd name="T85" fmla="*/ 9 h 116"/>
                  <a:gd name="T86" fmla="*/ 78 w 117"/>
                  <a:gd name="T87" fmla="*/ 9 h 116"/>
                  <a:gd name="T88" fmla="*/ 109 w 117"/>
                  <a:gd name="T89" fmla="*/ 40 h 116"/>
                  <a:gd name="T90" fmla="*/ 109 w 117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16">
                    <a:moveTo>
                      <a:pt x="84" y="3"/>
                    </a:moveTo>
                    <a:cubicBezTo>
                      <a:pt x="82" y="1"/>
                      <a:pt x="79" y="0"/>
                      <a:pt x="76" y="0"/>
                    </a:cubicBezTo>
                    <a:cubicBezTo>
                      <a:pt x="74" y="0"/>
                      <a:pt x="71" y="1"/>
                      <a:pt x="69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1"/>
                      <a:pt x="61" y="13"/>
                      <a:pt x="61" y="16"/>
                    </a:cubicBezTo>
                    <a:cubicBezTo>
                      <a:pt x="61" y="18"/>
                      <a:pt x="61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4" y="44"/>
                      <a:pt x="2" y="48"/>
                      <a:pt x="1" y="51"/>
                    </a:cubicBezTo>
                    <a:cubicBezTo>
                      <a:pt x="0" y="55"/>
                      <a:pt x="1" y="59"/>
                      <a:pt x="4" y="62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7" y="115"/>
                      <a:pt x="60" y="116"/>
                      <a:pt x="63" y="116"/>
                    </a:cubicBezTo>
                    <a:cubicBezTo>
                      <a:pt x="63" y="116"/>
                      <a:pt x="64" y="116"/>
                      <a:pt x="64" y="116"/>
                    </a:cubicBezTo>
                    <a:cubicBezTo>
                      <a:pt x="65" y="116"/>
                      <a:pt x="65" y="116"/>
                      <a:pt x="66" y="116"/>
                    </a:cubicBezTo>
                    <a:cubicBezTo>
                      <a:pt x="70" y="115"/>
                      <a:pt x="73" y="112"/>
                      <a:pt x="75" y="109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4" y="57"/>
                      <a:pt x="107" y="56"/>
                      <a:pt x="109" y="54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6" y="46"/>
                      <a:pt x="117" y="44"/>
                      <a:pt x="117" y="41"/>
                    </a:cubicBezTo>
                    <a:cubicBezTo>
                      <a:pt x="117" y="38"/>
                      <a:pt x="116" y="36"/>
                      <a:pt x="114" y="34"/>
                    </a:cubicBezTo>
                    <a:lnTo>
                      <a:pt x="84" y="3"/>
                    </a:lnTo>
                    <a:close/>
                    <a:moveTo>
                      <a:pt x="67" y="106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6" y="58"/>
                    </a:cubicBezTo>
                    <a:lnTo>
                      <a:pt x="67" y="106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2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6"/>
                      <a:pt x="69" y="15"/>
                      <a:pt x="69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40"/>
                      <a:pt x="109" y="40"/>
                      <a:pt x="109" y="40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6"/>
              <p:cNvSpPr>
                <a:spLocks noEditPoints="1"/>
              </p:cNvSpPr>
              <p:nvPr/>
            </p:nvSpPr>
            <p:spPr bwMode="auto">
              <a:xfrm>
                <a:off x="3822" y="2161"/>
                <a:ext cx="48" cy="49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6" y="16"/>
                      <a:pt x="4" y="13"/>
                      <a:pt x="4" y="10"/>
                    </a:cubicBezTo>
                    <a:cubicBezTo>
                      <a:pt x="4" y="7"/>
                      <a:pt x="6" y="4"/>
                      <a:pt x="10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 7"/>
              <p:cNvSpPr>
                <a:spLocks noEditPoints="1"/>
              </p:cNvSpPr>
              <p:nvPr/>
            </p:nvSpPr>
            <p:spPr bwMode="auto">
              <a:xfrm>
                <a:off x="3948" y="2007"/>
                <a:ext cx="48" cy="48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6" y="16"/>
                      <a:pt x="4" y="13"/>
                      <a:pt x="4" y="10"/>
                    </a:cubicBezTo>
                    <a:cubicBezTo>
                      <a:pt x="4" y="7"/>
                      <a:pt x="6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8"/>
              <p:cNvSpPr>
                <a:spLocks noEditPoints="1"/>
              </p:cNvSpPr>
              <p:nvPr/>
            </p:nvSpPr>
            <p:spPr bwMode="auto">
              <a:xfrm>
                <a:off x="3764" y="2152"/>
                <a:ext cx="39" cy="38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3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Oval 9"/>
              <p:cNvSpPr>
                <a:spLocks noChangeArrowheads="1"/>
              </p:cNvSpPr>
              <p:nvPr/>
            </p:nvSpPr>
            <p:spPr bwMode="auto">
              <a:xfrm>
                <a:off x="3803" y="2219"/>
                <a:ext cx="19" cy="20"/>
              </a:xfrm>
              <a:prstGeom prst="ellipse">
                <a:avLst/>
              </a:pr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Oval 10"/>
              <p:cNvSpPr>
                <a:spLocks noChangeArrowheads="1"/>
              </p:cNvSpPr>
              <p:nvPr/>
            </p:nvSpPr>
            <p:spPr bwMode="auto">
              <a:xfrm>
                <a:off x="3957" y="2074"/>
                <a:ext cx="20" cy="20"/>
              </a:xfrm>
              <a:prstGeom prst="ellipse">
                <a:avLst/>
              </a:pr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748530" y="5393055"/>
            <a:ext cx="619760" cy="619760"/>
            <a:chOff x="7574" y="8493"/>
            <a:chExt cx="976" cy="976"/>
          </a:xfrm>
        </p:grpSpPr>
        <p:sp>
          <p:nvSpPr>
            <p:cNvPr id="13" name="圆角矩形 62"/>
            <p:cNvSpPr>
              <a:spLocks noChangeAspect="1"/>
            </p:cNvSpPr>
            <p:nvPr/>
          </p:nvSpPr>
          <p:spPr>
            <a:xfrm>
              <a:off x="7574" y="8493"/>
              <a:ext cx="977" cy="977"/>
            </a:xfrm>
            <a:prstGeom prst="roundRect">
              <a:avLst/>
            </a:prstGeom>
            <a:noFill/>
            <a:ln w="12700" cap="flat" cmpd="sng" algn="ctr">
              <a:solidFill>
                <a:srgbClr val="F2EBD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Freeform 5"/>
            <p:cNvSpPr>
              <a:spLocks noChangeAspect="1" noEditPoints="1"/>
            </p:cNvSpPr>
            <p:nvPr/>
          </p:nvSpPr>
          <p:spPr bwMode="auto">
            <a:xfrm>
              <a:off x="7751" y="8627"/>
              <a:ext cx="562" cy="684"/>
            </a:xfrm>
            <a:custGeom>
              <a:avLst/>
              <a:gdLst>
                <a:gd name="T0" fmla="*/ 1403 w 1518"/>
                <a:gd name="T1" fmla="*/ 1602 h 1847"/>
                <a:gd name="T2" fmla="*/ 1384 w 1518"/>
                <a:gd name="T3" fmla="*/ 1190 h 1847"/>
                <a:gd name="T4" fmla="*/ 1297 w 1518"/>
                <a:gd name="T5" fmla="*/ 890 h 1847"/>
                <a:gd name="T6" fmla="*/ 1320 w 1518"/>
                <a:gd name="T7" fmla="*/ 897 h 1847"/>
                <a:gd name="T8" fmla="*/ 1408 w 1518"/>
                <a:gd name="T9" fmla="*/ 745 h 1847"/>
                <a:gd name="T10" fmla="*/ 1388 w 1518"/>
                <a:gd name="T11" fmla="*/ 696 h 1847"/>
                <a:gd name="T12" fmla="*/ 657 w 1518"/>
                <a:gd name="T13" fmla="*/ 189 h 1847"/>
                <a:gd name="T14" fmla="*/ 317 w 1518"/>
                <a:gd name="T15" fmla="*/ 8 h 1847"/>
                <a:gd name="T16" fmla="*/ 107 w 1518"/>
                <a:gd name="T17" fmla="*/ 679 h 1847"/>
                <a:gd name="T18" fmla="*/ 267 w 1518"/>
                <a:gd name="T19" fmla="*/ 775 h 1847"/>
                <a:gd name="T20" fmla="*/ 468 w 1518"/>
                <a:gd name="T21" fmla="*/ 547 h 1847"/>
                <a:gd name="T22" fmla="*/ 622 w 1518"/>
                <a:gd name="T23" fmla="*/ 669 h 1847"/>
                <a:gd name="T24" fmla="*/ 487 w 1518"/>
                <a:gd name="T25" fmla="*/ 1602 h 1847"/>
                <a:gd name="T26" fmla="*/ 38 w 1518"/>
                <a:gd name="T27" fmla="*/ 1602 h 1847"/>
                <a:gd name="T28" fmla="*/ 0 w 1518"/>
                <a:gd name="T29" fmla="*/ 1809 h 1847"/>
                <a:gd name="T30" fmla="*/ 1480 w 1518"/>
                <a:gd name="T31" fmla="*/ 1847 h 1847"/>
                <a:gd name="T32" fmla="*/ 1518 w 1518"/>
                <a:gd name="T33" fmla="*/ 1639 h 1847"/>
                <a:gd name="T34" fmla="*/ 1222 w 1518"/>
                <a:gd name="T35" fmla="*/ 1190 h 1847"/>
                <a:gd name="T36" fmla="*/ 1116 w 1518"/>
                <a:gd name="T37" fmla="*/ 1209 h 1847"/>
                <a:gd name="T38" fmla="*/ 1031 w 1518"/>
                <a:gd name="T39" fmla="*/ 1602 h 1847"/>
                <a:gd name="T40" fmla="*/ 905 w 1518"/>
                <a:gd name="T41" fmla="*/ 727 h 1847"/>
                <a:gd name="T42" fmla="*/ 1222 w 1518"/>
                <a:gd name="T43" fmla="*/ 1190 h 1847"/>
                <a:gd name="T44" fmla="*/ 720 w 1518"/>
                <a:gd name="T45" fmla="*/ 838 h 1847"/>
                <a:gd name="T46" fmla="*/ 852 w 1518"/>
                <a:gd name="T47" fmla="*/ 936 h 1847"/>
                <a:gd name="T48" fmla="*/ 641 w 1518"/>
                <a:gd name="T49" fmla="*/ 1112 h 1847"/>
                <a:gd name="T50" fmla="*/ 808 w 1518"/>
                <a:gd name="T51" fmla="*/ 1006 h 1847"/>
                <a:gd name="T52" fmla="*/ 910 w 1518"/>
                <a:gd name="T53" fmla="*/ 1342 h 1847"/>
                <a:gd name="T54" fmla="*/ 870 w 1518"/>
                <a:gd name="T55" fmla="*/ 1064 h 1847"/>
                <a:gd name="T56" fmla="*/ 925 w 1518"/>
                <a:gd name="T57" fmla="*/ 1445 h 1847"/>
                <a:gd name="T58" fmla="*/ 709 w 1518"/>
                <a:gd name="T59" fmla="*/ 1602 h 1847"/>
                <a:gd name="T60" fmla="*/ 693 w 1518"/>
                <a:gd name="T61" fmla="*/ 754 h 1847"/>
                <a:gd name="T62" fmla="*/ 783 w 1518"/>
                <a:gd name="T63" fmla="*/ 677 h 1847"/>
                <a:gd name="T64" fmla="*/ 849 w 1518"/>
                <a:gd name="T65" fmla="*/ 1399 h 1847"/>
                <a:gd name="T66" fmla="*/ 624 w 1518"/>
                <a:gd name="T67" fmla="*/ 1226 h 1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8" h="1847">
                  <a:moveTo>
                    <a:pt x="1480" y="1602"/>
                  </a:moveTo>
                  <a:cubicBezTo>
                    <a:pt x="1403" y="1602"/>
                    <a:pt x="1403" y="1602"/>
                    <a:pt x="1403" y="1602"/>
                  </a:cubicBezTo>
                  <a:cubicBezTo>
                    <a:pt x="1403" y="1209"/>
                    <a:pt x="1403" y="1209"/>
                    <a:pt x="1403" y="1209"/>
                  </a:cubicBezTo>
                  <a:cubicBezTo>
                    <a:pt x="1403" y="1198"/>
                    <a:pt x="1395" y="1190"/>
                    <a:pt x="1384" y="1190"/>
                  </a:cubicBezTo>
                  <a:cubicBezTo>
                    <a:pt x="1297" y="1190"/>
                    <a:pt x="1297" y="1190"/>
                    <a:pt x="1297" y="1190"/>
                  </a:cubicBezTo>
                  <a:cubicBezTo>
                    <a:pt x="1297" y="890"/>
                    <a:pt x="1297" y="890"/>
                    <a:pt x="1297" y="890"/>
                  </a:cubicBezTo>
                  <a:cubicBezTo>
                    <a:pt x="1306" y="894"/>
                    <a:pt x="1306" y="894"/>
                    <a:pt x="1306" y="894"/>
                  </a:cubicBezTo>
                  <a:cubicBezTo>
                    <a:pt x="1311" y="896"/>
                    <a:pt x="1316" y="897"/>
                    <a:pt x="1320" y="897"/>
                  </a:cubicBezTo>
                  <a:cubicBezTo>
                    <a:pt x="1335" y="897"/>
                    <a:pt x="1349" y="888"/>
                    <a:pt x="1355" y="873"/>
                  </a:cubicBezTo>
                  <a:cubicBezTo>
                    <a:pt x="1408" y="745"/>
                    <a:pt x="1408" y="745"/>
                    <a:pt x="1408" y="745"/>
                  </a:cubicBezTo>
                  <a:cubicBezTo>
                    <a:pt x="1412" y="735"/>
                    <a:pt x="1412" y="725"/>
                    <a:pt x="1408" y="716"/>
                  </a:cubicBezTo>
                  <a:cubicBezTo>
                    <a:pt x="1405" y="707"/>
                    <a:pt x="1397" y="699"/>
                    <a:pt x="1388" y="696"/>
                  </a:cubicBezTo>
                  <a:cubicBezTo>
                    <a:pt x="578" y="360"/>
                    <a:pt x="578" y="360"/>
                    <a:pt x="578" y="360"/>
                  </a:cubicBezTo>
                  <a:cubicBezTo>
                    <a:pt x="608" y="304"/>
                    <a:pt x="634" y="246"/>
                    <a:pt x="657" y="189"/>
                  </a:cubicBezTo>
                  <a:cubicBezTo>
                    <a:pt x="665" y="170"/>
                    <a:pt x="656" y="148"/>
                    <a:pt x="637" y="141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298" y="0"/>
                    <a:pt x="276" y="9"/>
                    <a:pt x="268" y="28"/>
                  </a:cubicBezTo>
                  <a:cubicBezTo>
                    <a:pt x="189" y="214"/>
                    <a:pt x="137" y="420"/>
                    <a:pt x="107" y="679"/>
                  </a:cubicBezTo>
                  <a:cubicBezTo>
                    <a:pt x="105" y="695"/>
                    <a:pt x="114" y="711"/>
                    <a:pt x="130" y="718"/>
                  </a:cubicBezTo>
                  <a:cubicBezTo>
                    <a:pt x="267" y="775"/>
                    <a:pt x="267" y="775"/>
                    <a:pt x="267" y="775"/>
                  </a:cubicBezTo>
                  <a:cubicBezTo>
                    <a:pt x="283" y="781"/>
                    <a:pt x="300" y="776"/>
                    <a:pt x="311" y="763"/>
                  </a:cubicBezTo>
                  <a:cubicBezTo>
                    <a:pt x="370" y="688"/>
                    <a:pt x="422" y="617"/>
                    <a:pt x="468" y="547"/>
                  </a:cubicBezTo>
                  <a:cubicBezTo>
                    <a:pt x="630" y="614"/>
                    <a:pt x="630" y="614"/>
                    <a:pt x="630" y="614"/>
                  </a:cubicBezTo>
                  <a:cubicBezTo>
                    <a:pt x="622" y="669"/>
                    <a:pt x="622" y="669"/>
                    <a:pt x="622" y="669"/>
                  </a:cubicBezTo>
                  <a:cubicBezTo>
                    <a:pt x="598" y="836"/>
                    <a:pt x="598" y="836"/>
                    <a:pt x="598" y="836"/>
                  </a:cubicBezTo>
                  <a:cubicBezTo>
                    <a:pt x="487" y="1602"/>
                    <a:pt x="487" y="1602"/>
                    <a:pt x="487" y="1602"/>
                  </a:cubicBezTo>
                  <a:cubicBezTo>
                    <a:pt x="228" y="1602"/>
                    <a:pt x="228" y="1602"/>
                    <a:pt x="228" y="1602"/>
                  </a:cubicBezTo>
                  <a:cubicBezTo>
                    <a:pt x="38" y="1602"/>
                    <a:pt x="38" y="1602"/>
                    <a:pt x="38" y="1602"/>
                  </a:cubicBezTo>
                  <a:cubicBezTo>
                    <a:pt x="17" y="1602"/>
                    <a:pt x="0" y="1618"/>
                    <a:pt x="0" y="1639"/>
                  </a:cubicBezTo>
                  <a:cubicBezTo>
                    <a:pt x="0" y="1809"/>
                    <a:pt x="0" y="1809"/>
                    <a:pt x="0" y="1809"/>
                  </a:cubicBezTo>
                  <a:cubicBezTo>
                    <a:pt x="0" y="1830"/>
                    <a:pt x="17" y="1847"/>
                    <a:pt x="38" y="1847"/>
                  </a:cubicBezTo>
                  <a:cubicBezTo>
                    <a:pt x="1480" y="1847"/>
                    <a:pt x="1480" y="1847"/>
                    <a:pt x="1480" y="1847"/>
                  </a:cubicBezTo>
                  <a:cubicBezTo>
                    <a:pt x="1501" y="1847"/>
                    <a:pt x="1518" y="1830"/>
                    <a:pt x="1518" y="1809"/>
                  </a:cubicBezTo>
                  <a:cubicBezTo>
                    <a:pt x="1518" y="1639"/>
                    <a:pt x="1518" y="1639"/>
                    <a:pt x="1518" y="1639"/>
                  </a:cubicBezTo>
                  <a:cubicBezTo>
                    <a:pt x="1518" y="1618"/>
                    <a:pt x="1501" y="1602"/>
                    <a:pt x="1480" y="1602"/>
                  </a:cubicBezTo>
                  <a:close/>
                  <a:moveTo>
                    <a:pt x="1222" y="1190"/>
                  </a:moveTo>
                  <a:cubicBezTo>
                    <a:pt x="1135" y="1190"/>
                    <a:pt x="1135" y="1190"/>
                    <a:pt x="1135" y="1190"/>
                  </a:cubicBezTo>
                  <a:cubicBezTo>
                    <a:pt x="1124" y="1190"/>
                    <a:pt x="1116" y="1198"/>
                    <a:pt x="1116" y="1209"/>
                  </a:cubicBezTo>
                  <a:cubicBezTo>
                    <a:pt x="1116" y="1602"/>
                    <a:pt x="1116" y="1602"/>
                    <a:pt x="1116" y="1602"/>
                  </a:cubicBezTo>
                  <a:cubicBezTo>
                    <a:pt x="1031" y="1602"/>
                    <a:pt x="1031" y="1602"/>
                    <a:pt x="1031" y="1602"/>
                  </a:cubicBezTo>
                  <a:cubicBezTo>
                    <a:pt x="920" y="836"/>
                    <a:pt x="920" y="836"/>
                    <a:pt x="920" y="836"/>
                  </a:cubicBezTo>
                  <a:cubicBezTo>
                    <a:pt x="905" y="727"/>
                    <a:pt x="905" y="727"/>
                    <a:pt x="905" y="727"/>
                  </a:cubicBezTo>
                  <a:cubicBezTo>
                    <a:pt x="1222" y="859"/>
                    <a:pt x="1222" y="859"/>
                    <a:pt x="1222" y="859"/>
                  </a:cubicBezTo>
                  <a:cubicBezTo>
                    <a:pt x="1222" y="1190"/>
                    <a:pt x="1222" y="1190"/>
                    <a:pt x="1222" y="1190"/>
                  </a:cubicBezTo>
                  <a:close/>
                  <a:moveTo>
                    <a:pt x="852" y="936"/>
                  </a:moveTo>
                  <a:cubicBezTo>
                    <a:pt x="720" y="838"/>
                    <a:pt x="720" y="838"/>
                    <a:pt x="720" y="838"/>
                  </a:cubicBezTo>
                  <a:cubicBezTo>
                    <a:pt x="825" y="749"/>
                    <a:pt x="825" y="749"/>
                    <a:pt x="825" y="749"/>
                  </a:cubicBezTo>
                  <a:lnTo>
                    <a:pt x="852" y="936"/>
                  </a:lnTo>
                  <a:close/>
                  <a:moveTo>
                    <a:pt x="808" y="1006"/>
                  </a:moveTo>
                  <a:cubicBezTo>
                    <a:pt x="641" y="1112"/>
                    <a:pt x="641" y="1112"/>
                    <a:pt x="641" y="1112"/>
                  </a:cubicBezTo>
                  <a:cubicBezTo>
                    <a:pt x="671" y="904"/>
                    <a:pt x="671" y="904"/>
                    <a:pt x="671" y="904"/>
                  </a:cubicBezTo>
                  <a:lnTo>
                    <a:pt x="808" y="1006"/>
                  </a:lnTo>
                  <a:close/>
                  <a:moveTo>
                    <a:pt x="870" y="1064"/>
                  </a:moveTo>
                  <a:cubicBezTo>
                    <a:pt x="910" y="1342"/>
                    <a:pt x="910" y="1342"/>
                    <a:pt x="910" y="1342"/>
                  </a:cubicBezTo>
                  <a:cubicBezTo>
                    <a:pt x="694" y="1176"/>
                    <a:pt x="694" y="1176"/>
                    <a:pt x="694" y="1176"/>
                  </a:cubicBezTo>
                  <a:lnTo>
                    <a:pt x="870" y="1064"/>
                  </a:lnTo>
                  <a:close/>
                  <a:moveTo>
                    <a:pt x="709" y="1602"/>
                  </a:moveTo>
                  <a:cubicBezTo>
                    <a:pt x="925" y="1445"/>
                    <a:pt x="925" y="1445"/>
                    <a:pt x="925" y="1445"/>
                  </a:cubicBezTo>
                  <a:cubicBezTo>
                    <a:pt x="948" y="1602"/>
                    <a:pt x="948" y="1602"/>
                    <a:pt x="948" y="1602"/>
                  </a:cubicBezTo>
                  <a:lnTo>
                    <a:pt x="709" y="1602"/>
                  </a:lnTo>
                  <a:close/>
                  <a:moveTo>
                    <a:pt x="783" y="677"/>
                  </a:moveTo>
                  <a:cubicBezTo>
                    <a:pt x="693" y="754"/>
                    <a:pt x="693" y="754"/>
                    <a:pt x="693" y="754"/>
                  </a:cubicBezTo>
                  <a:cubicBezTo>
                    <a:pt x="708" y="646"/>
                    <a:pt x="708" y="646"/>
                    <a:pt x="708" y="646"/>
                  </a:cubicBezTo>
                  <a:lnTo>
                    <a:pt x="783" y="677"/>
                  </a:lnTo>
                  <a:close/>
                  <a:moveTo>
                    <a:pt x="624" y="1226"/>
                  </a:moveTo>
                  <a:cubicBezTo>
                    <a:pt x="849" y="1399"/>
                    <a:pt x="849" y="1399"/>
                    <a:pt x="849" y="1399"/>
                  </a:cubicBezTo>
                  <a:cubicBezTo>
                    <a:pt x="570" y="1601"/>
                    <a:pt x="570" y="1601"/>
                    <a:pt x="570" y="1601"/>
                  </a:cubicBezTo>
                  <a:lnTo>
                    <a:pt x="624" y="1226"/>
                  </a:lnTo>
                  <a:close/>
                </a:path>
              </a:pathLst>
            </a:custGeom>
            <a:noFill/>
            <a:ln>
              <a:solidFill>
                <a:srgbClr val="F2EBDA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52515" y="5393055"/>
            <a:ext cx="619760" cy="619760"/>
            <a:chOff x="9785" y="8493"/>
            <a:chExt cx="976" cy="976"/>
          </a:xfrm>
        </p:grpSpPr>
        <p:sp>
          <p:nvSpPr>
            <p:cNvPr id="8" name="圆角矩形 60"/>
            <p:cNvSpPr>
              <a:spLocks noChangeAspect="1"/>
            </p:cNvSpPr>
            <p:nvPr/>
          </p:nvSpPr>
          <p:spPr>
            <a:xfrm>
              <a:off x="9785" y="8493"/>
              <a:ext cx="977" cy="977"/>
            </a:xfrm>
            <a:prstGeom prst="roundRect">
              <a:avLst/>
            </a:prstGeom>
            <a:noFill/>
            <a:ln w="12700" cap="flat" cmpd="sng" algn="ctr">
              <a:solidFill>
                <a:srgbClr val="F2EBD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8" name="Group 5"/>
            <p:cNvGrpSpPr>
              <a:grpSpLocks noChangeAspect="1"/>
            </p:cNvGrpSpPr>
            <p:nvPr/>
          </p:nvGrpSpPr>
          <p:grpSpPr bwMode="auto">
            <a:xfrm>
              <a:off x="9907" y="8607"/>
              <a:ext cx="733" cy="682"/>
              <a:chOff x="1577" y="314"/>
              <a:chExt cx="782" cy="728"/>
            </a:xfrm>
            <a:noFill/>
          </p:grpSpPr>
          <p:sp>
            <p:nvSpPr>
              <p:cNvPr id="20" name="Freeform 6"/>
              <p:cNvSpPr>
                <a:spLocks noEditPoints="1"/>
              </p:cNvSpPr>
              <p:nvPr/>
            </p:nvSpPr>
            <p:spPr bwMode="auto">
              <a:xfrm>
                <a:off x="1577" y="314"/>
                <a:ext cx="389" cy="649"/>
              </a:xfrm>
              <a:custGeom>
                <a:avLst/>
                <a:gdLst>
                  <a:gd name="T0" fmla="*/ 22 w 163"/>
                  <a:gd name="T1" fmla="*/ 234 h 272"/>
                  <a:gd name="T2" fmla="*/ 37 w 163"/>
                  <a:gd name="T3" fmla="*/ 219 h 272"/>
                  <a:gd name="T4" fmla="*/ 81 w 163"/>
                  <a:gd name="T5" fmla="*/ 107 h 272"/>
                  <a:gd name="T6" fmla="*/ 125 w 163"/>
                  <a:gd name="T7" fmla="*/ 219 h 272"/>
                  <a:gd name="T8" fmla="*/ 141 w 163"/>
                  <a:gd name="T9" fmla="*/ 234 h 272"/>
                  <a:gd name="T10" fmla="*/ 163 w 163"/>
                  <a:gd name="T11" fmla="*/ 272 h 272"/>
                  <a:gd name="T12" fmla="*/ 153 w 163"/>
                  <a:gd name="T13" fmla="*/ 229 h 272"/>
                  <a:gd name="T14" fmla="*/ 155 w 163"/>
                  <a:gd name="T15" fmla="*/ 209 h 272"/>
                  <a:gd name="T16" fmla="*/ 129 w 163"/>
                  <a:gd name="T17" fmla="*/ 138 h 272"/>
                  <a:gd name="T18" fmla="*/ 143 w 163"/>
                  <a:gd name="T19" fmla="*/ 138 h 272"/>
                  <a:gd name="T20" fmla="*/ 143 w 163"/>
                  <a:gd name="T21" fmla="*/ 149 h 272"/>
                  <a:gd name="T22" fmla="*/ 150 w 163"/>
                  <a:gd name="T23" fmla="*/ 149 h 272"/>
                  <a:gd name="T24" fmla="*/ 150 w 163"/>
                  <a:gd name="T25" fmla="*/ 120 h 272"/>
                  <a:gd name="T26" fmla="*/ 143 w 163"/>
                  <a:gd name="T27" fmla="*/ 120 h 272"/>
                  <a:gd name="T28" fmla="*/ 143 w 163"/>
                  <a:gd name="T29" fmla="*/ 131 h 272"/>
                  <a:gd name="T30" fmla="*/ 126 w 163"/>
                  <a:gd name="T31" fmla="*/ 131 h 272"/>
                  <a:gd name="T32" fmla="*/ 109 w 163"/>
                  <a:gd name="T33" fmla="*/ 85 h 272"/>
                  <a:gd name="T34" fmla="*/ 112 w 163"/>
                  <a:gd name="T35" fmla="*/ 72 h 272"/>
                  <a:gd name="T36" fmla="*/ 84 w 163"/>
                  <a:gd name="T37" fmla="*/ 39 h 272"/>
                  <a:gd name="T38" fmla="*/ 84 w 163"/>
                  <a:gd name="T39" fmla="*/ 0 h 272"/>
                  <a:gd name="T40" fmla="*/ 75 w 163"/>
                  <a:gd name="T41" fmla="*/ 0 h 272"/>
                  <a:gd name="T42" fmla="*/ 75 w 163"/>
                  <a:gd name="T43" fmla="*/ 39 h 272"/>
                  <a:gd name="T44" fmla="*/ 46 w 163"/>
                  <a:gd name="T45" fmla="*/ 72 h 272"/>
                  <a:gd name="T46" fmla="*/ 52 w 163"/>
                  <a:gd name="T47" fmla="*/ 90 h 272"/>
                  <a:gd name="T48" fmla="*/ 37 w 163"/>
                  <a:gd name="T49" fmla="*/ 131 h 272"/>
                  <a:gd name="T50" fmla="*/ 19 w 163"/>
                  <a:gd name="T51" fmla="*/ 131 h 272"/>
                  <a:gd name="T52" fmla="*/ 19 w 163"/>
                  <a:gd name="T53" fmla="*/ 120 h 272"/>
                  <a:gd name="T54" fmla="*/ 12 w 163"/>
                  <a:gd name="T55" fmla="*/ 120 h 272"/>
                  <a:gd name="T56" fmla="*/ 12 w 163"/>
                  <a:gd name="T57" fmla="*/ 149 h 272"/>
                  <a:gd name="T58" fmla="*/ 19 w 163"/>
                  <a:gd name="T59" fmla="*/ 149 h 272"/>
                  <a:gd name="T60" fmla="*/ 19 w 163"/>
                  <a:gd name="T61" fmla="*/ 138 h 272"/>
                  <a:gd name="T62" fmla="*/ 34 w 163"/>
                  <a:gd name="T63" fmla="*/ 138 h 272"/>
                  <a:gd name="T64" fmla="*/ 8 w 163"/>
                  <a:gd name="T65" fmla="*/ 209 h 272"/>
                  <a:gd name="T66" fmla="*/ 10 w 163"/>
                  <a:gd name="T67" fmla="*/ 229 h 272"/>
                  <a:gd name="T68" fmla="*/ 0 w 163"/>
                  <a:gd name="T69" fmla="*/ 272 h 272"/>
                  <a:gd name="T70" fmla="*/ 22 w 163"/>
                  <a:gd name="T71" fmla="*/ 234 h 272"/>
                  <a:gd name="T72" fmla="*/ 80 w 163"/>
                  <a:gd name="T73" fmla="*/ 49 h 272"/>
                  <a:gd name="T74" fmla="*/ 103 w 163"/>
                  <a:gd name="T75" fmla="*/ 72 h 272"/>
                  <a:gd name="T76" fmla="*/ 80 w 163"/>
                  <a:gd name="T77" fmla="*/ 95 h 272"/>
                  <a:gd name="T78" fmla="*/ 57 w 163"/>
                  <a:gd name="T79" fmla="*/ 72 h 272"/>
                  <a:gd name="T80" fmla="*/ 80 w 163"/>
                  <a:gd name="T81" fmla="*/ 4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3" h="272">
                    <a:moveTo>
                      <a:pt x="22" y="234"/>
                    </a:moveTo>
                    <a:cubicBezTo>
                      <a:pt x="37" y="219"/>
                      <a:pt x="37" y="219"/>
                      <a:pt x="37" y="219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125" y="219"/>
                      <a:pt x="125" y="219"/>
                      <a:pt x="125" y="219"/>
                    </a:cubicBezTo>
                    <a:cubicBezTo>
                      <a:pt x="141" y="234"/>
                      <a:pt x="141" y="234"/>
                      <a:pt x="141" y="234"/>
                    </a:cubicBezTo>
                    <a:cubicBezTo>
                      <a:pt x="163" y="272"/>
                      <a:pt x="163" y="272"/>
                      <a:pt x="163" y="272"/>
                    </a:cubicBezTo>
                    <a:cubicBezTo>
                      <a:pt x="153" y="229"/>
                      <a:pt x="153" y="229"/>
                      <a:pt x="153" y="229"/>
                    </a:cubicBezTo>
                    <a:cubicBezTo>
                      <a:pt x="155" y="209"/>
                      <a:pt x="155" y="209"/>
                      <a:pt x="155" y="209"/>
                    </a:cubicBezTo>
                    <a:cubicBezTo>
                      <a:pt x="129" y="138"/>
                      <a:pt x="129" y="138"/>
                      <a:pt x="129" y="138"/>
                    </a:cubicBezTo>
                    <a:cubicBezTo>
                      <a:pt x="143" y="138"/>
                      <a:pt x="143" y="138"/>
                      <a:pt x="143" y="138"/>
                    </a:cubicBezTo>
                    <a:cubicBezTo>
                      <a:pt x="143" y="149"/>
                      <a:pt x="143" y="149"/>
                      <a:pt x="143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3" y="120"/>
                      <a:pt x="143" y="120"/>
                      <a:pt x="143" y="120"/>
                    </a:cubicBezTo>
                    <a:cubicBezTo>
                      <a:pt x="143" y="131"/>
                      <a:pt x="143" y="131"/>
                      <a:pt x="143" y="131"/>
                    </a:cubicBezTo>
                    <a:cubicBezTo>
                      <a:pt x="126" y="131"/>
                      <a:pt x="126" y="131"/>
                      <a:pt x="126" y="131"/>
                    </a:cubicBezTo>
                    <a:cubicBezTo>
                      <a:pt x="109" y="85"/>
                      <a:pt x="109" y="85"/>
                      <a:pt x="109" y="85"/>
                    </a:cubicBezTo>
                    <a:cubicBezTo>
                      <a:pt x="111" y="81"/>
                      <a:pt x="112" y="77"/>
                      <a:pt x="112" y="72"/>
                    </a:cubicBezTo>
                    <a:cubicBezTo>
                      <a:pt x="112" y="55"/>
                      <a:pt x="100" y="42"/>
                      <a:pt x="84" y="39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59" y="42"/>
                      <a:pt x="46" y="55"/>
                      <a:pt x="46" y="72"/>
                    </a:cubicBezTo>
                    <a:cubicBezTo>
                      <a:pt x="46" y="79"/>
                      <a:pt x="48" y="85"/>
                      <a:pt x="52" y="90"/>
                    </a:cubicBezTo>
                    <a:cubicBezTo>
                      <a:pt x="37" y="131"/>
                      <a:pt x="37" y="131"/>
                      <a:pt x="37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8" y="209"/>
                      <a:pt x="8" y="209"/>
                      <a:pt x="8" y="209"/>
                    </a:cubicBezTo>
                    <a:cubicBezTo>
                      <a:pt x="10" y="229"/>
                      <a:pt x="10" y="229"/>
                      <a:pt x="10" y="229"/>
                    </a:cubicBezTo>
                    <a:cubicBezTo>
                      <a:pt x="0" y="272"/>
                      <a:pt x="0" y="272"/>
                      <a:pt x="0" y="272"/>
                    </a:cubicBezTo>
                    <a:lnTo>
                      <a:pt x="22" y="234"/>
                    </a:lnTo>
                    <a:close/>
                    <a:moveTo>
                      <a:pt x="80" y="49"/>
                    </a:moveTo>
                    <a:cubicBezTo>
                      <a:pt x="92" y="49"/>
                      <a:pt x="103" y="59"/>
                      <a:pt x="103" y="72"/>
                    </a:cubicBezTo>
                    <a:cubicBezTo>
                      <a:pt x="103" y="84"/>
                      <a:pt x="92" y="95"/>
                      <a:pt x="80" y="95"/>
                    </a:cubicBezTo>
                    <a:cubicBezTo>
                      <a:pt x="67" y="95"/>
                      <a:pt x="57" y="84"/>
                      <a:pt x="57" y="72"/>
                    </a:cubicBezTo>
                    <a:cubicBezTo>
                      <a:pt x="57" y="59"/>
                      <a:pt x="67" y="49"/>
                      <a:pt x="80" y="49"/>
                    </a:cubicBez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1742" y="460"/>
                <a:ext cx="52" cy="52"/>
              </a:xfrm>
              <a:prstGeom prst="ellipse">
                <a:avLst/>
              </a:pr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1599" y="965"/>
                <a:ext cx="345" cy="77"/>
              </a:xfrm>
              <a:custGeom>
                <a:avLst/>
                <a:gdLst>
                  <a:gd name="T0" fmla="*/ 3 w 145"/>
                  <a:gd name="T1" fmla="*/ 0 h 32"/>
                  <a:gd name="T2" fmla="*/ 0 w 145"/>
                  <a:gd name="T3" fmla="*/ 5 h 32"/>
                  <a:gd name="T4" fmla="*/ 74 w 145"/>
                  <a:gd name="T5" fmla="*/ 20 h 32"/>
                  <a:gd name="T6" fmla="*/ 145 w 145"/>
                  <a:gd name="T7" fmla="*/ 5 h 32"/>
                  <a:gd name="T8" fmla="*/ 142 w 145"/>
                  <a:gd name="T9" fmla="*/ 0 h 32"/>
                  <a:gd name="T10" fmla="*/ 3 w 145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32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32" y="20"/>
                      <a:pt x="74" y="20"/>
                    </a:cubicBezTo>
                    <a:cubicBezTo>
                      <a:pt x="96" y="20"/>
                      <a:pt x="120" y="16"/>
                      <a:pt x="145" y="5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71" y="3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9"/>
              <p:cNvSpPr/>
              <p:nvPr/>
            </p:nvSpPr>
            <p:spPr bwMode="auto">
              <a:xfrm>
                <a:off x="1944" y="751"/>
                <a:ext cx="341" cy="150"/>
              </a:xfrm>
              <a:custGeom>
                <a:avLst/>
                <a:gdLst>
                  <a:gd name="T0" fmla="*/ 70 w 143"/>
                  <a:gd name="T1" fmla="*/ 7 h 63"/>
                  <a:gd name="T2" fmla="*/ 54 w 143"/>
                  <a:gd name="T3" fmla="*/ 8 h 63"/>
                  <a:gd name="T4" fmla="*/ 61 w 143"/>
                  <a:gd name="T5" fmla="*/ 1 h 63"/>
                  <a:gd name="T6" fmla="*/ 70 w 143"/>
                  <a:gd name="T7" fmla="*/ 0 h 63"/>
                  <a:gd name="T8" fmla="*/ 142 w 143"/>
                  <a:gd name="T9" fmla="*/ 59 h 63"/>
                  <a:gd name="T10" fmla="*/ 143 w 143"/>
                  <a:gd name="T11" fmla="*/ 63 h 63"/>
                  <a:gd name="T12" fmla="*/ 0 w 143"/>
                  <a:gd name="T13" fmla="*/ 63 h 63"/>
                  <a:gd name="T14" fmla="*/ 6 w 143"/>
                  <a:gd name="T15" fmla="*/ 57 h 63"/>
                  <a:gd name="T16" fmla="*/ 135 w 143"/>
                  <a:gd name="T17" fmla="*/ 57 h 63"/>
                  <a:gd name="T18" fmla="*/ 70 w 143"/>
                  <a:gd name="T19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63">
                    <a:moveTo>
                      <a:pt x="70" y="7"/>
                    </a:moveTo>
                    <a:cubicBezTo>
                      <a:pt x="64" y="7"/>
                      <a:pt x="59" y="7"/>
                      <a:pt x="54" y="8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4" y="1"/>
                      <a:pt x="67" y="0"/>
                      <a:pt x="70" y="0"/>
                    </a:cubicBezTo>
                    <a:cubicBezTo>
                      <a:pt x="104" y="0"/>
                      <a:pt x="135" y="25"/>
                      <a:pt x="142" y="59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35" y="57"/>
                      <a:pt x="135" y="57"/>
                      <a:pt x="135" y="57"/>
                    </a:cubicBezTo>
                    <a:cubicBezTo>
                      <a:pt x="127" y="27"/>
                      <a:pt x="100" y="7"/>
                      <a:pt x="70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10"/>
              <p:cNvSpPr/>
              <p:nvPr/>
            </p:nvSpPr>
            <p:spPr bwMode="auto">
              <a:xfrm>
                <a:off x="1873" y="684"/>
                <a:ext cx="486" cy="288"/>
              </a:xfrm>
              <a:custGeom>
                <a:avLst/>
                <a:gdLst>
                  <a:gd name="T0" fmla="*/ 14 w 204"/>
                  <a:gd name="T1" fmla="*/ 115 h 121"/>
                  <a:gd name="T2" fmla="*/ 15 w 204"/>
                  <a:gd name="T3" fmla="*/ 106 h 121"/>
                  <a:gd name="T4" fmla="*/ 16 w 204"/>
                  <a:gd name="T5" fmla="*/ 115 h 121"/>
                  <a:gd name="T6" fmla="*/ 22 w 204"/>
                  <a:gd name="T7" fmla="*/ 106 h 121"/>
                  <a:gd name="T8" fmla="*/ 24 w 204"/>
                  <a:gd name="T9" fmla="*/ 115 h 121"/>
                  <a:gd name="T10" fmla="*/ 29 w 204"/>
                  <a:gd name="T11" fmla="*/ 97 h 121"/>
                  <a:gd name="T12" fmla="*/ 31 w 204"/>
                  <a:gd name="T13" fmla="*/ 115 h 121"/>
                  <a:gd name="T14" fmla="*/ 36 w 204"/>
                  <a:gd name="T15" fmla="*/ 106 h 121"/>
                  <a:gd name="T16" fmla="*/ 38 w 204"/>
                  <a:gd name="T17" fmla="*/ 115 h 121"/>
                  <a:gd name="T18" fmla="*/ 45 w 204"/>
                  <a:gd name="T19" fmla="*/ 106 h 121"/>
                  <a:gd name="T20" fmla="*/ 47 w 204"/>
                  <a:gd name="T21" fmla="*/ 115 h 121"/>
                  <a:gd name="T22" fmla="*/ 52 w 204"/>
                  <a:gd name="T23" fmla="*/ 106 h 121"/>
                  <a:gd name="T24" fmla="*/ 55 w 204"/>
                  <a:gd name="T25" fmla="*/ 115 h 121"/>
                  <a:gd name="T26" fmla="*/ 60 w 204"/>
                  <a:gd name="T27" fmla="*/ 97 h 121"/>
                  <a:gd name="T28" fmla="*/ 62 w 204"/>
                  <a:gd name="T29" fmla="*/ 115 h 121"/>
                  <a:gd name="T30" fmla="*/ 68 w 204"/>
                  <a:gd name="T31" fmla="*/ 106 h 121"/>
                  <a:gd name="T32" fmla="*/ 70 w 204"/>
                  <a:gd name="T33" fmla="*/ 115 h 121"/>
                  <a:gd name="T34" fmla="*/ 76 w 204"/>
                  <a:gd name="T35" fmla="*/ 106 h 121"/>
                  <a:gd name="T36" fmla="*/ 79 w 204"/>
                  <a:gd name="T37" fmla="*/ 115 h 121"/>
                  <a:gd name="T38" fmla="*/ 84 w 204"/>
                  <a:gd name="T39" fmla="*/ 106 h 121"/>
                  <a:gd name="T40" fmla="*/ 86 w 204"/>
                  <a:gd name="T41" fmla="*/ 115 h 121"/>
                  <a:gd name="T42" fmla="*/ 92 w 204"/>
                  <a:gd name="T43" fmla="*/ 97 h 121"/>
                  <a:gd name="T44" fmla="*/ 94 w 204"/>
                  <a:gd name="T45" fmla="*/ 115 h 121"/>
                  <a:gd name="T46" fmla="*/ 99 w 204"/>
                  <a:gd name="T47" fmla="*/ 106 h 121"/>
                  <a:gd name="T48" fmla="*/ 102 w 204"/>
                  <a:gd name="T49" fmla="*/ 115 h 121"/>
                  <a:gd name="T50" fmla="*/ 108 w 204"/>
                  <a:gd name="T51" fmla="*/ 106 h 121"/>
                  <a:gd name="T52" fmla="*/ 110 w 204"/>
                  <a:gd name="T53" fmla="*/ 115 h 121"/>
                  <a:gd name="T54" fmla="*/ 116 w 204"/>
                  <a:gd name="T55" fmla="*/ 106 h 121"/>
                  <a:gd name="T56" fmla="*/ 118 w 204"/>
                  <a:gd name="T57" fmla="*/ 115 h 121"/>
                  <a:gd name="T58" fmla="*/ 123 w 204"/>
                  <a:gd name="T59" fmla="*/ 97 h 121"/>
                  <a:gd name="T60" fmla="*/ 125 w 204"/>
                  <a:gd name="T61" fmla="*/ 115 h 121"/>
                  <a:gd name="T62" fmla="*/ 130 w 204"/>
                  <a:gd name="T63" fmla="*/ 106 h 121"/>
                  <a:gd name="T64" fmla="*/ 132 w 204"/>
                  <a:gd name="T65" fmla="*/ 115 h 121"/>
                  <a:gd name="T66" fmla="*/ 138 w 204"/>
                  <a:gd name="T67" fmla="*/ 106 h 121"/>
                  <a:gd name="T68" fmla="*/ 141 w 204"/>
                  <a:gd name="T69" fmla="*/ 115 h 121"/>
                  <a:gd name="T70" fmla="*/ 146 w 204"/>
                  <a:gd name="T71" fmla="*/ 106 h 121"/>
                  <a:gd name="T72" fmla="*/ 148 w 204"/>
                  <a:gd name="T73" fmla="*/ 115 h 121"/>
                  <a:gd name="T74" fmla="*/ 154 w 204"/>
                  <a:gd name="T75" fmla="*/ 97 h 121"/>
                  <a:gd name="T76" fmla="*/ 156 w 204"/>
                  <a:gd name="T77" fmla="*/ 115 h 121"/>
                  <a:gd name="T78" fmla="*/ 162 w 204"/>
                  <a:gd name="T79" fmla="*/ 106 h 121"/>
                  <a:gd name="T80" fmla="*/ 164 w 204"/>
                  <a:gd name="T81" fmla="*/ 115 h 121"/>
                  <a:gd name="T82" fmla="*/ 170 w 204"/>
                  <a:gd name="T83" fmla="*/ 106 h 121"/>
                  <a:gd name="T84" fmla="*/ 172 w 204"/>
                  <a:gd name="T85" fmla="*/ 115 h 121"/>
                  <a:gd name="T86" fmla="*/ 178 w 204"/>
                  <a:gd name="T87" fmla="*/ 106 h 121"/>
                  <a:gd name="T88" fmla="*/ 180 w 204"/>
                  <a:gd name="T89" fmla="*/ 115 h 121"/>
                  <a:gd name="T90" fmla="*/ 186 w 204"/>
                  <a:gd name="T91" fmla="*/ 97 h 121"/>
                  <a:gd name="T92" fmla="*/ 188 w 204"/>
                  <a:gd name="T93" fmla="*/ 115 h 121"/>
                  <a:gd name="T94" fmla="*/ 198 w 204"/>
                  <a:gd name="T95" fmla="*/ 103 h 121"/>
                  <a:gd name="T96" fmla="*/ 120 w 204"/>
                  <a:gd name="T97" fmla="*/ 0 h 121"/>
                  <a:gd name="T98" fmla="*/ 204 w 204"/>
                  <a:gd name="T99" fmla="*/ 121 h 121"/>
                  <a:gd name="T100" fmla="*/ 8 w 204"/>
                  <a:gd name="T101" fmla="*/ 11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4" h="121">
                    <a:moveTo>
                      <a:pt x="8" y="115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15"/>
                      <a:pt x="16" y="115"/>
                      <a:pt x="16" y="115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15"/>
                      <a:pt x="24" y="115"/>
                      <a:pt x="24" y="11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6" y="115"/>
                      <a:pt x="36" y="115"/>
                      <a:pt x="36" y="115"/>
                    </a:cubicBezTo>
                    <a:cubicBezTo>
                      <a:pt x="36" y="106"/>
                      <a:pt x="36" y="106"/>
                      <a:pt x="36" y="106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06"/>
                      <a:pt x="45" y="106"/>
                      <a:pt x="45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15"/>
                      <a:pt x="47" y="115"/>
                      <a:pt x="47" y="115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9" y="106"/>
                      <a:pt x="79" y="106"/>
                      <a:pt x="79" y="106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84" y="115"/>
                      <a:pt x="84" y="115"/>
                      <a:pt x="84" y="115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6" y="106"/>
                      <a:pt x="86" y="106"/>
                      <a:pt x="86" y="106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9" y="115"/>
                      <a:pt x="99" y="115"/>
                      <a:pt x="99" y="115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08" y="115"/>
                      <a:pt x="108" y="115"/>
                      <a:pt x="108" y="115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0" y="115"/>
                      <a:pt x="110" y="115"/>
                      <a:pt x="110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6" y="106"/>
                      <a:pt x="116" y="106"/>
                      <a:pt x="116" y="106"/>
                    </a:cubicBezTo>
                    <a:cubicBezTo>
                      <a:pt x="118" y="106"/>
                      <a:pt x="118" y="106"/>
                      <a:pt x="118" y="106"/>
                    </a:cubicBez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23" y="115"/>
                      <a:pt x="123" y="115"/>
                      <a:pt x="123" y="115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106"/>
                      <a:pt x="130" y="106"/>
                      <a:pt x="130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06"/>
                      <a:pt x="138" y="106"/>
                      <a:pt x="138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1" y="115"/>
                      <a:pt x="141" y="115"/>
                      <a:pt x="141" y="115"/>
                    </a:cubicBezTo>
                    <a:cubicBezTo>
                      <a:pt x="146" y="115"/>
                      <a:pt x="146" y="115"/>
                      <a:pt x="146" y="115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48" y="115"/>
                      <a:pt x="148" y="115"/>
                      <a:pt x="148" y="115"/>
                    </a:cubicBezTo>
                    <a:cubicBezTo>
                      <a:pt x="154" y="115"/>
                      <a:pt x="154" y="115"/>
                      <a:pt x="154" y="115"/>
                    </a:cubicBezTo>
                    <a:cubicBezTo>
                      <a:pt x="154" y="97"/>
                      <a:pt x="154" y="97"/>
                      <a:pt x="154" y="97"/>
                    </a:cubicBezTo>
                    <a:cubicBezTo>
                      <a:pt x="156" y="97"/>
                      <a:pt x="156" y="97"/>
                      <a:pt x="156" y="97"/>
                    </a:cubicBezTo>
                    <a:cubicBezTo>
                      <a:pt x="156" y="115"/>
                      <a:pt x="156" y="115"/>
                      <a:pt x="156" y="115"/>
                    </a:cubicBezTo>
                    <a:cubicBezTo>
                      <a:pt x="162" y="115"/>
                      <a:pt x="162" y="115"/>
                      <a:pt x="162" y="115"/>
                    </a:cubicBezTo>
                    <a:cubicBezTo>
                      <a:pt x="162" y="106"/>
                      <a:pt x="162" y="106"/>
                      <a:pt x="162" y="106"/>
                    </a:cubicBezTo>
                    <a:cubicBezTo>
                      <a:pt x="164" y="106"/>
                      <a:pt x="164" y="106"/>
                      <a:pt x="164" y="106"/>
                    </a:cubicBezTo>
                    <a:cubicBezTo>
                      <a:pt x="164" y="115"/>
                      <a:pt x="164" y="115"/>
                      <a:pt x="164" y="115"/>
                    </a:cubicBezTo>
                    <a:cubicBezTo>
                      <a:pt x="170" y="115"/>
                      <a:pt x="170" y="115"/>
                      <a:pt x="170" y="115"/>
                    </a:cubicBezTo>
                    <a:cubicBezTo>
                      <a:pt x="170" y="106"/>
                      <a:pt x="170" y="106"/>
                      <a:pt x="170" y="106"/>
                    </a:cubicBezTo>
                    <a:cubicBezTo>
                      <a:pt x="172" y="106"/>
                      <a:pt x="172" y="106"/>
                      <a:pt x="172" y="106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78" y="115"/>
                      <a:pt x="178" y="115"/>
                      <a:pt x="178" y="115"/>
                    </a:cubicBezTo>
                    <a:cubicBezTo>
                      <a:pt x="178" y="106"/>
                      <a:pt x="178" y="106"/>
                      <a:pt x="178" y="106"/>
                    </a:cubicBezTo>
                    <a:cubicBezTo>
                      <a:pt x="180" y="106"/>
                      <a:pt x="180" y="106"/>
                      <a:pt x="180" y="106"/>
                    </a:cubicBezTo>
                    <a:cubicBezTo>
                      <a:pt x="180" y="115"/>
                      <a:pt x="180" y="115"/>
                      <a:pt x="180" y="115"/>
                    </a:cubicBezTo>
                    <a:cubicBezTo>
                      <a:pt x="186" y="115"/>
                      <a:pt x="186" y="115"/>
                      <a:pt x="186" y="115"/>
                    </a:cubicBezTo>
                    <a:cubicBezTo>
                      <a:pt x="186" y="97"/>
                      <a:pt x="186" y="97"/>
                      <a:pt x="186" y="97"/>
                    </a:cubicBezTo>
                    <a:cubicBezTo>
                      <a:pt x="188" y="97"/>
                      <a:pt x="188" y="97"/>
                      <a:pt x="188" y="97"/>
                    </a:cubicBezTo>
                    <a:cubicBezTo>
                      <a:pt x="188" y="115"/>
                      <a:pt x="188" y="115"/>
                      <a:pt x="188" y="115"/>
                    </a:cubicBezTo>
                    <a:cubicBezTo>
                      <a:pt x="198" y="115"/>
                      <a:pt x="198" y="115"/>
                      <a:pt x="198" y="115"/>
                    </a:cubicBezTo>
                    <a:cubicBezTo>
                      <a:pt x="198" y="103"/>
                      <a:pt x="198" y="103"/>
                      <a:pt x="198" y="103"/>
                    </a:cubicBezTo>
                    <a:cubicBezTo>
                      <a:pt x="198" y="54"/>
                      <a:pt x="162" y="13"/>
                      <a:pt x="115" y="6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68" y="10"/>
                      <a:pt x="204" y="52"/>
                      <a:pt x="204" y="103"/>
                    </a:cubicBezTo>
                    <a:cubicBezTo>
                      <a:pt x="204" y="121"/>
                      <a:pt x="204" y="121"/>
                      <a:pt x="204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8" y="115"/>
                      <a:pt x="8" y="115"/>
                      <a:pt x="8" y="115"/>
                    </a:cubicBez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11"/>
              <p:cNvSpPr/>
              <p:nvPr/>
            </p:nvSpPr>
            <p:spPr bwMode="auto">
              <a:xfrm>
                <a:off x="1839" y="415"/>
                <a:ext cx="189" cy="367"/>
              </a:xfrm>
              <a:custGeom>
                <a:avLst/>
                <a:gdLst>
                  <a:gd name="T0" fmla="*/ 74 w 79"/>
                  <a:gd name="T1" fmla="*/ 78 h 154"/>
                  <a:gd name="T2" fmla="*/ 67 w 79"/>
                  <a:gd name="T3" fmla="*/ 80 h 154"/>
                  <a:gd name="T4" fmla="*/ 70 w 79"/>
                  <a:gd name="T5" fmla="*/ 74 h 154"/>
                  <a:gd name="T6" fmla="*/ 63 w 79"/>
                  <a:gd name="T7" fmla="*/ 76 h 154"/>
                  <a:gd name="T8" fmla="*/ 66 w 79"/>
                  <a:gd name="T9" fmla="*/ 70 h 154"/>
                  <a:gd name="T10" fmla="*/ 60 w 79"/>
                  <a:gd name="T11" fmla="*/ 72 h 154"/>
                  <a:gd name="T12" fmla="*/ 63 w 79"/>
                  <a:gd name="T13" fmla="*/ 67 h 154"/>
                  <a:gd name="T14" fmla="*/ 51 w 79"/>
                  <a:gd name="T15" fmla="*/ 72 h 154"/>
                  <a:gd name="T16" fmla="*/ 59 w 79"/>
                  <a:gd name="T17" fmla="*/ 63 h 154"/>
                  <a:gd name="T18" fmla="*/ 53 w 79"/>
                  <a:gd name="T19" fmla="*/ 65 h 154"/>
                  <a:gd name="T20" fmla="*/ 56 w 79"/>
                  <a:gd name="T21" fmla="*/ 60 h 154"/>
                  <a:gd name="T22" fmla="*/ 49 w 79"/>
                  <a:gd name="T23" fmla="*/ 61 h 154"/>
                  <a:gd name="T24" fmla="*/ 52 w 79"/>
                  <a:gd name="T25" fmla="*/ 56 h 154"/>
                  <a:gd name="T26" fmla="*/ 45 w 79"/>
                  <a:gd name="T27" fmla="*/ 57 h 154"/>
                  <a:gd name="T28" fmla="*/ 48 w 79"/>
                  <a:gd name="T29" fmla="*/ 52 h 154"/>
                  <a:gd name="T30" fmla="*/ 37 w 79"/>
                  <a:gd name="T31" fmla="*/ 58 h 154"/>
                  <a:gd name="T32" fmla="*/ 45 w 79"/>
                  <a:gd name="T33" fmla="*/ 49 h 154"/>
                  <a:gd name="T34" fmla="*/ 38 w 79"/>
                  <a:gd name="T35" fmla="*/ 51 h 154"/>
                  <a:gd name="T36" fmla="*/ 41 w 79"/>
                  <a:gd name="T37" fmla="*/ 45 h 154"/>
                  <a:gd name="T38" fmla="*/ 34 w 79"/>
                  <a:gd name="T39" fmla="*/ 47 h 154"/>
                  <a:gd name="T40" fmla="*/ 37 w 79"/>
                  <a:gd name="T41" fmla="*/ 41 h 154"/>
                  <a:gd name="T42" fmla="*/ 30 w 79"/>
                  <a:gd name="T43" fmla="*/ 43 h 154"/>
                  <a:gd name="T44" fmla="*/ 34 w 79"/>
                  <a:gd name="T45" fmla="*/ 38 h 154"/>
                  <a:gd name="T46" fmla="*/ 22 w 79"/>
                  <a:gd name="T47" fmla="*/ 43 h 154"/>
                  <a:gd name="T48" fmla="*/ 30 w 79"/>
                  <a:gd name="T49" fmla="*/ 34 h 154"/>
                  <a:gd name="T50" fmla="*/ 23 w 79"/>
                  <a:gd name="T51" fmla="*/ 35 h 154"/>
                  <a:gd name="T52" fmla="*/ 26 w 79"/>
                  <a:gd name="T53" fmla="*/ 30 h 154"/>
                  <a:gd name="T54" fmla="*/ 19 w 79"/>
                  <a:gd name="T55" fmla="*/ 31 h 154"/>
                  <a:gd name="T56" fmla="*/ 22 w 79"/>
                  <a:gd name="T57" fmla="*/ 26 h 154"/>
                  <a:gd name="T58" fmla="*/ 15 w 79"/>
                  <a:gd name="T59" fmla="*/ 28 h 154"/>
                  <a:gd name="T60" fmla="*/ 18 w 79"/>
                  <a:gd name="T61" fmla="*/ 22 h 154"/>
                  <a:gd name="T62" fmla="*/ 7 w 79"/>
                  <a:gd name="T63" fmla="*/ 28 h 154"/>
                  <a:gd name="T64" fmla="*/ 15 w 79"/>
                  <a:gd name="T65" fmla="*/ 19 h 154"/>
                  <a:gd name="T66" fmla="*/ 5 w 79"/>
                  <a:gd name="T67" fmla="*/ 148 h 154"/>
                  <a:gd name="T68" fmla="*/ 0 w 79"/>
                  <a:gd name="T69" fmla="*/ 3 h 154"/>
                  <a:gd name="T70" fmla="*/ 4 w 79"/>
                  <a:gd name="T71" fmla="*/ 1 h 154"/>
                  <a:gd name="T72" fmla="*/ 66 w 79"/>
                  <a:gd name="T73" fmla="*/ 8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9" h="154">
                    <a:moveTo>
                      <a:pt x="66" y="87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49" y="61"/>
                      <a:pt x="49" y="61"/>
                      <a:pt x="49" y="6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48"/>
                      <a:pt x="5" y="148"/>
                      <a:pt x="5" y="148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4" y="0"/>
                      <a:pt x="4" y="1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66" y="87"/>
                      <a:pt x="66" y="87"/>
                      <a:pt x="66" y="87"/>
                    </a:cubicBez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12"/>
              <p:cNvSpPr/>
              <p:nvPr/>
            </p:nvSpPr>
            <p:spPr bwMode="auto">
              <a:xfrm>
                <a:off x="1892" y="541"/>
                <a:ext cx="97" cy="188"/>
              </a:xfrm>
              <a:custGeom>
                <a:avLst/>
                <a:gdLst>
                  <a:gd name="T0" fmla="*/ 0 w 41"/>
                  <a:gd name="T1" fmla="*/ 79 h 79"/>
                  <a:gd name="T2" fmla="*/ 0 w 41"/>
                  <a:gd name="T3" fmla="*/ 3 h 79"/>
                  <a:gd name="T4" fmla="*/ 2 w 41"/>
                  <a:gd name="T5" fmla="*/ 0 h 79"/>
                  <a:gd name="T6" fmla="*/ 5 w 41"/>
                  <a:gd name="T7" fmla="*/ 1 h 79"/>
                  <a:gd name="T8" fmla="*/ 41 w 41"/>
                  <a:gd name="T9" fmla="*/ 38 h 79"/>
                  <a:gd name="T10" fmla="*/ 37 w 41"/>
                  <a:gd name="T11" fmla="*/ 41 h 79"/>
                  <a:gd name="T12" fmla="*/ 5 w 41"/>
                  <a:gd name="T13" fmla="*/ 10 h 79"/>
                  <a:gd name="T14" fmla="*/ 5 w 41"/>
                  <a:gd name="T15" fmla="*/ 73 h 79"/>
                  <a:gd name="T16" fmla="*/ 0 w 41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79">
                    <a:moveTo>
                      <a:pt x="0" y="7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73"/>
                      <a:pt x="5" y="73"/>
                      <a:pt x="5" y="73"/>
                    </a:cubicBezTo>
                    <a:lnTo>
                      <a:pt x="0" y="79"/>
                    </a:ln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Freeform 13"/>
              <p:cNvSpPr>
                <a:spLocks noEditPoints="1"/>
              </p:cNvSpPr>
              <p:nvPr/>
            </p:nvSpPr>
            <p:spPr bwMode="auto">
              <a:xfrm>
                <a:off x="1754" y="529"/>
                <a:ext cx="447" cy="446"/>
              </a:xfrm>
              <a:custGeom>
                <a:avLst/>
                <a:gdLst>
                  <a:gd name="T0" fmla="*/ 2 w 188"/>
                  <a:gd name="T1" fmla="*/ 151 h 187"/>
                  <a:gd name="T2" fmla="*/ 36 w 188"/>
                  <a:gd name="T3" fmla="*/ 185 h 187"/>
                  <a:gd name="T4" fmla="*/ 43 w 188"/>
                  <a:gd name="T5" fmla="*/ 185 h 187"/>
                  <a:gd name="T6" fmla="*/ 186 w 188"/>
                  <a:gd name="T7" fmla="*/ 43 h 187"/>
                  <a:gd name="T8" fmla="*/ 186 w 188"/>
                  <a:gd name="T9" fmla="*/ 36 h 187"/>
                  <a:gd name="T10" fmla="*/ 152 w 188"/>
                  <a:gd name="T11" fmla="*/ 2 h 187"/>
                  <a:gd name="T12" fmla="*/ 145 w 188"/>
                  <a:gd name="T13" fmla="*/ 2 h 187"/>
                  <a:gd name="T14" fmla="*/ 2 w 188"/>
                  <a:gd name="T15" fmla="*/ 144 h 187"/>
                  <a:gd name="T16" fmla="*/ 2 w 188"/>
                  <a:gd name="T17" fmla="*/ 151 h 187"/>
                  <a:gd name="T18" fmla="*/ 6 w 188"/>
                  <a:gd name="T19" fmla="*/ 148 h 187"/>
                  <a:gd name="T20" fmla="*/ 148 w 188"/>
                  <a:gd name="T21" fmla="*/ 5 h 187"/>
                  <a:gd name="T22" fmla="*/ 182 w 188"/>
                  <a:gd name="T23" fmla="*/ 39 h 187"/>
                  <a:gd name="T24" fmla="*/ 173 w 188"/>
                  <a:gd name="T25" fmla="*/ 48 h 187"/>
                  <a:gd name="T26" fmla="*/ 148 w 188"/>
                  <a:gd name="T27" fmla="*/ 23 h 187"/>
                  <a:gd name="T28" fmla="*/ 145 w 188"/>
                  <a:gd name="T29" fmla="*/ 26 h 187"/>
                  <a:gd name="T30" fmla="*/ 170 w 188"/>
                  <a:gd name="T31" fmla="*/ 51 h 187"/>
                  <a:gd name="T32" fmla="*/ 162 w 188"/>
                  <a:gd name="T33" fmla="*/ 59 h 187"/>
                  <a:gd name="T34" fmla="*/ 149 w 188"/>
                  <a:gd name="T35" fmla="*/ 47 h 187"/>
                  <a:gd name="T36" fmla="*/ 146 w 188"/>
                  <a:gd name="T37" fmla="*/ 50 h 187"/>
                  <a:gd name="T38" fmla="*/ 159 w 188"/>
                  <a:gd name="T39" fmla="*/ 62 h 187"/>
                  <a:gd name="T40" fmla="*/ 151 w 188"/>
                  <a:gd name="T41" fmla="*/ 70 h 187"/>
                  <a:gd name="T42" fmla="*/ 138 w 188"/>
                  <a:gd name="T43" fmla="*/ 58 h 187"/>
                  <a:gd name="T44" fmla="*/ 135 w 188"/>
                  <a:gd name="T45" fmla="*/ 61 h 187"/>
                  <a:gd name="T46" fmla="*/ 148 w 188"/>
                  <a:gd name="T47" fmla="*/ 73 h 187"/>
                  <a:gd name="T48" fmla="*/ 139 w 188"/>
                  <a:gd name="T49" fmla="*/ 82 h 187"/>
                  <a:gd name="T50" fmla="*/ 127 w 188"/>
                  <a:gd name="T51" fmla="*/ 69 h 187"/>
                  <a:gd name="T52" fmla="*/ 124 w 188"/>
                  <a:gd name="T53" fmla="*/ 72 h 187"/>
                  <a:gd name="T54" fmla="*/ 136 w 188"/>
                  <a:gd name="T55" fmla="*/ 85 h 187"/>
                  <a:gd name="T56" fmla="*/ 128 w 188"/>
                  <a:gd name="T57" fmla="*/ 93 h 187"/>
                  <a:gd name="T58" fmla="*/ 103 w 188"/>
                  <a:gd name="T59" fmla="*/ 68 h 187"/>
                  <a:gd name="T60" fmla="*/ 100 w 188"/>
                  <a:gd name="T61" fmla="*/ 71 h 187"/>
                  <a:gd name="T62" fmla="*/ 125 w 188"/>
                  <a:gd name="T63" fmla="*/ 96 h 187"/>
                  <a:gd name="T64" fmla="*/ 117 w 188"/>
                  <a:gd name="T65" fmla="*/ 104 h 187"/>
                  <a:gd name="T66" fmla="*/ 104 w 188"/>
                  <a:gd name="T67" fmla="*/ 92 h 187"/>
                  <a:gd name="T68" fmla="*/ 101 w 188"/>
                  <a:gd name="T69" fmla="*/ 95 h 187"/>
                  <a:gd name="T70" fmla="*/ 114 w 188"/>
                  <a:gd name="T71" fmla="*/ 107 h 187"/>
                  <a:gd name="T72" fmla="*/ 106 w 188"/>
                  <a:gd name="T73" fmla="*/ 115 h 187"/>
                  <a:gd name="T74" fmla="*/ 93 w 188"/>
                  <a:gd name="T75" fmla="*/ 103 h 187"/>
                  <a:gd name="T76" fmla="*/ 90 w 188"/>
                  <a:gd name="T77" fmla="*/ 105 h 187"/>
                  <a:gd name="T78" fmla="*/ 103 w 188"/>
                  <a:gd name="T79" fmla="*/ 118 h 187"/>
                  <a:gd name="T80" fmla="*/ 94 w 188"/>
                  <a:gd name="T81" fmla="*/ 127 h 187"/>
                  <a:gd name="T82" fmla="*/ 82 w 188"/>
                  <a:gd name="T83" fmla="*/ 114 h 187"/>
                  <a:gd name="T84" fmla="*/ 79 w 188"/>
                  <a:gd name="T85" fmla="*/ 117 h 187"/>
                  <a:gd name="T86" fmla="*/ 91 w 188"/>
                  <a:gd name="T87" fmla="*/ 130 h 187"/>
                  <a:gd name="T88" fmla="*/ 84 w 188"/>
                  <a:gd name="T89" fmla="*/ 137 h 187"/>
                  <a:gd name="T90" fmla="*/ 59 w 188"/>
                  <a:gd name="T91" fmla="*/ 111 h 187"/>
                  <a:gd name="T92" fmla="*/ 56 w 188"/>
                  <a:gd name="T93" fmla="*/ 114 h 187"/>
                  <a:gd name="T94" fmla="*/ 81 w 188"/>
                  <a:gd name="T95" fmla="*/ 140 h 187"/>
                  <a:gd name="T96" fmla="*/ 74 w 188"/>
                  <a:gd name="T97" fmla="*/ 147 h 187"/>
                  <a:gd name="T98" fmla="*/ 61 w 188"/>
                  <a:gd name="T99" fmla="*/ 135 h 187"/>
                  <a:gd name="T100" fmla="*/ 58 w 188"/>
                  <a:gd name="T101" fmla="*/ 138 h 187"/>
                  <a:gd name="T102" fmla="*/ 71 w 188"/>
                  <a:gd name="T103" fmla="*/ 150 h 187"/>
                  <a:gd name="T104" fmla="*/ 63 w 188"/>
                  <a:gd name="T105" fmla="*/ 158 h 187"/>
                  <a:gd name="T106" fmla="*/ 50 w 188"/>
                  <a:gd name="T107" fmla="*/ 146 h 187"/>
                  <a:gd name="T108" fmla="*/ 47 w 188"/>
                  <a:gd name="T109" fmla="*/ 149 h 187"/>
                  <a:gd name="T110" fmla="*/ 60 w 188"/>
                  <a:gd name="T111" fmla="*/ 161 h 187"/>
                  <a:gd name="T112" fmla="*/ 51 w 188"/>
                  <a:gd name="T113" fmla="*/ 170 h 187"/>
                  <a:gd name="T114" fmla="*/ 38 w 188"/>
                  <a:gd name="T115" fmla="*/ 158 h 187"/>
                  <a:gd name="T116" fmla="*/ 35 w 188"/>
                  <a:gd name="T117" fmla="*/ 161 h 187"/>
                  <a:gd name="T118" fmla="*/ 48 w 188"/>
                  <a:gd name="T119" fmla="*/ 173 h 187"/>
                  <a:gd name="T120" fmla="*/ 40 w 188"/>
                  <a:gd name="T121" fmla="*/ 182 h 187"/>
                  <a:gd name="T122" fmla="*/ 6 w 188"/>
                  <a:gd name="T123" fmla="*/ 14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8" h="187">
                    <a:moveTo>
                      <a:pt x="2" y="151"/>
                    </a:moveTo>
                    <a:cubicBezTo>
                      <a:pt x="36" y="185"/>
                      <a:pt x="36" y="185"/>
                      <a:pt x="36" y="185"/>
                    </a:cubicBezTo>
                    <a:cubicBezTo>
                      <a:pt x="38" y="187"/>
                      <a:pt x="41" y="187"/>
                      <a:pt x="43" y="185"/>
                    </a:cubicBezTo>
                    <a:cubicBezTo>
                      <a:pt x="186" y="43"/>
                      <a:pt x="186" y="43"/>
                      <a:pt x="186" y="43"/>
                    </a:cubicBezTo>
                    <a:cubicBezTo>
                      <a:pt x="188" y="41"/>
                      <a:pt x="188" y="37"/>
                      <a:pt x="186" y="36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0" y="0"/>
                      <a:pt x="147" y="0"/>
                      <a:pt x="145" y="2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0" y="146"/>
                      <a:pt x="0" y="150"/>
                      <a:pt x="2" y="151"/>
                    </a:cubicBezTo>
                    <a:close/>
                    <a:moveTo>
                      <a:pt x="6" y="148"/>
                    </a:moveTo>
                    <a:cubicBezTo>
                      <a:pt x="148" y="5"/>
                      <a:pt x="148" y="5"/>
                      <a:pt x="148" y="5"/>
                    </a:cubicBezTo>
                    <a:cubicBezTo>
                      <a:pt x="182" y="39"/>
                      <a:pt x="182" y="39"/>
                      <a:pt x="182" y="39"/>
                    </a:cubicBezTo>
                    <a:cubicBezTo>
                      <a:pt x="173" y="48"/>
                      <a:pt x="173" y="48"/>
                      <a:pt x="173" y="48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5" y="26"/>
                      <a:pt x="145" y="26"/>
                      <a:pt x="145" y="26"/>
                    </a:cubicBezTo>
                    <a:cubicBezTo>
                      <a:pt x="170" y="51"/>
                      <a:pt x="170" y="51"/>
                      <a:pt x="170" y="51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49" y="47"/>
                      <a:pt x="149" y="47"/>
                      <a:pt x="149" y="47"/>
                    </a:cubicBezTo>
                    <a:cubicBezTo>
                      <a:pt x="146" y="50"/>
                      <a:pt x="146" y="50"/>
                      <a:pt x="146" y="50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38" y="58"/>
                      <a:pt x="138" y="58"/>
                      <a:pt x="138" y="58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27" y="69"/>
                      <a:pt x="127" y="69"/>
                      <a:pt x="127" y="69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28" y="93"/>
                      <a:pt x="128" y="93"/>
                      <a:pt x="128" y="93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0" y="71"/>
                      <a:pt x="100" y="71"/>
                      <a:pt x="100" y="71"/>
                    </a:cubicBezTo>
                    <a:cubicBezTo>
                      <a:pt x="125" y="96"/>
                      <a:pt x="125" y="96"/>
                      <a:pt x="125" y="96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14" y="107"/>
                      <a:pt x="114" y="107"/>
                      <a:pt x="114" y="107"/>
                    </a:cubicBezTo>
                    <a:cubicBezTo>
                      <a:pt x="106" y="115"/>
                      <a:pt x="106" y="115"/>
                      <a:pt x="106" y="115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74" y="147"/>
                      <a:pt x="74" y="147"/>
                      <a:pt x="74" y="147"/>
                    </a:cubicBezTo>
                    <a:cubicBezTo>
                      <a:pt x="61" y="135"/>
                      <a:pt x="61" y="135"/>
                      <a:pt x="61" y="135"/>
                    </a:cubicBezTo>
                    <a:cubicBezTo>
                      <a:pt x="58" y="138"/>
                      <a:pt x="58" y="138"/>
                      <a:pt x="58" y="138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63" y="158"/>
                      <a:pt x="63" y="158"/>
                      <a:pt x="63" y="158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51" y="170"/>
                      <a:pt x="51" y="170"/>
                      <a:pt x="51" y="170"/>
                    </a:cubicBezTo>
                    <a:cubicBezTo>
                      <a:pt x="38" y="158"/>
                      <a:pt x="38" y="158"/>
                      <a:pt x="38" y="158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48" y="173"/>
                      <a:pt x="48" y="173"/>
                      <a:pt x="48" y="173"/>
                    </a:cubicBezTo>
                    <a:cubicBezTo>
                      <a:pt x="40" y="182"/>
                      <a:pt x="40" y="182"/>
                      <a:pt x="40" y="182"/>
                    </a:cubicBezTo>
                    <a:lnTo>
                      <a:pt x="6" y="148"/>
                    </a:ln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54825" y="5393055"/>
            <a:ext cx="619760" cy="619760"/>
            <a:chOff x="10891" y="8493"/>
            <a:chExt cx="976" cy="976"/>
          </a:xfrm>
        </p:grpSpPr>
        <p:sp>
          <p:nvSpPr>
            <p:cNvPr id="12" name="圆角矩形 61"/>
            <p:cNvSpPr>
              <a:spLocks noChangeAspect="1"/>
            </p:cNvSpPr>
            <p:nvPr/>
          </p:nvSpPr>
          <p:spPr>
            <a:xfrm>
              <a:off x="10891" y="8493"/>
              <a:ext cx="977" cy="977"/>
            </a:xfrm>
            <a:prstGeom prst="roundRect">
              <a:avLst/>
            </a:prstGeom>
            <a:noFill/>
            <a:ln w="12700" cap="flat" cmpd="sng" algn="ctr">
              <a:solidFill>
                <a:srgbClr val="F2EBD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Freeform 5"/>
            <p:cNvSpPr>
              <a:spLocks noChangeAspect="1" noEditPoints="1"/>
            </p:cNvSpPr>
            <p:nvPr/>
          </p:nvSpPr>
          <p:spPr bwMode="auto">
            <a:xfrm>
              <a:off x="11013" y="8726"/>
              <a:ext cx="733" cy="543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noFill/>
            <a:ln>
              <a:solidFill>
                <a:srgbClr val="F2EBDA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594371" y="1643794"/>
            <a:ext cx="4461197" cy="358647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156962" y="1643921"/>
            <a:ext cx="4461197" cy="358647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14" grpId="0"/>
      <p:bldP spid="15" grpId="0"/>
      <p:bldP spid="34" grpId="0" bldLvl="0" animBg="1"/>
      <p:bldP spid="3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21" name="Content Placeholder 2"/>
          <p:cNvSpPr txBox="1"/>
          <p:nvPr/>
        </p:nvSpPr>
        <p:spPr>
          <a:xfrm>
            <a:off x="3964305" y="3223260"/>
            <a:ext cx="6417945" cy="680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None/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2" name="Content Placeholder 2"/>
          <p:cNvSpPr txBox="1"/>
          <p:nvPr/>
        </p:nvSpPr>
        <p:spPr>
          <a:xfrm>
            <a:off x="3964305" y="4273550"/>
            <a:ext cx="6417945" cy="67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None/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3964305" y="5349240"/>
            <a:ext cx="6417945" cy="6953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None/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943100" y="4201160"/>
            <a:ext cx="1819910" cy="814070"/>
            <a:chOff x="3060" y="6616"/>
            <a:chExt cx="2866" cy="1282"/>
          </a:xfrm>
        </p:grpSpPr>
        <p:sp>
          <p:nvSpPr>
            <p:cNvPr id="13" name="任意多边形 12"/>
            <p:cNvSpPr/>
            <p:nvPr/>
          </p:nvSpPr>
          <p:spPr>
            <a:xfrm>
              <a:off x="3060" y="6616"/>
              <a:ext cx="2867" cy="1283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>
                  <a:solidFill>
                    <a:srgbClr val="A4C5C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0" name="MH_Other_4"/>
            <p:cNvSpPr/>
            <p:nvPr>
              <p:custDataLst>
                <p:tags r:id="rId4"/>
              </p:custDataLst>
            </p:nvPr>
          </p:nvSpPr>
          <p:spPr bwMode="auto">
            <a:xfrm>
              <a:off x="4228" y="6852"/>
              <a:ext cx="529" cy="423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rgbClr val="A4C5C5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943100" y="5288915"/>
            <a:ext cx="1819910" cy="816610"/>
            <a:chOff x="3060" y="8329"/>
            <a:chExt cx="2866" cy="1286"/>
          </a:xfrm>
        </p:grpSpPr>
        <p:sp>
          <p:nvSpPr>
            <p:cNvPr id="17" name="任意多边形 16"/>
            <p:cNvSpPr/>
            <p:nvPr/>
          </p:nvSpPr>
          <p:spPr>
            <a:xfrm>
              <a:off x="3060" y="8329"/>
              <a:ext cx="2867" cy="1286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>
                  <a:solidFill>
                    <a:srgbClr val="A4C5C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4" name="MH_Other_7"/>
            <p:cNvSpPr/>
            <p:nvPr>
              <p:custDataLst>
                <p:tags r:id="rId3"/>
              </p:custDataLst>
            </p:nvPr>
          </p:nvSpPr>
          <p:spPr bwMode="auto">
            <a:xfrm>
              <a:off x="4251" y="8520"/>
              <a:ext cx="506" cy="477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A4C5C5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43100" y="2138045"/>
            <a:ext cx="1819910" cy="814070"/>
            <a:chOff x="3060" y="3367"/>
            <a:chExt cx="2866" cy="1282"/>
          </a:xfrm>
        </p:grpSpPr>
        <p:sp>
          <p:nvSpPr>
            <p:cNvPr id="11" name="任意多边形 10"/>
            <p:cNvSpPr/>
            <p:nvPr/>
          </p:nvSpPr>
          <p:spPr>
            <a:xfrm>
              <a:off x="3060" y="3367"/>
              <a:ext cx="2867" cy="1283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lang="zh-CN" altLang="en-US" sz="1600" b="1">
                <a:solidFill>
                  <a:srgbClr val="A4C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>
                  <a:solidFill>
                    <a:srgbClr val="A4C5C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A4C5C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35" name="MH_Other_10"/>
            <p:cNvSpPr/>
            <p:nvPr>
              <p:custDataLst>
                <p:tags r:id="rId2"/>
              </p:custDataLst>
            </p:nvPr>
          </p:nvSpPr>
          <p:spPr>
            <a:xfrm>
              <a:off x="4330" y="3497"/>
              <a:ext cx="426" cy="579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rgbClr val="A4C5C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43100" y="3156585"/>
            <a:ext cx="1819910" cy="814070"/>
            <a:chOff x="3060" y="4971"/>
            <a:chExt cx="2866" cy="1282"/>
          </a:xfrm>
        </p:grpSpPr>
        <p:sp>
          <p:nvSpPr>
            <p:cNvPr id="12" name="任意多边形 11"/>
            <p:cNvSpPr/>
            <p:nvPr/>
          </p:nvSpPr>
          <p:spPr>
            <a:xfrm>
              <a:off x="3060" y="4971"/>
              <a:ext cx="2867" cy="1283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>
                  <a:solidFill>
                    <a:srgbClr val="A4C5C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6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296" y="5184"/>
              <a:ext cx="392" cy="433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rgbClr val="A4C5C5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37" name="Content Placeholder 2"/>
          <p:cNvSpPr txBox="1"/>
          <p:nvPr/>
        </p:nvSpPr>
        <p:spPr>
          <a:xfrm>
            <a:off x="3964305" y="2199005"/>
            <a:ext cx="6417945" cy="692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None/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21" grpId="0"/>
      <p:bldP spid="22" grpId="0"/>
      <p:bldP spid="23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041024" y="1727493"/>
            <a:ext cx="2144681" cy="4550541"/>
          </a:xfrm>
          <a:prstGeom prst="rect">
            <a:avLst/>
          </a:prstGeom>
          <a:noFill/>
          <a:ln>
            <a:solidFill>
              <a:srgbClr val="F2E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35578" y="1727493"/>
            <a:ext cx="2144681" cy="2244027"/>
          </a:xfrm>
          <a:prstGeom prst="rect">
            <a:avLst/>
          </a:prstGeom>
          <a:solidFill>
            <a:srgbClr val="E9B8B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id-ID" sz="148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261078" y="1727493"/>
            <a:ext cx="2144681" cy="22440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835400" y="4032250"/>
            <a:ext cx="2144395" cy="224599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261350" y="4032250"/>
            <a:ext cx="2144395" cy="2245995"/>
          </a:xfrm>
          <a:prstGeom prst="rect">
            <a:avLst/>
          </a:prstGeom>
          <a:solidFill>
            <a:srgbClr val="F2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>
                <a:solidFill>
                  <a:srgbClr val="A4C5C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2018</a:t>
            </a:r>
          </a:p>
        </p:txBody>
      </p:sp>
      <p:sp>
        <p:nvSpPr>
          <p:cNvPr id="2" name="Rectangle 43"/>
          <p:cNvSpPr/>
          <p:nvPr/>
        </p:nvSpPr>
        <p:spPr>
          <a:xfrm>
            <a:off x="1624330" y="1727200"/>
            <a:ext cx="2144395" cy="279908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Rectangle 43"/>
          <p:cNvSpPr/>
          <p:nvPr/>
        </p:nvSpPr>
        <p:spPr>
          <a:xfrm>
            <a:off x="1624330" y="4587240"/>
            <a:ext cx="2144395" cy="1690370"/>
          </a:xfrm>
          <a:prstGeom prst="rect">
            <a:avLst/>
          </a:prstGeom>
          <a:solidFill>
            <a:srgbClr val="F2EBD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AutoShape 11"/>
          <p:cNvSpPr/>
          <p:nvPr/>
        </p:nvSpPr>
        <p:spPr bwMode="auto">
          <a:xfrm>
            <a:off x="6106795" y="3062605"/>
            <a:ext cx="2012315" cy="22155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hurt.When a cigarette falls in love with a match,it is destined to be hurt.</a:t>
            </a:r>
            <a:endParaRPr lang="zh-CN" altLang="en-US" sz="1000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AutoShape 17"/>
          <p:cNvSpPr/>
          <p:nvPr/>
        </p:nvSpPr>
        <p:spPr bwMode="auto">
          <a:xfrm>
            <a:off x="6172835" y="2646045"/>
            <a:ext cx="1880235" cy="2457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46" grpId="0" bldLvl="0" animBg="1"/>
      <p:bldP spid="36" grpId="0" bldLvl="0" animBg="1"/>
      <p:bldP spid="39" grpId="0" bldLvl="0" animBg="1"/>
      <p:bldP spid="44" grpId="0" bldLvl="0" animBg="1"/>
      <p:bldP spid="48" grpId="0" bldLvl="0" animBg="1"/>
      <p:bldP spid="2" grpId="0" bldLvl="0" animBg="1"/>
      <p:bldP spid="3" grpId="0" bldLvl="0" animBg="1"/>
      <p:bldP spid="20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33820" name="Freeform 28"/>
          <p:cNvSpPr/>
          <p:nvPr/>
        </p:nvSpPr>
        <p:spPr bwMode="auto">
          <a:xfrm>
            <a:off x="6203950" y="4501515"/>
            <a:ext cx="1101725" cy="650240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>
            <a:solidFill>
              <a:srgbClr val="F2EBDA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6203950" y="2541270"/>
            <a:ext cx="1101725" cy="0"/>
          </a:xfrm>
          <a:prstGeom prst="line">
            <a:avLst/>
          </a:prstGeom>
          <a:noFill/>
          <a:ln w="6350">
            <a:solidFill>
              <a:srgbClr val="F2EBDA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822" name="Freeform 30"/>
          <p:cNvSpPr/>
          <p:nvPr/>
        </p:nvSpPr>
        <p:spPr bwMode="auto">
          <a:xfrm>
            <a:off x="6203950" y="3103245"/>
            <a:ext cx="1101725" cy="417195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>
            <a:solidFill>
              <a:srgbClr val="F2EBDA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3870" name="Group 78"/>
          <p:cNvGrpSpPr/>
          <p:nvPr/>
        </p:nvGrpSpPr>
        <p:grpSpPr bwMode="auto">
          <a:xfrm>
            <a:off x="5502275" y="2103120"/>
            <a:ext cx="814705" cy="4088765"/>
            <a:chOff x="2880" y="712"/>
            <a:chExt cx="426" cy="2138"/>
          </a:xfrm>
        </p:grpSpPr>
        <p:sp>
          <p:nvSpPr>
            <p:cNvPr id="33825" name="Rectangle 33"/>
            <p:cNvSpPr>
              <a:spLocks noChangeArrowheads="1"/>
            </p:cNvSpPr>
            <p:nvPr/>
          </p:nvSpPr>
          <p:spPr bwMode="auto">
            <a:xfrm>
              <a:off x="2940" y="771"/>
              <a:ext cx="307" cy="1535"/>
            </a:xfrm>
            <a:prstGeom prst="rect">
              <a:avLst/>
            </a:prstGeom>
            <a:noFill/>
            <a:ln w="6350">
              <a:solidFill>
                <a:srgbClr val="F2EBDA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26" name="Freeform 34"/>
            <p:cNvSpPr/>
            <p:nvPr/>
          </p:nvSpPr>
          <p:spPr bwMode="auto">
            <a:xfrm>
              <a:off x="2940" y="771"/>
              <a:ext cx="307" cy="1535"/>
            </a:xfrm>
            <a:custGeom>
              <a:avLst/>
              <a:gdLst>
                <a:gd name="T0" fmla="*/ 307 w 307"/>
                <a:gd name="T1" fmla="*/ 0 h 1535"/>
                <a:gd name="T2" fmla="*/ 0 w 307"/>
                <a:gd name="T3" fmla="*/ 217 h 1535"/>
                <a:gd name="T4" fmla="*/ 143 w 307"/>
                <a:gd name="T5" fmla="*/ 321 h 1535"/>
                <a:gd name="T6" fmla="*/ 307 w 307"/>
                <a:gd name="T7" fmla="*/ 464 h 1535"/>
                <a:gd name="T8" fmla="*/ 143 w 307"/>
                <a:gd name="T9" fmla="*/ 631 h 1535"/>
                <a:gd name="T10" fmla="*/ 0 w 307"/>
                <a:gd name="T11" fmla="*/ 853 h 1535"/>
                <a:gd name="T12" fmla="*/ 111 w 307"/>
                <a:gd name="T13" fmla="*/ 1058 h 1535"/>
                <a:gd name="T14" fmla="*/ 307 w 307"/>
                <a:gd name="T15" fmla="*/ 957 h 1535"/>
                <a:gd name="T16" fmla="*/ 126 w 307"/>
                <a:gd name="T17" fmla="*/ 1269 h 1535"/>
                <a:gd name="T18" fmla="*/ 307 w 307"/>
                <a:gd name="T19" fmla="*/ 153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535">
                  <a:moveTo>
                    <a:pt x="307" y="0"/>
                  </a:moveTo>
                  <a:lnTo>
                    <a:pt x="0" y="217"/>
                  </a:lnTo>
                  <a:lnTo>
                    <a:pt x="143" y="321"/>
                  </a:lnTo>
                  <a:lnTo>
                    <a:pt x="307" y="464"/>
                  </a:lnTo>
                  <a:lnTo>
                    <a:pt x="143" y="631"/>
                  </a:lnTo>
                  <a:lnTo>
                    <a:pt x="0" y="853"/>
                  </a:lnTo>
                  <a:lnTo>
                    <a:pt x="111" y="1058"/>
                  </a:lnTo>
                  <a:lnTo>
                    <a:pt x="307" y="957"/>
                  </a:lnTo>
                  <a:lnTo>
                    <a:pt x="126" y="1269"/>
                  </a:lnTo>
                  <a:lnTo>
                    <a:pt x="307" y="1535"/>
                  </a:lnTo>
                </a:path>
              </a:pathLst>
            </a:custGeom>
            <a:noFill/>
            <a:ln w="6350" cap="flat">
              <a:solidFill>
                <a:srgbClr val="F2EBDA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27" name="Freeform 35"/>
            <p:cNvSpPr/>
            <p:nvPr/>
          </p:nvSpPr>
          <p:spPr bwMode="auto">
            <a:xfrm>
              <a:off x="2940" y="2040"/>
              <a:ext cx="307" cy="266"/>
            </a:xfrm>
            <a:custGeom>
              <a:avLst/>
              <a:gdLst>
                <a:gd name="T0" fmla="*/ 0 w 307"/>
                <a:gd name="T1" fmla="*/ 266 h 266"/>
                <a:gd name="T2" fmla="*/ 126 w 307"/>
                <a:gd name="T3" fmla="*/ 0 h 266"/>
                <a:gd name="T4" fmla="*/ 307 w 307"/>
                <a:gd name="T5" fmla="*/ 6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7" h="266">
                  <a:moveTo>
                    <a:pt x="0" y="266"/>
                  </a:moveTo>
                  <a:lnTo>
                    <a:pt x="126" y="0"/>
                  </a:lnTo>
                  <a:lnTo>
                    <a:pt x="307" y="64"/>
                  </a:lnTo>
                </a:path>
              </a:pathLst>
            </a:custGeom>
            <a:noFill/>
            <a:ln w="6350" cap="flat">
              <a:solidFill>
                <a:srgbClr val="F2EBDA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28" name="Freeform 36"/>
            <p:cNvSpPr/>
            <p:nvPr/>
          </p:nvSpPr>
          <p:spPr bwMode="auto">
            <a:xfrm>
              <a:off x="2940" y="941"/>
              <a:ext cx="307" cy="683"/>
            </a:xfrm>
            <a:custGeom>
              <a:avLst/>
              <a:gdLst>
                <a:gd name="T0" fmla="*/ 0 w 307"/>
                <a:gd name="T1" fmla="*/ 683 h 683"/>
                <a:gd name="T2" fmla="*/ 307 w 307"/>
                <a:gd name="T3" fmla="*/ 553 h 683"/>
                <a:gd name="T4" fmla="*/ 143 w 307"/>
                <a:gd name="T5" fmla="*/ 461 h 683"/>
                <a:gd name="T6" fmla="*/ 0 w 307"/>
                <a:gd name="T7" fmla="*/ 345 h 683"/>
                <a:gd name="T8" fmla="*/ 143 w 307"/>
                <a:gd name="T9" fmla="*/ 151 h 683"/>
                <a:gd name="T10" fmla="*/ 307 w 307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683">
                  <a:moveTo>
                    <a:pt x="0" y="683"/>
                  </a:moveTo>
                  <a:lnTo>
                    <a:pt x="307" y="553"/>
                  </a:lnTo>
                  <a:lnTo>
                    <a:pt x="143" y="461"/>
                  </a:lnTo>
                  <a:lnTo>
                    <a:pt x="0" y="345"/>
                  </a:lnTo>
                  <a:lnTo>
                    <a:pt x="143" y="151"/>
                  </a:lnTo>
                  <a:lnTo>
                    <a:pt x="307" y="0"/>
                  </a:lnTo>
                </a:path>
              </a:pathLst>
            </a:custGeom>
            <a:noFill/>
            <a:ln w="6350" cap="flat">
              <a:solidFill>
                <a:srgbClr val="F2EBDA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2880" y="712"/>
              <a:ext cx="119" cy="119"/>
            </a:xfrm>
            <a:prstGeom prst="ellipse">
              <a:avLst/>
            </a:prstGeom>
            <a:solidFill>
              <a:srgbClr val="F2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3023" y="1034"/>
              <a:ext cx="119" cy="117"/>
            </a:xfrm>
            <a:prstGeom prst="ellipse">
              <a:avLst/>
            </a:prstGeom>
            <a:solidFill>
              <a:srgbClr val="F2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3023" y="1343"/>
              <a:ext cx="119" cy="118"/>
            </a:xfrm>
            <a:prstGeom prst="ellipse">
              <a:avLst/>
            </a:prstGeom>
            <a:solidFill>
              <a:srgbClr val="ED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32" name="Oval 40"/>
            <p:cNvSpPr>
              <a:spLocks noChangeArrowheads="1"/>
            </p:cNvSpPr>
            <p:nvPr/>
          </p:nvSpPr>
          <p:spPr bwMode="auto">
            <a:xfrm>
              <a:off x="2880" y="1565"/>
              <a:ext cx="119" cy="118"/>
            </a:xfrm>
            <a:prstGeom prst="ellipse">
              <a:avLst/>
            </a:prstGeom>
            <a:solidFill>
              <a:srgbClr val="F2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33" name="Oval 41"/>
            <p:cNvSpPr>
              <a:spLocks noChangeArrowheads="1"/>
            </p:cNvSpPr>
            <p:nvPr/>
          </p:nvSpPr>
          <p:spPr bwMode="auto">
            <a:xfrm>
              <a:off x="2992" y="1772"/>
              <a:ext cx="117" cy="117"/>
            </a:xfrm>
            <a:prstGeom prst="ellipse">
              <a:avLst/>
            </a:prstGeom>
            <a:solidFill>
              <a:srgbClr val="F2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34" name="Oval 42"/>
            <p:cNvSpPr>
              <a:spLocks noChangeArrowheads="1"/>
            </p:cNvSpPr>
            <p:nvPr/>
          </p:nvSpPr>
          <p:spPr bwMode="auto">
            <a:xfrm>
              <a:off x="3190" y="1176"/>
              <a:ext cx="116" cy="118"/>
            </a:xfrm>
            <a:prstGeom prst="ellipse">
              <a:avLst/>
            </a:prstGeom>
            <a:solidFill>
              <a:srgbClr val="ED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35" name="Oval 43"/>
            <p:cNvSpPr>
              <a:spLocks noChangeArrowheads="1"/>
            </p:cNvSpPr>
            <p:nvPr/>
          </p:nvSpPr>
          <p:spPr bwMode="auto">
            <a:xfrm>
              <a:off x="3190" y="1670"/>
              <a:ext cx="116" cy="117"/>
            </a:xfrm>
            <a:prstGeom prst="ellipse">
              <a:avLst/>
            </a:prstGeom>
            <a:solidFill>
              <a:srgbClr val="ED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36" name="Oval 44"/>
            <p:cNvSpPr>
              <a:spLocks noChangeArrowheads="1"/>
            </p:cNvSpPr>
            <p:nvPr/>
          </p:nvSpPr>
          <p:spPr bwMode="auto">
            <a:xfrm>
              <a:off x="3009" y="1981"/>
              <a:ext cx="116" cy="118"/>
            </a:xfrm>
            <a:prstGeom prst="ellipse">
              <a:avLst/>
            </a:prstGeom>
            <a:solidFill>
              <a:srgbClr val="ED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37" name="Oval 45"/>
            <p:cNvSpPr>
              <a:spLocks noChangeArrowheads="1"/>
            </p:cNvSpPr>
            <p:nvPr/>
          </p:nvSpPr>
          <p:spPr bwMode="auto">
            <a:xfrm>
              <a:off x="3190" y="712"/>
              <a:ext cx="116" cy="119"/>
            </a:xfrm>
            <a:prstGeom prst="ellipse">
              <a:avLst/>
            </a:prstGeom>
            <a:solidFill>
              <a:srgbClr val="F2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38" name="Oval 46"/>
            <p:cNvSpPr>
              <a:spLocks noChangeArrowheads="1"/>
            </p:cNvSpPr>
            <p:nvPr/>
          </p:nvSpPr>
          <p:spPr bwMode="auto">
            <a:xfrm>
              <a:off x="3053" y="730"/>
              <a:ext cx="82" cy="83"/>
            </a:xfrm>
            <a:prstGeom prst="ellipse">
              <a:avLst/>
            </a:prstGeom>
            <a:solidFill>
              <a:srgbClr val="ED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2880" y="2247"/>
              <a:ext cx="119" cy="118"/>
            </a:xfrm>
            <a:prstGeom prst="ellipse">
              <a:avLst/>
            </a:prstGeom>
            <a:solidFill>
              <a:srgbClr val="F2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40" name="Oval 48"/>
            <p:cNvSpPr>
              <a:spLocks noChangeArrowheads="1"/>
            </p:cNvSpPr>
            <p:nvPr/>
          </p:nvSpPr>
          <p:spPr bwMode="auto">
            <a:xfrm>
              <a:off x="3190" y="2247"/>
              <a:ext cx="116" cy="118"/>
            </a:xfrm>
            <a:prstGeom prst="ellipse">
              <a:avLst/>
            </a:prstGeom>
            <a:solidFill>
              <a:srgbClr val="F2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3053" y="2265"/>
              <a:ext cx="82" cy="82"/>
            </a:xfrm>
            <a:prstGeom prst="ellipse">
              <a:avLst/>
            </a:prstGeom>
            <a:solidFill>
              <a:srgbClr val="ED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2898" y="939"/>
              <a:ext cx="83" cy="82"/>
            </a:xfrm>
            <a:prstGeom prst="ellipse">
              <a:avLst/>
            </a:prstGeom>
            <a:solidFill>
              <a:srgbClr val="ED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43" name="Oval 51"/>
            <p:cNvSpPr>
              <a:spLocks noChangeArrowheads="1"/>
            </p:cNvSpPr>
            <p:nvPr/>
          </p:nvSpPr>
          <p:spPr bwMode="auto">
            <a:xfrm>
              <a:off x="2898" y="1245"/>
              <a:ext cx="83" cy="82"/>
            </a:xfrm>
            <a:prstGeom prst="ellipse">
              <a:avLst/>
            </a:prstGeom>
            <a:solidFill>
              <a:srgbClr val="F2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44" name="Oval 52"/>
            <p:cNvSpPr>
              <a:spLocks noChangeArrowheads="1"/>
            </p:cNvSpPr>
            <p:nvPr/>
          </p:nvSpPr>
          <p:spPr bwMode="auto">
            <a:xfrm>
              <a:off x="2898" y="1893"/>
              <a:ext cx="83" cy="83"/>
            </a:xfrm>
            <a:prstGeom prst="ellipse">
              <a:avLst/>
            </a:prstGeom>
            <a:solidFill>
              <a:srgbClr val="ED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3208" y="900"/>
              <a:ext cx="80" cy="82"/>
            </a:xfrm>
            <a:prstGeom prst="ellipse">
              <a:avLst/>
            </a:prstGeom>
            <a:solidFill>
              <a:srgbClr val="ED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3208" y="1453"/>
              <a:ext cx="80" cy="82"/>
            </a:xfrm>
            <a:prstGeom prst="ellipse">
              <a:avLst/>
            </a:prstGeom>
            <a:solidFill>
              <a:srgbClr val="F2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847" name="Oval 55"/>
            <p:cNvSpPr>
              <a:spLocks noChangeArrowheads="1"/>
            </p:cNvSpPr>
            <p:nvPr/>
          </p:nvSpPr>
          <p:spPr bwMode="auto">
            <a:xfrm>
              <a:off x="3208" y="2063"/>
              <a:ext cx="80" cy="82"/>
            </a:xfrm>
            <a:prstGeom prst="ellipse">
              <a:avLst/>
            </a:prstGeom>
            <a:solidFill>
              <a:srgbClr val="ED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33848" name="Group 56"/>
            <p:cNvGrpSpPr/>
            <p:nvPr/>
          </p:nvGrpSpPr>
          <p:grpSpPr bwMode="auto">
            <a:xfrm>
              <a:off x="2940" y="2431"/>
              <a:ext cx="307" cy="419"/>
              <a:chOff x="2963" y="2431"/>
              <a:chExt cx="307" cy="419"/>
            </a:xfrm>
          </p:grpSpPr>
          <p:sp>
            <p:nvSpPr>
              <p:cNvPr id="33849" name="Freeform 57"/>
              <p:cNvSpPr/>
              <p:nvPr/>
            </p:nvSpPr>
            <p:spPr bwMode="auto">
              <a:xfrm>
                <a:off x="3068" y="2715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rgbClr val="ED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850" name="Freeform 58"/>
              <p:cNvSpPr/>
              <p:nvPr/>
            </p:nvSpPr>
            <p:spPr bwMode="auto">
              <a:xfrm>
                <a:off x="2963" y="2431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E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3866" name="Rectangle 74"/>
          <p:cNvSpPr>
            <a:spLocks noChangeArrowheads="1"/>
          </p:cNvSpPr>
          <p:nvPr/>
        </p:nvSpPr>
        <p:spPr bwMode="auto">
          <a:xfrm>
            <a:off x="7452995" y="2137410"/>
            <a:ext cx="294894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867" name="Rectangle 75"/>
          <p:cNvSpPr>
            <a:spLocks noChangeArrowheads="1"/>
          </p:cNvSpPr>
          <p:nvPr/>
        </p:nvSpPr>
        <p:spPr bwMode="auto">
          <a:xfrm>
            <a:off x="7452995" y="3159760"/>
            <a:ext cx="294894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868" name="Rectangle 76"/>
          <p:cNvSpPr>
            <a:spLocks noChangeArrowheads="1"/>
          </p:cNvSpPr>
          <p:nvPr/>
        </p:nvSpPr>
        <p:spPr bwMode="auto">
          <a:xfrm>
            <a:off x="7452995" y="4280535"/>
            <a:ext cx="294894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AutoShape 11"/>
          <p:cNvSpPr/>
          <p:nvPr/>
        </p:nvSpPr>
        <p:spPr bwMode="auto">
          <a:xfrm>
            <a:off x="1834515" y="2732405"/>
            <a:ext cx="2900045" cy="11074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lang="zh-CN" altLang="en-US" sz="1000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AutoShape 17"/>
          <p:cNvSpPr/>
          <p:nvPr/>
        </p:nvSpPr>
        <p:spPr bwMode="auto">
          <a:xfrm>
            <a:off x="1834515" y="2442210"/>
            <a:ext cx="1880235" cy="2457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AutoShape 11"/>
          <p:cNvSpPr/>
          <p:nvPr/>
        </p:nvSpPr>
        <p:spPr bwMode="auto">
          <a:xfrm>
            <a:off x="1834515" y="4850765"/>
            <a:ext cx="2900045" cy="11074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lang="zh-CN" altLang="en-US" sz="1000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AutoShape 17"/>
          <p:cNvSpPr/>
          <p:nvPr/>
        </p:nvSpPr>
        <p:spPr bwMode="auto">
          <a:xfrm>
            <a:off x="1834515" y="4560570"/>
            <a:ext cx="1880235" cy="2457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dirty="0">
              <a:solidFill>
                <a:srgbClr val="6583A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3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3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33820" grpId="0" animBg="1"/>
      <p:bldP spid="33822" grpId="0" animBg="1"/>
      <p:bldP spid="33866" grpId="0"/>
      <p:bldP spid="33867" grpId="0"/>
      <p:bldP spid="33868" grpId="0"/>
      <p:bldP spid="20" grpId="0" bldLvl="0" animBg="1"/>
      <p:bldP spid="21" grpId="0" bldLvl="0" animBg="1"/>
      <p:bldP spid="3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标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0450" y="-10160"/>
            <a:ext cx="2461895" cy="24618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19370" y="587375"/>
            <a:ext cx="19856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A4C5C5"/>
                </a:solidFill>
                <a:latin typeface="造字工房尚黑（非商用）常规体" charset="-122"/>
                <a:ea typeface="造字工房尚黑（非商用）常规体" charset="-122"/>
              </a:rPr>
              <a:t>目 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68320" y="3450590"/>
            <a:ext cx="2832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  <a:p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Click here to add your title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145030" y="3481070"/>
            <a:ext cx="819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209155" y="3450590"/>
            <a:ext cx="2832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  <a:p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Click here to add your title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285865" y="3480435"/>
            <a:ext cx="819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068320" y="4935220"/>
            <a:ext cx="2832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  <a:p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Click here to add your title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145030" y="4965700"/>
            <a:ext cx="819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209155" y="4935220"/>
            <a:ext cx="2832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  <a:p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Click here to add your title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285865" y="4966335"/>
            <a:ext cx="819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3" grpId="0"/>
      <p:bldP spid="10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剪去对角的矩形 1"/>
          <p:cNvSpPr/>
          <p:nvPr/>
        </p:nvSpPr>
        <p:spPr>
          <a:xfrm flipH="1">
            <a:off x="3463925" y="2623820"/>
            <a:ext cx="5274945" cy="2124075"/>
          </a:xfrm>
          <a:prstGeom prst="snip2DiagRect">
            <a:avLst>
              <a:gd name="adj1" fmla="val 0"/>
              <a:gd name="adj2" fmla="val 34977"/>
            </a:avLst>
          </a:prstGeom>
          <a:noFill/>
          <a:ln w="19050">
            <a:solidFill>
              <a:srgbClr val="F2E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692400" y="2009140"/>
            <a:ext cx="2137410" cy="2138045"/>
          </a:xfrm>
          <a:prstGeom prst="line">
            <a:avLst/>
          </a:prstGeom>
          <a:ln w="19050">
            <a:solidFill>
              <a:srgbClr val="F2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344410" y="3267710"/>
            <a:ext cx="2137410" cy="2138045"/>
          </a:xfrm>
          <a:prstGeom prst="line">
            <a:avLst/>
          </a:prstGeom>
          <a:ln w="19050">
            <a:solidFill>
              <a:srgbClr val="F2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405245" y="1917065"/>
            <a:ext cx="2333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PART.04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53840" y="2919095"/>
            <a:ext cx="4095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14115" y="3524250"/>
            <a:ext cx="47758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2" grpId="0" animBg="1"/>
      <p:bldP spid="2" grpId="1" bldLvl="0" animBg="1"/>
      <p:bldP spid="12" grpId="0"/>
      <p:bldP spid="13" grpId="0"/>
      <p:bldP spid="14" grpId="0"/>
      <p:bldP spid="1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5687695" y="3590290"/>
            <a:ext cx="826135" cy="512445"/>
            <a:chOff x="5537201" y="3371850"/>
            <a:chExt cx="593725" cy="368301"/>
          </a:xfrm>
          <a:solidFill>
            <a:srgbClr val="F2EBDA"/>
          </a:solidFill>
        </p:grpSpPr>
        <p:sp>
          <p:nvSpPr>
            <p:cNvPr id="52" name="Freeform 264"/>
            <p:cNvSpPr/>
            <p:nvPr/>
          </p:nvSpPr>
          <p:spPr bwMode="auto">
            <a:xfrm>
              <a:off x="5684838" y="3371850"/>
              <a:ext cx="298450" cy="368300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53" name="Freeform 265"/>
            <p:cNvSpPr/>
            <p:nvPr/>
          </p:nvSpPr>
          <p:spPr bwMode="auto">
            <a:xfrm>
              <a:off x="5537201" y="3440113"/>
              <a:ext cx="188913" cy="300038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54" name="Freeform 266"/>
            <p:cNvSpPr/>
            <p:nvPr/>
          </p:nvSpPr>
          <p:spPr bwMode="auto">
            <a:xfrm>
              <a:off x="5942013" y="3440113"/>
              <a:ext cx="188913" cy="300038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930854" y="2236471"/>
            <a:ext cx="1082279" cy="1250156"/>
            <a:chOff x="3411991" y="1440181"/>
            <a:chExt cx="1082279" cy="1250156"/>
          </a:xfrm>
        </p:grpSpPr>
        <p:sp>
          <p:nvSpPr>
            <p:cNvPr id="56" name="Freeform 15"/>
            <p:cNvSpPr/>
            <p:nvPr/>
          </p:nvSpPr>
          <p:spPr bwMode="auto">
            <a:xfrm>
              <a:off x="3411991" y="1440181"/>
              <a:ext cx="1082279" cy="1250156"/>
            </a:xfrm>
            <a:custGeom>
              <a:avLst/>
              <a:gdLst>
                <a:gd name="T0" fmla="*/ 0 w 909"/>
                <a:gd name="T1" fmla="*/ 788 h 1050"/>
                <a:gd name="T2" fmla="*/ 0 w 909"/>
                <a:gd name="T3" fmla="*/ 263 h 1050"/>
                <a:gd name="T4" fmla="*/ 455 w 909"/>
                <a:gd name="T5" fmla="*/ 0 h 1050"/>
                <a:gd name="T6" fmla="*/ 909 w 909"/>
                <a:gd name="T7" fmla="*/ 263 h 1050"/>
                <a:gd name="T8" fmla="*/ 909 w 909"/>
                <a:gd name="T9" fmla="*/ 788 h 1050"/>
                <a:gd name="T10" fmla="*/ 455 w 909"/>
                <a:gd name="T11" fmla="*/ 1050 h 1050"/>
                <a:gd name="T12" fmla="*/ 0 w 909"/>
                <a:gd name="T13" fmla="*/ 788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8"/>
                  </a:moveTo>
                  <a:lnTo>
                    <a:pt x="0" y="263"/>
                  </a:lnTo>
                  <a:lnTo>
                    <a:pt x="455" y="0"/>
                  </a:lnTo>
                  <a:lnTo>
                    <a:pt x="909" y="263"/>
                  </a:lnTo>
                  <a:lnTo>
                    <a:pt x="909" y="788"/>
                  </a:lnTo>
                  <a:lnTo>
                    <a:pt x="455" y="1050"/>
                  </a:lnTo>
                  <a:lnTo>
                    <a:pt x="0" y="788"/>
                  </a:lnTo>
                  <a:close/>
                </a:path>
              </a:pathLst>
            </a:custGeom>
            <a:noFill/>
            <a:ln w="3175"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447837" y="1773349"/>
              <a:ext cx="995680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</a:p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89345" y="2236471"/>
            <a:ext cx="1082279" cy="1250156"/>
            <a:chOff x="4670482" y="1440181"/>
            <a:chExt cx="1082279" cy="1250156"/>
          </a:xfrm>
        </p:grpSpPr>
        <p:sp>
          <p:nvSpPr>
            <p:cNvPr id="60" name="Freeform 18"/>
            <p:cNvSpPr/>
            <p:nvPr/>
          </p:nvSpPr>
          <p:spPr bwMode="auto">
            <a:xfrm>
              <a:off x="4670482" y="1440181"/>
              <a:ext cx="1082279" cy="1250156"/>
            </a:xfrm>
            <a:custGeom>
              <a:avLst/>
              <a:gdLst>
                <a:gd name="T0" fmla="*/ 0 w 909"/>
                <a:gd name="T1" fmla="*/ 788 h 1050"/>
                <a:gd name="T2" fmla="*/ 0 w 909"/>
                <a:gd name="T3" fmla="*/ 263 h 1050"/>
                <a:gd name="T4" fmla="*/ 454 w 909"/>
                <a:gd name="T5" fmla="*/ 0 h 1050"/>
                <a:gd name="T6" fmla="*/ 909 w 909"/>
                <a:gd name="T7" fmla="*/ 263 h 1050"/>
                <a:gd name="T8" fmla="*/ 909 w 909"/>
                <a:gd name="T9" fmla="*/ 788 h 1050"/>
                <a:gd name="T10" fmla="*/ 454 w 909"/>
                <a:gd name="T11" fmla="*/ 1050 h 1050"/>
                <a:gd name="T12" fmla="*/ 0 w 909"/>
                <a:gd name="T13" fmla="*/ 788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8"/>
                  </a:moveTo>
                  <a:lnTo>
                    <a:pt x="0" y="263"/>
                  </a:lnTo>
                  <a:lnTo>
                    <a:pt x="454" y="0"/>
                  </a:lnTo>
                  <a:lnTo>
                    <a:pt x="909" y="263"/>
                  </a:lnTo>
                  <a:lnTo>
                    <a:pt x="909" y="788"/>
                  </a:lnTo>
                  <a:lnTo>
                    <a:pt x="454" y="1050"/>
                  </a:lnTo>
                  <a:lnTo>
                    <a:pt x="0" y="788"/>
                  </a:lnTo>
                  <a:close/>
                </a:path>
              </a:pathLst>
            </a:custGeom>
            <a:noFill/>
            <a:ln w="3175"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705519" y="1784403"/>
              <a:ext cx="995680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</a:p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819187" y="3327083"/>
            <a:ext cx="1081088" cy="1250156"/>
            <a:chOff x="5300324" y="2530793"/>
            <a:chExt cx="1081088" cy="1250156"/>
          </a:xfrm>
        </p:grpSpPr>
        <p:sp>
          <p:nvSpPr>
            <p:cNvPr id="64" name="Freeform 9"/>
            <p:cNvSpPr/>
            <p:nvPr/>
          </p:nvSpPr>
          <p:spPr bwMode="auto">
            <a:xfrm>
              <a:off x="5300324" y="2530793"/>
              <a:ext cx="1081088" cy="1250156"/>
            </a:xfrm>
            <a:custGeom>
              <a:avLst/>
              <a:gdLst>
                <a:gd name="T0" fmla="*/ 0 w 908"/>
                <a:gd name="T1" fmla="*/ 787 h 1050"/>
                <a:gd name="T2" fmla="*/ 0 w 908"/>
                <a:gd name="T3" fmla="*/ 262 h 1050"/>
                <a:gd name="T4" fmla="*/ 454 w 908"/>
                <a:gd name="T5" fmla="*/ 0 h 1050"/>
                <a:gd name="T6" fmla="*/ 908 w 908"/>
                <a:gd name="T7" fmla="*/ 262 h 1050"/>
                <a:gd name="T8" fmla="*/ 908 w 908"/>
                <a:gd name="T9" fmla="*/ 787 h 1050"/>
                <a:gd name="T10" fmla="*/ 454 w 908"/>
                <a:gd name="T11" fmla="*/ 1050 h 1050"/>
                <a:gd name="T12" fmla="*/ 0 w 908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8" y="262"/>
                  </a:lnTo>
                  <a:lnTo>
                    <a:pt x="908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43195" y="2864439"/>
              <a:ext cx="995680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</a:p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189345" y="4416505"/>
            <a:ext cx="1082279" cy="1250156"/>
            <a:chOff x="4670482" y="3620215"/>
            <a:chExt cx="1082279" cy="1250156"/>
          </a:xfrm>
        </p:grpSpPr>
        <p:sp>
          <p:nvSpPr>
            <p:cNvPr id="68" name="Freeform 13"/>
            <p:cNvSpPr/>
            <p:nvPr/>
          </p:nvSpPr>
          <p:spPr bwMode="auto">
            <a:xfrm>
              <a:off x="4670482" y="3620215"/>
              <a:ext cx="1082279" cy="1250156"/>
            </a:xfrm>
            <a:custGeom>
              <a:avLst/>
              <a:gdLst>
                <a:gd name="T0" fmla="*/ 0 w 909"/>
                <a:gd name="T1" fmla="*/ 787 h 1050"/>
                <a:gd name="T2" fmla="*/ 0 w 909"/>
                <a:gd name="T3" fmla="*/ 262 h 1050"/>
                <a:gd name="T4" fmla="*/ 454 w 909"/>
                <a:gd name="T5" fmla="*/ 0 h 1050"/>
                <a:gd name="T6" fmla="*/ 909 w 909"/>
                <a:gd name="T7" fmla="*/ 262 h 1050"/>
                <a:gd name="T8" fmla="*/ 909 w 909"/>
                <a:gd name="T9" fmla="*/ 787 h 1050"/>
                <a:gd name="T10" fmla="*/ 454 w 909"/>
                <a:gd name="T11" fmla="*/ 1050 h 1050"/>
                <a:gd name="T12" fmla="*/ 0 w 909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9" y="262"/>
                  </a:lnTo>
                  <a:lnTo>
                    <a:pt x="909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713608" y="3941398"/>
              <a:ext cx="995680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</a:p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930854" y="4416505"/>
            <a:ext cx="1082279" cy="1250156"/>
            <a:chOff x="3411991" y="3620215"/>
            <a:chExt cx="1082279" cy="1250156"/>
          </a:xfrm>
        </p:grpSpPr>
        <p:sp>
          <p:nvSpPr>
            <p:cNvPr id="3" name="Freeform 11"/>
            <p:cNvSpPr/>
            <p:nvPr/>
          </p:nvSpPr>
          <p:spPr bwMode="auto">
            <a:xfrm>
              <a:off x="3411991" y="3620215"/>
              <a:ext cx="1082279" cy="1250156"/>
            </a:xfrm>
            <a:custGeom>
              <a:avLst/>
              <a:gdLst>
                <a:gd name="T0" fmla="*/ 0 w 909"/>
                <a:gd name="T1" fmla="*/ 787 h 1050"/>
                <a:gd name="T2" fmla="*/ 0 w 909"/>
                <a:gd name="T3" fmla="*/ 262 h 1050"/>
                <a:gd name="T4" fmla="*/ 455 w 909"/>
                <a:gd name="T5" fmla="*/ 0 h 1050"/>
                <a:gd name="T6" fmla="*/ 909 w 909"/>
                <a:gd name="T7" fmla="*/ 262 h 1050"/>
                <a:gd name="T8" fmla="*/ 909 w 909"/>
                <a:gd name="T9" fmla="*/ 787 h 1050"/>
                <a:gd name="T10" fmla="*/ 455 w 909"/>
                <a:gd name="T11" fmla="*/ 1050 h 1050"/>
                <a:gd name="T12" fmla="*/ 0 w 909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7"/>
                  </a:moveTo>
                  <a:lnTo>
                    <a:pt x="0" y="262"/>
                  </a:lnTo>
                  <a:lnTo>
                    <a:pt x="455" y="0"/>
                  </a:lnTo>
                  <a:lnTo>
                    <a:pt x="909" y="262"/>
                  </a:lnTo>
                  <a:lnTo>
                    <a:pt x="909" y="787"/>
                  </a:lnTo>
                  <a:lnTo>
                    <a:pt x="455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455038" y="3941556"/>
              <a:ext cx="995680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</a:p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7300198" y="4746308"/>
            <a:ext cx="2706303" cy="1497528"/>
            <a:chOff x="5739454" y="3950018"/>
            <a:chExt cx="2706303" cy="1497528"/>
          </a:xfrm>
        </p:grpSpPr>
        <p:sp>
          <p:nvSpPr>
            <p:cNvPr id="11" name="任意多边形 10"/>
            <p:cNvSpPr/>
            <p:nvPr/>
          </p:nvSpPr>
          <p:spPr>
            <a:xfrm flipV="1">
              <a:off x="5739454" y="3950018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F2EBDA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467097" y="4110236"/>
              <a:ext cx="1978660" cy="1337310"/>
              <a:chOff x="7393215" y="2785382"/>
              <a:chExt cx="2638213" cy="178308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7618428" y="2785382"/>
                <a:ext cx="2411307" cy="449581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zh-CN" altLang="en-US" sz="1600" b="1">
                    <a:solidFill>
                      <a:srgbClr val="F2EBDA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单击此处输入标题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393215" y="3339103"/>
                <a:ext cx="2638213" cy="12293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sz="1200" dirty="0">
                    <a:solidFill>
                      <a:srgbClr val="F2EBDA"/>
                    </a:solidFill>
                    <a:latin typeface="微软雅黑" panose="020B0503020204020204" charset="-122"/>
                    <a:cs typeface="+mn-ea"/>
                    <a:sym typeface="+mn-lt"/>
                  </a:rPr>
                  <a:t>When a cigarette falls in love with a match,it is destined to be hurt.</a:t>
                </a:r>
                <a:endPara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302204" y="3327083"/>
            <a:ext cx="1081088" cy="1250156"/>
            <a:chOff x="2783341" y="2530793"/>
            <a:chExt cx="1081088" cy="1250156"/>
          </a:xfrm>
        </p:grpSpPr>
        <p:sp>
          <p:nvSpPr>
            <p:cNvPr id="16" name="Freeform 7"/>
            <p:cNvSpPr/>
            <p:nvPr/>
          </p:nvSpPr>
          <p:spPr bwMode="auto">
            <a:xfrm>
              <a:off x="2783341" y="2530793"/>
              <a:ext cx="1081088" cy="1250156"/>
            </a:xfrm>
            <a:custGeom>
              <a:avLst/>
              <a:gdLst>
                <a:gd name="T0" fmla="*/ 0 w 908"/>
                <a:gd name="T1" fmla="*/ 787 h 1050"/>
                <a:gd name="T2" fmla="*/ 0 w 908"/>
                <a:gd name="T3" fmla="*/ 262 h 1050"/>
                <a:gd name="T4" fmla="*/ 454 w 908"/>
                <a:gd name="T5" fmla="*/ 0 h 1050"/>
                <a:gd name="T6" fmla="*/ 908 w 908"/>
                <a:gd name="T7" fmla="*/ 262 h 1050"/>
                <a:gd name="T8" fmla="*/ 908 w 908"/>
                <a:gd name="T9" fmla="*/ 787 h 1050"/>
                <a:gd name="T10" fmla="*/ 454 w 908"/>
                <a:gd name="T11" fmla="*/ 1050 h 1050"/>
                <a:gd name="T12" fmla="*/ 0 w 908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8" y="262"/>
                  </a:lnTo>
                  <a:lnTo>
                    <a:pt x="908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825971" y="2864596"/>
              <a:ext cx="995680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</a:p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2"/>
            </p:custDataLst>
          </p:nvPr>
        </p:nvGrpSpPr>
        <p:grpSpPr>
          <a:xfrm>
            <a:off x="7300198" y="2232661"/>
            <a:ext cx="2706370" cy="1341120"/>
            <a:chOff x="7206853" y="1845946"/>
            <a:chExt cx="2706370" cy="1341120"/>
          </a:xfrm>
        </p:grpSpPr>
        <p:sp>
          <p:nvSpPr>
            <p:cNvPr id="20" name="任意多边形 19"/>
            <p:cNvSpPr/>
            <p:nvPr>
              <p:custDataLst>
                <p:tags r:id="rId5"/>
              </p:custDataLst>
            </p:nvPr>
          </p:nvSpPr>
          <p:spPr>
            <a:xfrm>
              <a:off x="7206853" y="2228374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F2EBDA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</a:endParaRPr>
            </a:p>
          </p:txBody>
        </p:sp>
        <p:sp>
          <p:nvSpPr>
            <p:cNvPr id="104" name="矩形 103"/>
            <p:cNvSpPr/>
            <p:nvPr>
              <p:custDataLst>
                <p:tags r:id="rId6"/>
              </p:custDataLst>
            </p:nvPr>
          </p:nvSpPr>
          <p:spPr>
            <a:xfrm>
              <a:off x="8103406" y="1845946"/>
              <a:ext cx="1808480" cy="33718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文本框 104"/>
            <p:cNvSpPr txBox="1"/>
            <p:nvPr>
              <p:custDataLst>
                <p:tags r:id="rId7"/>
              </p:custDataLst>
            </p:nvPr>
          </p:nvSpPr>
          <p:spPr>
            <a:xfrm>
              <a:off x="7934563" y="2265046"/>
              <a:ext cx="1978660" cy="92202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sz="1200" dirty="0">
                  <a:solidFill>
                    <a:srgbClr val="F2EBDA"/>
                  </a:solidFill>
                  <a:latin typeface="微软雅黑" panose="020B0503020204020204" charset="-122"/>
                  <a:cs typeface="+mn-ea"/>
                  <a:sym typeface="+mn-lt"/>
                </a:rPr>
                <a:t>When a cigarette falls in love with a match,it is destined to be hurt.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2193539" y="2236471"/>
            <a:ext cx="2705117" cy="1322070"/>
            <a:chOff x="2100194" y="1849756"/>
            <a:chExt cx="2705117" cy="1322070"/>
          </a:xfrm>
        </p:grpSpPr>
        <p:sp>
          <p:nvSpPr>
            <p:cNvPr id="22" name="任意多边形 21"/>
            <p:cNvSpPr/>
            <p:nvPr/>
          </p:nvSpPr>
          <p:spPr>
            <a:xfrm flipH="1">
              <a:off x="2100211" y="2228374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F2EBDA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2100194" y="1849756"/>
              <a:ext cx="2010410" cy="33718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2100194" y="2249806"/>
              <a:ext cx="2011045" cy="92202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sz="1200" dirty="0">
                  <a:solidFill>
                    <a:srgbClr val="F2EBDA"/>
                  </a:solidFill>
                  <a:latin typeface="微软雅黑" panose="020B0503020204020204" charset="-122"/>
                  <a:cs typeface="+mn-ea"/>
                  <a:sym typeface="+mn-lt"/>
                </a:rPr>
                <a:t>When a cigarette falls in love with a match,it is destined to be hurt.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4"/>
            </p:custDataLst>
          </p:nvPr>
        </p:nvGrpSpPr>
        <p:grpSpPr>
          <a:xfrm>
            <a:off x="2193542" y="4758214"/>
            <a:ext cx="2705114" cy="1485265"/>
            <a:chOff x="2100197" y="4371499"/>
            <a:chExt cx="2705114" cy="1485265"/>
          </a:xfrm>
        </p:grpSpPr>
        <p:sp>
          <p:nvSpPr>
            <p:cNvPr id="24" name="任意多边形 23"/>
            <p:cNvSpPr/>
            <p:nvPr/>
          </p:nvSpPr>
          <p:spPr>
            <a:xfrm flipH="1" flipV="1">
              <a:off x="2100211" y="4371499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F2EBDA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100197" y="4519811"/>
              <a:ext cx="1808480" cy="33718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2100197" y="4934744"/>
              <a:ext cx="2010410" cy="92202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sz="1200" dirty="0">
                  <a:solidFill>
                    <a:srgbClr val="F2EBDA"/>
                  </a:solidFill>
                  <a:latin typeface="微软雅黑" panose="020B0503020204020204" charset="-122"/>
                  <a:cs typeface="+mn-ea"/>
                  <a:sym typeface="+mn-lt"/>
                </a:rPr>
                <a:t>When a cigarette falls in love with a match,it is destined to be hurt.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39964" name="Rectangle 28" descr="33"/>
          <p:cNvSpPr>
            <a:spLocks noChangeArrowheads="1"/>
          </p:cNvSpPr>
          <p:nvPr/>
        </p:nvSpPr>
        <p:spPr bwMode="auto">
          <a:xfrm>
            <a:off x="4751705" y="2630170"/>
            <a:ext cx="5838190" cy="343154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>
            <a:off x="4523740" y="2630170"/>
            <a:ext cx="635" cy="3432175"/>
          </a:xfrm>
          <a:prstGeom prst="line">
            <a:avLst/>
          </a:prstGeom>
          <a:noFill/>
          <a:ln w="12700">
            <a:solidFill>
              <a:srgbClr val="F2EBD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1614805" y="2630170"/>
            <a:ext cx="276161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1600" dirty="0">
              <a:solidFill>
                <a:srgbClr val="6583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14805" y="3724910"/>
            <a:ext cx="2910840" cy="0"/>
          </a:xfrm>
          <a:prstGeom prst="line">
            <a:avLst/>
          </a:prstGeom>
          <a:ln>
            <a:solidFill>
              <a:srgbClr val="F2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8"/>
          <p:cNvSpPr txBox="1"/>
          <p:nvPr/>
        </p:nvSpPr>
        <p:spPr>
          <a:xfrm>
            <a:off x="1614805" y="3915410"/>
            <a:ext cx="276161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1600" dirty="0">
              <a:solidFill>
                <a:srgbClr val="6583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612900" y="4994910"/>
            <a:ext cx="2910840" cy="0"/>
          </a:xfrm>
          <a:prstGeom prst="line">
            <a:avLst/>
          </a:prstGeom>
          <a:ln>
            <a:solidFill>
              <a:srgbClr val="F2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8"/>
          <p:cNvSpPr txBox="1"/>
          <p:nvPr/>
        </p:nvSpPr>
        <p:spPr>
          <a:xfrm>
            <a:off x="1614805" y="5170170"/>
            <a:ext cx="276161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1600" dirty="0">
              <a:solidFill>
                <a:srgbClr val="6583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39964" grpId="0" animBg="1"/>
      <p:bldP spid="13" grpId="0"/>
      <p:bldP spid="12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8575675" y="2737485"/>
            <a:ext cx="2261235" cy="107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8575675" y="4971415"/>
            <a:ext cx="2261235" cy="107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323340" y="2737485"/>
            <a:ext cx="2261235" cy="107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323340" y="4971415"/>
            <a:ext cx="2261235" cy="107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46500" y="2486025"/>
            <a:ext cx="4625340" cy="4327525"/>
            <a:chOff x="5900" y="3915"/>
            <a:chExt cx="7284" cy="6815"/>
          </a:xfrm>
        </p:grpSpPr>
        <p:sp>
          <p:nvSpPr>
            <p:cNvPr id="15368" name="Freeform 8"/>
            <p:cNvSpPr/>
            <p:nvPr/>
          </p:nvSpPr>
          <p:spPr bwMode="auto">
            <a:xfrm>
              <a:off x="8094" y="3915"/>
              <a:ext cx="3203" cy="2054"/>
            </a:xfrm>
            <a:custGeom>
              <a:avLst/>
              <a:gdLst>
                <a:gd name="T0" fmla="*/ 74 w 466"/>
                <a:gd name="T1" fmla="*/ 299 h 299"/>
                <a:gd name="T2" fmla="*/ 394 w 466"/>
                <a:gd name="T3" fmla="*/ 299 h 299"/>
                <a:gd name="T4" fmla="*/ 466 w 466"/>
                <a:gd name="T5" fmla="*/ 215 h 299"/>
                <a:gd name="T6" fmla="*/ 388 w 466"/>
                <a:gd name="T7" fmla="*/ 152 h 299"/>
                <a:gd name="T8" fmla="*/ 308 w 466"/>
                <a:gd name="T9" fmla="*/ 24 h 299"/>
                <a:gd name="T10" fmla="*/ 166 w 466"/>
                <a:gd name="T11" fmla="*/ 98 h 299"/>
                <a:gd name="T12" fmla="*/ 108 w 466"/>
                <a:gd name="T13" fmla="*/ 86 h 299"/>
                <a:gd name="T14" fmla="*/ 83 w 466"/>
                <a:gd name="T15" fmla="*/ 135 h 299"/>
                <a:gd name="T16" fmla="*/ 12 w 466"/>
                <a:gd name="T17" fmla="*/ 202 h 299"/>
                <a:gd name="T18" fmla="*/ 74 w 466"/>
                <a:gd name="T1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" h="299">
                  <a:moveTo>
                    <a:pt x="74" y="299"/>
                  </a:moveTo>
                  <a:cubicBezTo>
                    <a:pt x="124" y="299"/>
                    <a:pt x="353" y="299"/>
                    <a:pt x="394" y="299"/>
                  </a:cubicBezTo>
                  <a:cubicBezTo>
                    <a:pt x="436" y="299"/>
                    <a:pt x="466" y="276"/>
                    <a:pt x="466" y="215"/>
                  </a:cubicBezTo>
                  <a:cubicBezTo>
                    <a:pt x="466" y="153"/>
                    <a:pt x="408" y="136"/>
                    <a:pt x="388" y="152"/>
                  </a:cubicBezTo>
                  <a:cubicBezTo>
                    <a:pt x="388" y="152"/>
                    <a:pt x="400" y="48"/>
                    <a:pt x="308" y="24"/>
                  </a:cubicBezTo>
                  <a:cubicBezTo>
                    <a:pt x="215" y="0"/>
                    <a:pt x="172" y="78"/>
                    <a:pt x="166" y="98"/>
                  </a:cubicBezTo>
                  <a:cubicBezTo>
                    <a:pt x="166" y="98"/>
                    <a:pt x="145" y="69"/>
                    <a:pt x="108" y="86"/>
                  </a:cubicBezTo>
                  <a:cubicBezTo>
                    <a:pt x="74" y="101"/>
                    <a:pt x="83" y="135"/>
                    <a:pt x="83" y="135"/>
                  </a:cubicBezTo>
                  <a:cubicBezTo>
                    <a:pt x="83" y="135"/>
                    <a:pt x="24" y="146"/>
                    <a:pt x="12" y="202"/>
                  </a:cubicBezTo>
                  <a:cubicBezTo>
                    <a:pt x="0" y="260"/>
                    <a:pt x="37" y="299"/>
                    <a:pt x="74" y="299"/>
                  </a:cubicBezTo>
                  <a:close/>
                </a:path>
              </a:pathLst>
            </a:custGeom>
            <a:solidFill>
              <a:srgbClr val="F2EBDA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69" name="Freeform 9"/>
            <p:cNvSpPr/>
            <p:nvPr/>
          </p:nvSpPr>
          <p:spPr bwMode="auto">
            <a:xfrm>
              <a:off x="6482" y="4380"/>
              <a:ext cx="2426" cy="1559"/>
            </a:xfrm>
            <a:custGeom>
              <a:avLst/>
              <a:gdLst>
                <a:gd name="T0" fmla="*/ 56 w 353"/>
                <a:gd name="T1" fmla="*/ 227 h 227"/>
                <a:gd name="T2" fmla="*/ 299 w 353"/>
                <a:gd name="T3" fmla="*/ 227 h 227"/>
                <a:gd name="T4" fmla="*/ 353 w 353"/>
                <a:gd name="T5" fmla="*/ 163 h 227"/>
                <a:gd name="T6" fmla="*/ 294 w 353"/>
                <a:gd name="T7" fmla="*/ 115 h 227"/>
                <a:gd name="T8" fmla="*/ 233 w 353"/>
                <a:gd name="T9" fmla="*/ 19 h 227"/>
                <a:gd name="T10" fmla="*/ 125 w 353"/>
                <a:gd name="T11" fmla="*/ 75 h 227"/>
                <a:gd name="T12" fmla="*/ 82 w 353"/>
                <a:gd name="T13" fmla="*/ 65 h 227"/>
                <a:gd name="T14" fmla="*/ 62 w 353"/>
                <a:gd name="T15" fmla="*/ 103 h 227"/>
                <a:gd name="T16" fmla="*/ 9 w 353"/>
                <a:gd name="T17" fmla="*/ 154 h 227"/>
                <a:gd name="T18" fmla="*/ 56 w 353"/>
                <a:gd name="T1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3" h="227">
                  <a:moveTo>
                    <a:pt x="56" y="227"/>
                  </a:moveTo>
                  <a:cubicBezTo>
                    <a:pt x="94" y="227"/>
                    <a:pt x="267" y="227"/>
                    <a:pt x="299" y="227"/>
                  </a:cubicBezTo>
                  <a:cubicBezTo>
                    <a:pt x="330" y="227"/>
                    <a:pt x="353" y="210"/>
                    <a:pt x="353" y="163"/>
                  </a:cubicBezTo>
                  <a:cubicBezTo>
                    <a:pt x="353" y="116"/>
                    <a:pt x="309" y="104"/>
                    <a:pt x="294" y="115"/>
                  </a:cubicBezTo>
                  <a:cubicBezTo>
                    <a:pt x="294" y="115"/>
                    <a:pt x="303" y="37"/>
                    <a:pt x="233" y="19"/>
                  </a:cubicBezTo>
                  <a:cubicBezTo>
                    <a:pt x="163" y="0"/>
                    <a:pt x="130" y="60"/>
                    <a:pt x="125" y="75"/>
                  </a:cubicBezTo>
                  <a:cubicBezTo>
                    <a:pt x="125" y="75"/>
                    <a:pt x="110" y="53"/>
                    <a:pt x="82" y="65"/>
                  </a:cubicBezTo>
                  <a:cubicBezTo>
                    <a:pt x="56" y="77"/>
                    <a:pt x="62" y="103"/>
                    <a:pt x="62" y="103"/>
                  </a:cubicBezTo>
                  <a:cubicBezTo>
                    <a:pt x="62" y="103"/>
                    <a:pt x="18" y="111"/>
                    <a:pt x="9" y="154"/>
                  </a:cubicBezTo>
                  <a:cubicBezTo>
                    <a:pt x="0" y="198"/>
                    <a:pt x="28" y="227"/>
                    <a:pt x="56" y="227"/>
                  </a:cubicBezTo>
                  <a:close/>
                </a:path>
              </a:pathLst>
            </a:custGeom>
            <a:solidFill>
              <a:srgbClr val="F2EBDA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70" name="Freeform 10"/>
            <p:cNvSpPr/>
            <p:nvPr/>
          </p:nvSpPr>
          <p:spPr bwMode="auto">
            <a:xfrm>
              <a:off x="8821" y="5047"/>
              <a:ext cx="2432" cy="1559"/>
            </a:xfrm>
            <a:custGeom>
              <a:avLst/>
              <a:gdLst>
                <a:gd name="T0" fmla="*/ 56 w 354"/>
                <a:gd name="T1" fmla="*/ 227 h 227"/>
                <a:gd name="T2" fmla="*/ 299 w 354"/>
                <a:gd name="T3" fmla="*/ 227 h 227"/>
                <a:gd name="T4" fmla="*/ 354 w 354"/>
                <a:gd name="T5" fmla="*/ 163 h 227"/>
                <a:gd name="T6" fmla="*/ 294 w 354"/>
                <a:gd name="T7" fmla="*/ 115 h 227"/>
                <a:gd name="T8" fmla="*/ 234 w 354"/>
                <a:gd name="T9" fmla="*/ 19 h 227"/>
                <a:gd name="T10" fmla="*/ 126 w 354"/>
                <a:gd name="T11" fmla="*/ 75 h 227"/>
                <a:gd name="T12" fmla="*/ 82 w 354"/>
                <a:gd name="T13" fmla="*/ 65 h 227"/>
                <a:gd name="T14" fmla="*/ 63 w 354"/>
                <a:gd name="T15" fmla="*/ 103 h 227"/>
                <a:gd name="T16" fmla="*/ 9 w 354"/>
                <a:gd name="T17" fmla="*/ 154 h 227"/>
                <a:gd name="T18" fmla="*/ 56 w 354"/>
                <a:gd name="T1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4" h="227">
                  <a:moveTo>
                    <a:pt x="56" y="227"/>
                  </a:moveTo>
                  <a:cubicBezTo>
                    <a:pt x="94" y="227"/>
                    <a:pt x="268" y="227"/>
                    <a:pt x="299" y="227"/>
                  </a:cubicBezTo>
                  <a:cubicBezTo>
                    <a:pt x="331" y="227"/>
                    <a:pt x="354" y="210"/>
                    <a:pt x="354" y="163"/>
                  </a:cubicBezTo>
                  <a:cubicBezTo>
                    <a:pt x="354" y="116"/>
                    <a:pt x="309" y="104"/>
                    <a:pt x="294" y="115"/>
                  </a:cubicBezTo>
                  <a:cubicBezTo>
                    <a:pt x="294" y="115"/>
                    <a:pt x="304" y="37"/>
                    <a:pt x="234" y="19"/>
                  </a:cubicBezTo>
                  <a:cubicBezTo>
                    <a:pt x="163" y="0"/>
                    <a:pt x="130" y="60"/>
                    <a:pt x="126" y="75"/>
                  </a:cubicBezTo>
                  <a:cubicBezTo>
                    <a:pt x="126" y="75"/>
                    <a:pt x="110" y="53"/>
                    <a:pt x="82" y="65"/>
                  </a:cubicBezTo>
                  <a:cubicBezTo>
                    <a:pt x="56" y="77"/>
                    <a:pt x="63" y="103"/>
                    <a:pt x="63" y="103"/>
                  </a:cubicBezTo>
                  <a:cubicBezTo>
                    <a:pt x="63" y="103"/>
                    <a:pt x="18" y="111"/>
                    <a:pt x="9" y="154"/>
                  </a:cubicBezTo>
                  <a:cubicBezTo>
                    <a:pt x="0" y="198"/>
                    <a:pt x="28" y="227"/>
                    <a:pt x="56" y="227"/>
                  </a:cubicBezTo>
                  <a:close/>
                </a:path>
              </a:pathLst>
            </a:custGeom>
            <a:solidFill>
              <a:srgbClr val="F2EBDA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71" name="Freeform 11"/>
            <p:cNvSpPr/>
            <p:nvPr/>
          </p:nvSpPr>
          <p:spPr bwMode="auto">
            <a:xfrm>
              <a:off x="10758" y="4779"/>
              <a:ext cx="2426" cy="1559"/>
            </a:xfrm>
            <a:custGeom>
              <a:avLst/>
              <a:gdLst>
                <a:gd name="T0" fmla="*/ 56 w 353"/>
                <a:gd name="T1" fmla="*/ 227 h 227"/>
                <a:gd name="T2" fmla="*/ 299 w 353"/>
                <a:gd name="T3" fmla="*/ 227 h 227"/>
                <a:gd name="T4" fmla="*/ 353 w 353"/>
                <a:gd name="T5" fmla="*/ 163 h 227"/>
                <a:gd name="T6" fmla="*/ 294 w 353"/>
                <a:gd name="T7" fmla="*/ 115 h 227"/>
                <a:gd name="T8" fmla="*/ 233 w 353"/>
                <a:gd name="T9" fmla="*/ 18 h 227"/>
                <a:gd name="T10" fmla="*/ 125 w 353"/>
                <a:gd name="T11" fmla="*/ 74 h 227"/>
                <a:gd name="T12" fmla="*/ 82 w 353"/>
                <a:gd name="T13" fmla="*/ 65 h 227"/>
                <a:gd name="T14" fmla="*/ 62 w 353"/>
                <a:gd name="T15" fmla="*/ 103 h 227"/>
                <a:gd name="T16" fmla="*/ 9 w 353"/>
                <a:gd name="T17" fmla="*/ 153 h 227"/>
                <a:gd name="T18" fmla="*/ 56 w 353"/>
                <a:gd name="T1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3" h="227">
                  <a:moveTo>
                    <a:pt x="56" y="227"/>
                  </a:moveTo>
                  <a:cubicBezTo>
                    <a:pt x="94" y="227"/>
                    <a:pt x="267" y="227"/>
                    <a:pt x="299" y="227"/>
                  </a:cubicBezTo>
                  <a:cubicBezTo>
                    <a:pt x="330" y="227"/>
                    <a:pt x="353" y="210"/>
                    <a:pt x="353" y="163"/>
                  </a:cubicBezTo>
                  <a:cubicBezTo>
                    <a:pt x="353" y="116"/>
                    <a:pt x="309" y="104"/>
                    <a:pt x="294" y="115"/>
                  </a:cubicBezTo>
                  <a:cubicBezTo>
                    <a:pt x="294" y="115"/>
                    <a:pt x="303" y="37"/>
                    <a:pt x="233" y="18"/>
                  </a:cubicBezTo>
                  <a:cubicBezTo>
                    <a:pt x="163" y="0"/>
                    <a:pt x="130" y="59"/>
                    <a:pt x="125" y="74"/>
                  </a:cubicBezTo>
                  <a:cubicBezTo>
                    <a:pt x="125" y="74"/>
                    <a:pt x="110" y="53"/>
                    <a:pt x="82" y="65"/>
                  </a:cubicBezTo>
                  <a:cubicBezTo>
                    <a:pt x="56" y="77"/>
                    <a:pt x="62" y="103"/>
                    <a:pt x="62" y="103"/>
                  </a:cubicBezTo>
                  <a:cubicBezTo>
                    <a:pt x="62" y="103"/>
                    <a:pt x="18" y="111"/>
                    <a:pt x="9" y="153"/>
                  </a:cubicBezTo>
                  <a:cubicBezTo>
                    <a:pt x="0" y="198"/>
                    <a:pt x="28" y="227"/>
                    <a:pt x="56" y="227"/>
                  </a:cubicBezTo>
                  <a:close/>
                </a:path>
              </a:pathLst>
            </a:custGeom>
            <a:solidFill>
              <a:srgbClr val="F2EBDA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72" name="Freeform 12"/>
            <p:cNvSpPr/>
            <p:nvPr/>
          </p:nvSpPr>
          <p:spPr bwMode="auto">
            <a:xfrm>
              <a:off x="11096" y="3976"/>
              <a:ext cx="948" cy="611"/>
            </a:xfrm>
            <a:custGeom>
              <a:avLst/>
              <a:gdLst>
                <a:gd name="T0" fmla="*/ 22 w 138"/>
                <a:gd name="T1" fmla="*/ 89 h 89"/>
                <a:gd name="T2" fmla="*/ 117 w 138"/>
                <a:gd name="T3" fmla="*/ 89 h 89"/>
                <a:gd name="T4" fmla="*/ 138 w 138"/>
                <a:gd name="T5" fmla="*/ 64 h 89"/>
                <a:gd name="T6" fmla="*/ 115 w 138"/>
                <a:gd name="T7" fmla="*/ 45 h 89"/>
                <a:gd name="T8" fmla="*/ 91 w 138"/>
                <a:gd name="T9" fmla="*/ 7 h 89"/>
                <a:gd name="T10" fmla="*/ 49 w 138"/>
                <a:gd name="T11" fmla="*/ 29 h 89"/>
                <a:gd name="T12" fmla="*/ 32 w 138"/>
                <a:gd name="T13" fmla="*/ 25 h 89"/>
                <a:gd name="T14" fmla="*/ 24 w 138"/>
                <a:gd name="T15" fmla="*/ 40 h 89"/>
                <a:gd name="T16" fmla="*/ 3 w 138"/>
                <a:gd name="T17" fmla="*/ 60 h 89"/>
                <a:gd name="T18" fmla="*/ 22 w 138"/>
                <a:gd name="T1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89">
                  <a:moveTo>
                    <a:pt x="22" y="89"/>
                  </a:moveTo>
                  <a:cubicBezTo>
                    <a:pt x="37" y="89"/>
                    <a:pt x="105" y="89"/>
                    <a:pt x="117" y="89"/>
                  </a:cubicBezTo>
                  <a:cubicBezTo>
                    <a:pt x="129" y="89"/>
                    <a:pt x="138" y="82"/>
                    <a:pt x="138" y="64"/>
                  </a:cubicBezTo>
                  <a:cubicBezTo>
                    <a:pt x="138" y="45"/>
                    <a:pt x="121" y="40"/>
                    <a:pt x="115" y="45"/>
                  </a:cubicBezTo>
                  <a:cubicBezTo>
                    <a:pt x="115" y="45"/>
                    <a:pt x="119" y="14"/>
                    <a:pt x="91" y="7"/>
                  </a:cubicBezTo>
                  <a:cubicBezTo>
                    <a:pt x="64" y="0"/>
                    <a:pt x="51" y="23"/>
                    <a:pt x="49" y="29"/>
                  </a:cubicBezTo>
                  <a:cubicBezTo>
                    <a:pt x="49" y="29"/>
                    <a:pt x="43" y="20"/>
                    <a:pt x="32" y="25"/>
                  </a:cubicBezTo>
                  <a:cubicBezTo>
                    <a:pt x="22" y="30"/>
                    <a:pt x="24" y="40"/>
                    <a:pt x="24" y="40"/>
                  </a:cubicBezTo>
                  <a:cubicBezTo>
                    <a:pt x="24" y="40"/>
                    <a:pt x="7" y="43"/>
                    <a:pt x="3" y="60"/>
                  </a:cubicBezTo>
                  <a:cubicBezTo>
                    <a:pt x="0" y="77"/>
                    <a:pt x="11" y="89"/>
                    <a:pt x="22" y="89"/>
                  </a:cubicBez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73" name="Freeform 13"/>
            <p:cNvSpPr/>
            <p:nvPr/>
          </p:nvSpPr>
          <p:spPr bwMode="auto">
            <a:xfrm>
              <a:off x="5900" y="4258"/>
              <a:ext cx="561" cy="358"/>
            </a:xfrm>
            <a:custGeom>
              <a:avLst/>
              <a:gdLst>
                <a:gd name="T0" fmla="*/ 13 w 82"/>
                <a:gd name="T1" fmla="*/ 52 h 52"/>
                <a:gd name="T2" fmla="*/ 69 w 82"/>
                <a:gd name="T3" fmla="*/ 52 h 52"/>
                <a:gd name="T4" fmla="*/ 82 w 82"/>
                <a:gd name="T5" fmla="*/ 38 h 52"/>
                <a:gd name="T6" fmla="*/ 68 w 82"/>
                <a:gd name="T7" fmla="*/ 27 h 52"/>
                <a:gd name="T8" fmla="*/ 54 w 82"/>
                <a:gd name="T9" fmla="*/ 4 h 52"/>
                <a:gd name="T10" fmla="*/ 29 w 82"/>
                <a:gd name="T11" fmla="*/ 17 h 52"/>
                <a:gd name="T12" fmla="*/ 19 w 82"/>
                <a:gd name="T13" fmla="*/ 15 h 52"/>
                <a:gd name="T14" fmla="*/ 14 w 82"/>
                <a:gd name="T15" fmla="*/ 24 h 52"/>
                <a:gd name="T16" fmla="*/ 2 w 82"/>
                <a:gd name="T17" fmla="*/ 35 h 52"/>
                <a:gd name="T18" fmla="*/ 13 w 82"/>
                <a:gd name="T1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52">
                  <a:moveTo>
                    <a:pt x="13" y="52"/>
                  </a:moveTo>
                  <a:cubicBezTo>
                    <a:pt x="22" y="52"/>
                    <a:pt x="62" y="52"/>
                    <a:pt x="69" y="52"/>
                  </a:cubicBezTo>
                  <a:cubicBezTo>
                    <a:pt x="76" y="52"/>
                    <a:pt x="82" y="48"/>
                    <a:pt x="82" y="38"/>
                  </a:cubicBezTo>
                  <a:cubicBezTo>
                    <a:pt x="82" y="27"/>
                    <a:pt x="71" y="24"/>
                    <a:pt x="68" y="27"/>
                  </a:cubicBezTo>
                  <a:cubicBezTo>
                    <a:pt x="68" y="27"/>
                    <a:pt x="70" y="8"/>
                    <a:pt x="54" y="4"/>
                  </a:cubicBezTo>
                  <a:cubicBezTo>
                    <a:pt x="38" y="0"/>
                    <a:pt x="30" y="14"/>
                    <a:pt x="29" y="17"/>
                  </a:cubicBezTo>
                  <a:cubicBezTo>
                    <a:pt x="29" y="17"/>
                    <a:pt x="25" y="12"/>
                    <a:pt x="19" y="15"/>
                  </a:cubicBezTo>
                  <a:cubicBezTo>
                    <a:pt x="13" y="18"/>
                    <a:pt x="14" y="24"/>
                    <a:pt x="14" y="24"/>
                  </a:cubicBezTo>
                  <a:cubicBezTo>
                    <a:pt x="14" y="24"/>
                    <a:pt x="4" y="25"/>
                    <a:pt x="2" y="35"/>
                  </a:cubicBezTo>
                  <a:cubicBezTo>
                    <a:pt x="0" y="46"/>
                    <a:pt x="6" y="52"/>
                    <a:pt x="13" y="52"/>
                  </a:cubicBez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74" name="Freeform 14"/>
            <p:cNvSpPr/>
            <p:nvPr/>
          </p:nvSpPr>
          <p:spPr bwMode="auto">
            <a:xfrm>
              <a:off x="6174" y="6807"/>
              <a:ext cx="564" cy="358"/>
            </a:xfrm>
            <a:custGeom>
              <a:avLst/>
              <a:gdLst>
                <a:gd name="T0" fmla="*/ 13 w 82"/>
                <a:gd name="T1" fmla="*/ 52 h 52"/>
                <a:gd name="T2" fmla="*/ 69 w 82"/>
                <a:gd name="T3" fmla="*/ 52 h 52"/>
                <a:gd name="T4" fmla="*/ 82 w 82"/>
                <a:gd name="T5" fmla="*/ 37 h 52"/>
                <a:gd name="T6" fmla="*/ 68 w 82"/>
                <a:gd name="T7" fmla="*/ 26 h 52"/>
                <a:gd name="T8" fmla="*/ 54 w 82"/>
                <a:gd name="T9" fmla="*/ 4 h 52"/>
                <a:gd name="T10" fmla="*/ 29 w 82"/>
                <a:gd name="T11" fmla="*/ 17 h 52"/>
                <a:gd name="T12" fmla="*/ 19 w 82"/>
                <a:gd name="T13" fmla="*/ 15 h 52"/>
                <a:gd name="T14" fmla="*/ 14 w 82"/>
                <a:gd name="T15" fmla="*/ 23 h 52"/>
                <a:gd name="T16" fmla="*/ 2 w 82"/>
                <a:gd name="T17" fmla="*/ 35 h 52"/>
                <a:gd name="T18" fmla="*/ 13 w 82"/>
                <a:gd name="T1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52">
                  <a:moveTo>
                    <a:pt x="13" y="52"/>
                  </a:moveTo>
                  <a:cubicBezTo>
                    <a:pt x="22" y="52"/>
                    <a:pt x="62" y="52"/>
                    <a:pt x="69" y="52"/>
                  </a:cubicBezTo>
                  <a:cubicBezTo>
                    <a:pt x="76" y="52"/>
                    <a:pt x="82" y="48"/>
                    <a:pt x="82" y="37"/>
                  </a:cubicBezTo>
                  <a:cubicBezTo>
                    <a:pt x="82" y="26"/>
                    <a:pt x="71" y="23"/>
                    <a:pt x="68" y="26"/>
                  </a:cubicBezTo>
                  <a:cubicBezTo>
                    <a:pt x="68" y="26"/>
                    <a:pt x="70" y="8"/>
                    <a:pt x="54" y="4"/>
                  </a:cubicBezTo>
                  <a:cubicBezTo>
                    <a:pt x="38" y="0"/>
                    <a:pt x="30" y="13"/>
                    <a:pt x="29" y="17"/>
                  </a:cubicBezTo>
                  <a:cubicBezTo>
                    <a:pt x="29" y="17"/>
                    <a:pt x="25" y="12"/>
                    <a:pt x="19" y="15"/>
                  </a:cubicBezTo>
                  <a:cubicBezTo>
                    <a:pt x="13" y="17"/>
                    <a:pt x="14" y="23"/>
                    <a:pt x="14" y="23"/>
                  </a:cubicBezTo>
                  <a:cubicBezTo>
                    <a:pt x="14" y="23"/>
                    <a:pt x="4" y="25"/>
                    <a:pt x="2" y="35"/>
                  </a:cubicBezTo>
                  <a:cubicBezTo>
                    <a:pt x="0" y="45"/>
                    <a:pt x="6" y="52"/>
                    <a:pt x="13" y="52"/>
                  </a:cubicBez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75" name="Freeform 15"/>
            <p:cNvSpPr/>
            <p:nvPr/>
          </p:nvSpPr>
          <p:spPr bwMode="auto">
            <a:xfrm>
              <a:off x="12044" y="6711"/>
              <a:ext cx="713" cy="460"/>
            </a:xfrm>
            <a:custGeom>
              <a:avLst/>
              <a:gdLst>
                <a:gd name="T0" fmla="*/ 16 w 104"/>
                <a:gd name="T1" fmla="*/ 67 h 67"/>
                <a:gd name="T2" fmla="*/ 88 w 104"/>
                <a:gd name="T3" fmla="*/ 67 h 67"/>
                <a:gd name="T4" fmla="*/ 104 w 104"/>
                <a:gd name="T5" fmla="*/ 48 h 67"/>
                <a:gd name="T6" fmla="*/ 87 w 104"/>
                <a:gd name="T7" fmla="*/ 34 h 67"/>
                <a:gd name="T8" fmla="*/ 69 w 104"/>
                <a:gd name="T9" fmla="*/ 5 h 67"/>
                <a:gd name="T10" fmla="*/ 37 w 104"/>
                <a:gd name="T11" fmla="*/ 22 h 67"/>
                <a:gd name="T12" fmla="*/ 24 w 104"/>
                <a:gd name="T13" fmla="*/ 19 h 67"/>
                <a:gd name="T14" fmla="*/ 18 w 104"/>
                <a:gd name="T15" fmla="*/ 30 h 67"/>
                <a:gd name="T16" fmla="*/ 2 w 104"/>
                <a:gd name="T17" fmla="*/ 45 h 67"/>
                <a:gd name="T18" fmla="*/ 16 w 104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67">
                  <a:moveTo>
                    <a:pt x="16" y="67"/>
                  </a:moveTo>
                  <a:cubicBezTo>
                    <a:pt x="28" y="67"/>
                    <a:pt x="79" y="67"/>
                    <a:pt x="88" y="67"/>
                  </a:cubicBezTo>
                  <a:cubicBezTo>
                    <a:pt x="98" y="67"/>
                    <a:pt x="104" y="62"/>
                    <a:pt x="104" y="48"/>
                  </a:cubicBezTo>
                  <a:cubicBezTo>
                    <a:pt x="104" y="34"/>
                    <a:pt x="91" y="31"/>
                    <a:pt x="87" y="34"/>
                  </a:cubicBezTo>
                  <a:cubicBezTo>
                    <a:pt x="87" y="34"/>
                    <a:pt x="90" y="11"/>
                    <a:pt x="69" y="5"/>
                  </a:cubicBezTo>
                  <a:cubicBezTo>
                    <a:pt x="48" y="0"/>
                    <a:pt x="38" y="17"/>
                    <a:pt x="37" y="22"/>
                  </a:cubicBezTo>
                  <a:cubicBezTo>
                    <a:pt x="37" y="22"/>
                    <a:pt x="32" y="16"/>
                    <a:pt x="24" y="19"/>
                  </a:cubicBezTo>
                  <a:cubicBezTo>
                    <a:pt x="16" y="23"/>
                    <a:pt x="18" y="30"/>
                    <a:pt x="18" y="30"/>
                  </a:cubicBezTo>
                  <a:cubicBezTo>
                    <a:pt x="18" y="30"/>
                    <a:pt x="5" y="33"/>
                    <a:pt x="2" y="45"/>
                  </a:cubicBezTo>
                  <a:cubicBezTo>
                    <a:pt x="0" y="58"/>
                    <a:pt x="8" y="67"/>
                    <a:pt x="16" y="67"/>
                  </a:cubicBez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76" name="Freeform 16"/>
            <p:cNvSpPr/>
            <p:nvPr/>
          </p:nvSpPr>
          <p:spPr bwMode="auto">
            <a:xfrm>
              <a:off x="6092" y="7275"/>
              <a:ext cx="1964" cy="1257"/>
            </a:xfrm>
            <a:custGeom>
              <a:avLst/>
              <a:gdLst>
                <a:gd name="T0" fmla="*/ 46 w 286"/>
                <a:gd name="T1" fmla="*/ 183 h 183"/>
                <a:gd name="T2" fmla="*/ 241 w 286"/>
                <a:gd name="T3" fmla="*/ 183 h 183"/>
                <a:gd name="T4" fmla="*/ 286 w 286"/>
                <a:gd name="T5" fmla="*/ 131 h 183"/>
                <a:gd name="T6" fmla="*/ 238 w 286"/>
                <a:gd name="T7" fmla="*/ 93 h 183"/>
                <a:gd name="T8" fmla="*/ 189 w 286"/>
                <a:gd name="T9" fmla="*/ 15 h 183"/>
                <a:gd name="T10" fmla="*/ 102 w 286"/>
                <a:gd name="T11" fmla="*/ 60 h 183"/>
                <a:gd name="T12" fmla="*/ 67 w 286"/>
                <a:gd name="T13" fmla="*/ 52 h 183"/>
                <a:gd name="T14" fmla="*/ 51 w 286"/>
                <a:gd name="T15" fmla="*/ 83 h 183"/>
                <a:gd name="T16" fmla="*/ 8 w 286"/>
                <a:gd name="T17" fmla="*/ 123 h 183"/>
                <a:gd name="T18" fmla="*/ 46 w 286"/>
                <a:gd name="T1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83">
                  <a:moveTo>
                    <a:pt x="46" y="183"/>
                  </a:moveTo>
                  <a:cubicBezTo>
                    <a:pt x="76" y="183"/>
                    <a:pt x="216" y="183"/>
                    <a:pt x="241" y="183"/>
                  </a:cubicBezTo>
                  <a:cubicBezTo>
                    <a:pt x="267" y="183"/>
                    <a:pt x="286" y="169"/>
                    <a:pt x="286" y="131"/>
                  </a:cubicBezTo>
                  <a:cubicBezTo>
                    <a:pt x="286" y="93"/>
                    <a:pt x="250" y="83"/>
                    <a:pt x="238" y="93"/>
                  </a:cubicBezTo>
                  <a:cubicBezTo>
                    <a:pt x="238" y="93"/>
                    <a:pt x="245" y="29"/>
                    <a:pt x="189" y="15"/>
                  </a:cubicBezTo>
                  <a:cubicBezTo>
                    <a:pt x="132" y="0"/>
                    <a:pt x="105" y="48"/>
                    <a:pt x="102" y="60"/>
                  </a:cubicBezTo>
                  <a:cubicBezTo>
                    <a:pt x="102" y="60"/>
                    <a:pt x="89" y="42"/>
                    <a:pt x="67" y="52"/>
                  </a:cubicBezTo>
                  <a:cubicBezTo>
                    <a:pt x="46" y="62"/>
                    <a:pt x="51" y="83"/>
                    <a:pt x="51" y="83"/>
                  </a:cubicBezTo>
                  <a:cubicBezTo>
                    <a:pt x="51" y="83"/>
                    <a:pt x="15" y="89"/>
                    <a:pt x="8" y="123"/>
                  </a:cubicBezTo>
                  <a:cubicBezTo>
                    <a:pt x="0" y="159"/>
                    <a:pt x="23" y="183"/>
                    <a:pt x="46" y="183"/>
                  </a:cubicBez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77" name="Freeform 17"/>
            <p:cNvSpPr/>
            <p:nvPr/>
          </p:nvSpPr>
          <p:spPr bwMode="auto">
            <a:xfrm>
              <a:off x="11334" y="7554"/>
              <a:ext cx="1664" cy="1068"/>
            </a:xfrm>
            <a:custGeom>
              <a:avLst/>
              <a:gdLst>
                <a:gd name="T0" fmla="*/ 39 w 242"/>
                <a:gd name="T1" fmla="*/ 155 h 155"/>
                <a:gd name="T2" fmla="*/ 205 w 242"/>
                <a:gd name="T3" fmla="*/ 155 h 155"/>
                <a:gd name="T4" fmla="*/ 242 w 242"/>
                <a:gd name="T5" fmla="*/ 111 h 155"/>
                <a:gd name="T6" fmla="*/ 202 w 242"/>
                <a:gd name="T7" fmla="*/ 78 h 155"/>
                <a:gd name="T8" fmla="*/ 160 w 242"/>
                <a:gd name="T9" fmla="*/ 12 h 155"/>
                <a:gd name="T10" fmla="*/ 86 w 242"/>
                <a:gd name="T11" fmla="*/ 50 h 155"/>
                <a:gd name="T12" fmla="*/ 56 w 242"/>
                <a:gd name="T13" fmla="*/ 44 h 155"/>
                <a:gd name="T14" fmla="*/ 43 w 242"/>
                <a:gd name="T15" fmla="*/ 70 h 155"/>
                <a:gd name="T16" fmla="*/ 6 w 242"/>
                <a:gd name="T17" fmla="*/ 105 h 155"/>
                <a:gd name="T18" fmla="*/ 39 w 242"/>
                <a:gd name="T1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155">
                  <a:moveTo>
                    <a:pt x="39" y="155"/>
                  </a:moveTo>
                  <a:cubicBezTo>
                    <a:pt x="65" y="155"/>
                    <a:pt x="183" y="155"/>
                    <a:pt x="205" y="155"/>
                  </a:cubicBezTo>
                  <a:cubicBezTo>
                    <a:pt x="227" y="155"/>
                    <a:pt x="242" y="143"/>
                    <a:pt x="242" y="111"/>
                  </a:cubicBezTo>
                  <a:cubicBezTo>
                    <a:pt x="242" y="79"/>
                    <a:pt x="212" y="71"/>
                    <a:pt x="202" y="78"/>
                  </a:cubicBezTo>
                  <a:cubicBezTo>
                    <a:pt x="202" y="78"/>
                    <a:pt x="208" y="25"/>
                    <a:pt x="160" y="12"/>
                  </a:cubicBezTo>
                  <a:cubicBezTo>
                    <a:pt x="112" y="0"/>
                    <a:pt x="89" y="40"/>
                    <a:pt x="86" y="50"/>
                  </a:cubicBezTo>
                  <a:cubicBezTo>
                    <a:pt x="86" y="50"/>
                    <a:pt x="76" y="36"/>
                    <a:pt x="56" y="44"/>
                  </a:cubicBezTo>
                  <a:cubicBezTo>
                    <a:pt x="39" y="52"/>
                    <a:pt x="43" y="70"/>
                    <a:pt x="43" y="70"/>
                  </a:cubicBezTo>
                  <a:cubicBezTo>
                    <a:pt x="43" y="70"/>
                    <a:pt x="12" y="75"/>
                    <a:pt x="6" y="105"/>
                  </a:cubicBezTo>
                  <a:cubicBezTo>
                    <a:pt x="0" y="135"/>
                    <a:pt x="19" y="155"/>
                    <a:pt x="39" y="155"/>
                  </a:cubicBez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78" name="Freeform 18"/>
            <p:cNvSpPr/>
            <p:nvPr/>
          </p:nvSpPr>
          <p:spPr bwMode="auto">
            <a:xfrm>
              <a:off x="7570" y="9204"/>
              <a:ext cx="838" cy="538"/>
            </a:xfrm>
            <a:custGeom>
              <a:avLst/>
              <a:gdLst>
                <a:gd name="T0" fmla="*/ 19 w 122"/>
                <a:gd name="T1" fmla="*/ 78 h 78"/>
                <a:gd name="T2" fmla="*/ 103 w 122"/>
                <a:gd name="T3" fmla="*/ 78 h 78"/>
                <a:gd name="T4" fmla="*/ 122 w 122"/>
                <a:gd name="T5" fmla="*/ 56 h 78"/>
                <a:gd name="T6" fmla="*/ 102 w 122"/>
                <a:gd name="T7" fmla="*/ 39 h 78"/>
                <a:gd name="T8" fmla="*/ 81 w 122"/>
                <a:gd name="T9" fmla="*/ 6 h 78"/>
                <a:gd name="T10" fmla="*/ 43 w 122"/>
                <a:gd name="T11" fmla="*/ 25 h 78"/>
                <a:gd name="T12" fmla="*/ 28 w 122"/>
                <a:gd name="T13" fmla="*/ 22 h 78"/>
                <a:gd name="T14" fmla="*/ 22 w 122"/>
                <a:gd name="T15" fmla="*/ 35 h 78"/>
                <a:gd name="T16" fmla="*/ 3 w 122"/>
                <a:gd name="T17" fmla="*/ 53 h 78"/>
                <a:gd name="T18" fmla="*/ 19 w 122"/>
                <a:gd name="T1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78">
                  <a:moveTo>
                    <a:pt x="19" y="78"/>
                  </a:moveTo>
                  <a:cubicBezTo>
                    <a:pt x="33" y="78"/>
                    <a:pt x="92" y="78"/>
                    <a:pt x="103" y="78"/>
                  </a:cubicBezTo>
                  <a:cubicBezTo>
                    <a:pt x="114" y="78"/>
                    <a:pt x="122" y="72"/>
                    <a:pt x="122" y="56"/>
                  </a:cubicBezTo>
                  <a:cubicBezTo>
                    <a:pt x="122" y="40"/>
                    <a:pt x="107" y="35"/>
                    <a:pt x="102" y="39"/>
                  </a:cubicBezTo>
                  <a:cubicBezTo>
                    <a:pt x="102" y="39"/>
                    <a:pt x="105" y="12"/>
                    <a:pt x="81" y="6"/>
                  </a:cubicBezTo>
                  <a:cubicBezTo>
                    <a:pt x="56" y="0"/>
                    <a:pt x="45" y="20"/>
                    <a:pt x="43" y="25"/>
                  </a:cubicBezTo>
                  <a:cubicBezTo>
                    <a:pt x="43" y="25"/>
                    <a:pt x="38" y="18"/>
                    <a:pt x="28" y="22"/>
                  </a:cubicBezTo>
                  <a:cubicBezTo>
                    <a:pt x="19" y="26"/>
                    <a:pt x="22" y="35"/>
                    <a:pt x="22" y="35"/>
                  </a:cubicBezTo>
                  <a:cubicBezTo>
                    <a:pt x="22" y="35"/>
                    <a:pt x="6" y="38"/>
                    <a:pt x="3" y="53"/>
                  </a:cubicBezTo>
                  <a:cubicBezTo>
                    <a:pt x="0" y="68"/>
                    <a:pt x="10" y="78"/>
                    <a:pt x="19" y="78"/>
                  </a:cubicBez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79" name="Line 19"/>
            <p:cNvSpPr>
              <a:spLocks noChangeShapeType="1"/>
            </p:cNvSpPr>
            <p:nvPr/>
          </p:nvSpPr>
          <p:spPr bwMode="auto">
            <a:xfrm>
              <a:off x="9164" y="6600"/>
              <a:ext cx="0" cy="4131"/>
            </a:xfrm>
            <a:prstGeom prst="line">
              <a:avLst/>
            </a:prstGeom>
            <a:noFill/>
            <a:ln w="6350">
              <a:solidFill>
                <a:srgbClr val="EDE2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80" name="Line 20"/>
            <p:cNvSpPr>
              <a:spLocks noChangeShapeType="1"/>
            </p:cNvSpPr>
            <p:nvPr/>
          </p:nvSpPr>
          <p:spPr bwMode="auto">
            <a:xfrm>
              <a:off x="10148" y="6600"/>
              <a:ext cx="0" cy="4131"/>
            </a:xfrm>
            <a:prstGeom prst="line">
              <a:avLst/>
            </a:prstGeom>
            <a:noFill/>
            <a:ln w="6350">
              <a:solidFill>
                <a:srgbClr val="EDE2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81" name="Freeform 21"/>
            <p:cNvSpPr/>
            <p:nvPr/>
          </p:nvSpPr>
          <p:spPr bwMode="auto">
            <a:xfrm>
              <a:off x="8056" y="5940"/>
              <a:ext cx="1108" cy="1684"/>
            </a:xfrm>
            <a:custGeom>
              <a:avLst/>
              <a:gdLst>
                <a:gd name="T0" fmla="*/ 0 w 381"/>
                <a:gd name="T1" fmla="*/ 0 h 579"/>
                <a:gd name="T2" fmla="*/ 0 w 381"/>
                <a:gd name="T3" fmla="*/ 579 h 579"/>
                <a:gd name="T4" fmla="*/ 381 w 381"/>
                <a:gd name="T5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1" h="579">
                  <a:moveTo>
                    <a:pt x="0" y="0"/>
                  </a:moveTo>
                  <a:lnTo>
                    <a:pt x="0" y="579"/>
                  </a:lnTo>
                  <a:lnTo>
                    <a:pt x="381" y="579"/>
                  </a:lnTo>
                </a:path>
              </a:pathLst>
            </a:custGeom>
            <a:noFill/>
            <a:ln w="6350" cap="flat" cmpd="sng">
              <a:solidFill>
                <a:srgbClr val="EDE2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82" name="Freeform 22"/>
            <p:cNvSpPr/>
            <p:nvPr/>
          </p:nvSpPr>
          <p:spPr bwMode="auto">
            <a:xfrm>
              <a:off x="10148" y="6338"/>
              <a:ext cx="1443" cy="1402"/>
            </a:xfrm>
            <a:custGeom>
              <a:avLst/>
              <a:gdLst>
                <a:gd name="T0" fmla="*/ 0 w 496"/>
                <a:gd name="T1" fmla="*/ 482 h 482"/>
                <a:gd name="T2" fmla="*/ 496 w 496"/>
                <a:gd name="T3" fmla="*/ 482 h 482"/>
                <a:gd name="T4" fmla="*/ 496 w 496"/>
                <a:gd name="T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6" h="482">
                  <a:moveTo>
                    <a:pt x="0" y="482"/>
                  </a:moveTo>
                  <a:lnTo>
                    <a:pt x="496" y="482"/>
                  </a:lnTo>
                  <a:lnTo>
                    <a:pt x="496" y="0"/>
                  </a:lnTo>
                </a:path>
              </a:pathLst>
            </a:custGeom>
            <a:noFill/>
            <a:ln w="6350" cap="flat" cmpd="sng">
              <a:solidFill>
                <a:srgbClr val="EDE2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83" name="Freeform 23"/>
            <p:cNvSpPr/>
            <p:nvPr/>
          </p:nvSpPr>
          <p:spPr bwMode="auto">
            <a:xfrm>
              <a:off x="10148" y="8331"/>
              <a:ext cx="1222" cy="1821"/>
            </a:xfrm>
            <a:custGeom>
              <a:avLst/>
              <a:gdLst>
                <a:gd name="T0" fmla="*/ 420 w 420"/>
                <a:gd name="T1" fmla="*/ 0 h 626"/>
                <a:gd name="T2" fmla="*/ 330 w 420"/>
                <a:gd name="T3" fmla="*/ 0 h 626"/>
                <a:gd name="T4" fmla="*/ 330 w 420"/>
                <a:gd name="T5" fmla="*/ 626 h 626"/>
                <a:gd name="T6" fmla="*/ 0 w 420"/>
                <a:gd name="T7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0" h="626">
                  <a:moveTo>
                    <a:pt x="420" y="0"/>
                  </a:moveTo>
                  <a:lnTo>
                    <a:pt x="330" y="0"/>
                  </a:lnTo>
                  <a:lnTo>
                    <a:pt x="330" y="626"/>
                  </a:lnTo>
                  <a:lnTo>
                    <a:pt x="0" y="626"/>
                  </a:lnTo>
                </a:path>
              </a:pathLst>
            </a:custGeom>
            <a:noFill/>
            <a:ln w="6350" cap="flat" cmpd="sng">
              <a:solidFill>
                <a:srgbClr val="EDE2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84" name="Freeform 24"/>
            <p:cNvSpPr/>
            <p:nvPr/>
          </p:nvSpPr>
          <p:spPr bwMode="auto">
            <a:xfrm>
              <a:off x="8050" y="8180"/>
              <a:ext cx="2097" cy="1149"/>
            </a:xfrm>
            <a:custGeom>
              <a:avLst/>
              <a:gdLst>
                <a:gd name="T0" fmla="*/ 721 w 721"/>
                <a:gd name="T1" fmla="*/ 395 h 395"/>
                <a:gd name="T2" fmla="*/ 191 w 721"/>
                <a:gd name="T3" fmla="*/ 395 h 395"/>
                <a:gd name="T4" fmla="*/ 191 w 721"/>
                <a:gd name="T5" fmla="*/ 0 h 395"/>
                <a:gd name="T6" fmla="*/ 0 w 721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395">
                  <a:moveTo>
                    <a:pt x="721" y="395"/>
                  </a:moveTo>
                  <a:lnTo>
                    <a:pt x="191" y="395"/>
                  </a:lnTo>
                  <a:lnTo>
                    <a:pt x="191" y="0"/>
                  </a:lnTo>
                  <a:lnTo>
                    <a:pt x="0" y="0"/>
                  </a:lnTo>
                </a:path>
              </a:pathLst>
            </a:custGeom>
            <a:noFill/>
            <a:ln w="6350" cap="flat" cmpd="sng">
              <a:solidFill>
                <a:srgbClr val="EDE2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385" name="Freeform 25"/>
            <p:cNvSpPr/>
            <p:nvPr/>
          </p:nvSpPr>
          <p:spPr bwMode="auto">
            <a:xfrm>
              <a:off x="7486" y="6146"/>
              <a:ext cx="721" cy="468"/>
            </a:xfrm>
            <a:custGeom>
              <a:avLst/>
              <a:gdLst>
                <a:gd name="T0" fmla="*/ 17 w 105"/>
                <a:gd name="T1" fmla="*/ 68 h 68"/>
                <a:gd name="T2" fmla="*/ 89 w 105"/>
                <a:gd name="T3" fmla="*/ 68 h 68"/>
                <a:gd name="T4" fmla="*/ 105 w 105"/>
                <a:gd name="T5" fmla="*/ 49 h 68"/>
                <a:gd name="T6" fmla="*/ 87 w 105"/>
                <a:gd name="T7" fmla="*/ 35 h 68"/>
                <a:gd name="T8" fmla="*/ 69 w 105"/>
                <a:gd name="T9" fmla="*/ 6 h 68"/>
                <a:gd name="T10" fmla="*/ 37 w 105"/>
                <a:gd name="T11" fmla="*/ 23 h 68"/>
                <a:gd name="T12" fmla="*/ 24 w 105"/>
                <a:gd name="T13" fmla="*/ 20 h 68"/>
                <a:gd name="T14" fmla="*/ 19 w 105"/>
                <a:gd name="T15" fmla="*/ 31 h 68"/>
                <a:gd name="T16" fmla="*/ 3 w 105"/>
                <a:gd name="T17" fmla="*/ 46 h 68"/>
                <a:gd name="T18" fmla="*/ 17 w 105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68">
                  <a:moveTo>
                    <a:pt x="17" y="68"/>
                  </a:moveTo>
                  <a:cubicBezTo>
                    <a:pt x="28" y="68"/>
                    <a:pt x="79" y="68"/>
                    <a:pt x="89" y="68"/>
                  </a:cubicBezTo>
                  <a:cubicBezTo>
                    <a:pt x="98" y="68"/>
                    <a:pt x="105" y="63"/>
                    <a:pt x="105" y="49"/>
                  </a:cubicBezTo>
                  <a:cubicBezTo>
                    <a:pt x="105" y="35"/>
                    <a:pt x="92" y="31"/>
                    <a:pt x="87" y="35"/>
                  </a:cubicBezTo>
                  <a:cubicBezTo>
                    <a:pt x="87" y="35"/>
                    <a:pt x="90" y="11"/>
                    <a:pt x="69" y="6"/>
                  </a:cubicBezTo>
                  <a:cubicBezTo>
                    <a:pt x="48" y="0"/>
                    <a:pt x="39" y="18"/>
                    <a:pt x="37" y="23"/>
                  </a:cubicBezTo>
                  <a:cubicBezTo>
                    <a:pt x="37" y="23"/>
                    <a:pt x="33" y="16"/>
                    <a:pt x="24" y="20"/>
                  </a:cubicBezTo>
                  <a:cubicBezTo>
                    <a:pt x="17" y="23"/>
                    <a:pt x="19" y="31"/>
                    <a:pt x="19" y="31"/>
                  </a:cubicBezTo>
                  <a:cubicBezTo>
                    <a:pt x="19" y="31"/>
                    <a:pt x="5" y="33"/>
                    <a:pt x="3" y="46"/>
                  </a:cubicBezTo>
                  <a:cubicBezTo>
                    <a:pt x="0" y="59"/>
                    <a:pt x="8" y="68"/>
                    <a:pt x="17" y="68"/>
                  </a:cubicBezTo>
                  <a:close/>
                </a:path>
              </a:pathLst>
            </a:custGeom>
            <a:solidFill>
              <a:srgbClr val="F2EBD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15364" grpId="0"/>
      <p:bldP spid="15365" grpId="0"/>
      <p:bldP spid="15366" grpId="0"/>
      <p:bldP spid="153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51" name="Freeform 15"/>
          <p:cNvSpPr/>
          <p:nvPr/>
        </p:nvSpPr>
        <p:spPr bwMode="auto">
          <a:xfrm>
            <a:off x="6160135" y="2892425"/>
            <a:ext cx="1251585" cy="1416685"/>
          </a:xfrm>
          <a:custGeom>
            <a:avLst/>
            <a:gdLst/>
            <a:ahLst/>
            <a:cxnLst>
              <a:cxn ang="0">
                <a:pos x="402" y="33"/>
              </a:cxn>
              <a:cxn ang="0">
                <a:pos x="1154" y="152"/>
              </a:cxn>
              <a:cxn ang="0">
                <a:pos x="1880" y="340"/>
              </a:cxn>
              <a:cxn ang="0">
                <a:pos x="2580" y="595"/>
              </a:cxn>
              <a:cxn ang="0">
                <a:pos x="3245" y="911"/>
              </a:cxn>
              <a:cxn ang="0">
                <a:pos x="3875" y="1286"/>
              </a:cxn>
              <a:cxn ang="0">
                <a:pos x="4468" y="1716"/>
              </a:cxn>
              <a:cxn ang="0">
                <a:pos x="5016" y="2197"/>
              </a:cxn>
              <a:cxn ang="0">
                <a:pos x="5518" y="2725"/>
              </a:cxn>
              <a:cxn ang="0">
                <a:pos x="5970" y="3299"/>
              </a:cxn>
              <a:cxn ang="0">
                <a:pos x="6370" y="3913"/>
              </a:cxn>
              <a:cxn ang="0">
                <a:pos x="6712" y="4564"/>
              </a:cxn>
              <a:cxn ang="0">
                <a:pos x="6993" y="5249"/>
              </a:cxn>
              <a:cxn ang="0">
                <a:pos x="7211" y="5964"/>
              </a:cxn>
              <a:cxn ang="0">
                <a:pos x="7360" y="6705"/>
              </a:cxn>
              <a:cxn ang="0">
                <a:pos x="7439" y="7469"/>
              </a:cxn>
              <a:cxn ang="0">
                <a:pos x="8163" y="7859"/>
              </a:cxn>
              <a:cxn ang="0">
                <a:pos x="4297" y="7859"/>
              </a:cxn>
              <a:cxn ang="0">
                <a:pos x="5003" y="7593"/>
              </a:cxn>
              <a:cxn ang="0">
                <a:pos x="4949" y="7074"/>
              </a:cxn>
              <a:cxn ang="0">
                <a:pos x="4847" y="6569"/>
              </a:cxn>
              <a:cxn ang="0">
                <a:pos x="4701" y="6083"/>
              </a:cxn>
              <a:cxn ang="0">
                <a:pos x="4512" y="5616"/>
              </a:cxn>
              <a:cxn ang="0">
                <a:pos x="4281" y="5171"/>
              </a:cxn>
              <a:cxn ang="0">
                <a:pos x="4012" y="4752"/>
              </a:cxn>
              <a:cxn ang="0">
                <a:pos x="3708" y="4359"/>
              </a:cxn>
              <a:cxn ang="0">
                <a:pos x="3369" y="3996"/>
              </a:cxn>
              <a:cxn ang="0">
                <a:pos x="3000" y="3664"/>
              </a:cxn>
              <a:cxn ang="0">
                <a:pos x="2602" y="3367"/>
              </a:cxn>
              <a:cxn ang="0">
                <a:pos x="2177" y="3105"/>
              </a:cxn>
              <a:cxn ang="0">
                <a:pos x="1728" y="2883"/>
              </a:cxn>
              <a:cxn ang="0">
                <a:pos x="1257" y="2702"/>
              </a:cxn>
              <a:cxn ang="0">
                <a:pos x="767" y="2565"/>
              </a:cxn>
              <a:cxn ang="0">
                <a:pos x="259" y="2472"/>
              </a:cxn>
              <a:cxn ang="0">
                <a:pos x="889" y="1209"/>
              </a:cxn>
            </a:cxnLst>
            <a:rect l="0" t="0" r="r" b="b"/>
            <a:pathLst>
              <a:path w="8163" h="9250">
                <a:moveTo>
                  <a:pt x="18" y="0"/>
                </a:moveTo>
                <a:lnTo>
                  <a:pt x="402" y="33"/>
                </a:lnTo>
                <a:lnTo>
                  <a:pt x="781" y="83"/>
                </a:lnTo>
                <a:lnTo>
                  <a:pt x="1154" y="152"/>
                </a:lnTo>
                <a:lnTo>
                  <a:pt x="1521" y="238"/>
                </a:lnTo>
                <a:lnTo>
                  <a:pt x="1880" y="340"/>
                </a:lnTo>
                <a:lnTo>
                  <a:pt x="2233" y="460"/>
                </a:lnTo>
                <a:lnTo>
                  <a:pt x="2580" y="595"/>
                </a:lnTo>
                <a:lnTo>
                  <a:pt x="2916" y="746"/>
                </a:lnTo>
                <a:lnTo>
                  <a:pt x="3245" y="911"/>
                </a:lnTo>
                <a:lnTo>
                  <a:pt x="3566" y="1091"/>
                </a:lnTo>
                <a:lnTo>
                  <a:pt x="3875" y="1286"/>
                </a:lnTo>
                <a:lnTo>
                  <a:pt x="4176" y="1494"/>
                </a:lnTo>
                <a:lnTo>
                  <a:pt x="4468" y="1716"/>
                </a:lnTo>
                <a:lnTo>
                  <a:pt x="4747" y="1950"/>
                </a:lnTo>
                <a:lnTo>
                  <a:pt x="5016" y="2197"/>
                </a:lnTo>
                <a:lnTo>
                  <a:pt x="5274" y="2456"/>
                </a:lnTo>
                <a:lnTo>
                  <a:pt x="5518" y="2725"/>
                </a:lnTo>
                <a:lnTo>
                  <a:pt x="5750" y="3007"/>
                </a:lnTo>
                <a:lnTo>
                  <a:pt x="5970" y="3299"/>
                </a:lnTo>
                <a:lnTo>
                  <a:pt x="6178" y="3601"/>
                </a:lnTo>
                <a:lnTo>
                  <a:pt x="6370" y="3913"/>
                </a:lnTo>
                <a:lnTo>
                  <a:pt x="6548" y="4235"/>
                </a:lnTo>
                <a:lnTo>
                  <a:pt x="6712" y="4564"/>
                </a:lnTo>
                <a:lnTo>
                  <a:pt x="6861" y="4903"/>
                </a:lnTo>
                <a:lnTo>
                  <a:pt x="6993" y="5249"/>
                </a:lnTo>
                <a:lnTo>
                  <a:pt x="7111" y="5603"/>
                </a:lnTo>
                <a:lnTo>
                  <a:pt x="7211" y="5964"/>
                </a:lnTo>
                <a:lnTo>
                  <a:pt x="7294" y="6331"/>
                </a:lnTo>
                <a:lnTo>
                  <a:pt x="7360" y="6705"/>
                </a:lnTo>
                <a:lnTo>
                  <a:pt x="7409" y="7084"/>
                </a:lnTo>
                <a:lnTo>
                  <a:pt x="7439" y="7469"/>
                </a:lnTo>
                <a:lnTo>
                  <a:pt x="7451" y="7859"/>
                </a:lnTo>
                <a:lnTo>
                  <a:pt x="8163" y="7859"/>
                </a:lnTo>
                <a:lnTo>
                  <a:pt x="6230" y="9250"/>
                </a:lnTo>
                <a:lnTo>
                  <a:pt x="4297" y="7859"/>
                </a:lnTo>
                <a:lnTo>
                  <a:pt x="5011" y="7859"/>
                </a:lnTo>
                <a:lnTo>
                  <a:pt x="5003" y="7593"/>
                </a:lnTo>
                <a:lnTo>
                  <a:pt x="4982" y="7332"/>
                </a:lnTo>
                <a:lnTo>
                  <a:pt x="4949" y="7074"/>
                </a:lnTo>
                <a:lnTo>
                  <a:pt x="4905" y="6820"/>
                </a:lnTo>
                <a:lnTo>
                  <a:pt x="4847" y="6569"/>
                </a:lnTo>
                <a:lnTo>
                  <a:pt x="4779" y="6323"/>
                </a:lnTo>
                <a:lnTo>
                  <a:pt x="4701" y="6083"/>
                </a:lnTo>
                <a:lnTo>
                  <a:pt x="4611" y="5847"/>
                </a:lnTo>
                <a:lnTo>
                  <a:pt x="4512" y="5616"/>
                </a:lnTo>
                <a:lnTo>
                  <a:pt x="4401" y="5391"/>
                </a:lnTo>
                <a:lnTo>
                  <a:pt x="4281" y="5171"/>
                </a:lnTo>
                <a:lnTo>
                  <a:pt x="4152" y="4959"/>
                </a:lnTo>
                <a:lnTo>
                  <a:pt x="4012" y="4752"/>
                </a:lnTo>
                <a:lnTo>
                  <a:pt x="3865" y="4552"/>
                </a:lnTo>
                <a:lnTo>
                  <a:pt x="3708" y="4359"/>
                </a:lnTo>
                <a:lnTo>
                  <a:pt x="3543" y="4173"/>
                </a:lnTo>
                <a:lnTo>
                  <a:pt x="3369" y="3996"/>
                </a:lnTo>
                <a:lnTo>
                  <a:pt x="3189" y="3826"/>
                </a:lnTo>
                <a:lnTo>
                  <a:pt x="3000" y="3664"/>
                </a:lnTo>
                <a:lnTo>
                  <a:pt x="2805" y="3511"/>
                </a:lnTo>
                <a:lnTo>
                  <a:pt x="2602" y="3367"/>
                </a:lnTo>
                <a:lnTo>
                  <a:pt x="2393" y="3231"/>
                </a:lnTo>
                <a:lnTo>
                  <a:pt x="2177" y="3105"/>
                </a:lnTo>
                <a:lnTo>
                  <a:pt x="1956" y="2990"/>
                </a:lnTo>
                <a:lnTo>
                  <a:pt x="1728" y="2883"/>
                </a:lnTo>
                <a:lnTo>
                  <a:pt x="1495" y="2787"/>
                </a:lnTo>
                <a:lnTo>
                  <a:pt x="1257" y="2702"/>
                </a:lnTo>
                <a:lnTo>
                  <a:pt x="1014" y="2627"/>
                </a:lnTo>
                <a:lnTo>
                  <a:pt x="767" y="2565"/>
                </a:lnTo>
                <a:lnTo>
                  <a:pt x="515" y="2512"/>
                </a:lnTo>
                <a:lnTo>
                  <a:pt x="259" y="2472"/>
                </a:lnTo>
                <a:lnTo>
                  <a:pt x="0" y="2444"/>
                </a:lnTo>
                <a:lnTo>
                  <a:pt x="889" y="1209"/>
                </a:lnTo>
                <a:lnTo>
                  <a:pt x="18" y="0"/>
                </a:lnTo>
              </a:path>
            </a:pathLst>
          </a:custGeom>
          <a:solidFill>
            <a:srgbClr val="F2EBDA"/>
          </a:solidFill>
          <a:ln w="127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2" name="Freeform 16"/>
          <p:cNvSpPr/>
          <p:nvPr/>
        </p:nvSpPr>
        <p:spPr bwMode="auto">
          <a:xfrm>
            <a:off x="5878830" y="4173220"/>
            <a:ext cx="1421130" cy="1252855"/>
          </a:xfrm>
          <a:custGeom>
            <a:avLst/>
            <a:gdLst/>
            <a:ahLst/>
            <a:cxnLst>
              <a:cxn ang="0">
                <a:pos x="9237" y="409"/>
              </a:cxn>
              <a:cxn ang="0">
                <a:pos x="9116" y="1161"/>
              </a:cxn>
              <a:cxn ang="0">
                <a:pos x="8928" y="1888"/>
              </a:cxn>
              <a:cxn ang="0">
                <a:pos x="8673" y="2587"/>
              </a:cxn>
              <a:cxn ang="0">
                <a:pos x="8355" y="3254"/>
              </a:cxn>
              <a:cxn ang="0">
                <a:pos x="7979" y="3885"/>
              </a:cxn>
              <a:cxn ang="0">
                <a:pos x="7549" y="4476"/>
              </a:cxn>
              <a:cxn ang="0">
                <a:pos x="7065" y="5026"/>
              </a:cxn>
              <a:cxn ang="0">
                <a:pos x="6536" y="5527"/>
              </a:cxn>
              <a:cxn ang="0">
                <a:pos x="5961" y="5979"/>
              </a:cxn>
              <a:cxn ang="0">
                <a:pos x="5346" y="6379"/>
              </a:cxn>
              <a:cxn ang="0">
                <a:pos x="4693" y="6719"/>
              </a:cxn>
              <a:cxn ang="0">
                <a:pos x="4007" y="7000"/>
              </a:cxn>
              <a:cxn ang="0">
                <a:pos x="3290" y="7217"/>
              </a:cxn>
              <a:cxn ang="0">
                <a:pos x="2547" y="7365"/>
              </a:cxn>
              <a:cxn ang="0">
                <a:pos x="1782" y="7442"/>
              </a:cxn>
              <a:cxn ang="0">
                <a:pos x="1392" y="8174"/>
              </a:cxn>
              <a:cxn ang="0">
                <a:pos x="1392" y="4308"/>
              </a:cxn>
              <a:cxn ang="0">
                <a:pos x="1657" y="5005"/>
              </a:cxn>
              <a:cxn ang="0">
                <a:pos x="2179" y="4953"/>
              </a:cxn>
              <a:cxn ang="0">
                <a:pos x="2685" y="4853"/>
              </a:cxn>
              <a:cxn ang="0">
                <a:pos x="3174" y="4707"/>
              </a:cxn>
              <a:cxn ang="0">
                <a:pos x="3642" y="4519"/>
              </a:cxn>
              <a:cxn ang="0">
                <a:pos x="4088" y="4289"/>
              </a:cxn>
              <a:cxn ang="0">
                <a:pos x="4510" y="4020"/>
              </a:cxn>
              <a:cxn ang="0">
                <a:pos x="4903" y="3716"/>
              </a:cxn>
              <a:cxn ang="0">
                <a:pos x="5268" y="3377"/>
              </a:cxn>
              <a:cxn ang="0">
                <a:pos x="5601" y="3008"/>
              </a:cxn>
              <a:cxn ang="0">
                <a:pos x="5899" y="2609"/>
              </a:cxn>
              <a:cxn ang="0">
                <a:pos x="6161" y="2183"/>
              </a:cxn>
              <a:cxn ang="0">
                <a:pos x="6385" y="1733"/>
              </a:cxn>
              <a:cxn ang="0">
                <a:pos x="6567" y="1261"/>
              </a:cxn>
              <a:cxn ang="0">
                <a:pos x="6705" y="769"/>
              </a:cxn>
              <a:cxn ang="0">
                <a:pos x="6798" y="261"/>
              </a:cxn>
              <a:cxn ang="0">
                <a:pos x="8064" y="892"/>
              </a:cxn>
            </a:cxnLst>
            <a:rect l="0" t="0" r="r" b="b"/>
            <a:pathLst>
              <a:path w="9270" h="8174">
                <a:moveTo>
                  <a:pt x="9270" y="24"/>
                </a:moveTo>
                <a:lnTo>
                  <a:pt x="9237" y="409"/>
                </a:lnTo>
                <a:lnTo>
                  <a:pt x="9185" y="788"/>
                </a:lnTo>
                <a:lnTo>
                  <a:pt x="9116" y="1161"/>
                </a:lnTo>
                <a:lnTo>
                  <a:pt x="9031" y="1528"/>
                </a:lnTo>
                <a:lnTo>
                  <a:pt x="8928" y="1888"/>
                </a:lnTo>
                <a:lnTo>
                  <a:pt x="8808" y="2242"/>
                </a:lnTo>
                <a:lnTo>
                  <a:pt x="8673" y="2587"/>
                </a:lnTo>
                <a:lnTo>
                  <a:pt x="8522" y="2925"/>
                </a:lnTo>
                <a:lnTo>
                  <a:pt x="8355" y="3254"/>
                </a:lnTo>
                <a:lnTo>
                  <a:pt x="8175" y="3575"/>
                </a:lnTo>
                <a:lnTo>
                  <a:pt x="7979" y="3885"/>
                </a:lnTo>
                <a:lnTo>
                  <a:pt x="7770" y="4186"/>
                </a:lnTo>
                <a:lnTo>
                  <a:pt x="7549" y="4476"/>
                </a:lnTo>
                <a:lnTo>
                  <a:pt x="7314" y="4756"/>
                </a:lnTo>
                <a:lnTo>
                  <a:pt x="7065" y="5026"/>
                </a:lnTo>
                <a:lnTo>
                  <a:pt x="6807" y="5282"/>
                </a:lnTo>
                <a:lnTo>
                  <a:pt x="6536" y="5527"/>
                </a:lnTo>
                <a:lnTo>
                  <a:pt x="6253" y="5760"/>
                </a:lnTo>
                <a:lnTo>
                  <a:pt x="5961" y="5979"/>
                </a:lnTo>
                <a:lnTo>
                  <a:pt x="5658" y="6185"/>
                </a:lnTo>
                <a:lnTo>
                  <a:pt x="5346" y="6379"/>
                </a:lnTo>
                <a:lnTo>
                  <a:pt x="5023" y="6557"/>
                </a:lnTo>
                <a:lnTo>
                  <a:pt x="4693" y="6719"/>
                </a:lnTo>
                <a:lnTo>
                  <a:pt x="4353" y="6868"/>
                </a:lnTo>
                <a:lnTo>
                  <a:pt x="4007" y="7000"/>
                </a:lnTo>
                <a:lnTo>
                  <a:pt x="3652" y="7116"/>
                </a:lnTo>
                <a:lnTo>
                  <a:pt x="3290" y="7217"/>
                </a:lnTo>
                <a:lnTo>
                  <a:pt x="2921" y="7300"/>
                </a:lnTo>
                <a:lnTo>
                  <a:pt x="2547" y="7365"/>
                </a:lnTo>
                <a:lnTo>
                  <a:pt x="2167" y="7413"/>
                </a:lnTo>
                <a:lnTo>
                  <a:pt x="1782" y="7442"/>
                </a:lnTo>
                <a:lnTo>
                  <a:pt x="1392" y="7452"/>
                </a:lnTo>
                <a:lnTo>
                  <a:pt x="1392" y="8174"/>
                </a:lnTo>
                <a:lnTo>
                  <a:pt x="0" y="6241"/>
                </a:lnTo>
                <a:lnTo>
                  <a:pt x="1392" y="4308"/>
                </a:lnTo>
                <a:lnTo>
                  <a:pt x="1392" y="5013"/>
                </a:lnTo>
                <a:lnTo>
                  <a:pt x="1657" y="5005"/>
                </a:lnTo>
                <a:lnTo>
                  <a:pt x="1920" y="4986"/>
                </a:lnTo>
                <a:lnTo>
                  <a:pt x="2179" y="4953"/>
                </a:lnTo>
                <a:lnTo>
                  <a:pt x="2434" y="4909"/>
                </a:lnTo>
                <a:lnTo>
                  <a:pt x="2685" y="4853"/>
                </a:lnTo>
                <a:lnTo>
                  <a:pt x="2931" y="4786"/>
                </a:lnTo>
                <a:lnTo>
                  <a:pt x="3174" y="4707"/>
                </a:lnTo>
                <a:lnTo>
                  <a:pt x="3410" y="4618"/>
                </a:lnTo>
                <a:lnTo>
                  <a:pt x="3642" y="4519"/>
                </a:lnTo>
                <a:lnTo>
                  <a:pt x="3868" y="4408"/>
                </a:lnTo>
                <a:lnTo>
                  <a:pt x="4088" y="4289"/>
                </a:lnTo>
                <a:lnTo>
                  <a:pt x="4301" y="4159"/>
                </a:lnTo>
                <a:lnTo>
                  <a:pt x="4510" y="4020"/>
                </a:lnTo>
                <a:lnTo>
                  <a:pt x="4710" y="3872"/>
                </a:lnTo>
                <a:lnTo>
                  <a:pt x="4903" y="3716"/>
                </a:lnTo>
                <a:lnTo>
                  <a:pt x="5090" y="3551"/>
                </a:lnTo>
                <a:lnTo>
                  <a:pt x="5268" y="3377"/>
                </a:lnTo>
                <a:lnTo>
                  <a:pt x="5439" y="3196"/>
                </a:lnTo>
                <a:lnTo>
                  <a:pt x="5601" y="3008"/>
                </a:lnTo>
                <a:lnTo>
                  <a:pt x="5755" y="2812"/>
                </a:lnTo>
                <a:lnTo>
                  <a:pt x="5899" y="2609"/>
                </a:lnTo>
                <a:lnTo>
                  <a:pt x="6035" y="2399"/>
                </a:lnTo>
                <a:lnTo>
                  <a:pt x="6161" y="2183"/>
                </a:lnTo>
                <a:lnTo>
                  <a:pt x="6279" y="1961"/>
                </a:lnTo>
                <a:lnTo>
                  <a:pt x="6385" y="1733"/>
                </a:lnTo>
                <a:lnTo>
                  <a:pt x="6482" y="1500"/>
                </a:lnTo>
                <a:lnTo>
                  <a:pt x="6567" y="1261"/>
                </a:lnTo>
                <a:lnTo>
                  <a:pt x="6641" y="1018"/>
                </a:lnTo>
                <a:lnTo>
                  <a:pt x="6705" y="769"/>
                </a:lnTo>
                <a:lnTo>
                  <a:pt x="6757" y="517"/>
                </a:lnTo>
                <a:lnTo>
                  <a:pt x="6798" y="261"/>
                </a:lnTo>
                <a:lnTo>
                  <a:pt x="6826" y="0"/>
                </a:lnTo>
                <a:lnTo>
                  <a:pt x="8064" y="892"/>
                </a:lnTo>
                <a:lnTo>
                  <a:pt x="9270" y="24"/>
                </a:lnTo>
                <a:close/>
              </a:path>
            </a:pathLst>
          </a:custGeom>
          <a:solidFill>
            <a:srgbClr val="F2EBDA"/>
          </a:solidFill>
          <a:ln w="127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3" name="Freeform 17"/>
          <p:cNvSpPr/>
          <p:nvPr/>
        </p:nvSpPr>
        <p:spPr bwMode="auto">
          <a:xfrm>
            <a:off x="4768850" y="3896360"/>
            <a:ext cx="1248410" cy="1415415"/>
          </a:xfrm>
          <a:custGeom>
            <a:avLst/>
            <a:gdLst/>
            <a:ahLst/>
            <a:cxnLst>
              <a:cxn ang="0">
                <a:pos x="716" y="1779"/>
              </a:cxn>
              <a:cxn ang="0">
                <a:pos x="794" y="2541"/>
              </a:cxn>
              <a:cxn ang="0">
                <a:pos x="944" y="3280"/>
              </a:cxn>
              <a:cxn ang="0">
                <a:pos x="1161" y="3993"/>
              </a:cxn>
              <a:cxn ang="0">
                <a:pos x="1442" y="4676"/>
              </a:cxn>
              <a:cxn ang="0">
                <a:pos x="1781" y="5325"/>
              </a:cxn>
              <a:cxn ang="0">
                <a:pos x="2180" y="5937"/>
              </a:cxn>
              <a:cxn ang="0">
                <a:pos x="2629" y="6510"/>
              </a:cxn>
              <a:cxn ang="0">
                <a:pos x="3130" y="7038"/>
              </a:cxn>
              <a:cxn ang="0">
                <a:pos x="3676" y="7519"/>
              </a:cxn>
              <a:cxn ang="0">
                <a:pos x="4265" y="7948"/>
              </a:cxn>
              <a:cxn ang="0">
                <a:pos x="4892" y="8324"/>
              </a:cxn>
              <a:cxn ang="0">
                <a:pos x="5555" y="8640"/>
              </a:cxn>
              <a:cxn ang="0">
                <a:pos x="6250" y="8895"/>
              </a:cxn>
              <a:cxn ang="0">
                <a:pos x="6974" y="9086"/>
              </a:cxn>
              <a:cxn ang="0">
                <a:pos x="7723" y="9207"/>
              </a:cxn>
              <a:cxn ang="0">
                <a:pos x="7245" y="8047"/>
              </a:cxn>
              <a:cxn ang="0">
                <a:pos x="7886" y="6770"/>
              </a:cxn>
              <a:cxn ang="0">
                <a:pos x="7379" y="6677"/>
              </a:cxn>
              <a:cxn ang="0">
                <a:pos x="6890" y="6539"/>
              </a:cxn>
              <a:cxn ang="0">
                <a:pos x="6421" y="6357"/>
              </a:cxn>
              <a:cxn ang="0">
                <a:pos x="5973" y="6135"/>
              </a:cxn>
              <a:cxn ang="0">
                <a:pos x="5549" y="5874"/>
              </a:cxn>
              <a:cxn ang="0">
                <a:pos x="5152" y="5577"/>
              </a:cxn>
              <a:cxn ang="0">
                <a:pos x="4783" y="5246"/>
              </a:cxn>
              <a:cxn ang="0">
                <a:pos x="4446" y="4883"/>
              </a:cxn>
              <a:cxn ang="0">
                <a:pos x="4142" y="4490"/>
              </a:cxn>
              <a:cxn ang="0">
                <a:pos x="3873" y="4072"/>
              </a:cxn>
              <a:cxn ang="0">
                <a:pos x="3644" y="3628"/>
              </a:cxn>
              <a:cxn ang="0">
                <a:pos x="3455" y="3163"/>
              </a:cxn>
              <a:cxn ang="0">
                <a:pos x="3308" y="2677"/>
              </a:cxn>
              <a:cxn ang="0">
                <a:pos x="3207" y="2174"/>
              </a:cxn>
              <a:cxn ang="0">
                <a:pos x="3153" y="1655"/>
              </a:cxn>
              <a:cxn ang="0">
                <a:pos x="3866" y="1392"/>
              </a:cxn>
              <a:cxn ang="0">
                <a:pos x="0" y="1392"/>
              </a:cxn>
            </a:cxnLst>
            <a:rect l="0" t="0" r="r" b="b"/>
            <a:pathLst>
              <a:path w="8145" h="9242">
                <a:moveTo>
                  <a:pt x="705" y="1392"/>
                </a:moveTo>
                <a:lnTo>
                  <a:pt x="716" y="1779"/>
                </a:lnTo>
                <a:lnTo>
                  <a:pt x="746" y="2163"/>
                </a:lnTo>
                <a:lnTo>
                  <a:pt x="794" y="2541"/>
                </a:lnTo>
                <a:lnTo>
                  <a:pt x="861" y="2914"/>
                </a:lnTo>
                <a:lnTo>
                  <a:pt x="944" y="3280"/>
                </a:lnTo>
                <a:lnTo>
                  <a:pt x="1045" y="3640"/>
                </a:lnTo>
                <a:lnTo>
                  <a:pt x="1161" y="3993"/>
                </a:lnTo>
                <a:lnTo>
                  <a:pt x="1293" y="4338"/>
                </a:lnTo>
                <a:lnTo>
                  <a:pt x="1442" y="4676"/>
                </a:lnTo>
                <a:lnTo>
                  <a:pt x="1605" y="5005"/>
                </a:lnTo>
                <a:lnTo>
                  <a:pt x="1781" y="5325"/>
                </a:lnTo>
                <a:lnTo>
                  <a:pt x="1974" y="5636"/>
                </a:lnTo>
                <a:lnTo>
                  <a:pt x="2180" y="5937"/>
                </a:lnTo>
                <a:lnTo>
                  <a:pt x="2398" y="6229"/>
                </a:lnTo>
                <a:lnTo>
                  <a:pt x="2629" y="6510"/>
                </a:lnTo>
                <a:lnTo>
                  <a:pt x="2873" y="6780"/>
                </a:lnTo>
                <a:lnTo>
                  <a:pt x="3130" y="7038"/>
                </a:lnTo>
                <a:lnTo>
                  <a:pt x="3398" y="7285"/>
                </a:lnTo>
                <a:lnTo>
                  <a:pt x="3676" y="7519"/>
                </a:lnTo>
                <a:lnTo>
                  <a:pt x="3965" y="7740"/>
                </a:lnTo>
                <a:lnTo>
                  <a:pt x="4265" y="7948"/>
                </a:lnTo>
                <a:lnTo>
                  <a:pt x="4574" y="8142"/>
                </a:lnTo>
                <a:lnTo>
                  <a:pt x="4892" y="8324"/>
                </a:lnTo>
                <a:lnTo>
                  <a:pt x="5220" y="8489"/>
                </a:lnTo>
                <a:lnTo>
                  <a:pt x="5555" y="8640"/>
                </a:lnTo>
                <a:lnTo>
                  <a:pt x="5900" y="8776"/>
                </a:lnTo>
                <a:lnTo>
                  <a:pt x="6250" y="8895"/>
                </a:lnTo>
                <a:lnTo>
                  <a:pt x="6609" y="8999"/>
                </a:lnTo>
                <a:lnTo>
                  <a:pt x="6974" y="9086"/>
                </a:lnTo>
                <a:lnTo>
                  <a:pt x="7345" y="9156"/>
                </a:lnTo>
                <a:lnTo>
                  <a:pt x="7723" y="9207"/>
                </a:lnTo>
                <a:lnTo>
                  <a:pt x="8105" y="9242"/>
                </a:lnTo>
                <a:lnTo>
                  <a:pt x="7245" y="8047"/>
                </a:lnTo>
                <a:lnTo>
                  <a:pt x="8145" y="6798"/>
                </a:lnTo>
                <a:lnTo>
                  <a:pt x="7886" y="6770"/>
                </a:lnTo>
                <a:lnTo>
                  <a:pt x="7630" y="6729"/>
                </a:lnTo>
                <a:lnTo>
                  <a:pt x="7379" y="6677"/>
                </a:lnTo>
                <a:lnTo>
                  <a:pt x="7133" y="6614"/>
                </a:lnTo>
                <a:lnTo>
                  <a:pt x="6890" y="6539"/>
                </a:lnTo>
                <a:lnTo>
                  <a:pt x="6653" y="6453"/>
                </a:lnTo>
                <a:lnTo>
                  <a:pt x="6421" y="6357"/>
                </a:lnTo>
                <a:lnTo>
                  <a:pt x="6193" y="6251"/>
                </a:lnTo>
                <a:lnTo>
                  <a:pt x="5973" y="6135"/>
                </a:lnTo>
                <a:lnTo>
                  <a:pt x="5757" y="6010"/>
                </a:lnTo>
                <a:lnTo>
                  <a:pt x="5549" y="5874"/>
                </a:lnTo>
                <a:lnTo>
                  <a:pt x="5347" y="5730"/>
                </a:lnTo>
                <a:lnTo>
                  <a:pt x="5152" y="5577"/>
                </a:lnTo>
                <a:lnTo>
                  <a:pt x="4963" y="5415"/>
                </a:lnTo>
                <a:lnTo>
                  <a:pt x="4783" y="5246"/>
                </a:lnTo>
                <a:lnTo>
                  <a:pt x="4610" y="5068"/>
                </a:lnTo>
                <a:lnTo>
                  <a:pt x="4446" y="4883"/>
                </a:lnTo>
                <a:lnTo>
                  <a:pt x="4290" y="4690"/>
                </a:lnTo>
                <a:lnTo>
                  <a:pt x="4142" y="4490"/>
                </a:lnTo>
                <a:lnTo>
                  <a:pt x="4003" y="4284"/>
                </a:lnTo>
                <a:lnTo>
                  <a:pt x="3873" y="4072"/>
                </a:lnTo>
                <a:lnTo>
                  <a:pt x="3754" y="3853"/>
                </a:lnTo>
                <a:lnTo>
                  <a:pt x="3644" y="3628"/>
                </a:lnTo>
                <a:lnTo>
                  <a:pt x="3544" y="3399"/>
                </a:lnTo>
                <a:lnTo>
                  <a:pt x="3455" y="3163"/>
                </a:lnTo>
                <a:lnTo>
                  <a:pt x="3376" y="2923"/>
                </a:lnTo>
                <a:lnTo>
                  <a:pt x="3308" y="2677"/>
                </a:lnTo>
                <a:lnTo>
                  <a:pt x="3252" y="2428"/>
                </a:lnTo>
                <a:lnTo>
                  <a:pt x="3207" y="2174"/>
                </a:lnTo>
                <a:lnTo>
                  <a:pt x="3173" y="1916"/>
                </a:lnTo>
                <a:lnTo>
                  <a:pt x="3153" y="1655"/>
                </a:lnTo>
                <a:lnTo>
                  <a:pt x="3144" y="1392"/>
                </a:lnTo>
                <a:lnTo>
                  <a:pt x="3866" y="1392"/>
                </a:lnTo>
                <a:lnTo>
                  <a:pt x="1933" y="0"/>
                </a:lnTo>
                <a:lnTo>
                  <a:pt x="0" y="1392"/>
                </a:lnTo>
                <a:lnTo>
                  <a:pt x="705" y="1392"/>
                </a:lnTo>
                <a:close/>
              </a:path>
            </a:pathLst>
          </a:custGeom>
          <a:solidFill>
            <a:srgbClr val="F2EBDA"/>
          </a:solidFill>
          <a:ln w="127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4" name="Freeform 18"/>
          <p:cNvSpPr/>
          <p:nvPr/>
        </p:nvSpPr>
        <p:spPr bwMode="auto">
          <a:xfrm>
            <a:off x="4879340" y="2780665"/>
            <a:ext cx="1416685" cy="1250315"/>
          </a:xfrm>
          <a:custGeom>
            <a:avLst/>
            <a:gdLst/>
            <a:ahLst/>
            <a:cxnLst>
              <a:cxn ang="0">
                <a:pos x="7468" y="721"/>
              </a:cxn>
              <a:cxn ang="0">
                <a:pos x="6703" y="800"/>
              </a:cxn>
              <a:cxn ang="0">
                <a:pos x="5962" y="950"/>
              </a:cxn>
              <a:cxn ang="0">
                <a:pos x="5246" y="1168"/>
              </a:cxn>
              <a:cxn ang="0">
                <a:pos x="4561" y="1449"/>
              </a:cxn>
              <a:cxn ang="0">
                <a:pos x="3910" y="1792"/>
              </a:cxn>
              <a:cxn ang="0">
                <a:pos x="3296" y="2191"/>
              </a:cxn>
              <a:cxn ang="0">
                <a:pos x="2722" y="2645"/>
              </a:cxn>
              <a:cxn ang="0">
                <a:pos x="2193" y="3147"/>
              </a:cxn>
              <a:cxn ang="0">
                <a:pos x="1712" y="3698"/>
              </a:cxn>
              <a:cxn ang="0">
                <a:pos x="1283" y="4289"/>
              </a:cxn>
              <a:cxn ang="0">
                <a:pos x="908" y="4920"/>
              </a:cxn>
              <a:cxn ang="0">
                <a:pos x="592" y="5588"/>
              </a:cxn>
              <a:cxn ang="0">
                <a:pos x="339" y="6286"/>
              </a:cxn>
              <a:cxn ang="0">
                <a:pos x="150" y="7014"/>
              </a:cxn>
              <a:cxn ang="0">
                <a:pos x="31" y="7766"/>
              </a:cxn>
              <a:cxn ang="0">
                <a:pos x="1214" y="7276"/>
              </a:cxn>
              <a:cxn ang="0">
                <a:pos x="2471" y="7902"/>
              </a:cxn>
              <a:cxn ang="0">
                <a:pos x="2564" y="7394"/>
              </a:cxn>
              <a:cxn ang="0">
                <a:pos x="2701" y="6904"/>
              </a:cxn>
              <a:cxn ang="0">
                <a:pos x="2883" y="6432"/>
              </a:cxn>
              <a:cxn ang="0">
                <a:pos x="3105" y="5984"/>
              </a:cxn>
              <a:cxn ang="0">
                <a:pos x="3366" y="5559"/>
              </a:cxn>
              <a:cxn ang="0">
                <a:pos x="3664" y="5160"/>
              </a:cxn>
              <a:cxn ang="0">
                <a:pos x="3995" y="4790"/>
              </a:cxn>
              <a:cxn ang="0">
                <a:pos x="4358" y="4453"/>
              </a:cxn>
              <a:cxn ang="0">
                <a:pos x="4751" y="4149"/>
              </a:cxn>
              <a:cxn ang="0">
                <a:pos x="5171" y="3880"/>
              </a:cxn>
              <a:cxn ang="0">
                <a:pos x="5615" y="3649"/>
              </a:cxn>
              <a:cxn ang="0">
                <a:pos x="6081" y="3459"/>
              </a:cxn>
              <a:cxn ang="0">
                <a:pos x="6568" y="3312"/>
              </a:cxn>
              <a:cxn ang="0">
                <a:pos x="7073" y="3211"/>
              </a:cxn>
              <a:cxn ang="0">
                <a:pos x="7593" y="3157"/>
              </a:cxn>
              <a:cxn ang="0">
                <a:pos x="7857" y="3866"/>
              </a:cxn>
              <a:cxn ang="0">
                <a:pos x="7857" y="0"/>
              </a:cxn>
            </a:cxnLst>
            <a:rect l="0" t="0" r="r" b="b"/>
            <a:pathLst>
              <a:path w="9249" h="8162">
                <a:moveTo>
                  <a:pt x="7857" y="709"/>
                </a:moveTo>
                <a:lnTo>
                  <a:pt x="7468" y="721"/>
                </a:lnTo>
                <a:lnTo>
                  <a:pt x="7083" y="751"/>
                </a:lnTo>
                <a:lnTo>
                  <a:pt x="6703" y="800"/>
                </a:lnTo>
                <a:lnTo>
                  <a:pt x="6330" y="865"/>
                </a:lnTo>
                <a:lnTo>
                  <a:pt x="5962" y="950"/>
                </a:lnTo>
                <a:lnTo>
                  <a:pt x="5600" y="1050"/>
                </a:lnTo>
                <a:lnTo>
                  <a:pt x="5246" y="1168"/>
                </a:lnTo>
                <a:lnTo>
                  <a:pt x="4900" y="1300"/>
                </a:lnTo>
                <a:lnTo>
                  <a:pt x="4561" y="1449"/>
                </a:lnTo>
                <a:lnTo>
                  <a:pt x="4231" y="1613"/>
                </a:lnTo>
                <a:lnTo>
                  <a:pt x="3910" y="1792"/>
                </a:lnTo>
                <a:lnTo>
                  <a:pt x="3598" y="1985"/>
                </a:lnTo>
                <a:lnTo>
                  <a:pt x="3296" y="2191"/>
                </a:lnTo>
                <a:lnTo>
                  <a:pt x="3003" y="2412"/>
                </a:lnTo>
                <a:lnTo>
                  <a:pt x="2722" y="2645"/>
                </a:lnTo>
                <a:lnTo>
                  <a:pt x="2452" y="2891"/>
                </a:lnTo>
                <a:lnTo>
                  <a:pt x="2193" y="3147"/>
                </a:lnTo>
                <a:lnTo>
                  <a:pt x="1946" y="3417"/>
                </a:lnTo>
                <a:lnTo>
                  <a:pt x="1712" y="3698"/>
                </a:lnTo>
                <a:lnTo>
                  <a:pt x="1491" y="3988"/>
                </a:lnTo>
                <a:lnTo>
                  <a:pt x="1283" y="4289"/>
                </a:lnTo>
                <a:lnTo>
                  <a:pt x="1088" y="4601"/>
                </a:lnTo>
                <a:lnTo>
                  <a:pt x="908" y="4920"/>
                </a:lnTo>
                <a:lnTo>
                  <a:pt x="742" y="5250"/>
                </a:lnTo>
                <a:lnTo>
                  <a:pt x="592" y="5588"/>
                </a:lnTo>
                <a:lnTo>
                  <a:pt x="457" y="5933"/>
                </a:lnTo>
                <a:lnTo>
                  <a:pt x="339" y="6286"/>
                </a:lnTo>
                <a:lnTo>
                  <a:pt x="236" y="6646"/>
                </a:lnTo>
                <a:lnTo>
                  <a:pt x="150" y="7014"/>
                </a:lnTo>
                <a:lnTo>
                  <a:pt x="82" y="7387"/>
                </a:lnTo>
                <a:lnTo>
                  <a:pt x="31" y="7766"/>
                </a:lnTo>
                <a:lnTo>
                  <a:pt x="0" y="8150"/>
                </a:lnTo>
                <a:lnTo>
                  <a:pt x="1214" y="7276"/>
                </a:lnTo>
                <a:lnTo>
                  <a:pt x="2443" y="8162"/>
                </a:lnTo>
                <a:lnTo>
                  <a:pt x="2471" y="7902"/>
                </a:lnTo>
                <a:lnTo>
                  <a:pt x="2512" y="7646"/>
                </a:lnTo>
                <a:lnTo>
                  <a:pt x="2564" y="7394"/>
                </a:lnTo>
                <a:lnTo>
                  <a:pt x="2627" y="7147"/>
                </a:lnTo>
                <a:lnTo>
                  <a:pt x="2701" y="6904"/>
                </a:lnTo>
                <a:lnTo>
                  <a:pt x="2787" y="6666"/>
                </a:lnTo>
                <a:lnTo>
                  <a:pt x="2883" y="6432"/>
                </a:lnTo>
                <a:lnTo>
                  <a:pt x="2989" y="6205"/>
                </a:lnTo>
                <a:lnTo>
                  <a:pt x="3105" y="5984"/>
                </a:lnTo>
                <a:lnTo>
                  <a:pt x="3231" y="5768"/>
                </a:lnTo>
                <a:lnTo>
                  <a:pt x="3366" y="5559"/>
                </a:lnTo>
                <a:lnTo>
                  <a:pt x="3510" y="5356"/>
                </a:lnTo>
                <a:lnTo>
                  <a:pt x="3664" y="5160"/>
                </a:lnTo>
                <a:lnTo>
                  <a:pt x="3825" y="4972"/>
                </a:lnTo>
                <a:lnTo>
                  <a:pt x="3995" y="4790"/>
                </a:lnTo>
                <a:lnTo>
                  <a:pt x="4173" y="4618"/>
                </a:lnTo>
                <a:lnTo>
                  <a:pt x="4358" y="4453"/>
                </a:lnTo>
                <a:lnTo>
                  <a:pt x="4552" y="4296"/>
                </a:lnTo>
                <a:lnTo>
                  <a:pt x="4751" y="4149"/>
                </a:lnTo>
                <a:lnTo>
                  <a:pt x="4957" y="4009"/>
                </a:lnTo>
                <a:lnTo>
                  <a:pt x="5171" y="3880"/>
                </a:lnTo>
                <a:lnTo>
                  <a:pt x="5390" y="3759"/>
                </a:lnTo>
                <a:lnTo>
                  <a:pt x="5615" y="3649"/>
                </a:lnTo>
                <a:lnTo>
                  <a:pt x="5846" y="3549"/>
                </a:lnTo>
                <a:lnTo>
                  <a:pt x="6081" y="3459"/>
                </a:lnTo>
                <a:lnTo>
                  <a:pt x="6323" y="3380"/>
                </a:lnTo>
                <a:lnTo>
                  <a:pt x="6568" y="3312"/>
                </a:lnTo>
                <a:lnTo>
                  <a:pt x="6818" y="3256"/>
                </a:lnTo>
                <a:lnTo>
                  <a:pt x="7073" y="3211"/>
                </a:lnTo>
                <a:lnTo>
                  <a:pt x="7331" y="3178"/>
                </a:lnTo>
                <a:lnTo>
                  <a:pt x="7593" y="3157"/>
                </a:lnTo>
                <a:lnTo>
                  <a:pt x="7857" y="3148"/>
                </a:lnTo>
                <a:lnTo>
                  <a:pt x="7857" y="3866"/>
                </a:lnTo>
                <a:lnTo>
                  <a:pt x="9249" y="1933"/>
                </a:lnTo>
                <a:lnTo>
                  <a:pt x="7857" y="0"/>
                </a:lnTo>
                <a:lnTo>
                  <a:pt x="7857" y="709"/>
                </a:lnTo>
              </a:path>
            </a:pathLst>
          </a:custGeom>
          <a:solidFill>
            <a:srgbClr val="F2EBDA"/>
          </a:solidFill>
          <a:ln w="127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55" name="Straight Connector 8"/>
          <p:cNvCxnSpPr/>
          <p:nvPr/>
        </p:nvCxnSpPr>
        <p:spPr>
          <a:xfrm rot="5400000">
            <a:off x="4975860" y="4579620"/>
            <a:ext cx="91440" cy="1905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sysDash"/>
            <a:headEnd type="none"/>
            <a:tailEnd type="none"/>
          </a:ln>
          <a:effectLst/>
        </p:spPr>
      </p:cxnSp>
      <p:cxnSp>
        <p:nvCxnSpPr>
          <p:cNvPr id="56" name="Straight Connector 9"/>
          <p:cNvCxnSpPr/>
          <p:nvPr/>
        </p:nvCxnSpPr>
        <p:spPr>
          <a:xfrm>
            <a:off x="4299585" y="4633595"/>
            <a:ext cx="673735" cy="2540"/>
          </a:xfrm>
          <a:prstGeom prst="line">
            <a:avLst/>
          </a:prstGeom>
          <a:noFill/>
          <a:ln w="9525" cap="flat" cmpd="sng" algn="ctr">
            <a:solidFill>
              <a:srgbClr val="F2EBDA"/>
            </a:solidFill>
            <a:prstDash val="sysDash"/>
            <a:headEnd type="oval" w="sm" len="sm"/>
            <a:tailEnd type="none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4299585" y="2835275"/>
            <a:ext cx="731520" cy="652780"/>
            <a:chOff x="6771" y="4465"/>
            <a:chExt cx="1152" cy="1028"/>
          </a:xfrm>
        </p:grpSpPr>
        <p:cxnSp>
          <p:nvCxnSpPr>
            <p:cNvPr id="57" name="Straight Connector 10"/>
            <p:cNvCxnSpPr/>
            <p:nvPr/>
          </p:nvCxnSpPr>
          <p:spPr>
            <a:xfrm>
              <a:off x="6771" y="4469"/>
              <a:ext cx="1152" cy="3"/>
            </a:xfrm>
            <a:prstGeom prst="line">
              <a:avLst/>
            </a:prstGeom>
            <a:noFill/>
            <a:ln w="9525" cap="flat" cmpd="sng" algn="ctr">
              <a:solidFill>
                <a:srgbClr val="F2EBDA"/>
              </a:solidFill>
              <a:prstDash val="sysDash"/>
              <a:headEnd type="oval" w="sm" len="sm"/>
              <a:tailEnd type="none"/>
            </a:ln>
            <a:effectLst/>
          </p:spPr>
        </p:cxnSp>
        <p:cxnSp>
          <p:nvCxnSpPr>
            <p:cNvPr id="58" name="Straight Connector 11"/>
            <p:cNvCxnSpPr/>
            <p:nvPr/>
          </p:nvCxnSpPr>
          <p:spPr>
            <a:xfrm rot="16200000" flipH="1">
              <a:off x="7408" y="4979"/>
              <a:ext cx="1028" cy="1"/>
            </a:xfrm>
            <a:prstGeom prst="line">
              <a:avLst/>
            </a:prstGeom>
            <a:noFill/>
            <a:ln w="9525" cap="flat" cmpd="sng" algn="ctr">
              <a:solidFill>
                <a:srgbClr val="F2EBDA"/>
              </a:solidFill>
              <a:prstDash val="sysDash"/>
              <a:headEnd type="none" w="sm" len="sm"/>
              <a:tailEnd type="none"/>
            </a:ln>
            <a:effectLst/>
          </p:spPr>
        </p:cxnSp>
      </p:grpSp>
      <p:grpSp>
        <p:nvGrpSpPr>
          <p:cNvPr id="8" name="组合 7"/>
          <p:cNvGrpSpPr/>
          <p:nvPr/>
        </p:nvGrpSpPr>
        <p:grpSpPr>
          <a:xfrm>
            <a:off x="7023735" y="2806065"/>
            <a:ext cx="834390" cy="541020"/>
            <a:chOff x="11061" y="4419"/>
            <a:chExt cx="1314" cy="852"/>
          </a:xfrm>
        </p:grpSpPr>
        <p:cxnSp>
          <p:nvCxnSpPr>
            <p:cNvPr id="61" name="Straight Connector 14"/>
            <p:cNvCxnSpPr/>
            <p:nvPr/>
          </p:nvCxnSpPr>
          <p:spPr>
            <a:xfrm rot="5400000">
              <a:off x="10636" y="4844"/>
              <a:ext cx="853" cy="3"/>
            </a:xfrm>
            <a:prstGeom prst="line">
              <a:avLst/>
            </a:prstGeom>
            <a:noFill/>
            <a:ln w="9525" cap="flat" cmpd="sng" algn="ctr">
              <a:solidFill>
                <a:srgbClr val="F2EBDA"/>
              </a:solidFill>
              <a:prstDash val="sysDash"/>
              <a:headEnd type="none"/>
              <a:tailEnd type="none"/>
            </a:ln>
            <a:effectLst/>
          </p:spPr>
        </p:cxnSp>
        <p:cxnSp>
          <p:nvCxnSpPr>
            <p:cNvPr id="62" name="Straight Connector 15"/>
            <p:cNvCxnSpPr/>
            <p:nvPr/>
          </p:nvCxnSpPr>
          <p:spPr>
            <a:xfrm>
              <a:off x="11061" y="4421"/>
              <a:ext cx="1315" cy="8"/>
            </a:xfrm>
            <a:prstGeom prst="line">
              <a:avLst/>
            </a:prstGeom>
            <a:noFill/>
            <a:ln w="9525" cap="flat" cmpd="sng" algn="ctr">
              <a:solidFill>
                <a:srgbClr val="F2EBDA"/>
              </a:solidFill>
              <a:prstDash val="sysDash"/>
              <a:headEnd type="none" w="med" len="sm"/>
              <a:tailEnd type="oval" w="sm" len="sm"/>
            </a:ln>
            <a:effectLst/>
          </p:spPr>
        </p:cxnSp>
      </p:grpSp>
      <p:cxnSp>
        <p:nvCxnSpPr>
          <p:cNvPr id="65" name="Straight Connector 18"/>
          <p:cNvCxnSpPr/>
          <p:nvPr/>
        </p:nvCxnSpPr>
        <p:spPr>
          <a:xfrm>
            <a:off x="7199630" y="4633595"/>
            <a:ext cx="659130" cy="5715"/>
          </a:xfrm>
          <a:prstGeom prst="line">
            <a:avLst/>
          </a:prstGeom>
          <a:noFill/>
          <a:ln w="9525" cap="flat" cmpd="sng" algn="ctr">
            <a:solidFill>
              <a:srgbClr val="F2EBDA"/>
            </a:solidFill>
            <a:prstDash val="sysDash"/>
            <a:headEnd type="none" w="med" len="sm"/>
            <a:tailEnd type="oval" w="sm" len="sm"/>
          </a:ln>
          <a:effectLst/>
        </p:spPr>
      </p:cxnSp>
      <p:sp>
        <p:nvSpPr>
          <p:cNvPr id="66" name="TextBox 19"/>
          <p:cNvSpPr txBox="1"/>
          <p:nvPr/>
        </p:nvSpPr>
        <p:spPr>
          <a:xfrm>
            <a:off x="5501005" y="4255135"/>
            <a:ext cx="1200150" cy="371475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marL="0" marR="0" lvl="0" indent="0" algn="ctr" defTabSz="930275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2EBDA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单击此处</a:t>
            </a:r>
          </a:p>
          <a:p>
            <a:pPr marL="0" marR="0" lvl="0" indent="0" algn="ctr" defTabSz="930275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2EBDA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67" name="Freeform 5"/>
          <p:cNvSpPr>
            <a:spLocks noEditPoints="1"/>
          </p:cNvSpPr>
          <p:nvPr/>
        </p:nvSpPr>
        <p:spPr bwMode="auto">
          <a:xfrm>
            <a:off x="5817870" y="3592830"/>
            <a:ext cx="463550" cy="427990"/>
          </a:xfrm>
          <a:custGeom>
            <a:avLst/>
            <a:gdLst/>
            <a:ahLst/>
            <a:cxnLst>
              <a:cxn ang="0">
                <a:pos x="4832" y="3101"/>
              </a:cxn>
              <a:cxn ang="0">
                <a:pos x="4978" y="2975"/>
              </a:cxn>
              <a:cxn ang="0">
                <a:pos x="5040" y="2788"/>
              </a:cxn>
              <a:cxn ang="0">
                <a:pos x="1006" y="118"/>
              </a:cxn>
              <a:cxn ang="0">
                <a:pos x="299" y="39"/>
              </a:cxn>
              <a:cxn ang="0">
                <a:pos x="166" y="1"/>
              </a:cxn>
              <a:cxn ang="0">
                <a:pos x="14" y="113"/>
              </a:cxn>
              <a:cxn ang="0">
                <a:pos x="31" y="290"/>
              </a:cxn>
              <a:cxn ang="0">
                <a:pos x="185" y="370"/>
              </a:cxn>
              <a:cxn ang="0">
                <a:pos x="318" y="314"/>
              </a:cxn>
              <a:cxn ang="0">
                <a:pos x="903" y="2788"/>
              </a:cxn>
              <a:cxn ang="0">
                <a:pos x="967" y="2975"/>
              </a:cxn>
              <a:cxn ang="0">
                <a:pos x="1112" y="3101"/>
              </a:cxn>
              <a:cxn ang="0">
                <a:pos x="1859" y="3401"/>
              </a:cxn>
              <a:cxn ang="0">
                <a:pos x="969" y="3506"/>
              </a:cxn>
              <a:cxn ang="0">
                <a:pos x="916" y="3777"/>
              </a:cxn>
              <a:cxn ang="0">
                <a:pos x="1134" y="3974"/>
              </a:cxn>
              <a:cxn ang="0">
                <a:pos x="1631" y="4090"/>
              </a:cxn>
              <a:cxn ang="0">
                <a:pos x="1572" y="4305"/>
              </a:cxn>
              <a:cxn ang="0">
                <a:pos x="1633" y="4488"/>
              </a:cxn>
              <a:cxn ang="0">
                <a:pos x="1776" y="4613"/>
              </a:cxn>
              <a:cxn ang="0">
                <a:pos x="1952" y="4648"/>
              </a:cxn>
              <a:cxn ang="0">
                <a:pos x="2135" y="4586"/>
              </a:cxn>
              <a:cxn ang="0">
                <a:pos x="2259" y="4443"/>
              </a:cxn>
              <a:cxn ang="0">
                <a:pos x="2293" y="4262"/>
              </a:cxn>
              <a:cxn ang="0">
                <a:pos x="2192" y="4036"/>
              </a:cxn>
              <a:cxn ang="0">
                <a:pos x="3612" y="4053"/>
              </a:cxn>
              <a:cxn ang="0">
                <a:pos x="3525" y="4287"/>
              </a:cxn>
              <a:cxn ang="0">
                <a:pos x="3569" y="4458"/>
              </a:cxn>
              <a:cxn ang="0">
                <a:pos x="3699" y="4596"/>
              </a:cxn>
              <a:cxn ang="0">
                <a:pos x="3886" y="4648"/>
              </a:cxn>
              <a:cxn ang="0">
                <a:pos x="4059" y="4604"/>
              </a:cxn>
              <a:cxn ang="0">
                <a:pos x="4197" y="4474"/>
              </a:cxn>
              <a:cxn ang="0">
                <a:pos x="4249" y="4287"/>
              </a:cxn>
              <a:cxn ang="0">
                <a:pos x="4176" y="4071"/>
              </a:cxn>
              <a:cxn ang="0">
                <a:pos x="1178" y="3832"/>
              </a:cxn>
              <a:cxn ang="0">
                <a:pos x="1062" y="3745"/>
              </a:cxn>
              <a:cxn ang="0">
                <a:pos x="1075" y="3612"/>
              </a:cxn>
              <a:cxn ang="0">
                <a:pos x="4967" y="3548"/>
              </a:cxn>
              <a:cxn ang="0">
                <a:pos x="4893" y="1555"/>
              </a:cxn>
              <a:cxn ang="0">
                <a:pos x="4875" y="2855"/>
              </a:cxn>
              <a:cxn ang="0">
                <a:pos x="4694" y="2988"/>
              </a:cxn>
              <a:cxn ang="0">
                <a:pos x="4007" y="4109"/>
              </a:cxn>
              <a:cxn ang="0">
                <a:pos x="4101" y="4287"/>
              </a:cxn>
              <a:cxn ang="0">
                <a:pos x="3989" y="4475"/>
              </a:cxn>
              <a:cxn ang="0">
                <a:pos x="3785" y="4475"/>
              </a:cxn>
              <a:cxn ang="0">
                <a:pos x="3673" y="4287"/>
              </a:cxn>
              <a:cxn ang="0">
                <a:pos x="3767" y="4109"/>
              </a:cxn>
              <a:cxn ang="0">
                <a:pos x="1976" y="4077"/>
              </a:cxn>
              <a:cxn ang="0">
                <a:pos x="2137" y="4223"/>
              </a:cxn>
              <a:cxn ang="0">
                <a:pos x="2098" y="4423"/>
              </a:cxn>
              <a:cxn ang="0">
                <a:pos x="1911" y="4500"/>
              </a:cxn>
              <a:cxn ang="0">
                <a:pos x="1736" y="4370"/>
              </a:cxn>
              <a:cxn ang="0">
                <a:pos x="1755" y="4167"/>
              </a:cxn>
              <a:cxn ang="0">
                <a:pos x="1933" y="4073"/>
              </a:cxn>
              <a:cxn ang="0">
                <a:pos x="1859" y="2990"/>
              </a:cxn>
              <a:cxn ang="0">
                <a:pos x="1101" y="2909"/>
              </a:cxn>
              <a:cxn ang="0">
                <a:pos x="1859" y="2219"/>
              </a:cxn>
              <a:cxn ang="0">
                <a:pos x="2006" y="2366"/>
              </a:cxn>
              <a:cxn ang="0">
                <a:pos x="3046" y="2990"/>
              </a:cxn>
              <a:cxn ang="0">
                <a:pos x="3046" y="938"/>
              </a:cxn>
            </a:cxnLst>
            <a:rect l="0" t="0" r="r" b="b"/>
            <a:pathLst>
              <a:path w="5040" h="4648">
                <a:moveTo>
                  <a:pt x="4672" y="3138"/>
                </a:moveTo>
                <a:lnTo>
                  <a:pt x="4672" y="3138"/>
                </a:lnTo>
                <a:lnTo>
                  <a:pt x="4690" y="3136"/>
                </a:lnTo>
                <a:lnTo>
                  <a:pt x="4710" y="3135"/>
                </a:lnTo>
                <a:lnTo>
                  <a:pt x="4728" y="3132"/>
                </a:lnTo>
                <a:lnTo>
                  <a:pt x="4746" y="3130"/>
                </a:lnTo>
                <a:lnTo>
                  <a:pt x="4765" y="3126"/>
                </a:lnTo>
                <a:lnTo>
                  <a:pt x="4781" y="3121"/>
                </a:lnTo>
                <a:lnTo>
                  <a:pt x="4798" y="3114"/>
                </a:lnTo>
                <a:lnTo>
                  <a:pt x="4815" y="3108"/>
                </a:lnTo>
                <a:lnTo>
                  <a:pt x="4832" y="3101"/>
                </a:lnTo>
                <a:lnTo>
                  <a:pt x="4848" y="3092"/>
                </a:lnTo>
                <a:lnTo>
                  <a:pt x="4863" y="3084"/>
                </a:lnTo>
                <a:lnTo>
                  <a:pt x="4878" y="3074"/>
                </a:lnTo>
                <a:lnTo>
                  <a:pt x="4892" y="3064"/>
                </a:lnTo>
                <a:lnTo>
                  <a:pt x="4906" y="3053"/>
                </a:lnTo>
                <a:lnTo>
                  <a:pt x="4919" y="3042"/>
                </a:lnTo>
                <a:lnTo>
                  <a:pt x="4932" y="3029"/>
                </a:lnTo>
                <a:lnTo>
                  <a:pt x="4945" y="3017"/>
                </a:lnTo>
                <a:lnTo>
                  <a:pt x="4956" y="3003"/>
                </a:lnTo>
                <a:lnTo>
                  <a:pt x="4967" y="2990"/>
                </a:lnTo>
                <a:lnTo>
                  <a:pt x="4978" y="2975"/>
                </a:lnTo>
                <a:lnTo>
                  <a:pt x="4987" y="2960"/>
                </a:lnTo>
                <a:lnTo>
                  <a:pt x="4996" y="2944"/>
                </a:lnTo>
                <a:lnTo>
                  <a:pt x="5004" y="2929"/>
                </a:lnTo>
                <a:lnTo>
                  <a:pt x="5011" y="2912"/>
                </a:lnTo>
                <a:lnTo>
                  <a:pt x="5018" y="2895"/>
                </a:lnTo>
                <a:lnTo>
                  <a:pt x="5023" y="2878"/>
                </a:lnTo>
                <a:lnTo>
                  <a:pt x="5028" y="2861"/>
                </a:lnTo>
                <a:lnTo>
                  <a:pt x="5032" y="2843"/>
                </a:lnTo>
                <a:lnTo>
                  <a:pt x="5036" y="2825"/>
                </a:lnTo>
                <a:lnTo>
                  <a:pt x="5039" y="2806"/>
                </a:lnTo>
                <a:lnTo>
                  <a:pt x="5040" y="2788"/>
                </a:lnTo>
                <a:lnTo>
                  <a:pt x="5040" y="2769"/>
                </a:lnTo>
                <a:lnTo>
                  <a:pt x="5040" y="790"/>
                </a:lnTo>
                <a:lnTo>
                  <a:pt x="1050" y="790"/>
                </a:lnTo>
                <a:lnTo>
                  <a:pt x="1050" y="186"/>
                </a:lnTo>
                <a:lnTo>
                  <a:pt x="1050" y="186"/>
                </a:lnTo>
                <a:lnTo>
                  <a:pt x="1049" y="170"/>
                </a:lnTo>
                <a:lnTo>
                  <a:pt x="1045" y="157"/>
                </a:lnTo>
                <a:lnTo>
                  <a:pt x="1038" y="144"/>
                </a:lnTo>
                <a:lnTo>
                  <a:pt x="1029" y="134"/>
                </a:lnTo>
                <a:lnTo>
                  <a:pt x="1017" y="125"/>
                </a:lnTo>
                <a:lnTo>
                  <a:pt x="1006" y="118"/>
                </a:lnTo>
                <a:lnTo>
                  <a:pt x="991" y="113"/>
                </a:lnTo>
                <a:lnTo>
                  <a:pt x="977" y="112"/>
                </a:lnTo>
                <a:lnTo>
                  <a:pt x="355" y="112"/>
                </a:lnTo>
                <a:lnTo>
                  <a:pt x="355" y="112"/>
                </a:lnTo>
                <a:lnTo>
                  <a:pt x="348" y="100"/>
                </a:lnTo>
                <a:lnTo>
                  <a:pt x="342" y="88"/>
                </a:lnTo>
                <a:lnTo>
                  <a:pt x="335" y="77"/>
                </a:lnTo>
                <a:lnTo>
                  <a:pt x="326" y="66"/>
                </a:lnTo>
                <a:lnTo>
                  <a:pt x="318" y="57"/>
                </a:lnTo>
                <a:lnTo>
                  <a:pt x="308" y="48"/>
                </a:lnTo>
                <a:lnTo>
                  <a:pt x="299" y="39"/>
                </a:lnTo>
                <a:lnTo>
                  <a:pt x="287" y="31"/>
                </a:lnTo>
                <a:lnTo>
                  <a:pt x="277" y="25"/>
                </a:lnTo>
                <a:lnTo>
                  <a:pt x="265" y="18"/>
                </a:lnTo>
                <a:lnTo>
                  <a:pt x="252" y="13"/>
                </a:lnTo>
                <a:lnTo>
                  <a:pt x="239" y="9"/>
                </a:lnTo>
                <a:lnTo>
                  <a:pt x="226" y="5"/>
                </a:lnTo>
                <a:lnTo>
                  <a:pt x="213" y="3"/>
                </a:lnTo>
                <a:lnTo>
                  <a:pt x="199" y="1"/>
                </a:lnTo>
                <a:lnTo>
                  <a:pt x="185" y="0"/>
                </a:lnTo>
                <a:lnTo>
                  <a:pt x="185" y="0"/>
                </a:lnTo>
                <a:lnTo>
                  <a:pt x="166" y="1"/>
                </a:lnTo>
                <a:lnTo>
                  <a:pt x="148" y="4"/>
                </a:lnTo>
                <a:lnTo>
                  <a:pt x="130" y="9"/>
                </a:lnTo>
                <a:lnTo>
                  <a:pt x="113" y="16"/>
                </a:lnTo>
                <a:lnTo>
                  <a:pt x="96" y="23"/>
                </a:lnTo>
                <a:lnTo>
                  <a:pt x="82" y="32"/>
                </a:lnTo>
                <a:lnTo>
                  <a:pt x="68" y="43"/>
                </a:lnTo>
                <a:lnTo>
                  <a:pt x="55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3"/>
                </a:lnTo>
                <a:lnTo>
                  <a:pt x="8" y="131"/>
                </a:lnTo>
                <a:lnTo>
                  <a:pt x="4" y="148"/>
                </a:lnTo>
                <a:lnTo>
                  <a:pt x="1" y="166"/>
                </a:lnTo>
                <a:lnTo>
                  <a:pt x="0" y="186"/>
                </a:lnTo>
                <a:lnTo>
                  <a:pt x="0" y="186"/>
                </a:lnTo>
                <a:lnTo>
                  <a:pt x="1" y="204"/>
                </a:lnTo>
                <a:lnTo>
                  <a:pt x="4" y="223"/>
                </a:lnTo>
                <a:lnTo>
                  <a:pt x="8" y="240"/>
                </a:lnTo>
                <a:lnTo>
                  <a:pt x="14" y="257"/>
                </a:lnTo>
                <a:lnTo>
                  <a:pt x="22" y="274"/>
                </a:lnTo>
                <a:lnTo>
                  <a:pt x="31" y="290"/>
                </a:lnTo>
                <a:lnTo>
                  <a:pt x="42" y="303"/>
                </a:lnTo>
                <a:lnTo>
                  <a:pt x="55" y="317"/>
                </a:lnTo>
                <a:lnTo>
                  <a:pt x="68" y="329"/>
                </a:lnTo>
                <a:lnTo>
                  <a:pt x="82" y="339"/>
                </a:lnTo>
                <a:lnTo>
                  <a:pt x="96" y="348"/>
                </a:lnTo>
                <a:lnTo>
                  <a:pt x="113" y="356"/>
                </a:lnTo>
                <a:lnTo>
                  <a:pt x="130" y="362"/>
                </a:lnTo>
                <a:lnTo>
                  <a:pt x="148" y="366"/>
                </a:lnTo>
                <a:lnTo>
                  <a:pt x="166" y="370"/>
                </a:lnTo>
                <a:lnTo>
                  <a:pt x="185" y="370"/>
                </a:lnTo>
                <a:lnTo>
                  <a:pt x="185" y="370"/>
                </a:lnTo>
                <a:lnTo>
                  <a:pt x="199" y="370"/>
                </a:lnTo>
                <a:lnTo>
                  <a:pt x="213" y="369"/>
                </a:lnTo>
                <a:lnTo>
                  <a:pt x="226" y="366"/>
                </a:lnTo>
                <a:lnTo>
                  <a:pt x="239" y="362"/>
                </a:lnTo>
                <a:lnTo>
                  <a:pt x="252" y="358"/>
                </a:lnTo>
                <a:lnTo>
                  <a:pt x="265" y="352"/>
                </a:lnTo>
                <a:lnTo>
                  <a:pt x="277" y="347"/>
                </a:lnTo>
                <a:lnTo>
                  <a:pt x="287" y="339"/>
                </a:lnTo>
                <a:lnTo>
                  <a:pt x="299" y="331"/>
                </a:lnTo>
                <a:lnTo>
                  <a:pt x="308" y="323"/>
                </a:lnTo>
                <a:lnTo>
                  <a:pt x="318" y="314"/>
                </a:lnTo>
                <a:lnTo>
                  <a:pt x="326" y="304"/>
                </a:lnTo>
                <a:lnTo>
                  <a:pt x="335" y="294"/>
                </a:lnTo>
                <a:lnTo>
                  <a:pt x="342" y="283"/>
                </a:lnTo>
                <a:lnTo>
                  <a:pt x="348" y="271"/>
                </a:lnTo>
                <a:lnTo>
                  <a:pt x="355" y="260"/>
                </a:lnTo>
                <a:lnTo>
                  <a:pt x="903" y="260"/>
                </a:lnTo>
                <a:lnTo>
                  <a:pt x="903" y="790"/>
                </a:lnTo>
                <a:lnTo>
                  <a:pt x="903" y="1265"/>
                </a:lnTo>
                <a:lnTo>
                  <a:pt x="903" y="2769"/>
                </a:lnTo>
                <a:lnTo>
                  <a:pt x="903" y="2769"/>
                </a:lnTo>
                <a:lnTo>
                  <a:pt x="903" y="2788"/>
                </a:lnTo>
                <a:lnTo>
                  <a:pt x="906" y="2806"/>
                </a:lnTo>
                <a:lnTo>
                  <a:pt x="907" y="2825"/>
                </a:lnTo>
                <a:lnTo>
                  <a:pt x="911" y="2843"/>
                </a:lnTo>
                <a:lnTo>
                  <a:pt x="915" y="2861"/>
                </a:lnTo>
                <a:lnTo>
                  <a:pt x="920" y="2878"/>
                </a:lnTo>
                <a:lnTo>
                  <a:pt x="925" y="2895"/>
                </a:lnTo>
                <a:lnTo>
                  <a:pt x="932" y="2912"/>
                </a:lnTo>
                <a:lnTo>
                  <a:pt x="939" y="2929"/>
                </a:lnTo>
                <a:lnTo>
                  <a:pt x="947" y="2944"/>
                </a:lnTo>
                <a:lnTo>
                  <a:pt x="956" y="2960"/>
                </a:lnTo>
                <a:lnTo>
                  <a:pt x="967" y="2975"/>
                </a:lnTo>
                <a:lnTo>
                  <a:pt x="976" y="2990"/>
                </a:lnTo>
                <a:lnTo>
                  <a:pt x="987" y="3003"/>
                </a:lnTo>
                <a:lnTo>
                  <a:pt x="999" y="3017"/>
                </a:lnTo>
                <a:lnTo>
                  <a:pt x="1011" y="3029"/>
                </a:lnTo>
                <a:lnTo>
                  <a:pt x="1024" y="3042"/>
                </a:lnTo>
                <a:lnTo>
                  <a:pt x="1037" y="3053"/>
                </a:lnTo>
                <a:lnTo>
                  <a:pt x="1051" y="3064"/>
                </a:lnTo>
                <a:lnTo>
                  <a:pt x="1065" y="3074"/>
                </a:lnTo>
                <a:lnTo>
                  <a:pt x="1081" y="3084"/>
                </a:lnTo>
                <a:lnTo>
                  <a:pt x="1095" y="3092"/>
                </a:lnTo>
                <a:lnTo>
                  <a:pt x="1112" y="3101"/>
                </a:lnTo>
                <a:lnTo>
                  <a:pt x="1128" y="3108"/>
                </a:lnTo>
                <a:lnTo>
                  <a:pt x="1145" y="3114"/>
                </a:lnTo>
                <a:lnTo>
                  <a:pt x="1162" y="3121"/>
                </a:lnTo>
                <a:lnTo>
                  <a:pt x="1180" y="3126"/>
                </a:lnTo>
                <a:lnTo>
                  <a:pt x="1197" y="3130"/>
                </a:lnTo>
                <a:lnTo>
                  <a:pt x="1215" y="3132"/>
                </a:lnTo>
                <a:lnTo>
                  <a:pt x="1233" y="3135"/>
                </a:lnTo>
                <a:lnTo>
                  <a:pt x="1253" y="3136"/>
                </a:lnTo>
                <a:lnTo>
                  <a:pt x="1271" y="3138"/>
                </a:lnTo>
                <a:lnTo>
                  <a:pt x="1859" y="3138"/>
                </a:lnTo>
                <a:lnTo>
                  <a:pt x="1859" y="3401"/>
                </a:lnTo>
                <a:lnTo>
                  <a:pt x="1193" y="3401"/>
                </a:lnTo>
                <a:lnTo>
                  <a:pt x="1193" y="3401"/>
                </a:lnTo>
                <a:lnTo>
                  <a:pt x="1163" y="3403"/>
                </a:lnTo>
                <a:lnTo>
                  <a:pt x="1134" y="3406"/>
                </a:lnTo>
                <a:lnTo>
                  <a:pt x="1107" y="3414"/>
                </a:lnTo>
                <a:lnTo>
                  <a:pt x="1080" y="3423"/>
                </a:lnTo>
                <a:lnTo>
                  <a:pt x="1055" y="3436"/>
                </a:lnTo>
                <a:lnTo>
                  <a:pt x="1030" y="3451"/>
                </a:lnTo>
                <a:lnTo>
                  <a:pt x="1008" y="3467"/>
                </a:lnTo>
                <a:lnTo>
                  <a:pt x="987" y="3486"/>
                </a:lnTo>
                <a:lnTo>
                  <a:pt x="969" y="3506"/>
                </a:lnTo>
                <a:lnTo>
                  <a:pt x="952" y="3529"/>
                </a:lnTo>
                <a:lnTo>
                  <a:pt x="938" y="3553"/>
                </a:lnTo>
                <a:lnTo>
                  <a:pt x="926" y="3578"/>
                </a:lnTo>
                <a:lnTo>
                  <a:pt x="916" y="3605"/>
                </a:lnTo>
                <a:lnTo>
                  <a:pt x="910" y="3632"/>
                </a:lnTo>
                <a:lnTo>
                  <a:pt x="904" y="3661"/>
                </a:lnTo>
                <a:lnTo>
                  <a:pt x="903" y="3691"/>
                </a:lnTo>
                <a:lnTo>
                  <a:pt x="903" y="3691"/>
                </a:lnTo>
                <a:lnTo>
                  <a:pt x="904" y="3719"/>
                </a:lnTo>
                <a:lnTo>
                  <a:pt x="910" y="3749"/>
                </a:lnTo>
                <a:lnTo>
                  <a:pt x="916" y="3777"/>
                </a:lnTo>
                <a:lnTo>
                  <a:pt x="926" y="3803"/>
                </a:lnTo>
                <a:lnTo>
                  <a:pt x="938" y="3829"/>
                </a:lnTo>
                <a:lnTo>
                  <a:pt x="952" y="3852"/>
                </a:lnTo>
                <a:lnTo>
                  <a:pt x="969" y="3874"/>
                </a:lnTo>
                <a:lnTo>
                  <a:pt x="987" y="3895"/>
                </a:lnTo>
                <a:lnTo>
                  <a:pt x="1008" y="3914"/>
                </a:lnTo>
                <a:lnTo>
                  <a:pt x="1030" y="3931"/>
                </a:lnTo>
                <a:lnTo>
                  <a:pt x="1055" y="3945"/>
                </a:lnTo>
                <a:lnTo>
                  <a:pt x="1080" y="3957"/>
                </a:lnTo>
                <a:lnTo>
                  <a:pt x="1107" y="3967"/>
                </a:lnTo>
                <a:lnTo>
                  <a:pt x="1134" y="3974"/>
                </a:lnTo>
                <a:lnTo>
                  <a:pt x="1163" y="3979"/>
                </a:lnTo>
                <a:lnTo>
                  <a:pt x="1193" y="3980"/>
                </a:lnTo>
                <a:lnTo>
                  <a:pt x="1744" y="3980"/>
                </a:lnTo>
                <a:lnTo>
                  <a:pt x="1744" y="3980"/>
                </a:lnTo>
                <a:lnTo>
                  <a:pt x="1725" y="3992"/>
                </a:lnTo>
                <a:lnTo>
                  <a:pt x="1707" y="4006"/>
                </a:lnTo>
                <a:lnTo>
                  <a:pt x="1690" y="4021"/>
                </a:lnTo>
                <a:lnTo>
                  <a:pt x="1674" y="4036"/>
                </a:lnTo>
                <a:lnTo>
                  <a:pt x="1658" y="4053"/>
                </a:lnTo>
                <a:lnTo>
                  <a:pt x="1645" y="4071"/>
                </a:lnTo>
                <a:lnTo>
                  <a:pt x="1631" y="4090"/>
                </a:lnTo>
                <a:lnTo>
                  <a:pt x="1619" y="4109"/>
                </a:lnTo>
                <a:lnTo>
                  <a:pt x="1609" y="4129"/>
                </a:lnTo>
                <a:lnTo>
                  <a:pt x="1599" y="4149"/>
                </a:lnTo>
                <a:lnTo>
                  <a:pt x="1590" y="4171"/>
                </a:lnTo>
                <a:lnTo>
                  <a:pt x="1584" y="4193"/>
                </a:lnTo>
                <a:lnTo>
                  <a:pt x="1579" y="4216"/>
                </a:lnTo>
                <a:lnTo>
                  <a:pt x="1575" y="4239"/>
                </a:lnTo>
                <a:lnTo>
                  <a:pt x="1572" y="4262"/>
                </a:lnTo>
                <a:lnTo>
                  <a:pt x="1572" y="4287"/>
                </a:lnTo>
                <a:lnTo>
                  <a:pt x="1572" y="4287"/>
                </a:lnTo>
                <a:lnTo>
                  <a:pt x="1572" y="4305"/>
                </a:lnTo>
                <a:lnTo>
                  <a:pt x="1573" y="4323"/>
                </a:lnTo>
                <a:lnTo>
                  <a:pt x="1576" y="4342"/>
                </a:lnTo>
                <a:lnTo>
                  <a:pt x="1579" y="4360"/>
                </a:lnTo>
                <a:lnTo>
                  <a:pt x="1583" y="4377"/>
                </a:lnTo>
                <a:lnTo>
                  <a:pt x="1588" y="4393"/>
                </a:lnTo>
                <a:lnTo>
                  <a:pt x="1594" y="4410"/>
                </a:lnTo>
                <a:lnTo>
                  <a:pt x="1599" y="4427"/>
                </a:lnTo>
                <a:lnTo>
                  <a:pt x="1607" y="4443"/>
                </a:lnTo>
                <a:lnTo>
                  <a:pt x="1615" y="4458"/>
                </a:lnTo>
                <a:lnTo>
                  <a:pt x="1624" y="4474"/>
                </a:lnTo>
                <a:lnTo>
                  <a:pt x="1633" y="4488"/>
                </a:lnTo>
                <a:lnTo>
                  <a:pt x="1644" y="4503"/>
                </a:lnTo>
                <a:lnTo>
                  <a:pt x="1654" y="4517"/>
                </a:lnTo>
                <a:lnTo>
                  <a:pt x="1666" y="4530"/>
                </a:lnTo>
                <a:lnTo>
                  <a:pt x="1677" y="4542"/>
                </a:lnTo>
                <a:lnTo>
                  <a:pt x="1690" y="4554"/>
                </a:lnTo>
                <a:lnTo>
                  <a:pt x="1703" y="4565"/>
                </a:lnTo>
                <a:lnTo>
                  <a:pt x="1716" y="4577"/>
                </a:lnTo>
                <a:lnTo>
                  <a:pt x="1731" y="4586"/>
                </a:lnTo>
                <a:lnTo>
                  <a:pt x="1746" y="4596"/>
                </a:lnTo>
                <a:lnTo>
                  <a:pt x="1761" y="4604"/>
                </a:lnTo>
                <a:lnTo>
                  <a:pt x="1776" y="4613"/>
                </a:lnTo>
                <a:lnTo>
                  <a:pt x="1793" y="4619"/>
                </a:lnTo>
                <a:lnTo>
                  <a:pt x="1809" y="4626"/>
                </a:lnTo>
                <a:lnTo>
                  <a:pt x="1826" y="4632"/>
                </a:lnTo>
                <a:lnTo>
                  <a:pt x="1842" y="4636"/>
                </a:lnTo>
                <a:lnTo>
                  <a:pt x="1861" y="4640"/>
                </a:lnTo>
                <a:lnTo>
                  <a:pt x="1877" y="4644"/>
                </a:lnTo>
                <a:lnTo>
                  <a:pt x="1896" y="4647"/>
                </a:lnTo>
                <a:lnTo>
                  <a:pt x="1914" y="4648"/>
                </a:lnTo>
                <a:lnTo>
                  <a:pt x="1933" y="4648"/>
                </a:lnTo>
                <a:lnTo>
                  <a:pt x="1933" y="4648"/>
                </a:lnTo>
                <a:lnTo>
                  <a:pt x="1952" y="4648"/>
                </a:lnTo>
                <a:lnTo>
                  <a:pt x="1970" y="4647"/>
                </a:lnTo>
                <a:lnTo>
                  <a:pt x="1988" y="4644"/>
                </a:lnTo>
                <a:lnTo>
                  <a:pt x="2006" y="4640"/>
                </a:lnTo>
                <a:lnTo>
                  <a:pt x="2023" y="4636"/>
                </a:lnTo>
                <a:lnTo>
                  <a:pt x="2040" y="4632"/>
                </a:lnTo>
                <a:lnTo>
                  <a:pt x="2057" y="4626"/>
                </a:lnTo>
                <a:lnTo>
                  <a:pt x="2074" y="4619"/>
                </a:lnTo>
                <a:lnTo>
                  <a:pt x="2089" y="4613"/>
                </a:lnTo>
                <a:lnTo>
                  <a:pt x="2105" y="4604"/>
                </a:lnTo>
                <a:lnTo>
                  <a:pt x="2120" y="4596"/>
                </a:lnTo>
                <a:lnTo>
                  <a:pt x="2135" y="4586"/>
                </a:lnTo>
                <a:lnTo>
                  <a:pt x="2149" y="4577"/>
                </a:lnTo>
                <a:lnTo>
                  <a:pt x="2163" y="4565"/>
                </a:lnTo>
                <a:lnTo>
                  <a:pt x="2176" y="4554"/>
                </a:lnTo>
                <a:lnTo>
                  <a:pt x="2188" y="4542"/>
                </a:lnTo>
                <a:lnTo>
                  <a:pt x="2201" y="4530"/>
                </a:lnTo>
                <a:lnTo>
                  <a:pt x="2211" y="4517"/>
                </a:lnTo>
                <a:lnTo>
                  <a:pt x="2223" y="4503"/>
                </a:lnTo>
                <a:lnTo>
                  <a:pt x="2232" y="4488"/>
                </a:lnTo>
                <a:lnTo>
                  <a:pt x="2243" y="4474"/>
                </a:lnTo>
                <a:lnTo>
                  <a:pt x="2250" y="4458"/>
                </a:lnTo>
                <a:lnTo>
                  <a:pt x="2259" y="4443"/>
                </a:lnTo>
                <a:lnTo>
                  <a:pt x="2266" y="4427"/>
                </a:lnTo>
                <a:lnTo>
                  <a:pt x="2272" y="4410"/>
                </a:lnTo>
                <a:lnTo>
                  <a:pt x="2279" y="4393"/>
                </a:lnTo>
                <a:lnTo>
                  <a:pt x="2283" y="4377"/>
                </a:lnTo>
                <a:lnTo>
                  <a:pt x="2287" y="4360"/>
                </a:lnTo>
                <a:lnTo>
                  <a:pt x="2291" y="4342"/>
                </a:lnTo>
                <a:lnTo>
                  <a:pt x="2293" y="4323"/>
                </a:lnTo>
                <a:lnTo>
                  <a:pt x="2295" y="4305"/>
                </a:lnTo>
                <a:lnTo>
                  <a:pt x="2295" y="4287"/>
                </a:lnTo>
                <a:lnTo>
                  <a:pt x="2295" y="4287"/>
                </a:lnTo>
                <a:lnTo>
                  <a:pt x="2293" y="4262"/>
                </a:lnTo>
                <a:lnTo>
                  <a:pt x="2292" y="4239"/>
                </a:lnTo>
                <a:lnTo>
                  <a:pt x="2288" y="4216"/>
                </a:lnTo>
                <a:lnTo>
                  <a:pt x="2282" y="4193"/>
                </a:lnTo>
                <a:lnTo>
                  <a:pt x="2275" y="4171"/>
                </a:lnTo>
                <a:lnTo>
                  <a:pt x="2267" y="4149"/>
                </a:lnTo>
                <a:lnTo>
                  <a:pt x="2258" y="4129"/>
                </a:lnTo>
                <a:lnTo>
                  <a:pt x="2246" y="4109"/>
                </a:lnTo>
                <a:lnTo>
                  <a:pt x="2235" y="4090"/>
                </a:lnTo>
                <a:lnTo>
                  <a:pt x="2222" y="4071"/>
                </a:lnTo>
                <a:lnTo>
                  <a:pt x="2208" y="4053"/>
                </a:lnTo>
                <a:lnTo>
                  <a:pt x="2192" y="4036"/>
                </a:lnTo>
                <a:lnTo>
                  <a:pt x="2176" y="4021"/>
                </a:lnTo>
                <a:lnTo>
                  <a:pt x="2159" y="4006"/>
                </a:lnTo>
                <a:lnTo>
                  <a:pt x="2141" y="3992"/>
                </a:lnTo>
                <a:lnTo>
                  <a:pt x="2122" y="3980"/>
                </a:lnTo>
                <a:lnTo>
                  <a:pt x="3698" y="3980"/>
                </a:lnTo>
                <a:lnTo>
                  <a:pt x="3698" y="3980"/>
                </a:lnTo>
                <a:lnTo>
                  <a:pt x="3680" y="3992"/>
                </a:lnTo>
                <a:lnTo>
                  <a:pt x="3661" y="4006"/>
                </a:lnTo>
                <a:lnTo>
                  <a:pt x="3643" y="4021"/>
                </a:lnTo>
                <a:lnTo>
                  <a:pt x="3628" y="4036"/>
                </a:lnTo>
                <a:lnTo>
                  <a:pt x="3612" y="4053"/>
                </a:lnTo>
                <a:lnTo>
                  <a:pt x="3598" y="4071"/>
                </a:lnTo>
                <a:lnTo>
                  <a:pt x="3585" y="4090"/>
                </a:lnTo>
                <a:lnTo>
                  <a:pt x="3573" y="4109"/>
                </a:lnTo>
                <a:lnTo>
                  <a:pt x="3563" y="4129"/>
                </a:lnTo>
                <a:lnTo>
                  <a:pt x="3552" y="4149"/>
                </a:lnTo>
                <a:lnTo>
                  <a:pt x="3545" y="4171"/>
                </a:lnTo>
                <a:lnTo>
                  <a:pt x="3538" y="4193"/>
                </a:lnTo>
                <a:lnTo>
                  <a:pt x="3533" y="4216"/>
                </a:lnTo>
                <a:lnTo>
                  <a:pt x="3529" y="4239"/>
                </a:lnTo>
                <a:lnTo>
                  <a:pt x="3526" y="4262"/>
                </a:lnTo>
                <a:lnTo>
                  <a:pt x="3525" y="4287"/>
                </a:lnTo>
                <a:lnTo>
                  <a:pt x="3525" y="4287"/>
                </a:lnTo>
                <a:lnTo>
                  <a:pt x="3526" y="4305"/>
                </a:lnTo>
                <a:lnTo>
                  <a:pt x="3528" y="4323"/>
                </a:lnTo>
                <a:lnTo>
                  <a:pt x="3529" y="4342"/>
                </a:lnTo>
                <a:lnTo>
                  <a:pt x="3533" y="4360"/>
                </a:lnTo>
                <a:lnTo>
                  <a:pt x="3537" y="4377"/>
                </a:lnTo>
                <a:lnTo>
                  <a:pt x="3542" y="4393"/>
                </a:lnTo>
                <a:lnTo>
                  <a:pt x="3547" y="4410"/>
                </a:lnTo>
                <a:lnTo>
                  <a:pt x="3554" y="4427"/>
                </a:lnTo>
                <a:lnTo>
                  <a:pt x="3561" y="4443"/>
                </a:lnTo>
                <a:lnTo>
                  <a:pt x="3569" y="4458"/>
                </a:lnTo>
                <a:lnTo>
                  <a:pt x="3578" y="4474"/>
                </a:lnTo>
                <a:lnTo>
                  <a:pt x="3587" y="4488"/>
                </a:lnTo>
                <a:lnTo>
                  <a:pt x="3598" y="4503"/>
                </a:lnTo>
                <a:lnTo>
                  <a:pt x="3608" y="4517"/>
                </a:lnTo>
                <a:lnTo>
                  <a:pt x="3620" y="4530"/>
                </a:lnTo>
                <a:lnTo>
                  <a:pt x="3632" y="4542"/>
                </a:lnTo>
                <a:lnTo>
                  <a:pt x="3645" y="4554"/>
                </a:lnTo>
                <a:lnTo>
                  <a:pt x="3658" y="4565"/>
                </a:lnTo>
                <a:lnTo>
                  <a:pt x="3671" y="4577"/>
                </a:lnTo>
                <a:lnTo>
                  <a:pt x="3685" y="4586"/>
                </a:lnTo>
                <a:lnTo>
                  <a:pt x="3699" y="4596"/>
                </a:lnTo>
                <a:lnTo>
                  <a:pt x="3715" y="4604"/>
                </a:lnTo>
                <a:lnTo>
                  <a:pt x="3730" y="4613"/>
                </a:lnTo>
                <a:lnTo>
                  <a:pt x="3746" y="4619"/>
                </a:lnTo>
                <a:lnTo>
                  <a:pt x="3763" y="4626"/>
                </a:lnTo>
                <a:lnTo>
                  <a:pt x="3780" y="4632"/>
                </a:lnTo>
                <a:lnTo>
                  <a:pt x="3797" y="4636"/>
                </a:lnTo>
                <a:lnTo>
                  <a:pt x="3813" y="4640"/>
                </a:lnTo>
                <a:lnTo>
                  <a:pt x="3832" y="4644"/>
                </a:lnTo>
                <a:lnTo>
                  <a:pt x="3850" y="4647"/>
                </a:lnTo>
                <a:lnTo>
                  <a:pt x="3868" y="4648"/>
                </a:lnTo>
                <a:lnTo>
                  <a:pt x="3886" y="4648"/>
                </a:lnTo>
                <a:lnTo>
                  <a:pt x="3886" y="4648"/>
                </a:lnTo>
                <a:lnTo>
                  <a:pt x="3906" y="4648"/>
                </a:lnTo>
                <a:lnTo>
                  <a:pt x="3924" y="4647"/>
                </a:lnTo>
                <a:lnTo>
                  <a:pt x="3942" y="4644"/>
                </a:lnTo>
                <a:lnTo>
                  <a:pt x="3959" y="4640"/>
                </a:lnTo>
                <a:lnTo>
                  <a:pt x="3977" y="4636"/>
                </a:lnTo>
                <a:lnTo>
                  <a:pt x="3994" y="4632"/>
                </a:lnTo>
                <a:lnTo>
                  <a:pt x="4011" y="4626"/>
                </a:lnTo>
                <a:lnTo>
                  <a:pt x="4028" y="4619"/>
                </a:lnTo>
                <a:lnTo>
                  <a:pt x="4043" y="4613"/>
                </a:lnTo>
                <a:lnTo>
                  <a:pt x="4059" y="4604"/>
                </a:lnTo>
                <a:lnTo>
                  <a:pt x="4075" y="4596"/>
                </a:lnTo>
                <a:lnTo>
                  <a:pt x="4089" y="4586"/>
                </a:lnTo>
                <a:lnTo>
                  <a:pt x="4103" y="4577"/>
                </a:lnTo>
                <a:lnTo>
                  <a:pt x="4116" y="4565"/>
                </a:lnTo>
                <a:lnTo>
                  <a:pt x="4130" y="4554"/>
                </a:lnTo>
                <a:lnTo>
                  <a:pt x="4142" y="4542"/>
                </a:lnTo>
                <a:lnTo>
                  <a:pt x="4154" y="4530"/>
                </a:lnTo>
                <a:lnTo>
                  <a:pt x="4166" y="4517"/>
                </a:lnTo>
                <a:lnTo>
                  <a:pt x="4177" y="4503"/>
                </a:lnTo>
                <a:lnTo>
                  <a:pt x="4186" y="4488"/>
                </a:lnTo>
                <a:lnTo>
                  <a:pt x="4197" y="4474"/>
                </a:lnTo>
                <a:lnTo>
                  <a:pt x="4205" y="4458"/>
                </a:lnTo>
                <a:lnTo>
                  <a:pt x="4212" y="4443"/>
                </a:lnTo>
                <a:lnTo>
                  <a:pt x="4220" y="4427"/>
                </a:lnTo>
                <a:lnTo>
                  <a:pt x="4227" y="4410"/>
                </a:lnTo>
                <a:lnTo>
                  <a:pt x="4232" y="4393"/>
                </a:lnTo>
                <a:lnTo>
                  <a:pt x="4237" y="4377"/>
                </a:lnTo>
                <a:lnTo>
                  <a:pt x="4241" y="4360"/>
                </a:lnTo>
                <a:lnTo>
                  <a:pt x="4245" y="4342"/>
                </a:lnTo>
                <a:lnTo>
                  <a:pt x="4246" y="4323"/>
                </a:lnTo>
                <a:lnTo>
                  <a:pt x="4249" y="4305"/>
                </a:lnTo>
                <a:lnTo>
                  <a:pt x="4249" y="4287"/>
                </a:lnTo>
                <a:lnTo>
                  <a:pt x="4249" y="4287"/>
                </a:lnTo>
                <a:lnTo>
                  <a:pt x="4247" y="4262"/>
                </a:lnTo>
                <a:lnTo>
                  <a:pt x="4245" y="4239"/>
                </a:lnTo>
                <a:lnTo>
                  <a:pt x="4241" y="4216"/>
                </a:lnTo>
                <a:lnTo>
                  <a:pt x="4236" y="4193"/>
                </a:lnTo>
                <a:lnTo>
                  <a:pt x="4229" y="4171"/>
                </a:lnTo>
                <a:lnTo>
                  <a:pt x="4221" y="4149"/>
                </a:lnTo>
                <a:lnTo>
                  <a:pt x="4211" y="4129"/>
                </a:lnTo>
                <a:lnTo>
                  <a:pt x="4201" y="4109"/>
                </a:lnTo>
                <a:lnTo>
                  <a:pt x="4189" y="4090"/>
                </a:lnTo>
                <a:lnTo>
                  <a:pt x="4176" y="4071"/>
                </a:lnTo>
                <a:lnTo>
                  <a:pt x="4162" y="4053"/>
                </a:lnTo>
                <a:lnTo>
                  <a:pt x="4146" y="4036"/>
                </a:lnTo>
                <a:lnTo>
                  <a:pt x="4130" y="4021"/>
                </a:lnTo>
                <a:lnTo>
                  <a:pt x="4112" y="4006"/>
                </a:lnTo>
                <a:lnTo>
                  <a:pt x="4095" y="3992"/>
                </a:lnTo>
                <a:lnTo>
                  <a:pt x="4076" y="3980"/>
                </a:lnTo>
                <a:lnTo>
                  <a:pt x="4967" y="3980"/>
                </a:lnTo>
                <a:lnTo>
                  <a:pt x="4967" y="3832"/>
                </a:lnTo>
                <a:lnTo>
                  <a:pt x="1193" y="3832"/>
                </a:lnTo>
                <a:lnTo>
                  <a:pt x="1193" y="3832"/>
                </a:lnTo>
                <a:lnTo>
                  <a:pt x="1178" y="3832"/>
                </a:lnTo>
                <a:lnTo>
                  <a:pt x="1164" y="3830"/>
                </a:lnTo>
                <a:lnTo>
                  <a:pt x="1150" y="3826"/>
                </a:lnTo>
                <a:lnTo>
                  <a:pt x="1137" y="3822"/>
                </a:lnTo>
                <a:lnTo>
                  <a:pt x="1125" y="3816"/>
                </a:lnTo>
                <a:lnTo>
                  <a:pt x="1114" y="3809"/>
                </a:lnTo>
                <a:lnTo>
                  <a:pt x="1102" y="3800"/>
                </a:lnTo>
                <a:lnTo>
                  <a:pt x="1091" y="3791"/>
                </a:lnTo>
                <a:lnTo>
                  <a:pt x="1082" y="3780"/>
                </a:lnTo>
                <a:lnTo>
                  <a:pt x="1075" y="3770"/>
                </a:lnTo>
                <a:lnTo>
                  <a:pt x="1068" y="3758"/>
                </a:lnTo>
                <a:lnTo>
                  <a:pt x="1062" y="3745"/>
                </a:lnTo>
                <a:lnTo>
                  <a:pt x="1056" y="3732"/>
                </a:lnTo>
                <a:lnTo>
                  <a:pt x="1054" y="3719"/>
                </a:lnTo>
                <a:lnTo>
                  <a:pt x="1051" y="3705"/>
                </a:lnTo>
                <a:lnTo>
                  <a:pt x="1050" y="3691"/>
                </a:lnTo>
                <a:lnTo>
                  <a:pt x="1050" y="3691"/>
                </a:lnTo>
                <a:lnTo>
                  <a:pt x="1051" y="3677"/>
                </a:lnTo>
                <a:lnTo>
                  <a:pt x="1054" y="3662"/>
                </a:lnTo>
                <a:lnTo>
                  <a:pt x="1056" y="3648"/>
                </a:lnTo>
                <a:lnTo>
                  <a:pt x="1062" y="3635"/>
                </a:lnTo>
                <a:lnTo>
                  <a:pt x="1068" y="3623"/>
                </a:lnTo>
                <a:lnTo>
                  <a:pt x="1075" y="3612"/>
                </a:lnTo>
                <a:lnTo>
                  <a:pt x="1082" y="3600"/>
                </a:lnTo>
                <a:lnTo>
                  <a:pt x="1091" y="3590"/>
                </a:lnTo>
                <a:lnTo>
                  <a:pt x="1102" y="3580"/>
                </a:lnTo>
                <a:lnTo>
                  <a:pt x="1114" y="3573"/>
                </a:lnTo>
                <a:lnTo>
                  <a:pt x="1125" y="3565"/>
                </a:lnTo>
                <a:lnTo>
                  <a:pt x="1137" y="3560"/>
                </a:lnTo>
                <a:lnTo>
                  <a:pt x="1150" y="3555"/>
                </a:lnTo>
                <a:lnTo>
                  <a:pt x="1164" y="3551"/>
                </a:lnTo>
                <a:lnTo>
                  <a:pt x="1178" y="3549"/>
                </a:lnTo>
                <a:lnTo>
                  <a:pt x="1193" y="3548"/>
                </a:lnTo>
                <a:lnTo>
                  <a:pt x="4967" y="3548"/>
                </a:lnTo>
                <a:lnTo>
                  <a:pt x="4967" y="3401"/>
                </a:lnTo>
                <a:lnTo>
                  <a:pt x="3960" y="3401"/>
                </a:lnTo>
                <a:lnTo>
                  <a:pt x="3960" y="3138"/>
                </a:lnTo>
                <a:lnTo>
                  <a:pt x="4672" y="3138"/>
                </a:lnTo>
                <a:close/>
                <a:moveTo>
                  <a:pt x="3960" y="938"/>
                </a:moveTo>
                <a:lnTo>
                  <a:pt x="4893" y="938"/>
                </a:lnTo>
                <a:lnTo>
                  <a:pt x="4893" y="1406"/>
                </a:lnTo>
                <a:lnTo>
                  <a:pt x="3960" y="1406"/>
                </a:lnTo>
                <a:lnTo>
                  <a:pt x="3960" y="938"/>
                </a:lnTo>
                <a:close/>
                <a:moveTo>
                  <a:pt x="3960" y="1555"/>
                </a:moveTo>
                <a:lnTo>
                  <a:pt x="4893" y="1555"/>
                </a:lnTo>
                <a:lnTo>
                  <a:pt x="4893" y="2219"/>
                </a:lnTo>
                <a:lnTo>
                  <a:pt x="3960" y="2219"/>
                </a:lnTo>
                <a:lnTo>
                  <a:pt x="3960" y="1555"/>
                </a:lnTo>
                <a:close/>
                <a:moveTo>
                  <a:pt x="3960" y="2366"/>
                </a:moveTo>
                <a:lnTo>
                  <a:pt x="4893" y="2366"/>
                </a:lnTo>
                <a:lnTo>
                  <a:pt x="4893" y="2769"/>
                </a:lnTo>
                <a:lnTo>
                  <a:pt x="4893" y="2769"/>
                </a:lnTo>
                <a:lnTo>
                  <a:pt x="4892" y="2791"/>
                </a:lnTo>
                <a:lnTo>
                  <a:pt x="4888" y="2813"/>
                </a:lnTo>
                <a:lnTo>
                  <a:pt x="4883" y="2835"/>
                </a:lnTo>
                <a:lnTo>
                  <a:pt x="4875" y="2855"/>
                </a:lnTo>
                <a:lnTo>
                  <a:pt x="4866" y="2874"/>
                </a:lnTo>
                <a:lnTo>
                  <a:pt x="4855" y="2892"/>
                </a:lnTo>
                <a:lnTo>
                  <a:pt x="4843" y="2909"/>
                </a:lnTo>
                <a:lnTo>
                  <a:pt x="4828" y="2925"/>
                </a:lnTo>
                <a:lnTo>
                  <a:pt x="4813" y="2939"/>
                </a:lnTo>
                <a:lnTo>
                  <a:pt x="4796" y="2952"/>
                </a:lnTo>
                <a:lnTo>
                  <a:pt x="4778" y="2964"/>
                </a:lnTo>
                <a:lnTo>
                  <a:pt x="4758" y="2973"/>
                </a:lnTo>
                <a:lnTo>
                  <a:pt x="4737" y="2980"/>
                </a:lnTo>
                <a:lnTo>
                  <a:pt x="4716" y="2986"/>
                </a:lnTo>
                <a:lnTo>
                  <a:pt x="4694" y="2988"/>
                </a:lnTo>
                <a:lnTo>
                  <a:pt x="4672" y="2990"/>
                </a:lnTo>
                <a:lnTo>
                  <a:pt x="3960" y="2990"/>
                </a:lnTo>
                <a:lnTo>
                  <a:pt x="3960" y="2366"/>
                </a:lnTo>
                <a:close/>
                <a:moveTo>
                  <a:pt x="3886" y="4073"/>
                </a:moveTo>
                <a:lnTo>
                  <a:pt x="3886" y="4073"/>
                </a:lnTo>
                <a:lnTo>
                  <a:pt x="3908" y="4074"/>
                </a:lnTo>
                <a:lnTo>
                  <a:pt x="3930" y="4077"/>
                </a:lnTo>
                <a:lnTo>
                  <a:pt x="3950" y="4082"/>
                </a:lnTo>
                <a:lnTo>
                  <a:pt x="3971" y="4090"/>
                </a:lnTo>
                <a:lnTo>
                  <a:pt x="3989" y="4099"/>
                </a:lnTo>
                <a:lnTo>
                  <a:pt x="4007" y="4109"/>
                </a:lnTo>
                <a:lnTo>
                  <a:pt x="4023" y="4122"/>
                </a:lnTo>
                <a:lnTo>
                  <a:pt x="4038" y="4135"/>
                </a:lnTo>
                <a:lnTo>
                  <a:pt x="4053" y="4151"/>
                </a:lnTo>
                <a:lnTo>
                  <a:pt x="4064" y="4167"/>
                </a:lnTo>
                <a:lnTo>
                  <a:pt x="4076" y="4184"/>
                </a:lnTo>
                <a:lnTo>
                  <a:pt x="4084" y="4204"/>
                </a:lnTo>
                <a:lnTo>
                  <a:pt x="4092" y="4223"/>
                </a:lnTo>
                <a:lnTo>
                  <a:pt x="4097" y="4244"/>
                </a:lnTo>
                <a:lnTo>
                  <a:pt x="4101" y="4265"/>
                </a:lnTo>
                <a:lnTo>
                  <a:pt x="4101" y="4287"/>
                </a:lnTo>
                <a:lnTo>
                  <a:pt x="4101" y="4287"/>
                </a:lnTo>
                <a:lnTo>
                  <a:pt x="4101" y="4309"/>
                </a:lnTo>
                <a:lnTo>
                  <a:pt x="4097" y="4330"/>
                </a:lnTo>
                <a:lnTo>
                  <a:pt x="4092" y="4351"/>
                </a:lnTo>
                <a:lnTo>
                  <a:pt x="4084" y="4370"/>
                </a:lnTo>
                <a:lnTo>
                  <a:pt x="4076" y="4388"/>
                </a:lnTo>
                <a:lnTo>
                  <a:pt x="4064" y="4406"/>
                </a:lnTo>
                <a:lnTo>
                  <a:pt x="4053" y="4423"/>
                </a:lnTo>
                <a:lnTo>
                  <a:pt x="4038" y="4438"/>
                </a:lnTo>
                <a:lnTo>
                  <a:pt x="4023" y="4452"/>
                </a:lnTo>
                <a:lnTo>
                  <a:pt x="4007" y="4465"/>
                </a:lnTo>
                <a:lnTo>
                  <a:pt x="3989" y="4475"/>
                </a:lnTo>
                <a:lnTo>
                  <a:pt x="3971" y="4484"/>
                </a:lnTo>
                <a:lnTo>
                  <a:pt x="3950" y="4491"/>
                </a:lnTo>
                <a:lnTo>
                  <a:pt x="3930" y="4496"/>
                </a:lnTo>
                <a:lnTo>
                  <a:pt x="3908" y="4500"/>
                </a:lnTo>
                <a:lnTo>
                  <a:pt x="3886" y="4501"/>
                </a:lnTo>
                <a:lnTo>
                  <a:pt x="3886" y="4501"/>
                </a:lnTo>
                <a:lnTo>
                  <a:pt x="3865" y="4500"/>
                </a:lnTo>
                <a:lnTo>
                  <a:pt x="3843" y="4496"/>
                </a:lnTo>
                <a:lnTo>
                  <a:pt x="3823" y="4491"/>
                </a:lnTo>
                <a:lnTo>
                  <a:pt x="3803" y="4484"/>
                </a:lnTo>
                <a:lnTo>
                  <a:pt x="3785" y="4475"/>
                </a:lnTo>
                <a:lnTo>
                  <a:pt x="3767" y="4465"/>
                </a:lnTo>
                <a:lnTo>
                  <a:pt x="3751" y="4452"/>
                </a:lnTo>
                <a:lnTo>
                  <a:pt x="3735" y="4438"/>
                </a:lnTo>
                <a:lnTo>
                  <a:pt x="3721" y="4423"/>
                </a:lnTo>
                <a:lnTo>
                  <a:pt x="3710" y="4406"/>
                </a:lnTo>
                <a:lnTo>
                  <a:pt x="3699" y="4388"/>
                </a:lnTo>
                <a:lnTo>
                  <a:pt x="3690" y="4370"/>
                </a:lnTo>
                <a:lnTo>
                  <a:pt x="3682" y="4351"/>
                </a:lnTo>
                <a:lnTo>
                  <a:pt x="3677" y="4330"/>
                </a:lnTo>
                <a:lnTo>
                  <a:pt x="3673" y="4309"/>
                </a:lnTo>
                <a:lnTo>
                  <a:pt x="3673" y="4287"/>
                </a:lnTo>
                <a:lnTo>
                  <a:pt x="3673" y="4287"/>
                </a:lnTo>
                <a:lnTo>
                  <a:pt x="3673" y="4265"/>
                </a:lnTo>
                <a:lnTo>
                  <a:pt x="3677" y="4244"/>
                </a:lnTo>
                <a:lnTo>
                  <a:pt x="3682" y="4223"/>
                </a:lnTo>
                <a:lnTo>
                  <a:pt x="3690" y="4204"/>
                </a:lnTo>
                <a:lnTo>
                  <a:pt x="3699" y="4184"/>
                </a:lnTo>
                <a:lnTo>
                  <a:pt x="3710" y="4167"/>
                </a:lnTo>
                <a:lnTo>
                  <a:pt x="3721" y="4151"/>
                </a:lnTo>
                <a:lnTo>
                  <a:pt x="3735" y="4135"/>
                </a:lnTo>
                <a:lnTo>
                  <a:pt x="3751" y="4122"/>
                </a:lnTo>
                <a:lnTo>
                  <a:pt x="3767" y="4109"/>
                </a:lnTo>
                <a:lnTo>
                  <a:pt x="3785" y="4099"/>
                </a:lnTo>
                <a:lnTo>
                  <a:pt x="3803" y="4090"/>
                </a:lnTo>
                <a:lnTo>
                  <a:pt x="3823" y="4082"/>
                </a:lnTo>
                <a:lnTo>
                  <a:pt x="3843" y="4077"/>
                </a:lnTo>
                <a:lnTo>
                  <a:pt x="3865" y="4074"/>
                </a:lnTo>
                <a:lnTo>
                  <a:pt x="3886" y="4073"/>
                </a:lnTo>
                <a:lnTo>
                  <a:pt x="3886" y="4073"/>
                </a:lnTo>
                <a:close/>
                <a:moveTo>
                  <a:pt x="1933" y="4073"/>
                </a:moveTo>
                <a:lnTo>
                  <a:pt x="1933" y="4073"/>
                </a:lnTo>
                <a:lnTo>
                  <a:pt x="1955" y="4074"/>
                </a:lnTo>
                <a:lnTo>
                  <a:pt x="1976" y="4077"/>
                </a:lnTo>
                <a:lnTo>
                  <a:pt x="1997" y="4082"/>
                </a:lnTo>
                <a:lnTo>
                  <a:pt x="2017" y="4090"/>
                </a:lnTo>
                <a:lnTo>
                  <a:pt x="2035" y="4099"/>
                </a:lnTo>
                <a:lnTo>
                  <a:pt x="2053" y="4109"/>
                </a:lnTo>
                <a:lnTo>
                  <a:pt x="2070" y="4122"/>
                </a:lnTo>
                <a:lnTo>
                  <a:pt x="2084" y="4135"/>
                </a:lnTo>
                <a:lnTo>
                  <a:pt x="2098" y="4151"/>
                </a:lnTo>
                <a:lnTo>
                  <a:pt x="2110" y="4167"/>
                </a:lnTo>
                <a:lnTo>
                  <a:pt x="2122" y="4184"/>
                </a:lnTo>
                <a:lnTo>
                  <a:pt x="2131" y="4204"/>
                </a:lnTo>
                <a:lnTo>
                  <a:pt x="2137" y="4223"/>
                </a:lnTo>
                <a:lnTo>
                  <a:pt x="2143" y="4244"/>
                </a:lnTo>
                <a:lnTo>
                  <a:pt x="2146" y="4265"/>
                </a:lnTo>
                <a:lnTo>
                  <a:pt x="2148" y="4287"/>
                </a:lnTo>
                <a:lnTo>
                  <a:pt x="2148" y="4287"/>
                </a:lnTo>
                <a:lnTo>
                  <a:pt x="2146" y="4309"/>
                </a:lnTo>
                <a:lnTo>
                  <a:pt x="2143" y="4330"/>
                </a:lnTo>
                <a:lnTo>
                  <a:pt x="2137" y="4351"/>
                </a:lnTo>
                <a:lnTo>
                  <a:pt x="2131" y="4370"/>
                </a:lnTo>
                <a:lnTo>
                  <a:pt x="2122" y="4388"/>
                </a:lnTo>
                <a:lnTo>
                  <a:pt x="2110" y="4406"/>
                </a:lnTo>
                <a:lnTo>
                  <a:pt x="2098" y="4423"/>
                </a:lnTo>
                <a:lnTo>
                  <a:pt x="2084" y="4438"/>
                </a:lnTo>
                <a:lnTo>
                  <a:pt x="2070" y="4452"/>
                </a:lnTo>
                <a:lnTo>
                  <a:pt x="2053" y="4465"/>
                </a:lnTo>
                <a:lnTo>
                  <a:pt x="2035" y="4475"/>
                </a:lnTo>
                <a:lnTo>
                  <a:pt x="2017" y="4484"/>
                </a:lnTo>
                <a:lnTo>
                  <a:pt x="1997" y="4491"/>
                </a:lnTo>
                <a:lnTo>
                  <a:pt x="1976" y="4496"/>
                </a:lnTo>
                <a:lnTo>
                  <a:pt x="1955" y="4500"/>
                </a:lnTo>
                <a:lnTo>
                  <a:pt x="1933" y="4501"/>
                </a:lnTo>
                <a:lnTo>
                  <a:pt x="1933" y="4501"/>
                </a:lnTo>
                <a:lnTo>
                  <a:pt x="1911" y="4500"/>
                </a:lnTo>
                <a:lnTo>
                  <a:pt x="1890" y="4496"/>
                </a:lnTo>
                <a:lnTo>
                  <a:pt x="1870" y="4491"/>
                </a:lnTo>
                <a:lnTo>
                  <a:pt x="1850" y="4484"/>
                </a:lnTo>
                <a:lnTo>
                  <a:pt x="1831" y="4475"/>
                </a:lnTo>
                <a:lnTo>
                  <a:pt x="1814" y="4465"/>
                </a:lnTo>
                <a:lnTo>
                  <a:pt x="1797" y="4452"/>
                </a:lnTo>
                <a:lnTo>
                  <a:pt x="1781" y="4438"/>
                </a:lnTo>
                <a:lnTo>
                  <a:pt x="1768" y="4423"/>
                </a:lnTo>
                <a:lnTo>
                  <a:pt x="1755" y="4406"/>
                </a:lnTo>
                <a:lnTo>
                  <a:pt x="1745" y="4388"/>
                </a:lnTo>
                <a:lnTo>
                  <a:pt x="1736" y="4370"/>
                </a:lnTo>
                <a:lnTo>
                  <a:pt x="1728" y="4351"/>
                </a:lnTo>
                <a:lnTo>
                  <a:pt x="1723" y="4330"/>
                </a:lnTo>
                <a:lnTo>
                  <a:pt x="1720" y="4309"/>
                </a:lnTo>
                <a:lnTo>
                  <a:pt x="1719" y="4287"/>
                </a:lnTo>
                <a:lnTo>
                  <a:pt x="1719" y="4287"/>
                </a:lnTo>
                <a:lnTo>
                  <a:pt x="1720" y="4265"/>
                </a:lnTo>
                <a:lnTo>
                  <a:pt x="1723" y="4244"/>
                </a:lnTo>
                <a:lnTo>
                  <a:pt x="1728" y="4223"/>
                </a:lnTo>
                <a:lnTo>
                  <a:pt x="1736" y="4204"/>
                </a:lnTo>
                <a:lnTo>
                  <a:pt x="1745" y="4184"/>
                </a:lnTo>
                <a:lnTo>
                  <a:pt x="1755" y="4167"/>
                </a:lnTo>
                <a:lnTo>
                  <a:pt x="1768" y="4151"/>
                </a:lnTo>
                <a:lnTo>
                  <a:pt x="1781" y="4135"/>
                </a:lnTo>
                <a:lnTo>
                  <a:pt x="1797" y="4122"/>
                </a:lnTo>
                <a:lnTo>
                  <a:pt x="1814" y="4109"/>
                </a:lnTo>
                <a:lnTo>
                  <a:pt x="1831" y="4099"/>
                </a:lnTo>
                <a:lnTo>
                  <a:pt x="1850" y="4090"/>
                </a:lnTo>
                <a:lnTo>
                  <a:pt x="1870" y="4082"/>
                </a:lnTo>
                <a:lnTo>
                  <a:pt x="1890" y="4077"/>
                </a:lnTo>
                <a:lnTo>
                  <a:pt x="1911" y="4074"/>
                </a:lnTo>
                <a:lnTo>
                  <a:pt x="1933" y="4073"/>
                </a:lnTo>
                <a:lnTo>
                  <a:pt x="1933" y="4073"/>
                </a:lnTo>
                <a:close/>
                <a:moveTo>
                  <a:pt x="2006" y="938"/>
                </a:moveTo>
                <a:lnTo>
                  <a:pt x="2897" y="938"/>
                </a:lnTo>
                <a:lnTo>
                  <a:pt x="2897" y="1406"/>
                </a:lnTo>
                <a:lnTo>
                  <a:pt x="2006" y="1406"/>
                </a:lnTo>
                <a:lnTo>
                  <a:pt x="2006" y="938"/>
                </a:lnTo>
                <a:close/>
                <a:moveTo>
                  <a:pt x="2006" y="1555"/>
                </a:moveTo>
                <a:lnTo>
                  <a:pt x="2897" y="1555"/>
                </a:lnTo>
                <a:lnTo>
                  <a:pt x="2897" y="2219"/>
                </a:lnTo>
                <a:lnTo>
                  <a:pt x="2006" y="2219"/>
                </a:lnTo>
                <a:lnTo>
                  <a:pt x="2006" y="1555"/>
                </a:lnTo>
                <a:close/>
                <a:moveTo>
                  <a:pt x="1859" y="2990"/>
                </a:moveTo>
                <a:lnTo>
                  <a:pt x="1271" y="2990"/>
                </a:lnTo>
                <a:lnTo>
                  <a:pt x="1271" y="2990"/>
                </a:lnTo>
                <a:lnTo>
                  <a:pt x="1249" y="2988"/>
                </a:lnTo>
                <a:lnTo>
                  <a:pt x="1227" y="2986"/>
                </a:lnTo>
                <a:lnTo>
                  <a:pt x="1206" y="2980"/>
                </a:lnTo>
                <a:lnTo>
                  <a:pt x="1185" y="2973"/>
                </a:lnTo>
                <a:lnTo>
                  <a:pt x="1165" y="2964"/>
                </a:lnTo>
                <a:lnTo>
                  <a:pt x="1147" y="2952"/>
                </a:lnTo>
                <a:lnTo>
                  <a:pt x="1130" y="2939"/>
                </a:lnTo>
                <a:lnTo>
                  <a:pt x="1115" y="2925"/>
                </a:lnTo>
                <a:lnTo>
                  <a:pt x="1101" y="2909"/>
                </a:lnTo>
                <a:lnTo>
                  <a:pt x="1088" y="2892"/>
                </a:lnTo>
                <a:lnTo>
                  <a:pt x="1077" y="2874"/>
                </a:lnTo>
                <a:lnTo>
                  <a:pt x="1068" y="2855"/>
                </a:lnTo>
                <a:lnTo>
                  <a:pt x="1060" y="2835"/>
                </a:lnTo>
                <a:lnTo>
                  <a:pt x="1055" y="2813"/>
                </a:lnTo>
                <a:lnTo>
                  <a:pt x="1051" y="2791"/>
                </a:lnTo>
                <a:lnTo>
                  <a:pt x="1050" y="2769"/>
                </a:lnTo>
                <a:lnTo>
                  <a:pt x="1050" y="2366"/>
                </a:lnTo>
                <a:lnTo>
                  <a:pt x="1859" y="2366"/>
                </a:lnTo>
                <a:lnTo>
                  <a:pt x="1859" y="2990"/>
                </a:lnTo>
                <a:close/>
                <a:moveTo>
                  <a:pt x="1859" y="2219"/>
                </a:moveTo>
                <a:lnTo>
                  <a:pt x="1050" y="2219"/>
                </a:lnTo>
                <a:lnTo>
                  <a:pt x="1050" y="1555"/>
                </a:lnTo>
                <a:lnTo>
                  <a:pt x="1859" y="1555"/>
                </a:lnTo>
                <a:lnTo>
                  <a:pt x="1859" y="2219"/>
                </a:lnTo>
                <a:close/>
                <a:moveTo>
                  <a:pt x="1859" y="1406"/>
                </a:moveTo>
                <a:lnTo>
                  <a:pt x="1050" y="1406"/>
                </a:lnTo>
                <a:lnTo>
                  <a:pt x="1050" y="1265"/>
                </a:lnTo>
                <a:lnTo>
                  <a:pt x="1050" y="938"/>
                </a:lnTo>
                <a:lnTo>
                  <a:pt x="1859" y="938"/>
                </a:lnTo>
                <a:lnTo>
                  <a:pt x="1859" y="1406"/>
                </a:lnTo>
                <a:close/>
                <a:moveTo>
                  <a:pt x="2006" y="2366"/>
                </a:moveTo>
                <a:lnTo>
                  <a:pt x="2897" y="2366"/>
                </a:lnTo>
                <a:lnTo>
                  <a:pt x="2897" y="2990"/>
                </a:lnTo>
                <a:lnTo>
                  <a:pt x="2006" y="2990"/>
                </a:lnTo>
                <a:lnTo>
                  <a:pt x="2006" y="2366"/>
                </a:lnTo>
                <a:close/>
                <a:moveTo>
                  <a:pt x="3813" y="3401"/>
                </a:moveTo>
                <a:lnTo>
                  <a:pt x="2007" y="3401"/>
                </a:lnTo>
                <a:lnTo>
                  <a:pt x="2007" y="3138"/>
                </a:lnTo>
                <a:lnTo>
                  <a:pt x="3813" y="3138"/>
                </a:lnTo>
                <a:lnTo>
                  <a:pt x="3813" y="3401"/>
                </a:lnTo>
                <a:close/>
                <a:moveTo>
                  <a:pt x="3813" y="2990"/>
                </a:moveTo>
                <a:lnTo>
                  <a:pt x="3046" y="2990"/>
                </a:lnTo>
                <a:lnTo>
                  <a:pt x="3046" y="2366"/>
                </a:lnTo>
                <a:lnTo>
                  <a:pt x="3813" y="2366"/>
                </a:lnTo>
                <a:lnTo>
                  <a:pt x="3813" y="2990"/>
                </a:lnTo>
                <a:close/>
                <a:moveTo>
                  <a:pt x="3813" y="2219"/>
                </a:moveTo>
                <a:lnTo>
                  <a:pt x="3046" y="2219"/>
                </a:lnTo>
                <a:lnTo>
                  <a:pt x="3046" y="1555"/>
                </a:lnTo>
                <a:lnTo>
                  <a:pt x="3813" y="1555"/>
                </a:lnTo>
                <a:lnTo>
                  <a:pt x="3813" y="2219"/>
                </a:lnTo>
                <a:close/>
                <a:moveTo>
                  <a:pt x="3813" y="1406"/>
                </a:moveTo>
                <a:lnTo>
                  <a:pt x="3046" y="1406"/>
                </a:lnTo>
                <a:lnTo>
                  <a:pt x="3046" y="938"/>
                </a:lnTo>
                <a:lnTo>
                  <a:pt x="3813" y="938"/>
                </a:lnTo>
                <a:lnTo>
                  <a:pt x="3813" y="1406"/>
                </a:lnTo>
                <a:close/>
              </a:path>
            </a:pathLst>
          </a:custGeom>
          <a:solidFill>
            <a:srgbClr val="F2EBD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7996555" y="2271395"/>
            <a:ext cx="2261235" cy="107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8133715" y="4096385"/>
            <a:ext cx="2261235" cy="107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887220" y="2300605"/>
            <a:ext cx="2261235" cy="107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887220" y="4096385"/>
            <a:ext cx="2261235" cy="107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51" grpId="0" animBg="1"/>
      <p:bldP spid="52" grpId="0" animBg="1"/>
      <p:bldP spid="53" grpId="0" animBg="1"/>
      <p:bldP spid="54" grpId="0" animBg="1"/>
      <p:bldP spid="66" grpId="0"/>
      <p:bldP spid="67" grpId="0" animBg="1"/>
      <p:bldP spid="15364" grpId="0"/>
      <p:bldP spid="15365" grpId="0"/>
      <p:bldP spid="15366" grpId="0"/>
      <p:bldP spid="153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46938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3150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房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50" y="3823335"/>
            <a:ext cx="10716260" cy="3030855"/>
          </a:xfrm>
          <a:prstGeom prst="rect">
            <a:avLst/>
          </a:prstGeom>
        </p:spPr>
      </p:pic>
      <p:pic>
        <p:nvPicPr>
          <p:cNvPr id="8" name="图片 7" descr="埃菲尔铁塔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8210" y="3823335"/>
            <a:ext cx="2735580" cy="30454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263140" y="1531620"/>
            <a:ext cx="76765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谢谢您的观看</a:t>
            </a:r>
            <a:endParaRPr lang="en-US" altLang="zh-CN" sz="6000">
              <a:solidFill>
                <a:srgbClr val="F2EBDA"/>
              </a:solidFill>
              <a:latin typeface="造字工房尚黑（非商用）常规体" charset="-122"/>
              <a:ea typeface="造字工房尚黑（非商用）常规体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66185" y="2671445"/>
            <a:ext cx="4659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Thank you for watching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15" grpId="0"/>
      <p:bldP spid="15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剪去对角的矩形 1"/>
          <p:cNvSpPr/>
          <p:nvPr/>
        </p:nvSpPr>
        <p:spPr>
          <a:xfrm flipH="1">
            <a:off x="3463925" y="2623820"/>
            <a:ext cx="5274945" cy="2124075"/>
          </a:xfrm>
          <a:prstGeom prst="snip2DiagRect">
            <a:avLst>
              <a:gd name="adj1" fmla="val 0"/>
              <a:gd name="adj2" fmla="val 34977"/>
            </a:avLst>
          </a:prstGeom>
          <a:noFill/>
          <a:ln w="19050">
            <a:solidFill>
              <a:srgbClr val="F2E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692400" y="2009140"/>
            <a:ext cx="2137410" cy="2138045"/>
          </a:xfrm>
          <a:prstGeom prst="line">
            <a:avLst/>
          </a:prstGeom>
          <a:ln w="19050">
            <a:solidFill>
              <a:srgbClr val="F2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344410" y="3267710"/>
            <a:ext cx="2137410" cy="2138045"/>
          </a:xfrm>
          <a:prstGeom prst="line">
            <a:avLst/>
          </a:prstGeom>
          <a:ln w="19050">
            <a:solidFill>
              <a:srgbClr val="F2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405245" y="1917065"/>
            <a:ext cx="2333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PART.01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53840" y="2919095"/>
            <a:ext cx="4095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14115" y="3524250"/>
            <a:ext cx="47758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2" grpId="0" animBg="1"/>
      <p:bldP spid="2" grpId="1" animBg="1"/>
      <p:bldP spid="12" grpId="0"/>
      <p:bldP spid="13" grpId="0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cxnSp>
        <p:nvCxnSpPr>
          <p:cNvPr id="12" name="直接箭头连接符 11"/>
          <p:cNvCxnSpPr>
            <a:stCxn id="2" idx="5"/>
            <a:endCxn id="3" idx="1"/>
          </p:cNvCxnSpPr>
          <p:nvPr/>
        </p:nvCxnSpPr>
        <p:spPr>
          <a:xfrm>
            <a:off x="2104388" y="2959735"/>
            <a:ext cx="1469390" cy="1166495"/>
          </a:xfrm>
          <a:prstGeom prst="straightConnector1">
            <a:avLst/>
          </a:prstGeom>
          <a:noFill/>
          <a:ln w="19050" cap="flat" cmpd="sng" algn="ctr">
            <a:solidFill>
              <a:srgbClr val="F2EBDA"/>
            </a:solidFill>
            <a:prstDash val="sysDot"/>
            <a:miter lim="800000"/>
            <a:tailEnd type="triangle"/>
          </a:ln>
          <a:effectLst/>
        </p:spPr>
      </p:cxnSp>
      <p:cxnSp>
        <p:nvCxnSpPr>
          <p:cNvPr id="13" name="直接箭头连接符 12"/>
          <p:cNvCxnSpPr>
            <a:stCxn id="3" idx="7"/>
            <a:endCxn id="8" idx="3"/>
          </p:cNvCxnSpPr>
          <p:nvPr/>
        </p:nvCxnSpPr>
        <p:spPr>
          <a:xfrm flipV="1">
            <a:off x="4220208" y="2959735"/>
            <a:ext cx="1765300" cy="1166495"/>
          </a:xfrm>
          <a:prstGeom prst="straightConnector1">
            <a:avLst/>
          </a:prstGeom>
          <a:noFill/>
          <a:ln w="19050" cap="flat" cmpd="sng" algn="ctr">
            <a:solidFill>
              <a:srgbClr val="F2EBDA"/>
            </a:solidFill>
            <a:prstDash val="sysDot"/>
            <a:miter lim="800000"/>
            <a:tailEnd type="triangle"/>
          </a:ln>
          <a:effectLst/>
        </p:spPr>
      </p:cxnSp>
      <p:cxnSp>
        <p:nvCxnSpPr>
          <p:cNvPr id="14" name="直接箭头连接符 13"/>
          <p:cNvCxnSpPr>
            <a:stCxn id="8" idx="5"/>
            <a:endCxn id="9" idx="1"/>
          </p:cNvCxnSpPr>
          <p:nvPr/>
        </p:nvCxnSpPr>
        <p:spPr>
          <a:xfrm>
            <a:off x="6631938" y="2959735"/>
            <a:ext cx="1830070" cy="1166495"/>
          </a:xfrm>
          <a:prstGeom prst="straightConnector1">
            <a:avLst/>
          </a:prstGeom>
          <a:noFill/>
          <a:ln w="19050" cap="flat" cmpd="sng" algn="ctr">
            <a:solidFill>
              <a:srgbClr val="F2EBDA"/>
            </a:solidFill>
            <a:prstDash val="sysDot"/>
            <a:miter lim="800000"/>
            <a:tailEnd type="triangle"/>
          </a:ln>
          <a:effectLst/>
        </p:spPr>
      </p:cxnSp>
      <p:sp>
        <p:nvSpPr>
          <p:cNvPr id="18" name="文本框 15"/>
          <p:cNvSpPr txBox="1">
            <a:spLocks noChangeArrowheads="1"/>
          </p:cNvSpPr>
          <p:nvPr/>
        </p:nvSpPr>
        <p:spPr bwMode="auto">
          <a:xfrm>
            <a:off x="2375851" y="2172652"/>
            <a:ext cx="18084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9pPr>
          </a:lstStyle>
          <a:p>
            <a:pPr marL="0" lvl="0" algn="l" defTabSz="914400" eaLnBrk="1" latinLnBrk="0" hangingPunct="1">
              <a:lnSpc>
                <a:spcPct val="100000"/>
              </a:lnSpc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6583A8"/>
              </a:solidFill>
              <a:effectLst/>
              <a:uLnTx/>
              <a:uFillTx/>
              <a:latin typeface="Segoe UI" panose="020B0502040204020203"/>
              <a:ea typeface="Microsoft JhengHei" panose="020B0604030504040204" pitchFamily="34" charset="-120"/>
            </a:endParaRPr>
          </a:p>
        </p:txBody>
      </p:sp>
      <p:sp>
        <p:nvSpPr>
          <p:cNvPr id="19" name="文本框 16"/>
          <p:cNvSpPr txBox="1">
            <a:spLocks noChangeArrowheads="1"/>
          </p:cNvSpPr>
          <p:nvPr/>
        </p:nvSpPr>
        <p:spPr bwMode="auto">
          <a:xfrm>
            <a:off x="6979601" y="2179320"/>
            <a:ext cx="18084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9pPr>
          </a:lstStyle>
          <a:p>
            <a:pPr marL="0" lvl="0" algn="l" defTabSz="914400" eaLnBrk="1" latinLnBrk="0" hangingPunct="1">
              <a:lnSpc>
                <a:spcPct val="100000"/>
              </a:lnSpc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6583A8"/>
              </a:solidFill>
              <a:effectLst/>
              <a:uLnTx/>
              <a:uFillTx/>
              <a:latin typeface="Segoe UI" panose="020B0502040204020203"/>
              <a:ea typeface="Microsoft JhengHei" panose="020B0604030504040204" pitchFamily="34" charset="-120"/>
            </a:endParaRPr>
          </a:p>
        </p:txBody>
      </p:sp>
      <p:sp>
        <p:nvSpPr>
          <p:cNvPr id="20" name="文本框 17"/>
          <p:cNvSpPr txBox="1">
            <a:spLocks noChangeArrowheads="1"/>
          </p:cNvSpPr>
          <p:nvPr/>
        </p:nvSpPr>
        <p:spPr bwMode="auto">
          <a:xfrm>
            <a:off x="3379151" y="5086494"/>
            <a:ext cx="18084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9pPr>
          </a:lstStyle>
          <a:p>
            <a:pPr marL="0" lvl="0" algn="l" defTabSz="914400" eaLnBrk="1" latinLnBrk="0" hangingPunct="1">
              <a:lnSpc>
                <a:spcPct val="100000"/>
              </a:lnSpc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6583A8"/>
              </a:solidFill>
              <a:effectLst/>
              <a:uLnTx/>
              <a:uFillTx/>
              <a:latin typeface="Segoe UI" panose="020B0502040204020203"/>
              <a:ea typeface="Microsoft JhengHei" panose="020B0604030504040204" pitchFamily="34" charset="-120"/>
            </a:endParaRPr>
          </a:p>
        </p:txBody>
      </p:sp>
      <p:sp>
        <p:nvSpPr>
          <p:cNvPr id="21" name="文本框 18"/>
          <p:cNvSpPr txBox="1">
            <a:spLocks noChangeArrowheads="1"/>
          </p:cNvSpPr>
          <p:nvPr/>
        </p:nvSpPr>
        <p:spPr bwMode="auto">
          <a:xfrm>
            <a:off x="8267063" y="5086251"/>
            <a:ext cx="18084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6583A8"/>
              </a:solidFill>
              <a:effectLst/>
              <a:uLnTx/>
              <a:uFillTx/>
              <a:latin typeface="Segoe UI" panose="020B0502040204020203"/>
              <a:ea typeface="Microsoft JhengHei" panose="020B0604030504040204" pitchFamily="34" charset="-12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375851" y="2453640"/>
            <a:ext cx="3000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9pPr>
          </a:lstStyle>
          <a:p>
            <a:pPr marL="0" lvl="0" algn="l" defTabSz="914400" eaLnBrk="1" fontAlgn="auto" latinLnBrk="0" hangingPunct="1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6583A8"/>
              </a:solidFill>
              <a:effectLst/>
              <a:uLnTx/>
              <a:uFillTx/>
              <a:latin typeface="Segoe UI" panose="020B0502040204020203"/>
              <a:ea typeface="Microsoft JhengHei" panose="020B0604030504040204" pitchFamily="34" charset="-12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979601" y="2453551"/>
            <a:ext cx="28765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9pPr>
          </a:lstStyle>
          <a:p>
            <a:pPr marL="0" lvl="0" algn="l" defTabSz="914400" eaLnBrk="1" fontAlgn="auto" latinLnBrk="0" hangingPunct="1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6583A8"/>
              </a:solidFill>
              <a:effectLst/>
              <a:uLnTx/>
              <a:uFillTx/>
              <a:latin typeface="Segoe UI" panose="020B0502040204020203"/>
              <a:ea typeface="Microsoft JhengHei" panose="020B0604030504040204" pitchFamily="34" charset="-12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378834" y="5355833"/>
            <a:ext cx="28765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9pPr>
          </a:lstStyle>
          <a:p>
            <a:pPr marL="0" lvl="0" algn="l" defTabSz="914400" eaLnBrk="1" fontAlgn="auto" latinLnBrk="0" hangingPunct="1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6583A8"/>
              </a:solidFill>
              <a:effectLst/>
              <a:uLnTx/>
              <a:uFillTx/>
              <a:latin typeface="Segoe UI" panose="020B0502040204020203"/>
              <a:ea typeface="Microsoft JhengHei" panose="020B0604030504040204" pitchFamily="34" charset="-12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8267065" y="5423535"/>
            <a:ext cx="30778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icrosoft JhengHei" panose="020B0604030504040204" pitchFamily="34" charset="-120"/>
              </a:defRPr>
            </a:lvl9pPr>
          </a:lstStyle>
          <a:p>
            <a:pPr marL="0" lvl="0" algn="l" defTabSz="914400" eaLnBrk="1" fontAlgn="auto" latinLnBrk="0" hangingPunct="1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6583A8"/>
              </a:solidFill>
              <a:effectLst/>
              <a:uLnTx/>
              <a:uFillTx/>
              <a:latin typeface="Segoe UI" panose="020B0502040204020203"/>
              <a:ea typeface="Microsoft JhengHei" panose="020B0604030504040204" pitchFamily="34" charset="-12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39215" y="2179320"/>
            <a:ext cx="914400" cy="914400"/>
            <a:chOff x="2109" y="3432"/>
            <a:chExt cx="1440" cy="1440"/>
          </a:xfrm>
        </p:grpSpPr>
        <p:sp>
          <p:nvSpPr>
            <p:cNvPr id="2" name="椭圆 1"/>
            <p:cNvSpPr/>
            <p:nvPr/>
          </p:nvSpPr>
          <p:spPr>
            <a:xfrm>
              <a:off x="2109" y="3432"/>
              <a:ext cx="1440" cy="1440"/>
            </a:xfrm>
            <a:prstGeom prst="ellipse">
              <a:avLst/>
            </a:prstGeom>
            <a:noFill/>
            <a:ln w="12700" cap="flat" cmpd="sng" algn="ctr">
              <a:solidFill>
                <a:srgbClr val="F2EBDA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Freeform 5"/>
            <p:cNvSpPr>
              <a:spLocks noChangeAspect="1" noEditPoints="1"/>
            </p:cNvSpPr>
            <p:nvPr/>
          </p:nvSpPr>
          <p:spPr bwMode="auto">
            <a:xfrm>
              <a:off x="2404" y="3747"/>
              <a:ext cx="850" cy="810"/>
            </a:xfrm>
            <a:custGeom>
              <a:avLst/>
              <a:gdLst>
                <a:gd name="T0" fmla="*/ 330013 w 2389"/>
                <a:gd name="T1" fmla="*/ 491776 h 2272"/>
                <a:gd name="T2" fmla="*/ 329108 w 2389"/>
                <a:gd name="T3" fmla="*/ 460800 h 2272"/>
                <a:gd name="T4" fmla="*/ 433989 w 2389"/>
                <a:gd name="T5" fmla="*/ 400430 h 2272"/>
                <a:gd name="T6" fmla="*/ 415454 w 2389"/>
                <a:gd name="T7" fmla="*/ 351139 h 2272"/>
                <a:gd name="T8" fmla="*/ 418393 w 2389"/>
                <a:gd name="T9" fmla="*/ 291222 h 2272"/>
                <a:gd name="T10" fmla="*/ 333177 w 2389"/>
                <a:gd name="T11" fmla="*/ 219773 h 2272"/>
                <a:gd name="T12" fmla="*/ 409125 w 2389"/>
                <a:gd name="T13" fmla="*/ 113956 h 2272"/>
                <a:gd name="T14" fmla="*/ 304923 w 2389"/>
                <a:gd name="T15" fmla="*/ 30976 h 2272"/>
                <a:gd name="T16" fmla="*/ 324588 w 2389"/>
                <a:gd name="T17" fmla="*/ 99712 h 2272"/>
                <a:gd name="T18" fmla="*/ 295655 w 2389"/>
                <a:gd name="T19" fmla="*/ 169352 h 2272"/>
                <a:gd name="T20" fmla="*/ 207501 w 2389"/>
                <a:gd name="T21" fmla="*/ 163021 h 2272"/>
                <a:gd name="T22" fmla="*/ 230331 w 2389"/>
                <a:gd name="T23" fmla="*/ 217512 h 2272"/>
                <a:gd name="T24" fmla="*/ 288196 w 2389"/>
                <a:gd name="T25" fmla="*/ 292126 h 2272"/>
                <a:gd name="T26" fmla="*/ 193035 w 2389"/>
                <a:gd name="T27" fmla="*/ 308180 h 2272"/>
                <a:gd name="T28" fmla="*/ 131327 w 2389"/>
                <a:gd name="T29" fmla="*/ 227687 h 2272"/>
                <a:gd name="T30" fmla="*/ 75948 w 2389"/>
                <a:gd name="T31" fmla="*/ 247358 h 2272"/>
                <a:gd name="T32" fmla="*/ 77304 w 2389"/>
                <a:gd name="T33" fmla="*/ 280143 h 2272"/>
                <a:gd name="T34" fmla="*/ 45433 w 2389"/>
                <a:gd name="T35" fmla="*/ 247358 h 2272"/>
                <a:gd name="T36" fmla="*/ 540000 w 2389"/>
                <a:gd name="T37" fmla="*/ 247358 h 2272"/>
                <a:gd name="T38" fmla="*/ 294073 w 2389"/>
                <a:gd name="T39" fmla="*/ 347069 h 2272"/>
                <a:gd name="T40" fmla="*/ 334081 w 2389"/>
                <a:gd name="T41" fmla="*/ 316319 h 2272"/>
                <a:gd name="T42" fmla="*/ 218351 w 2389"/>
                <a:gd name="T43" fmla="*/ 342773 h 2272"/>
                <a:gd name="T44" fmla="*/ 53344 w 2389"/>
                <a:gd name="T45" fmla="*/ 314058 h 2272"/>
                <a:gd name="T46" fmla="*/ 46789 w 2389"/>
                <a:gd name="T47" fmla="*/ 335086 h 2272"/>
                <a:gd name="T48" fmla="*/ 72784 w 2389"/>
                <a:gd name="T49" fmla="*/ 413996 h 2272"/>
                <a:gd name="T50" fmla="*/ 11754 w 2389"/>
                <a:gd name="T51" fmla="*/ 391612 h 2272"/>
                <a:gd name="T52" fmla="*/ 2938 w 2389"/>
                <a:gd name="T53" fmla="*/ 407439 h 2272"/>
                <a:gd name="T54" fmla="*/ 25090 w 2389"/>
                <a:gd name="T55" fmla="*/ 446555 h 2272"/>
                <a:gd name="T56" fmla="*/ 40460 w 2389"/>
                <a:gd name="T57" fmla="*/ 479114 h 2272"/>
                <a:gd name="T58" fmla="*/ 354424 w 2389"/>
                <a:gd name="T59" fmla="*/ 319485 h 2272"/>
                <a:gd name="T60" fmla="*/ 291134 w 2389"/>
                <a:gd name="T61" fmla="*/ 422136 h 2272"/>
                <a:gd name="T62" fmla="*/ 304018 w 2389"/>
                <a:gd name="T63" fmla="*/ 477984 h 2272"/>
                <a:gd name="T64" fmla="*/ 280285 w 2389"/>
                <a:gd name="T65" fmla="*/ 511899 h 2272"/>
                <a:gd name="T66" fmla="*/ 220159 w 2389"/>
                <a:gd name="T67" fmla="*/ 454469 h 227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89" h="2272">
                  <a:moveTo>
                    <a:pt x="2389" y="1094"/>
                  </a:moveTo>
                  <a:cubicBezTo>
                    <a:pt x="2389" y="1641"/>
                    <a:pt x="1985" y="2095"/>
                    <a:pt x="1460" y="2175"/>
                  </a:cubicBezTo>
                  <a:cubicBezTo>
                    <a:pt x="1465" y="2151"/>
                    <a:pt x="1466" y="2126"/>
                    <a:pt x="1463" y="2100"/>
                  </a:cubicBezTo>
                  <a:cubicBezTo>
                    <a:pt x="1463" y="2100"/>
                    <a:pt x="1460" y="2074"/>
                    <a:pt x="1456" y="2038"/>
                  </a:cubicBezTo>
                  <a:cubicBezTo>
                    <a:pt x="1642" y="2007"/>
                    <a:pt x="1810" y="1921"/>
                    <a:pt x="1944" y="1798"/>
                  </a:cubicBezTo>
                  <a:cubicBezTo>
                    <a:pt x="1936" y="1792"/>
                    <a:pt x="1928" y="1783"/>
                    <a:pt x="1920" y="1771"/>
                  </a:cubicBezTo>
                  <a:cubicBezTo>
                    <a:pt x="1884" y="1720"/>
                    <a:pt x="1931" y="1669"/>
                    <a:pt x="1931" y="1623"/>
                  </a:cubicBezTo>
                  <a:cubicBezTo>
                    <a:pt x="1931" y="1579"/>
                    <a:pt x="1841" y="1583"/>
                    <a:pt x="1838" y="1553"/>
                  </a:cubicBezTo>
                  <a:cubicBezTo>
                    <a:pt x="1827" y="1452"/>
                    <a:pt x="1901" y="1450"/>
                    <a:pt x="1940" y="1411"/>
                  </a:cubicBezTo>
                  <a:cubicBezTo>
                    <a:pt x="1979" y="1372"/>
                    <a:pt x="1901" y="1282"/>
                    <a:pt x="1851" y="1288"/>
                  </a:cubicBezTo>
                  <a:cubicBezTo>
                    <a:pt x="1800" y="1294"/>
                    <a:pt x="1657" y="1265"/>
                    <a:pt x="1670" y="1155"/>
                  </a:cubicBezTo>
                  <a:cubicBezTo>
                    <a:pt x="1686" y="1022"/>
                    <a:pt x="1500" y="1034"/>
                    <a:pt x="1474" y="972"/>
                  </a:cubicBezTo>
                  <a:cubicBezTo>
                    <a:pt x="1435" y="881"/>
                    <a:pt x="1499" y="770"/>
                    <a:pt x="1583" y="745"/>
                  </a:cubicBezTo>
                  <a:cubicBezTo>
                    <a:pt x="1702" y="709"/>
                    <a:pt x="1820" y="612"/>
                    <a:pt x="1810" y="504"/>
                  </a:cubicBezTo>
                  <a:cubicBezTo>
                    <a:pt x="1800" y="381"/>
                    <a:pt x="1745" y="271"/>
                    <a:pt x="1653" y="205"/>
                  </a:cubicBezTo>
                  <a:cubicBezTo>
                    <a:pt x="1558" y="167"/>
                    <a:pt x="1456" y="143"/>
                    <a:pt x="1349" y="137"/>
                  </a:cubicBezTo>
                  <a:cubicBezTo>
                    <a:pt x="1253" y="141"/>
                    <a:pt x="1169" y="162"/>
                    <a:pt x="1173" y="206"/>
                  </a:cubicBezTo>
                  <a:cubicBezTo>
                    <a:pt x="1182" y="313"/>
                    <a:pt x="1487" y="341"/>
                    <a:pt x="1436" y="441"/>
                  </a:cubicBezTo>
                  <a:cubicBezTo>
                    <a:pt x="1410" y="493"/>
                    <a:pt x="1209" y="567"/>
                    <a:pt x="1247" y="645"/>
                  </a:cubicBezTo>
                  <a:cubicBezTo>
                    <a:pt x="1271" y="696"/>
                    <a:pt x="1331" y="652"/>
                    <a:pt x="1308" y="749"/>
                  </a:cubicBezTo>
                  <a:cubicBezTo>
                    <a:pt x="1298" y="794"/>
                    <a:pt x="1259" y="878"/>
                    <a:pt x="1199" y="884"/>
                  </a:cubicBezTo>
                  <a:cubicBezTo>
                    <a:pt x="1137" y="889"/>
                    <a:pt x="1086" y="726"/>
                    <a:pt x="918" y="721"/>
                  </a:cubicBezTo>
                  <a:cubicBezTo>
                    <a:pt x="839" y="718"/>
                    <a:pt x="727" y="844"/>
                    <a:pt x="822" y="934"/>
                  </a:cubicBezTo>
                  <a:cubicBezTo>
                    <a:pt x="879" y="988"/>
                    <a:pt x="987" y="869"/>
                    <a:pt x="1019" y="962"/>
                  </a:cubicBezTo>
                  <a:cubicBezTo>
                    <a:pt x="1041" y="1028"/>
                    <a:pt x="1016" y="1166"/>
                    <a:pt x="1121" y="1224"/>
                  </a:cubicBezTo>
                  <a:cubicBezTo>
                    <a:pt x="1159" y="1245"/>
                    <a:pt x="1217" y="1263"/>
                    <a:pt x="1275" y="1292"/>
                  </a:cubicBezTo>
                  <a:cubicBezTo>
                    <a:pt x="1189" y="1310"/>
                    <a:pt x="1084" y="1343"/>
                    <a:pt x="959" y="1391"/>
                  </a:cubicBezTo>
                  <a:cubicBezTo>
                    <a:pt x="854" y="1363"/>
                    <a:pt x="854" y="1363"/>
                    <a:pt x="854" y="1363"/>
                  </a:cubicBezTo>
                  <a:cubicBezTo>
                    <a:pt x="898" y="1326"/>
                    <a:pt x="969" y="1301"/>
                    <a:pt x="952" y="1221"/>
                  </a:cubicBezTo>
                  <a:cubicBezTo>
                    <a:pt x="925" y="1103"/>
                    <a:pt x="721" y="1148"/>
                    <a:pt x="581" y="1007"/>
                  </a:cubicBezTo>
                  <a:cubicBezTo>
                    <a:pt x="538" y="964"/>
                    <a:pt x="446" y="821"/>
                    <a:pt x="446" y="649"/>
                  </a:cubicBezTo>
                  <a:cubicBezTo>
                    <a:pt x="376" y="782"/>
                    <a:pt x="336" y="933"/>
                    <a:pt x="336" y="1094"/>
                  </a:cubicBezTo>
                  <a:cubicBezTo>
                    <a:pt x="336" y="1143"/>
                    <a:pt x="340" y="1192"/>
                    <a:pt x="347" y="1239"/>
                  </a:cubicBezTo>
                  <a:cubicBezTo>
                    <a:pt x="345" y="1239"/>
                    <a:pt x="344" y="1239"/>
                    <a:pt x="342" y="1239"/>
                  </a:cubicBezTo>
                  <a:cubicBezTo>
                    <a:pt x="298" y="1239"/>
                    <a:pt x="255" y="1248"/>
                    <a:pt x="214" y="1266"/>
                  </a:cubicBezTo>
                  <a:cubicBezTo>
                    <a:pt x="205" y="1210"/>
                    <a:pt x="201" y="1152"/>
                    <a:pt x="201" y="1094"/>
                  </a:cubicBezTo>
                  <a:cubicBezTo>
                    <a:pt x="201" y="491"/>
                    <a:pt x="691" y="0"/>
                    <a:pt x="1295" y="0"/>
                  </a:cubicBezTo>
                  <a:cubicBezTo>
                    <a:pt x="1898" y="0"/>
                    <a:pt x="2389" y="491"/>
                    <a:pt x="2389" y="1094"/>
                  </a:cubicBezTo>
                  <a:close/>
                  <a:moveTo>
                    <a:pt x="1568" y="1413"/>
                  </a:moveTo>
                  <a:cubicBezTo>
                    <a:pt x="1301" y="1535"/>
                    <a:pt x="1301" y="1535"/>
                    <a:pt x="1301" y="1535"/>
                  </a:cubicBezTo>
                  <a:cubicBezTo>
                    <a:pt x="1305" y="1477"/>
                    <a:pt x="1305" y="1477"/>
                    <a:pt x="1305" y="1477"/>
                  </a:cubicBezTo>
                  <a:cubicBezTo>
                    <a:pt x="1478" y="1399"/>
                    <a:pt x="1478" y="1399"/>
                    <a:pt x="1478" y="1399"/>
                  </a:cubicBezTo>
                  <a:cubicBezTo>
                    <a:pt x="1453" y="1397"/>
                    <a:pt x="1428" y="1397"/>
                    <a:pt x="1402" y="1397"/>
                  </a:cubicBezTo>
                  <a:cubicBezTo>
                    <a:pt x="1307" y="1397"/>
                    <a:pt x="1145" y="1445"/>
                    <a:pt x="966" y="1516"/>
                  </a:cubicBezTo>
                  <a:cubicBezTo>
                    <a:pt x="393" y="1365"/>
                    <a:pt x="393" y="1365"/>
                    <a:pt x="393" y="1365"/>
                  </a:cubicBezTo>
                  <a:cubicBezTo>
                    <a:pt x="340" y="1351"/>
                    <a:pt x="283" y="1359"/>
                    <a:pt x="236" y="1389"/>
                  </a:cubicBezTo>
                  <a:cubicBezTo>
                    <a:pt x="208" y="1407"/>
                    <a:pt x="208" y="1407"/>
                    <a:pt x="208" y="1407"/>
                  </a:cubicBezTo>
                  <a:cubicBezTo>
                    <a:pt x="180" y="1424"/>
                    <a:pt x="180" y="1464"/>
                    <a:pt x="207" y="1482"/>
                  </a:cubicBezTo>
                  <a:cubicBezTo>
                    <a:pt x="551" y="1705"/>
                    <a:pt x="551" y="1705"/>
                    <a:pt x="551" y="1705"/>
                  </a:cubicBezTo>
                  <a:cubicBezTo>
                    <a:pt x="469" y="1747"/>
                    <a:pt x="391" y="1790"/>
                    <a:pt x="322" y="1831"/>
                  </a:cubicBezTo>
                  <a:cubicBezTo>
                    <a:pt x="145" y="1737"/>
                    <a:pt x="145" y="1737"/>
                    <a:pt x="145" y="1737"/>
                  </a:cubicBezTo>
                  <a:cubicBezTo>
                    <a:pt x="117" y="1722"/>
                    <a:pt x="82" y="1720"/>
                    <a:pt x="52" y="1732"/>
                  </a:cubicBezTo>
                  <a:cubicBezTo>
                    <a:pt x="35" y="1739"/>
                    <a:pt x="35" y="1739"/>
                    <a:pt x="35" y="1739"/>
                  </a:cubicBezTo>
                  <a:cubicBezTo>
                    <a:pt x="10" y="1749"/>
                    <a:pt x="0" y="1779"/>
                    <a:pt x="13" y="1802"/>
                  </a:cubicBezTo>
                  <a:cubicBezTo>
                    <a:pt x="111" y="1975"/>
                    <a:pt x="111" y="1975"/>
                    <a:pt x="111" y="1975"/>
                  </a:cubicBezTo>
                  <a:cubicBezTo>
                    <a:pt x="111" y="1975"/>
                    <a:pt x="111" y="1975"/>
                    <a:pt x="111" y="1975"/>
                  </a:cubicBezTo>
                  <a:cubicBezTo>
                    <a:pt x="74" y="2007"/>
                    <a:pt x="53" y="2033"/>
                    <a:pt x="53" y="2051"/>
                  </a:cubicBezTo>
                  <a:cubicBezTo>
                    <a:pt x="53" y="2105"/>
                    <a:pt x="120" y="2119"/>
                    <a:pt x="179" y="2119"/>
                  </a:cubicBezTo>
                  <a:cubicBezTo>
                    <a:pt x="284" y="2119"/>
                    <a:pt x="1671" y="1801"/>
                    <a:pt x="1671" y="1513"/>
                  </a:cubicBezTo>
                  <a:cubicBezTo>
                    <a:pt x="1671" y="1456"/>
                    <a:pt x="1632" y="1428"/>
                    <a:pt x="1568" y="1413"/>
                  </a:cubicBezTo>
                  <a:close/>
                  <a:moveTo>
                    <a:pt x="983" y="1975"/>
                  </a:moveTo>
                  <a:cubicBezTo>
                    <a:pt x="1288" y="1867"/>
                    <a:pt x="1288" y="1867"/>
                    <a:pt x="1288" y="1867"/>
                  </a:cubicBezTo>
                  <a:cubicBezTo>
                    <a:pt x="1302" y="1862"/>
                    <a:pt x="1316" y="1871"/>
                    <a:pt x="1318" y="1885"/>
                  </a:cubicBezTo>
                  <a:cubicBezTo>
                    <a:pt x="1345" y="2114"/>
                    <a:pt x="1345" y="2114"/>
                    <a:pt x="1345" y="2114"/>
                  </a:cubicBezTo>
                  <a:cubicBezTo>
                    <a:pt x="1351" y="2171"/>
                    <a:pt x="1320" y="2226"/>
                    <a:pt x="1268" y="2251"/>
                  </a:cubicBezTo>
                  <a:cubicBezTo>
                    <a:pt x="1240" y="2264"/>
                    <a:pt x="1240" y="2264"/>
                    <a:pt x="1240" y="2264"/>
                  </a:cubicBezTo>
                  <a:cubicBezTo>
                    <a:pt x="1222" y="2272"/>
                    <a:pt x="1201" y="2268"/>
                    <a:pt x="1188" y="2253"/>
                  </a:cubicBezTo>
                  <a:cubicBezTo>
                    <a:pt x="974" y="2010"/>
                    <a:pt x="974" y="2010"/>
                    <a:pt x="974" y="2010"/>
                  </a:cubicBezTo>
                  <a:cubicBezTo>
                    <a:pt x="963" y="1998"/>
                    <a:pt x="968" y="1980"/>
                    <a:pt x="983" y="1975"/>
                  </a:cubicBezTo>
                  <a:close/>
                </a:path>
              </a:pathLst>
            </a:custGeom>
            <a:noFill/>
            <a:ln>
              <a:solidFill>
                <a:srgbClr val="F2EBDA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55035" y="3992245"/>
            <a:ext cx="914400" cy="914400"/>
            <a:chOff x="5441" y="6287"/>
            <a:chExt cx="1440" cy="1440"/>
          </a:xfrm>
        </p:grpSpPr>
        <p:sp>
          <p:nvSpPr>
            <p:cNvPr id="3" name="椭圆 2"/>
            <p:cNvSpPr/>
            <p:nvPr/>
          </p:nvSpPr>
          <p:spPr>
            <a:xfrm>
              <a:off x="5441" y="6287"/>
              <a:ext cx="1440" cy="1440"/>
            </a:xfrm>
            <a:prstGeom prst="ellipse">
              <a:avLst/>
            </a:prstGeom>
            <a:noFill/>
            <a:ln w="12700" cap="flat" cmpd="sng" algn="ctr">
              <a:solidFill>
                <a:srgbClr val="F2EBDA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Freeform 22"/>
            <p:cNvSpPr>
              <a:spLocks noChangeAspect="1" noEditPoints="1"/>
            </p:cNvSpPr>
            <p:nvPr/>
          </p:nvSpPr>
          <p:spPr bwMode="auto">
            <a:xfrm>
              <a:off x="5739" y="6597"/>
              <a:ext cx="850" cy="820"/>
            </a:xfrm>
            <a:custGeom>
              <a:avLst/>
              <a:gdLst>
                <a:gd name="T0" fmla="*/ 349412 w 340"/>
                <a:gd name="T1" fmla="*/ 432345 h 328"/>
                <a:gd name="T2" fmla="*/ 349412 w 340"/>
                <a:gd name="T3" fmla="*/ 238425 h 328"/>
                <a:gd name="T4" fmla="*/ 462176 w 340"/>
                <a:gd name="T5" fmla="*/ 220941 h 328"/>
                <a:gd name="T6" fmla="*/ 258882 w 340"/>
                <a:gd name="T7" fmla="*/ 50864 h 328"/>
                <a:gd name="T8" fmla="*/ 50824 w 340"/>
                <a:gd name="T9" fmla="*/ 259089 h 328"/>
                <a:gd name="T10" fmla="*/ 258882 w 340"/>
                <a:gd name="T11" fmla="*/ 467314 h 328"/>
                <a:gd name="T12" fmla="*/ 292235 w 340"/>
                <a:gd name="T13" fmla="*/ 464135 h 328"/>
                <a:gd name="T14" fmla="*/ 333529 w 340"/>
                <a:gd name="T15" fmla="*/ 433934 h 328"/>
                <a:gd name="T16" fmla="*/ 349412 w 340"/>
                <a:gd name="T17" fmla="*/ 432345 h 328"/>
                <a:gd name="T18" fmla="*/ 297000 w 340"/>
                <a:gd name="T19" fmla="*/ 68349 h 328"/>
                <a:gd name="T20" fmla="*/ 274765 w 340"/>
                <a:gd name="T21" fmla="*/ 165308 h 328"/>
                <a:gd name="T22" fmla="*/ 252529 w 340"/>
                <a:gd name="T23" fmla="*/ 165308 h 328"/>
                <a:gd name="T24" fmla="*/ 236647 w 340"/>
                <a:gd name="T25" fmla="*/ 68349 h 328"/>
                <a:gd name="T26" fmla="*/ 297000 w 340"/>
                <a:gd name="T27" fmla="*/ 68349 h 328"/>
                <a:gd name="T28" fmla="*/ 258882 w 340"/>
                <a:gd name="T29" fmla="*/ 336975 h 328"/>
                <a:gd name="T30" fmla="*/ 181059 w 340"/>
                <a:gd name="T31" fmla="*/ 259089 h 328"/>
                <a:gd name="T32" fmla="*/ 258882 w 340"/>
                <a:gd name="T33" fmla="*/ 181203 h 328"/>
                <a:gd name="T34" fmla="*/ 336706 w 340"/>
                <a:gd name="T35" fmla="*/ 259089 h 328"/>
                <a:gd name="T36" fmla="*/ 258882 w 340"/>
                <a:gd name="T37" fmla="*/ 336975 h 328"/>
                <a:gd name="T38" fmla="*/ 258882 w 340"/>
                <a:gd name="T39" fmla="*/ 200277 h 328"/>
                <a:gd name="T40" fmla="*/ 200118 w 340"/>
                <a:gd name="T41" fmla="*/ 259089 h 328"/>
                <a:gd name="T42" fmla="*/ 258882 w 340"/>
                <a:gd name="T43" fmla="*/ 317901 h 328"/>
                <a:gd name="T44" fmla="*/ 317647 w 340"/>
                <a:gd name="T45" fmla="*/ 259089 h 328"/>
                <a:gd name="T46" fmla="*/ 258882 w 340"/>
                <a:gd name="T47" fmla="*/ 200277 h 328"/>
                <a:gd name="T48" fmla="*/ 258882 w 340"/>
                <a:gd name="T49" fmla="*/ 300416 h 328"/>
                <a:gd name="T50" fmla="*/ 217588 w 340"/>
                <a:gd name="T51" fmla="*/ 259089 h 328"/>
                <a:gd name="T52" fmla="*/ 258882 w 340"/>
                <a:gd name="T53" fmla="*/ 217762 h 328"/>
                <a:gd name="T54" fmla="*/ 300176 w 340"/>
                <a:gd name="T55" fmla="*/ 259089 h 328"/>
                <a:gd name="T56" fmla="*/ 258882 w 340"/>
                <a:gd name="T57" fmla="*/ 300416 h 328"/>
                <a:gd name="T58" fmla="*/ 285882 w 340"/>
                <a:gd name="T59" fmla="*/ 500693 h 328"/>
                <a:gd name="T60" fmla="*/ 292235 w 340"/>
                <a:gd name="T61" fmla="*/ 514999 h 328"/>
                <a:gd name="T62" fmla="*/ 258882 w 340"/>
                <a:gd name="T63" fmla="*/ 518178 h 328"/>
                <a:gd name="T64" fmla="*/ 0 w 340"/>
                <a:gd name="T65" fmla="*/ 259089 h 328"/>
                <a:gd name="T66" fmla="*/ 258882 w 340"/>
                <a:gd name="T67" fmla="*/ 0 h 328"/>
                <a:gd name="T68" fmla="*/ 513000 w 340"/>
                <a:gd name="T69" fmla="*/ 212993 h 328"/>
                <a:gd name="T70" fmla="*/ 487588 w 340"/>
                <a:gd name="T71" fmla="*/ 216172 h 328"/>
                <a:gd name="T72" fmla="*/ 258882 w 340"/>
                <a:gd name="T73" fmla="*/ 25432 h 328"/>
                <a:gd name="T74" fmla="*/ 25412 w 340"/>
                <a:gd name="T75" fmla="*/ 259089 h 328"/>
                <a:gd name="T76" fmla="*/ 258882 w 340"/>
                <a:gd name="T77" fmla="*/ 492746 h 328"/>
                <a:gd name="T78" fmla="*/ 284294 w 340"/>
                <a:gd name="T79" fmla="*/ 491156 h 328"/>
                <a:gd name="T80" fmla="*/ 285882 w 340"/>
                <a:gd name="T81" fmla="*/ 500693 h 328"/>
                <a:gd name="T82" fmla="*/ 540000 w 340"/>
                <a:gd name="T83" fmla="*/ 225709 h 328"/>
                <a:gd name="T84" fmla="*/ 540000 w 340"/>
                <a:gd name="T85" fmla="*/ 449829 h 328"/>
                <a:gd name="T86" fmla="*/ 503471 w 340"/>
                <a:gd name="T87" fmla="*/ 489567 h 328"/>
                <a:gd name="T88" fmla="*/ 452647 w 340"/>
                <a:gd name="T89" fmla="*/ 467314 h 328"/>
                <a:gd name="T90" fmla="*/ 487588 w 340"/>
                <a:gd name="T91" fmla="*/ 422808 h 328"/>
                <a:gd name="T92" fmla="*/ 517765 w 340"/>
                <a:gd name="T93" fmla="*/ 424397 h 328"/>
                <a:gd name="T94" fmla="*/ 517765 w 340"/>
                <a:gd name="T95" fmla="*/ 289290 h 328"/>
                <a:gd name="T96" fmla="*/ 397059 w 340"/>
                <a:gd name="T97" fmla="*/ 311543 h 328"/>
                <a:gd name="T98" fmla="*/ 395471 w 340"/>
                <a:gd name="T99" fmla="*/ 480030 h 328"/>
                <a:gd name="T100" fmla="*/ 395471 w 340"/>
                <a:gd name="T101" fmla="*/ 480030 h 328"/>
                <a:gd name="T102" fmla="*/ 360529 w 340"/>
                <a:gd name="T103" fmla="*/ 516588 h 328"/>
                <a:gd name="T104" fmla="*/ 309706 w 340"/>
                <a:gd name="T105" fmla="*/ 494335 h 328"/>
                <a:gd name="T106" fmla="*/ 344647 w 340"/>
                <a:gd name="T107" fmla="*/ 451419 h 328"/>
                <a:gd name="T108" fmla="*/ 373235 w 340"/>
                <a:gd name="T109" fmla="*/ 451419 h 328"/>
                <a:gd name="T110" fmla="*/ 373235 w 340"/>
                <a:gd name="T111" fmla="*/ 252731 h 328"/>
                <a:gd name="T112" fmla="*/ 540000 w 340"/>
                <a:gd name="T113" fmla="*/ 225709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40" h="328">
                  <a:moveTo>
                    <a:pt x="220" y="272"/>
                  </a:moveTo>
                  <a:cubicBezTo>
                    <a:pt x="220" y="150"/>
                    <a:pt x="220" y="150"/>
                    <a:pt x="220" y="150"/>
                  </a:cubicBezTo>
                  <a:cubicBezTo>
                    <a:pt x="291" y="139"/>
                    <a:pt x="291" y="139"/>
                    <a:pt x="291" y="139"/>
                  </a:cubicBezTo>
                  <a:cubicBezTo>
                    <a:pt x="280" y="78"/>
                    <a:pt x="227" y="32"/>
                    <a:pt x="163" y="32"/>
                  </a:cubicBezTo>
                  <a:cubicBezTo>
                    <a:pt x="91" y="32"/>
                    <a:pt x="32" y="91"/>
                    <a:pt x="32" y="163"/>
                  </a:cubicBezTo>
                  <a:cubicBezTo>
                    <a:pt x="32" y="235"/>
                    <a:pt x="91" y="294"/>
                    <a:pt x="163" y="294"/>
                  </a:cubicBezTo>
                  <a:cubicBezTo>
                    <a:pt x="170" y="294"/>
                    <a:pt x="177" y="293"/>
                    <a:pt x="184" y="292"/>
                  </a:cubicBezTo>
                  <a:cubicBezTo>
                    <a:pt x="189" y="283"/>
                    <a:pt x="198" y="276"/>
                    <a:pt x="210" y="273"/>
                  </a:cubicBezTo>
                  <a:cubicBezTo>
                    <a:pt x="213" y="273"/>
                    <a:pt x="217" y="272"/>
                    <a:pt x="220" y="272"/>
                  </a:cubicBezTo>
                  <a:close/>
                  <a:moveTo>
                    <a:pt x="187" y="43"/>
                  </a:moveTo>
                  <a:cubicBezTo>
                    <a:pt x="173" y="104"/>
                    <a:pt x="173" y="104"/>
                    <a:pt x="173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64" y="36"/>
                    <a:pt x="187" y="43"/>
                    <a:pt x="187" y="43"/>
                  </a:cubicBezTo>
                  <a:close/>
                  <a:moveTo>
                    <a:pt x="163" y="212"/>
                  </a:moveTo>
                  <a:cubicBezTo>
                    <a:pt x="136" y="212"/>
                    <a:pt x="114" y="190"/>
                    <a:pt x="114" y="163"/>
                  </a:cubicBezTo>
                  <a:cubicBezTo>
                    <a:pt x="114" y="136"/>
                    <a:pt x="136" y="114"/>
                    <a:pt x="163" y="114"/>
                  </a:cubicBezTo>
                  <a:cubicBezTo>
                    <a:pt x="190" y="114"/>
                    <a:pt x="212" y="136"/>
                    <a:pt x="212" y="163"/>
                  </a:cubicBezTo>
                  <a:cubicBezTo>
                    <a:pt x="212" y="190"/>
                    <a:pt x="190" y="212"/>
                    <a:pt x="163" y="212"/>
                  </a:cubicBezTo>
                  <a:close/>
                  <a:moveTo>
                    <a:pt x="163" y="126"/>
                  </a:moveTo>
                  <a:cubicBezTo>
                    <a:pt x="143" y="126"/>
                    <a:pt x="126" y="143"/>
                    <a:pt x="126" y="163"/>
                  </a:cubicBezTo>
                  <a:cubicBezTo>
                    <a:pt x="126" y="183"/>
                    <a:pt x="143" y="200"/>
                    <a:pt x="163" y="200"/>
                  </a:cubicBezTo>
                  <a:cubicBezTo>
                    <a:pt x="183" y="200"/>
                    <a:pt x="200" y="183"/>
                    <a:pt x="200" y="163"/>
                  </a:cubicBezTo>
                  <a:cubicBezTo>
                    <a:pt x="200" y="143"/>
                    <a:pt x="183" y="126"/>
                    <a:pt x="163" y="126"/>
                  </a:cubicBezTo>
                  <a:close/>
                  <a:moveTo>
                    <a:pt x="163" y="189"/>
                  </a:moveTo>
                  <a:cubicBezTo>
                    <a:pt x="148" y="189"/>
                    <a:pt x="137" y="178"/>
                    <a:pt x="137" y="163"/>
                  </a:cubicBezTo>
                  <a:cubicBezTo>
                    <a:pt x="137" y="148"/>
                    <a:pt x="148" y="137"/>
                    <a:pt x="163" y="137"/>
                  </a:cubicBezTo>
                  <a:cubicBezTo>
                    <a:pt x="178" y="137"/>
                    <a:pt x="189" y="148"/>
                    <a:pt x="189" y="163"/>
                  </a:cubicBezTo>
                  <a:cubicBezTo>
                    <a:pt x="189" y="178"/>
                    <a:pt x="178" y="189"/>
                    <a:pt x="163" y="189"/>
                  </a:cubicBezTo>
                  <a:close/>
                  <a:moveTo>
                    <a:pt x="180" y="315"/>
                  </a:moveTo>
                  <a:cubicBezTo>
                    <a:pt x="180" y="318"/>
                    <a:pt x="182" y="321"/>
                    <a:pt x="184" y="324"/>
                  </a:cubicBezTo>
                  <a:cubicBezTo>
                    <a:pt x="177" y="325"/>
                    <a:pt x="170" y="326"/>
                    <a:pt x="163" y="326"/>
                  </a:cubicBezTo>
                  <a:cubicBezTo>
                    <a:pt x="73" y="326"/>
                    <a:pt x="0" y="253"/>
                    <a:pt x="0" y="163"/>
                  </a:cubicBezTo>
                  <a:cubicBezTo>
                    <a:pt x="0" y="73"/>
                    <a:pt x="73" y="0"/>
                    <a:pt x="163" y="0"/>
                  </a:cubicBezTo>
                  <a:cubicBezTo>
                    <a:pt x="243" y="0"/>
                    <a:pt x="309" y="58"/>
                    <a:pt x="323" y="134"/>
                  </a:cubicBezTo>
                  <a:cubicBezTo>
                    <a:pt x="307" y="136"/>
                    <a:pt x="307" y="136"/>
                    <a:pt x="307" y="136"/>
                  </a:cubicBezTo>
                  <a:cubicBezTo>
                    <a:pt x="294" y="68"/>
                    <a:pt x="235" y="16"/>
                    <a:pt x="163" y="16"/>
                  </a:cubicBezTo>
                  <a:cubicBezTo>
                    <a:pt x="82" y="16"/>
                    <a:pt x="16" y="82"/>
                    <a:pt x="16" y="163"/>
                  </a:cubicBezTo>
                  <a:cubicBezTo>
                    <a:pt x="16" y="244"/>
                    <a:pt x="82" y="310"/>
                    <a:pt x="163" y="310"/>
                  </a:cubicBezTo>
                  <a:cubicBezTo>
                    <a:pt x="168" y="310"/>
                    <a:pt x="174" y="309"/>
                    <a:pt x="179" y="309"/>
                  </a:cubicBezTo>
                  <a:cubicBezTo>
                    <a:pt x="179" y="311"/>
                    <a:pt x="179" y="313"/>
                    <a:pt x="180" y="315"/>
                  </a:cubicBezTo>
                  <a:close/>
                  <a:moveTo>
                    <a:pt x="340" y="142"/>
                  </a:moveTo>
                  <a:cubicBezTo>
                    <a:pt x="340" y="283"/>
                    <a:pt x="340" y="283"/>
                    <a:pt x="340" y="283"/>
                  </a:cubicBezTo>
                  <a:cubicBezTo>
                    <a:pt x="340" y="295"/>
                    <a:pt x="331" y="304"/>
                    <a:pt x="317" y="308"/>
                  </a:cubicBezTo>
                  <a:cubicBezTo>
                    <a:pt x="302" y="311"/>
                    <a:pt x="288" y="305"/>
                    <a:pt x="285" y="294"/>
                  </a:cubicBezTo>
                  <a:cubicBezTo>
                    <a:pt x="282" y="282"/>
                    <a:pt x="292" y="270"/>
                    <a:pt x="307" y="266"/>
                  </a:cubicBezTo>
                  <a:cubicBezTo>
                    <a:pt x="314" y="265"/>
                    <a:pt x="320" y="265"/>
                    <a:pt x="326" y="267"/>
                  </a:cubicBezTo>
                  <a:cubicBezTo>
                    <a:pt x="326" y="182"/>
                    <a:pt x="326" y="182"/>
                    <a:pt x="326" y="182"/>
                  </a:cubicBezTo>
                  <a:cubicBezTo>
                    <a:pt x="250" y="196"/>
                    <a:pt x="250" y="196"/>
                    <a:pt x="250" y="196"/>
                  </a:cubicBezTo>
                  <a:cubicBezTo>
                    <a:pt x="249" y="302"/>
                    <a:pt x="249" y="302"/>
                    <a:pt x="249" y="302"/>
                  </a:cubicBezTo>
                  <a:cubicBezTo>
                    <a:pt x="249" y="302"/>
                    <a:pt x="249" y="302"/>
                    <a:pt x="249" y="302"/>
                  </a:cubicBezTo>
                  <a:cubicBezTo>
                    <a:pt x="249" y="312"/>
                    <a:pt x="240" y="321"/>
                    <a:pt x="227" y="325"/>
                  </a:cubicBezTo>
                  <a:cubicBezTo>
                    <a:pt x="212" y="328"/>
                    <a:pt x="197" y="321"/>
                    <a:pt x="195" y="311"/>
                  </a:cubicBezTo>
                  <a:cubicBezTo>
                    <a:pt x="192" y="300"/>
                    <a:pt x="202" y="287"/>
                    <a:pt x="217" y="284"/>
                  </a:cubicBezTo>
                  <a:cubicBezTo>
                    <a:pt x="224" y="282"/>
                    <a:pt x="230" y="282"/>
                    <a:pt x="235" y="284"/>
                  </a:cubicBezTo>
                  <a:cubicBezTo>
                    <a:pt x="235" y="159"/>
                    <a:pt x="235" y="159"/>
                    <a:pt x="235" y="159"/>
                  </a:cubicBezTo>
                  <a:lnTo>
                    <a:pt x="340" y="142"/>
                  </a:lnTo>
                  <a:close/>
                </a:path>
              </a:pathLst>
            </a:custGeom>
            <a:noFill/>
            <a:ln>
              <a:solidFill>
                <a:srgbClr val="F2EBDA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66765" y="2179320"/>
            <a:ext cx="914400" cy="914400"/>
            <a:chOff x="9239" y="3432"/>
            <a:chExt cx="1440" cy="1440"/>
          </a:xfrm>
        </p:grpSpPr>
        <p:sp>
          <p:nvSpPr>
            <p:cNvPr id="8" name="椭圆 7"/>
            <p:cNvSpPr/>
            <p:nvPr/>
          </p:nvSpPr>
          <p:spPr>
            <a:xfrm>
              <a:off x="9239" y="3432"/>
              <a:ext cx="1440" cy="1440"/>
            </a:xfrm>
            <a:prstGeom prst="ellipse">
              <a:avLst/>
            </a:prstGeom>
            <a:noFill/>
            <a:ln w="12700" cap="flat" cmpd="sng" algn="ctr">
              <a:solidFill>
                <a:srgbClr val="F2EBDA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28" name="Group 25"/>
            <p:cNvGrpSpPr>
              <a:grpSpLocks noChangeAspect="1"/>
            </p:cNvGrpSpPr>
            <p:nvPr/>
          </p:nvGrpSpPr>
          <p:grpSpPr bwMode="auto">
            <a:xfrm>
              <a:off x="9573" y="3748"/>
              <a:ext cx="725" cy="850"/>
              <a:chOff x="5616" y="864"/>
              <a:chExt cx="1347" cy="1580"/>
            </a:xfrm>
            <a:noFill/>
          </p:grpSpPr>
          <p:sp>
            <p:nvSpPr>
              <p:cNvPr id="29" name="Oval 26"/>
              <p:cNvSpPr>
                <a:spLocks noChangeArrowheads="1"/>
              </p:cNvSpPr>
              <p:nvPr/>
            </p:nvSpPr>
            <p:spPr bwMode="auto">
              <a:xfrm>
                <a:off x="6063" y="864"/>
                <a:ext cx="433" cy="433"/>
              </a:xfrm>
              <a:prstGeom prst="ellipse">
                <a:avLst/>
              </a:pr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charset="-122"/>
                </a:endParaRPr>
              </a:p>
            </p:txBody>
          </p:sp>
          <p:sp>
            <p:nvSpPr>
              <p:cNvPr id="30" name="Freeform 27"/>
              <p:cNvSpPr/>
              <p:nvPr/>
            </p:nvSpPr>
            <p:spPr bwMode="auto">
              <a:xfrm>
                <a:off x="6514" y="2146"/>
                <a:ext cx="449" cy="298"/>
              </a:xfrm>
              <a:custGeom>
                <a:avLst/>
                <a:gdLst>
                  <a:gd name="T0" fmla="*/ 496 w 565"/>
                  <a:gd name="T1" fmla="*/ 0 h 375"/>
                  <a:gd name="T2" fmla="*/ 68 w 565"/>
                  <a:gd name="T3" fmla="*/ 0 h 375"/>
                  <a:gd name="T4" fmla="*/ 0 w 565"/>
                  <a:gd name="T5" fmla="*/ 69 h 375"/>
                  <a:gd name="T6" fmla="*/ 0 w 565"/>
                  <a:gd name="T7" fmla="*/ 306 h 375"/>
                  <a:gd name="T8" fmla="*/ 68 w 565"/>
                  <a:gd name="T9" fmla="*/ 375 h 375"/>
                  <a:gd name="T10" fmla="*/ 496 w 565"/>
                  <a:gd name="T11" fmla="*/ 375 h 375"/>
                  <a:gd name="T12" fmla="*/ 565 w 565"/>
                  <a:gd name="T13" fmla="*/ 306 h 375"/>
                  <a:gd name="T14" fmla="*/ 565 w 565"/>
                  <a:gd name="T15" fmla="*/ 69 h 375"/>
                  <a:gd name="T16" fmla="*/ 496 w 565"/>
                  <a:gd name="T17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5" h="375">
                    <a:moveTo>
                      <a:pt x="496" y="0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30" y="0"/>
                      <a:pt x="0" y="31"/>
                      <a:pt x="0" y="69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344"/>
                      <a:pt x="30" y="375"/>
                      <a:pt x="68" y="375"/>
                    </a:cubicBezTo>
                    <a:cubicBezTo>
                      <a:pt x="496" y="375"/>
                      <a:pt x="496" y="375"/>
                      <a:pt x="496" y="375"/>
                    </a:cubicBezTo>
                    <a:cubicBezTo>
                      <a:pt x="534" y="375"/>
                      <a:pt x="565" y="344"/>
                      <a:pt x="565" y="306"/>
                    </a:cubicBezTo>
                    <a:cubicBezTo>
                      <a:pt x="565" y="69"/>
                      <a:pt x="565" y="69"/>
                      <a:pt x="565" y="69"/>
                    </a:cubicBezTo>
                    <a:cubicBezTo>
                      <a:pt x="565" y="31"/>
                      <a:pt x="534" y="0"/>
                      <a:pt x="496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charset="-122"/>
                </a:endParaRPr>
              </a:p>
            </p:txBody>
          </p:sp>
          <p:sp>
            <p:nvSpPr>
              <p:cNvPr id="31" name="Freeform 28"/>
              <p:cNvSpPr>
                <a:spLocks noEditPoints="1"/>
              </p:cNvSpPr>
              <p:nvPr/>
            </p:nvSpPr>
            <p:spPr bwMode="auto">
              <a:xfrm>
                <a:off x="5616" y="1080"/>
                <a:ext cx="1311" cy="1363"/>
              </a:xfrm>
              <a:custGeom>
                <a:avLst/>
                <a:gdLst>
                  <a:gd name="T0" fmla="*/ 1163 w 1648"/>
                  <a:gd name="T1" fmla="*/ 1265 h 1714"/>
                  <a:gd name="T2" fmla="*/ 1537 w 1648"/>
                  <a:gd name="T3" fmla="*/ 1276 h 1714"/>
                  <a:gd name="T4" fmla="*/ 1604 w 1648"/>
                  <a:gd name="T5" fmla="*/ 921 h 1714"/>
                  <a:gd name="T6" fmla="*/ 1400 w 1648"/>
                  <a:gd name="T7" fmla="*/ 344 h 1714"/>
                  <a:gd name="T8" fmla="*/ 1124 w 1648"/>
                  <a:gd name="T9" fmla="*/ 188 h 1714"/>
                  <a:gd name="T10" fmla="*/ 1123 w 1648"/>
                  <a:gd name="T11" fmla="*/ 188 h 1714"/>
                  <a:gd name="T12" fmla="*/ 1054 w 1648"/>
                  <a:gd name="T13" fmla="*/ 202 h 1714"/>
                  <a:gd name="T14" fmla="*/ 994 w 1648"/>
                  <a:gd name="T15" fmla="*/ 232 h 1714"/>
                  <a:gd name="T16" fmla="*/ 930 w 1648"/>
                  <a:gd name="T17" fmla="*/ 285 h 1714"/>
                  <a:gd name="T18" fmla="*/ 869 w 1648"/>
                  <a:gd name="T19" fmla="*/ 346 h 1714"/>
                  <a:gd name="T20" fmla="*/ 588 w 1648"/>
                  <a:gd name="T21" fmla="*/ 507 h 1714"/>
                  <a:gd name="T22" fmla="*/ 586 w 1648"/>
                  <a:gd name="T23" fmla="*/ 507 h 1714"/>
                  <a:gd name="T24" fmla="*/ 660 w 1648"/>
                  <a:gd name="T25" fmla="*/ 452 h 1714"/>
                  <a:gd name="T26" fmla="*/ 668 w 1648"/>
                  <a:gd name="T27" fmla="*/ 439 h 1714"/>
                  <a:gd name="T28" fmla="*/ 664 w 1648"/>
                  <a:gd name="T29" fmla="*/ 424 h 1714"/>
                  <a:gd name="T30" fmla="*/ 375 w 1648"/>
                  <a:gd name="T31" fmla="*/ 56 h 1714"/>
                  <a:gd name="T32" fmla="*/ 348 w 1648"/>
                  <a:gd name="T33" fmla="*/ 53 h 1714"/>
                  <a:gd name="T34" fmla="*/ 275 w 1648"/>
                  <a:gd name="T35" fmla="*/ 110 h 1714"/>
                  <a:gd name="T36" fmla="*/ 186 w 1648"/>
                  <a:gd name="T37" fmla="*/ 7 h 1714"/>
                  <a:gd name="T38" fmla="*/ 169 w 1648"/>
                  <a:gd name="T39" fmla="*/ 1 h 1714"/>
                  <a:gd name="T40" fmla="*/ 154 w 1648"/>
                  <a:gd name="T41" fmla="*/ 11 h 1714"/>
                  <a:gd name="T42" fmla="*/ 3 w 1648"/>
                  <a:gd name="T43" fmla="*/ 318 h 1714"/>
                  <a:gd name="T44" fmla="*/ 6 w 1648"/>
                  <a:gd name="T45" fmla="*/ 339 h 1714"/>
                  <a:gd name="T46" fmla="*/ 276 w 1648"/>
                  <a:gd name="T47" fmla="*/ 646 h 1714"/>
                  <a:gd name="T48" fmla="*/ 311 w 1648"/>
                  <a:gd name="T49" fmla="*/ 687 h 1714"/>
                  <a:gd name="T50" fmla="*/ 334 w 1648"/>
                  <a:gd name="T51" fmla="*/ 692 h 1714"/>
                  <a:gd name="T52" fmla="*/ 337 w 1648"/>
                  <a:gd name="T53" fmla="*/ 690 h 1714"/>
                  <a:gd name="T54" fmla="*/ 368 w 1648"/>
                  <a:gd name="T55" fmla="*/ 668 h 1714"/>
                  <a:gd name="T56" fmla="*/ 444 w 1648"/>
                  <a:gd name="T57" fmla="*/ 705 h 1714"/>
                  <a:gd name="T58" fmla="*/ 631 w 1648"/>
                  <a:gd name="T59" fmla="*/ 751 h 1714"/>
                  <a:gd name="T60" fmla="*/ 905 w 1648"/>
                  <a:gd name="T61" fmla="*/ 638 h 1714"/>
                  <a:gd name="T62" fmla="*/ 991 w 1648"/>
                  <a:gd name="T63" fmla="*/ 860 h 1714"/>
                  <a:gd name="T64" fmla="*/ 611 w 1648"/>
                  <a:gd name="T65" fmla="*/ 855 h 1714"/>
                  <a:gd name="T66" fmla="*/ 297 w 1648"/>
                  <a:gd name="T67" fmla="*/ 1521 h 1714"/>
                  <a:gd name="T68" fmla="*/ 401 w 1648"/>
                  <a:gd name="T69" fmla="*/ 1708 h 1714"/>
                  <a:gd name="T70" fmla="*/ 443 w 1648"/>
                  <a:gd name="T71" fmla="*/ 1714 h 1714"/>
                  <a:gd name="T72" fmla="*/ 589 w 1648"/>
                  <a:gd name="T73" fmla="*/ 1604 h 1714"/>
                  <a:gd name="T74" fmla="*/ 784 w 1648"/>
                  <a:gd name="T75" fmla="*/ 1111 h 1714"/>
                  <a:gd name="T76" fmla="*/ 882 w 1648"/>
                  <a:gd name="T77" fmla="*/ 1143 h 1714"/>
                  <a:gd name="T78" fmla="*/ 694 w 1648"/>
                  <a:gd name="T79" fmla="*/ 1525 h 1714"/>
                  <a:gd name="T80" fmla="*/ 769 w 1648"/>
                  <a:gd name="T81" fmla="*/ 1704 h 1714"/>
                  <a:gd name="T82" fmla="*/ 821 w 1648"/>
                  <a:gd name="T83" fmla="*/ 1714 h 1714"/>
                  <a:gd name="T84" fmla="*/ 949 w 1648"/>
                  <a:gd name="T85" fmla="*/ 1628 h 1714"/>
                  <a:gd name="T86" fmla="*/ 1136 w 1648"/>
                  <a:gd name="T87" fmla="*/ 1254 h 1714"/>
                  <a:gd name="T88" fmla="*/ 1163 w 1648"/>
                  <a:gd name="T89" fmla="*/ 1265 h 1714"/>
                  <a:gd name="T90" fmla="*/ 176 w 1648"/>
                  <a:gd name="T91" fmla="*/ 54 h 1714"/>
                  <a:gd name="T92" fmla="*/ 245 w 1648"/>
                  <a:gd name="T93" fmla="*/ 134 h 1714"/>
                  <a:gd name="T94" fmla="*/ 70 w 1648"/>
                  <a:gd name="T95" fmla="*/ 269 h 1714"/>
                  <a:gd name="T96" fmla="*/ 176 w 1648"/>
                  <a:gd name="T97" fmla="*/ 54 h 1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48" h="1714">
                    <a:moveTo>
                      <a:pt x="1163" y="1265"/>
                    </a:moveTo>
                    <a:cubicBezTo>
                      <a:pt x="1315" y="1328"/>
                      <a:pt x="1440" y="1358"/>
                      <a:pt x="1537" y="1276"/>
                    </a:cubicBezTo>
                    <a:cubicBezTo>
                      <a:pt x="1639" y="1186"/>
                      <a:pt x="1648" y="1050"/>
                      <a:pt x="1604" y="921"/>
                    </a:cubicBezTo>
                    <a:cubicBezTo>
                      <a:pt x="1400" y="344"/>
                      <a:pt x="1400" y="344"/>
                      <a:pt x="1400" y="344"/>
                    </a:cubicBezTo>
                    <a:cubicBezTo>
                      <a:pt x="1361" y="225"/>
                      <a:pt x="1230" y="180"/>
                      <a:pt x="1124" y="188"/>
                    </a:cubicBezTo>
                    <a:cubicBezTo>
                      <a:pt x="1123" y="188"/>
                      <a:pt x="1123" y="188"/>
                      <a:pt x="1123" y="188"/>
                    </a:cubicBezTo>
                    <a:cubicBezTo>
                      <a:pt x="1123" y="188"/>
                      <a:pt x="1086" y="193"/>
                      <a:pt x="1054" y="202"/>
                    </a:cubicBezTo>
                    <a:cubicBezTo>
                      <a:pt x="1021" y="212"/>
                      <a:pt x="994" y="232"/>
                      <a:pt x="994" y="232"/>
                    </a:cubicBezTo>
                    <a:cubicBezTo>
                      <a:pt x="971" y="246"/>
                      <a:pt x="950" y="264"/>
                      <a:pt x="930" y="285"/>
                    </a:cubicBezTo>
                    <a:cubicBezTo>
                      <a:pt x="909" y="305"/>
                      <a:pt x="888" y="326"/>
                      <a:pt x="869" y="346"/>
                    </a:cubicBezTo>
                    <a:cubicBezTo>
                      <a:pt x="745" y="469"/>
                      <a:pt x="682" y="532"/>
                      <a:pt x="588" y="507"/>
                    </a:cubicBezTo>
                    <a:cubicBezTo>
                      <a:pt x="588" y="507"/>
                      <a:pt x="587" y="507"/>
                      <a:pt x="586" y="507"/>
                    </a:cubicBezTo>
                    <a:cubicBezTo>
                      <a:pt x="660" y="452"/>
                      <a:pt x="660" y="452"/>
                      <a:pt x="660" y="452"/>
                    </a:cubicBezTo>
                    <a:cubicBezTo>
                      <a:pt x="665" y="448"/>
                      <a:pt x="667" y="444"/>
                      <a:pt x="668" y="439"/>
                    </a:cubicBezTo>
                    <a:cubicBezTo>
                      <a:pt x="669" y="434"/>
                      <a:pt x="667" y="428"/>
                      <a:pt x="664" y="424"/>
                    </a:cubicBezTo>
                    <a:cubicBezTo>
                      <a:pt x="375" y="56"/>
                      <a:pt x="375" y="56"/>
                      <a:pt x="375" y="56"/>
                    </a:cubicBezTo>
                    <a:cubicBezTo>
                      <a:pt x="369" y="48"/>
                      <a:pt x="357" y="46"/>
                      <a:pt x="348" y="53"/>
                    </a:cubicBezTo>
                    <a:cubicBezTo>
                      <a:pt x="275" y="110"/>
                      <a:pt x="275" y="110"/>
                      <a:pt x="275" y="110"/>
                    </a:cubicBezTo>
                    <a:cubicBezTo>
                      <a:pt x="186" y="7"/>
                      <a:pt x="186" y="7"/>
                      <a:pt x="186" y="7"/>
                    </a:cubicBezTo>
                    <a:cubicBezTo>
                      <a:pt x="182" y="2"/>
                      <a:pt x="176" y="0"/>
                      <a:pt x="169" y="1"/>
                    </a:cubicBezTo>
                    <a:cubicBezTo>
                      <a:pt x="163" y="1"/>
                      <a:pt x="157" y="5"/>
                      <a:pt x="154" y="11"/>
                    </a:cubicBezTo>
                    <a:cubicBezTo>
                      <a:pt x="3" y="318"/>
                      <a:pt x="3" y="318"/>
                      <a:pt x="3" y="318"/>
                    </a:cubicBezTo>
                    <a:cubicBezTo>
                      <a:pt x="0" y="325"/>
                      <a:pt x="1" y="333"/>
                      <a:pt x="6" y="339"/>
                    </a:cubicBezTo>
                    <a:cubicBezTo>
                      <a:pt x="276" y="646"/>
                      <a:pt x="276" y="646"/>
                      <a:pt x="276" y="646"/>
                    </a:cubicBezTo>
                    <a:cubicBezTo>
                      <a:pt x="311" y="687"/>
                      <a:pt x="311" y="687"/>
                      <a:pt x="311" y="687"/>
                    </a:cubicBezTo>
                    <a:cubicBezTo>
                      <a:pt x="317" y="694"/>
                      <a:pt x="326" y="696"/>
                      <a:pt x="334" y="692"/>
                    </a:cubicBezTo>
                    <a:cubicBezTo>
                      <a:pt x="335" y="692"/>
                      <a:pt x="336" y="691"/>
                      <a:pt x="337" y="690"/>
                    </a:cubicBezTo>
                    <a:cubicBezTo>
                      <a:pt x="368" y="668"/>
                      <a:pt x="368" y="668"/>
                      <a:pt x="368" y="668"/>
                    </a:cubicBezTo>
                    <a:cubicBezTo>
                      <a:pt x="396" y="684"/>
                      <a:pt x="421" y="696"/>
                      <a:pt x="444" y="705"/>
                    </a:cubicBezTo>
                    <a:cubicBezTo>
                      <a:pt x="512" y="738"/>
                      <a:pt x="574" y="751"/>
                      <a:pt x="631" y="751"/>
                    </a:cubicBezTo>
                    <a:cubicBezTo>
                      <a:pt x="737" y="751"/>
                      <a:pt x="826" y="703"/>
                      <a:pt x="905" y="638"/>
                    </a:cubicBezTo>
                    <a:cubicBezTo>
                      <a:pt x="991" y="860"/>
                      <a:pt x="991" y="860"/>
                      <a:pt x="991" y="860"/>
                    </a:cubicBezTo>
                    <a:cubicBezTo>
                      <a:pt x="844" y="803"/>
                      <a:pt x="710" y="776"/>
                      <a:pt x="611" y="855"/>
                    </a:cubicBezTo>
                    <a:cubicBezTo>
                      <a:pt x="465" y="971"/>
                      <a:pt x="343" y="1360"/>
                      <a:pt x="297" y="1521"/>
                    </a:cubicBezTo>
                    <a:cubicBezTo>
                      <a:pt x="274" y="1602"/>
                      <a:pt x="321" y="1685"/>
                      <a:pt x="401" y="1708"/>
                    </a:cubicBezTo>
                    <a:cubicBezTo>
                      <a:pt x="415" y="1712"/>
                      <a:pt x="429" y="1714"/>
                      <a:pt x="443" y="1714"/>
                    </a:cubicBezTo>
                    <a:cubicBezTo>
                      <a:pt x="509" y="1714"/>
                      <a:pt x="570" y="1671"/>
                      <a:pt x="589" y="1604"/>
                    </a:cubicBezTo>
                    <a:cubicBezTo>
                      <a:pt x="647" y="1397"/>
                      <a:pt x="733" y="1182"/>
                      <a:pt x="784" y="1111"/>
                    </a:cubicBezTo>
                    <a:cubicBezTo>
                      <a:pt x="808" y="1116"/>
                      <a:pt x="844" y="1128"/>
                      <a:pt x="882" y="1143"/>
                    </a:cubicBezTo>
                    <a:cubicBezTo>
                      <a:pt x="809" y="1246"/>
                      <a:pt x="771" y="1336"/>
                      <a:pt x="694" y="1525"/>
                    </a:cubicBezTo>
                    <a:cubicBezTo>
                      <a:pt x="665" y="1595"/>
                      <a:pt x="699" y="1675"/>
                      <a:pt x="769" y="1704"/>
                    </a:cubicBezTo>
                    <a:cubicBezTo>
                      <a:pt x="786" y="1711"/>
                      <a:pt x="804" y="1714"/>
                      <a:pt x="821" y="1714"/>
                    </a:cubicBezTo>
                    <a:cubicBezTo>
                      <a:pt x="875" y="1714"/>
                      <a:pt x="927" y="1682"/>
                      <a:pt x="949" y="1628"/>
                    </a:cubicBezTo>
                    <a:cubicBezTo>
                      <a:pt x="1027" y="1436"/>
                      <a:pt x="1052" y="1368"/>
                      <a:pt x="1136" y="1254"/>
                    </a:cubicBezTo>
                    <a:lnTo>
                      <a:pt x="1163" y="1265"/>
                    </a:lnTo>
                    <a:close/>
                    <a:moveTo>
                      <a:pt x="176" y="54"/>
                    </a:moveTo>
                    <a:cubicBezTo>
                      <a:pt x="245" y="134"/>
                      <a:pt x="245" y="134"/>
                      <a:pt x="245" y="134"/>
                    </a:cubicBezTo>
                    <a:cubicBezTo>
                      <a:pt x="70" y="269"/>
                      <a:pt x="70" y="269"/>
                      <a:pt x="70" y="269"/>
                    </a:cubicBezTo>
                    <a:lnTo>
                      <a:pt x="176" y="54"/>
                    </a:ln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343265" y="3992245"/>
            <a:ext cx="914400" cy="914400"/>
            <a:chOff x="13139" y="6287"/>
            <a:chExt cx="1440" cy="1440"/>
          </a:xfrm>
        </p:grpSpPr>
        <p:sp>
          <p:nvSpPr>
            <p:cNvPr id="9" name="椭圆 8"/>
            <p:cNvSpPr/>
            <p:nvPr/>
          </p:nvSpPr>
          <p:spPr>
            <a:xfrm>
              <a:off x="13139" y="6287"/>
              <a:ext cx="1440" cy="1440"/>
            </a:xfrm>
            <a:prstGeom prst="ellipse">
              <a:avLst/>
            </a:prstGeom>
            <a:noFill/>
            <a:ln w="12700" cap="flat" cmpd="sng" algn="ctr">
              <a:solidFill>
                <a:srgbClr val="F2EBDA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32" name="Group 31"/>
            <p:cNvGrpSpPr>
              <a:grpSpLocks noChangeAspect="1"/>
            </p:cNvGrpSpPr>
            <p:nvPr/>
          </p:nvGrpSpPr>
          <p:grpSpPr bwMode="auto">
            <a:xfrm>
              <a:off x="13433" y="6760"/>
              <a:ext cx="850" cy="472"/>
              <a:chOff x="1333" y="2887"/>
              <a:chExt cx="2011" cy="1117"/>
            </a:xfrm>
            <a:noFill/>
          </p:grpSpPr>
          <p:sp>
            <p:nvSpPr>
              <p:cNvPr id="33" name="Oval 32"/>
              <p:cNvSpPr>
                <a:spLocks noChangeArrowheads="1"/>
              </p:cNvSpPr>
              <p:nvPr/>
            </p:nvSpPr>
            <p:spPr bwMode="auto">
              <a:xfrm>
                <a:off x="2569" y="2947"/>
                <a:ext cx="654" cy="654"/>
              </a:xfrm>
              <a:prstGeom prst="ellipse">
                <a:avLst/>
              </a:pr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charset="-122"/>
                </a:endParaRPr>
              </a:p>
            </p:txBody>
          </p:sp>
          <p:sp>
            <p:nvSpPr>
              <p:cNvPr id="34" name="Freeform 33"/>
              <p:cNvSpPr/>
              <p:nvPr/>
            </p:nvSpPr>
            <p:spPr bwMode="auto">
              <a:xfrm>
                <a:off x="1520" y="2887"/>
                <a:ext cx="1180" cy="837"/>
              </a:xfrm>
              <a:custGeom>
                <a:avLst/>
                <a:gdLst>
                  <a:gd name="T0" fmla="*/ 664 w 1168"/>
                  <a:gd name="T1" fmla="*/ 443 h 827"/>
                  <a:gd name="T2" fmla="*/ 259 w 1168"/>
                  <a:gd name="T3" fmla="*/ 733 h 827"/>
                  <a:gd name="T4" fmla="*/ 318 w 1168"/>
                  <a:gd name="T5" fmla="*/ 727 h 827"/>
                  <a:gd name="T6" fmla="*/ 504 w 1168"/>
                  <a:gd name="T7" fmla="*/ 799 h 827"/>
                  <a:gd name="T8" fmla="*/ 566 w 1168"/>
                  <a:gd name="T9" fmla="*/ 827 h 827"/>
                  <a:gd name="T10" fmla="*/ 628 w 1168"/>
                  <a:gd name="T11" fmla="*/ 799 h 827"/>
                  <a:gd name="T12" fmla="*/ 815 w 1168"/>
                  <a:gd name="T13" fmla="*/ 727 h 827"/>
                  <a:gd name="T14" fmla="*/ 1002 w 1168"/>
                  <a:gd name="T15" fmla="*/ 799 h 827"/>
                  <a:gd name="T16" fmla="*/ 1064 w 1168"/>
                  <a:gd name="T17" fmla="*/ 827 h 827"/>
                  <a:gd name="T18" fmla="*/ 1126 w 1168"/>
                  <a:gd name="T19" fmla="*/ 799 h 827"/>
                  <a:gd name="T20" fmla="*/ 1168 w 1168"/>
                  <a:gd name="T21" fmla="*/ 767 h 827"/>
                  <a:gd name="T22" fmla="*/ 885 w 1168"/>
                  <a:gd name="T23" fmla="*/ 289 h 827"/>
                  <a:gd name="T24" fmla="*/ 498 w 1168"/>
                  <a:gd name="T25" fmla="*/ 0 h 827"/>
                  <a:gd name="T26" fmla="*/ 56 w 1168"/>
                  <a:gd name="T27" fmla="*/ 125 h 827"/>
                  <a:gd name="T28" fmla="*/ 0 w 1168"/>
                  <a:gd name="T29" fmla="*/ 380 h 827"/>
                  <a:gd name="T30" fmla="*/ 460 w 1168"/>
                  <a:gd name="T31" fmla="*/ 290 h 827"/>
                  <a:gd name="T32" fmla="*/ 664 w 1168"/>
                  <a:gd name="T33" fmla="*/ 443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8" h="827">
                    <a:moveTo>
                      <a:pt x="664" y="443"/>
                    </a:moveTo>
                    <a:cubicBezTo>
                      <a:pt x="259" y="733"/>
                      <a:pt x="259" y="733"/>
                      <a:pt x="259" y="733"/>
                    </a:cubicBezTo>
                    <a:cubicBezTo>
                      <a:pt x="277" y="729"/>
                      <a:pt x="296" y="727"/>
                      <a:pt x="318" y="727"/>
                    </a:cubicBezTo>
                    <a:cubicBezTo>
                      <a:pt x="415" y="727"/>
                      <a:pt x="469" y="770"/>
                      <a:pt x="504" y="799"/>
                    </a:cubicBezTo>
                    <a:cubicBezTo>
                      <a:pt x="530" y="820"/>
                      <a:pt x="539" y="827"/>
                      <a:pt x="566" y="827"/>
                    </a:cubicBezTo>
                    <a:cubicBezTo>
                      <a:pt x="594" y="827"/>
                      <a:pt x="602" y="820"/>
                      <a:pt x="628" y="799"/>
                    </a:cubicBezTo>
                    <a:cubicBezTo>
                      <a:pt x="664" y="770"/>
                      <a:pt x="718" y="727"/>
                      <a:pt x="815" y="727"/>
                    </a:cubicBezTo>
                    <a:cubicBezTo>
                      <a:pt x="912" y="727"/>
                      <a:pt x="966" y="770"/>
                      <a:pt x="1002" y="799"/>
                    </a:cubicBezTo>
                    <a:cubicBezTo>
                      <a:pt x="1028" y="820"/>
                      <a:pt x="1036" y="827"/>
                      <a:pt x="1064" y="827"/>
                    </a:cubicBezTo>
                    <a:cubicBezTo>
                      <a:pt x="1091" y="827"/>
                      <a:pt x="1100" y="820"/>
                      <a:pt x="1126" y="799"/>
                    </a:cubicBezTo>
                    <a:cubicBezTo>
                      <a:pt x="1138" y="789"/>
                      <a:pt x="1152" y="778"/>
                      <a:pt x="1168" y="767"/>
                    </a:cubicBezTo>
                    <a:cubicBezTo>
                      <a:pt x="885" y="289"/>
                      <a:pt x="885" y="289"/>
                      <a:pt x="885" y="289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460" y="290"/>
                      <a:pt x="460" y="290"/>
                      <a:pt x="460" y="290"/>
                    </a:cubicBezTo>
                    <a:lnTo>
                      <a:pt x="664" y="443"/>
                    </a:ln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charset="-122"/>
                </a:endParaRPr>
              </a:p>
            </p:txBody>
          </p:sp>
          <p:sp>
            <p:nvSpPr>
              <p:cNvPr id="35" name="Freeform 34"/>
              <p:cNvSpPr/>
              <p:nvPr/>
            </p:nvSpPr>
            <p:spPr bwMode="auto">
              <a:xfrm>
                <a:off x="1333" y="3703"/>
                <a:ext cx="2011" cy="301"/>
              </a:xfrm>
              <a:custGeom>
                <a:avLst/>
                <a:gdLst>
                  <a:gd name="T0" fmla="*/ 1803 w 1990"/>
                  <a:gd name="T1" fmla="*/ 71 h 298"/>
                  <a:gd name="T2" fmla="*/ 1741 w 1990"/>
                  <a:gd name="T3" fmla="*/ 99 h 298"/>
                  <a:gd name="T4" fmla="*/ 1679 w 1990"/>
                  <a:gd name="T5" fmla="*/ 71 h 298"/>
                  <a:gd name="T6" fmla="*/ 1492 w 1990"/>
                  <a:gd name="T7" fmla="*/ 0 h 298"/>
                  <a:gd name="T8" fmla="*/ 1306 w 1990"/>
                  <a:gd name="T9" fmla="*/ 71 h 298"/>
                  <a:gd name="T10" fmla="*/ 1244 w 1990"/>
                  <a:gd name="T11" fmla="*/ 99 h 298"/>
                  <a:gd name="T12" fmla="*/ 1182 w 1990"/>
                  <a:gd name="T13" fmla="*/ 71 h 298"/>
                  <a:gd name="T14" fmla="*/ 995 w 1990"/>
                  <a:gd name="T15" fmla="*/ 0 h 298"/>
                  <a:gd name="T16" fmla="*/ 808 w 1990"/>
                  <a:gd name="T17" fmla="*/ 71 h 298"/>
                  <a:gd name="T18" fmla="*/ 746 w 1990"/>
                  <a:gd name="T19" fmla="*/ 99 h 298"/>
                  <a:gd name="T20" fmla="*/ 684 w 1990"/>
                  <a:gd name="T21" fmla="*/ 71 h 298"/>
                  <a:gd name="T22" fmla="*/ 498 w 1990"/>
                  <a:gd name="T23" fmla="*/ 0 h 298"/>
                  <a:gd name="T24" fmla="*/ 311 w 1990"/>
                  <a:gd name="T25" fmla="*/ 71 h 298"/>
                  <a:gd name="T26" fmla="*/ 249 w 1990"/>
                  <a:gd name="T27" fmla="*/ 99 h 298"/>
                  <a:gd name="T28" fmla="*/ 187 w 1990"/>
                  <a:gd name="T29" fmla="*/ 71 h 298"/>
                  <a:gd name="T30" fmla="*/ 0 w 1990"/>
                  <a:gd name="T31" fmla="*/ 0 h 298"/>
                  <a:gd name="T32" fmla="*/ 0 w 1990"/>
                  <a:gd name="T33" fmla="*/ 199 h 298"/>
                  <a:gd name="T34" fmla="*/ 62 w 1990"/>
                  <a:gd name="T35" fmla="*/ 227 h 298"/>
                  <a:gd name="T36" fmla="*/ 249 w 1990"/>
                  <a:gd name="T37" fmla="*/ 298 h 298"/>
                  <a:gd name="T38" fmla="*/ 436 w 1990"/>
                  <a:gd name="T39" fmla="*/ 227 h 298"/>
                  <a:gd name="T40" fmla="*/ 498 w 1990"/>
                  <a:gd name="T41" fmla="*/ 199 h 298"/>
                  <a:gd name="T42" fmla="*/ 560 w 1990"/>
                  <a:gd name="T43" fmla="*/ 227 h 298"/>
                  <a:gd name="T44" fmla="*/ 746 w 1990"/>
                  <a:gd name="T45" fmla="*/ 298 h 298"/>
                  <a:gd name="T46" fmla="*/ 933 w 1990"/>
                  <a:gd name="T47" fmla="*/ 227 h 298"/>
                  <a:gd name="T48" fmla="*/ 995 w 1990"/>
                  <a:gd name="T49" fmla="*/ 199 h 298"/>
                  <a:gd name="T50" fmla="*/ 1057 w 1990"/>
                  <a:gd name="T51" fmla="*/ 227 h 298"/>
                  <a:gd name="T52" fmla="*/ 1244 w 1990"/>
                  <a:gd name="T53" fmla="*/ 298 h 298"/>
                  <a:gd name="T54" fmla="*/ 1430 w 1990"/>
                  <a:gd name="T55" fmla="*/ 227 h 298"/>
                  <a:gd name="T56" fmla="*/ 1492 w 1990"/>
                  <a:gd name="T57" fmla="*/ 199 h 298"/>
                  <a:gd name="T58" fmla="*/ 1554 w 1990"/>
                  <a:gd name="T59" fmla="*/ 227 h 298"/>
                  <a:gd name="T60" fmla="*/ 1741 w 1990"/>
                  <a:gd name="T61" fmla="*/ 298 h 298"/>
                  <a:gd name="T62" fmla="*/ 1928 w 1990"/>
                  <a:gd name="T63" fmla="*/ 227 h 298"/>
                  <a:gd name="T64" fmla="*/ 1990 w 1990"/>
                  <a:gd name="T65" fmla="*/ 199 h 298"/>
                  <a:gd name="T66" fmla="*/ 1990 w 1990"/>
                  <a:gd name="T67" fmla="*/ 0 h 298"/>
                  <a:gd name="T68" fmla="*/ 1803 w 1990"/>
                  <a:gd name="T69" fmla="*/ 71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90" h="298">
                    <a:moveTo>
                      <a:pt x="1803" y="71"/>
                    </a:moveTo>
                    <a:cubicBezTo>
                      <a:pt x="1777" y="92"/>
                      <a:pt x="1768" y="99"/>
                      <a:pt x="1741" y="99"/>
                    </a:cubicBezTo>
                    <a:cubicBezTo>
                      <a:pt x="1714" y="99"/>
                      <a:pt x="1705" y="92"/>
                      <a:pt x="1679" y="71"/>
                    </a:cubicBezTo>
                    <a:cubicBezTo>
                      <a:pt x="1643" y="43"/>
                      <a:pt x="1589" y="0"/>
                      <a:pt x="1492" y="0"/>
                    </a:cubicBezTo>
                    <a:cubicBezTo>
                      <a:pt x="1395" y="0"/>
                      <a:pt x="1341" y="43"/>
                      <a:pt x="1306" y="71"/>
                    </a:cubicBezTo>
                    <a:cubicBezTo>
                      <a:pt x="1280" y="92"/>
                      <a:pt x="1271" y="99"/>
                      <a:pt x="1244" y="99"/>
                    </a:cubicBezTo>
                    <a:cubicBezTo>
                      <a:pt x="1216" y="99"/>
                      <a:pt x="1208" y="92"/>
                      <a:pt x="1182" y="71"/>
                    </a:cubicBezTo>
                    <a:cubicBezTo>
                      <a:pt x="1146" y="43"/>
                      <a:pt x="1092" y="0"/>
                      <a:pt x="995" y="0"/>
                    </a:cubicBezTo>
                    <a:cubicBezTo>
                      <a:pt x="898" y="0"/>
                      <a:pt x="844" y="43"/>
                      <a:pt x="808" y="71"/>
                    </a:cubicBezTo>
                    <a:cubicBezTo>
                      <a:pt x="782" y="92"/>
                      <a:pt x="774" y="99"/>
                      <a:pt x="746" y="99"/>
                    </a:cubicBezTo>
                    <a:cubicBezTo>
                      <a:pt x="719" y="99"/>
                      <a:pt x="710" y="92"/>
                      <a:pt x="684" y="71"/>
                    </a:cubicBezTo>
                    <a:cubicBezTo>
                      <a:pt x="649" y="43"/>
                      <a:pt x="595" y="0"/>
                      <a:pt x="498" y="0"/>
                    </a:cubicBezTo>
                    <a:cubicBezTo>
                      <a:pt x="401" y="0"/>
                      <a:pt x="347" y="43"/>
                      <a:pt x="311" y="71"/>
                    </a:cubicBezTo>
                    <a:cubicBezTo>
                      <a:pt x="285" y="92"/>
                      <a:pt x="276" y="99"/>
                      <a:pt x="249" y="99"/>
                    </a:cubicBezTo>
                    <a:cubicBezTo>
                      <a:pt x="222" y="99"/>
                      <a:pt x="213" y="92"/>
                      <a:pt x="187" y="71"/>
                    </a:cubicBezTo>
                    <a:cubicBezTo>
                      <a:pt x="151" y="43"/>
                      <a:pt x="97" y="0"/>
                      <a:pt x="0" y="0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28" y="199"/>
                      <a:pt x="36" y="206"/>
                      <a:pt x="62" y="227"/>
                    </a:cubicBezTo>
                    <a:cubicBezTo>
                      <a:pt x="98" y="255"/>
                      <a:pt x="152" y="298"/>
                      <a:pt x="249" y="298"/>
                    </a:cubicBezTo>
                    <a:cubicBezTo>
                      <a:pt x="346" y="298"/>
                      <a:pt x="400" y="255"/>
                      <a:pt x="436" y="227"/>
                    </a:cubicBezTo>
                    <a:cubicBezTo>
                      <a:pt x="462" y="206"/>
                      <a:pt x="470" y="199"/>
                      <a:pt x="498" y="199"/>
                    </a:cubicBezTo>
                    <a:cubicBezTo>
                      <a:pt x="525" y="199"/>
                      <a:pt x="534" y="206"/>
                      <a:pt x="560" y="227"/>
                    </a:cubicBezTo>
                    <a:cubicBezTo>
                      <a:pt x="595" y="255"/>
                      <a:pt x="649" y="298"/>
                      <a:pt x="746" y="298"/>
                    </a:cubicBezTo>
                    <a:cubicBezTo>
                      <a:pt x="843" y="298"/>
                      <a:pt x="897" y="255"/>
                      <a:pt x="933" y="227"/>
                    </a:cubicBezTo>
                    <a:cubicBezTo>
                      <a:pt x="959" y="206"/>
                      <a:pt x="968" y="199"/>
                      <a:pt x="995" y="199"/>
                    </a:cubicBezTo>
                    <a:cubicBezTo>
                      <a:pt x="1022" y="199"/>
                      <a:pt x="1031" y="206"/>
                      <a:pt x="1057" y="227"/>
                    </a:cubicBezTo>
                    <a:cubicBezTo>
                      <a:pt x="1093" y="255"/>
                      <a:pt x="1147" y="298"/>
                      <a:pt x="1244" y="298"/>
                    </a:cubicBezTo>
                    <a:cubicBezTo>
                      <a:pt x="1341" y="298"/>
                      <a:pt x="1395" y="255"/>
                      <a:pt x="1430" y="227"/>
                    </a:cubicBezTo>
                    <a:cubicBezTo>
                      <a:pt x="1456" y="206"/>
                      <a:pt x="1465" y="199"/>
                      <a:pt x="1492" y="199"/>
                    </a:cubicBezTo>
                    <a:cubicBezTo>
                      <a:pt x="1520" y="199"/>
                      <a:pt x="1528" y="206"/>
                      <a:pt x="1554" y="227"/>
                    </a:cubicBezTo>
                    <a:cubicBezTo>
                      <a:pt x="1590" y="255"/>
                      <a:pt x="1644" y="298"/>
                      <a:pt x="1741" y="298"/>
                    </a:cubicBezTo>
                    <a:cubicBezTo>
                      <a:pt x="1838" y="298"/>
                      <a:pt x="1892" y="255"/>
                      <a:pt x="1928" y="227"/>
                    </a:cubicBezTo>
                    <a:cubicBezTo>
                      <a:pt x="1954" y="206"/>
                      <a:pt x="1962" y="199"/>
                      <a:pt x="1990" y="199"/>
                    </a:cubicBezTo>
                    <a:cubicBezTo>
                      <a:pt x="1990" y="0"/>
                      <a:pt x="1990" y="0"/>
                      <a:pt x="1990" y="0"/>
                    </a:cubicBezTo>
                    <a:cubicBezTo>
                      <a:pt x="1893" y="0"/>
                      <a:pt x="1839" y="43"/>
                      <a:pt x="1803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F2EBDA"/>
                </a:solidFill>
                <a:rou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grpSp>
        <p:nvGrpSpPr>
          <p:cNvPr id="8" name="组合 7"/>
          <p:cNvGrpSpPr/>
          <p:nvPr/>
        </p:nvGrpSpPr>
        <p:grpSpPr>
          <a:xfrm flipH="1">
            <a:off x="5500397" y="3348965"/>
            <a:ext cx="1082679" cy="1013450"/>
            <a:chOff x="3127992" y="3312226"/>
            <a:chExt cx="1082679" cy="101345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F2EBD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F2EBD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F2EBD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8080481" y="3346239"/>
            <a:ext cx="1082679" cy="1013450"/>
            <a:chOff x="3127992" y="3312226"/>
            <a:chExt cx="1082679" cy="101345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F2EBD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F2EBD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F2EBD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2931795" y="3351530"/>
            <a:ext cx="1082675" cy="1013460"/>
            <a:chOff x="4617" y="5278"/>
            <a:chExt cx="1705" cy="1596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4617" y="5278"/>
              <a:ext cx="850" cy="0"/>
            </a:xfrm>
            <a:prstGeom prst="line">
              <a:avLst/>
            </a:prstGeom>
            <a:ln w="12700">
              <a:solidFill>
                <a:srgbClr val="F2EBD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5472" y="6874"/>
              <a:ext cx="850" cy="0"/>
            </a:xfrm>
            <a:prstGeom prst="line">
              <a:avLst/>
            </a:prstGeom>
            <a:ln w="12700">
              <a:solidFill>
                <a:srgbClr val="F2EBD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4674" y="6072"/>
              <a:ext cx="1587" cy="0"/>
            </a:xfrm>
            <a:prstGeom prst="line">
              <a:avLst/>
            </a:prstGeom>
            <a:ln w="12700">
              <a:solidFill>
                <a:srgbClr val="F2EBD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1118235" y="3038475"/>
            <a:ext cx="2043430" cy="621030"/>
            <a:chOff x="1761" y="4785"/>
            <a:chExt cx="3218" cy="978"/>
          </a:xfrm>
        </p:grpSpPr>
        <p:sp>
          <p:nvSpPr>
            <p:cNvPr id="18" name="圆角矩形 14"/>
            <p:cNvSpPr/>
            <p:nvPr/>
          </p:nvSpPr>
          <p:spPr>
            <a:xfrm>
              <a:off x="1761" y="4785"/>
              <a:ext cx="3218" cy="978"/>
            </a:xfrm>
            <a:prstGeom prst="roundRect">
              <a:avLst>
                <a:gd name="adj" fmla="val 9533"/>
              </a:avLst>
            </a:prstGeom>
            <a:noFill/>
            <a:ln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583A8"/>
                </a:solidFill>
              </a:endParaRPr>
            </a:p>
          </p:txBody>
        </p:sp>
        <p:sp>
          <p:nvSpPr>
            <p:cNvPr id="23" name="文本框 39"/>
            <p:cNvSpPr txBox="1"/>
            <p:nvPr/>
          </p:nvSpPr>
          <p:spPr>
            <a:xfrm>
              <a:off x="2831" y="4785"/>
              <a:ext cx="1078" cy="91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cs typeface="Kartika" panose="02020503030404060203" pitchFamily="18" charset="0"/>
                </a:rPr>
                <a:t>01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10940" y="4053205"/>
            <a:ext cx="2043430" cy="621030"/>
            <a:chOff x="5844" y="6383"/>
            <a:chExt cx="3218" cy="978"/>
          </a:xfrm>
        </p:grpSpPr>
        <p:sp>
          <p:nvSpPr>
            <p:cNvPr id="19" name="圆角矩形 15"/>
            <p:cNvSpPr/>
            <p:nvPr/>
          </p:nvSpPr>
          <p:spPr>
            <a:xfrm>
              <a:off x="5844" y="6383"/>
              <a:ext cx="3218" cy="978"/>
            </a:xfrm>
            <a:prstGeom prst="roundRect">
              <a:avLst>
                <a:gd name="adj" fmla="val 9533"/>
              </a:avLst>
            </a:prstGeom>
            <a:noFill/>
            <a:ln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583A8"/>
                </a:solidFill>
              </a:endParaRPr>
            </a:p>
          </p:txBody>
        </p:sp>
        <p:sp>
          <p:nvSpPr>
            <p:cNvPr id="24" name="文本框 40"/>
            <p:cNvSpPr txBox="1"/>
            <p:nvPr/>
          </p:nvSpPr>
          <p:spPr>
            <a:xfrm>
              <a:off x="6914" y="6410"/>
              <a:ext cx="1078" cy="91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cs typeface="Kartika" panose="02020503030404060203" pitchFamily="18" charset="0"/>
                </a:rPr>
                <a:t>02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03645" y="3038475"/>
            <a:ext cx="2043430" cy="621030"/>
            <a:chOff x="9927" y="4785"/>
            <a:chExt cx="3218" cy="978"/>
          </a:xfrm>
        </p:grpSpPr>
        <p:sp>
          <p:nvSpPr>
            <p:cNvPr id="20" name="圆角矩形 16"/>
            <p:cNvSpPr/>
            <p:nvPr/>
          </p:nvSpPr>
          <p:spPr>
            <a:xfrm>
              <a:off x="9927" y="4785"/>
              <a:ext cx="3218" cy="978"/>
            </a:xfrm>
            <a:prstGeom prst="roundRect">
              <a:avLst>
                <a:gd name="adj" fmla="val 9533"/>
              </a:avLst>
            </a:prstGeom>
            <a:noFill/>
            <a:ln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583A8"/>
                </a:solidFill>
              </a:endParaRPr>
            </a:p>
          </p:txBody>
        </p:sp>
        <p:sp>
          <p:nvSpPr>
            <p:cNvPr id="25" name="文本框 41"/>
            <p:cNvSpPr txBox="1"/>
            <p:nvPr/>
          </p:nvSpPr>
          <p:spPr>
            <a:xfrm>
              <a:off x="10997" y="4785"/>
              <a:ext cx="1078" cy="91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cs typeface="Kartika" panose="02020503030404060203" pitchFamily="18" charset="0"/>
                </a:rPr>
                <a:t>03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96350" y="4053205"/>
            <a:ext cx="2043430" cy="621030"/>
            <a:chOff x="14010" y="6383"/>
            <a:chExt cx="3218" cy="978"/>
          </a:xfrm>
        </p:grpSpPr>
        <p:sp>
          <p:nvSpPr>
            <p:cNvPr id="21" name="圆角矩形 17"/>
            <p:cNvSpPr/>
            <p:nvPr/>
          </p:nvSpPr>
          <p:spPr>
            <a:xfrm>
              <a:off x="14010" y="6383"/>
              <a:ext cx="3218" cy="978"/>
            </a:xfrm>
            <a:prstGeom prst="roundRect">
              <a:avLst>
                <a:gd name="adj" fmla="val 9533"/>
              </a:avLst>
            </a:prstGeom>
            <a:noFill/>
            <a:ln>
              <a:solidFill>
                <a:srgbClr val="F2EB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583A8"/>
                </a:solidFill>
              </a:endParaRPr>
            </a:p>
          </p:txBody>
        </p:sp>
        <p:sp>
          <p:nvSpPr>
            <p:cNvPr id="26" name="文本框 42"/>
            <p:cNvSpPr txBox="1"/>
            <p:nvPr/>
          </p:nvSpPr>
          <p:spPr>
            <a:xfrm>
              <a:off x="15080" y="6383"/>
              <a:ext cx="1078" cy="91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cs typeface="Kartika" panose="02020503030404060203" pitchFamily="18" charset="0"/>
                </a:rPr>
                <a:t>04</a:t>
              </a: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044575" y="3839210"/>
            <a:ext cx="21901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028700" y="4176395"/>
            <a:ext cx="222186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1200" dirty="0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37280" y="2701290"/>
            <a:ext cx="21901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621405" y="3038475"/>
            <a:ext cx="222186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1200" dirty="0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29985" y="3839210"/>
            <a:ext cx="21901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214110" y="4176395"/>
            <a:ext cx="222186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1200" dirty="0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23325" y="2701290"/>
            <a:ext cx="21901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07450" y="3038475"/>
            <a:ext cx="222186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zh-CN" altLang="en-US" sz="1200" dirty="0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69" grpId="0"/>
      <p:bldP spid="70" grpId="0"/>
      <p:bldP spid="11" grpId="0"/>
      <p:bldP spid="27" grpId="0"/>
      <p:bldP spid="28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4450080" y="1889125"/>
            <a:ext cx="3291205" cy="216281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67435" y="4252595"/>
            <a:ext cx="1808480" cy="337185"/>
          </a:xfrm>
          <a:prstGeom prst="rect">
            <a:avLst/>
          </a:prstGeom>
          <a:noFill/>
          <a:ln w="12700">
            <a:solidFill>
              <a:srgbClr val="F2EBDA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单击此处输入标题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67435" y="4589780"/>
            <a:ext cx="3291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sz="1200" dirty="0">
              <a:solidFill>
                <a:srgbClr val="6583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450080" y="4252595"/>
            <a:ext cx="1808480" cy="337185"/>
          </a:xfrm>
          <a:prstGeom prst="rect">
            <a:avLst/>
          </a:prstGeom>
          <a:noFill/>
          <a:ln>
            <a:solidFill>
              <a:srgbClr val="F2EBDA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+mn-ea"/>
              </a:rPr>
              <a:t>单击此处输入标题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450080" y="4589780"/>
            <a:ext cx="3291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sz="1200">
              <a:solidFill>
                <a:srgbClr val="6583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7832725" y="4252595"/>
            <a:ext cx="1808480" cy="337185"/>
          </a:xfrm>
          <a:prstGeom prst="rect">
            <a:avLst/>
          </a:prstGeom>
          <a:noFill/>
          <a:ln>
            <a:solidFill>
              <a:srgbClr val="F2EBDA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+mn-ea"/>
              </a:rPr>
              <a:t>单击此处输入标题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834630" y="4589780"/>
            <a:ext cx="3290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</a:t>
            </a:r>
            <a:endParaRPr lang="en-US" sz="1200" dirty="0">
              <a:solidFill>
                <a:srgbClr val="6583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42"/>
          <p:cNvSpPr/>
          <p:nvPr/>
        </p:nvSpPr>
        <p:spPr>
          <a:xfrm>
            <a:off x="1214120" y="5694045"/>
            <a:ext cx="9775190" cy="80645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 fontAlgn="auto">
              <a:lnSpc>
                <a:spcPct val="150000"/>
              </a:lnSpc>
            </a:pPr>
            <a:r>
              <a:rPr sz="14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lang="en-US" sz="1400" kern="0" dirty="0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9" name="品 11"/>
          <p:cNvCxnSpPr/>
          <p:nvPr>
            <p:custDataLst>
              <p:tags r:id="rId1"/>
            </p:custDataLst>
          </p:nvPr>
        </p:nvCxnSpPr>
        <p:spPr>
          <a:xfrm>
            <a:off x="1077595" y="5478780"/>
            <a:ext cx="10047605" cy="5080"/>
          </a:xfrm>
          <a:prstGeom prst="line">
            <a:avLst/>
          </a:prstGeom>
          <a:noFill/>
          <a:ln w="12700" cap="flat" cmpd="sng" algn="ctr">
            <a:solidFill>
              <a:srgbClr val="F2EBDA"/>
            </a:solidFill>
            <a:prstDash val="solid"/>
            <a:miter lim="800000"/>
          </a:ln>
          <a:effectLst/>
        </p:spPr>
      </p:cxnSp>
      <p:sp>
        <p:nvSpPr>
          <p:cNvPr id="10" name="矩形 9"/>
          <p:cNvSpPr/>
          <p:nvPr/>
        </p:nvSpPr>
        <p:spPr>
          <a:xfrm>
            <a:off x="7832725" y="1889125"/>
            <a:ext cx="3291205" cy="216281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7435" y="1889125"/>
            <a:ext cx="3291205" cy="2162810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36" grpId="0" animBg="1"/>
      <p:bldP spid="16" grpId="0" animBg="1"/>
      <p:bldP spid="17" grpId="0"/>
      <p:bldP spid="18" grpId="0" animBg="1"/>
      <p:bldP spid="19" grpId="0"/>
      <p:bldP spid="20" grpId="0" animBg="1"/>
      <p:bldP spid="21" grpId="0"/>
      <p:bldP spid="12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3437953" y="1926642"/>
            <a:ext cx="6689186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lang="zh-CN" altLang="en-US" sz="1600" dirty="0">
              <a:solidFill>
                <a:srgbClr val="6583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3438525" y="3385185"/>
            <a:ext cx="683323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lang="en-US" altLang="zh-CN" sz="1600" dirty="0">
              <a:solidFill>
                <a:srgbClr val="6583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3438525" y="5059045"/>
            <a:ext cx="683323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F2EBD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 dirty="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When a cigarette falls in love with a match,it is destined to be hurt.When a cigarette falls in love with a match,it is destined to be hurt.</a:t>
            </a:r>
            <a:endParaRPr lang="en-US" altLang="zh-CN" sz="1600" dirty="0">
              <a:solidFill>
                <a:srgbClr val="6583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438588" y="2818408"/>
            <a:ext cx="6689186" cy="26216"/>
          </a:xfrm>
          <a:prstGeom prst="line">
            <a:avLst/>
          </a:prstGeom>
          <a:noFill/>
          <a:ln w="9525" cap="flat" cmpd="sng" algn="ctr">
            <a:solidFill>
              <a:srgbClr val="F2EBDA"/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3437953" y="4291848"/>
            <a:ext cx="6833202" cy="0"/>
          </a:xfrm>
          <a:prstGeom prst="line">
            <a:avLst/>
          </a:prstGeom>
          <a:noFill/>
          <a:ln w="9525" cap="flat" cmpd="sng" algn="ctr">
            <a:solidFill>
              <a:srgbClr val="F2EBDA"/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2350275" y="1943816"/>
            <a:ext cx="874557" cy="874557"/>
            <a:chOff x="5068579" y="1163938"/>
            <a:chExt cx="555066" cy="555066"/>
          </a:xfrm>
          <a:noFill/>
        </p:grpSpPr>
        <p:sp>
          <p:nvSpPr>
            <p:cNvPr id="14" name="椭圆 13"/>
            <p:cNvSpPr/>
            <p:nvPr/>
          </p:nvSpPr>
          <p:spPr>
            <a:xfrm>
              <a:off x="5068579" y="1163938"/>
              <a:ext cx="555066" cy="555066"/>
            </a:xfrm>
            <a:prstGeom prst="ellipse">
              <a:avLst/>
            </a:prstGeom>
            <a:grpFill/>
            <a:ln w="25400" cap="flat" cmpd="sng" algn="ctr">
              <a:solidFill>
                <a:srgbClr val="F2EBD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5235099" y="1295926"/>
              <a:ext cx="242524" cy="290241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grpFill/>
            <a:ln>
              <a:solidFill>
                <a:srgbClr val="F2EBDA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50329" y="3418037"/>
            <a:ext cx="873509" cy="873509"/>
            <a:chOff x="5068633" y="2251819"/>
            <a:chExt cx="554400" cy="554400"/>
          </a:xfrm>
          <a:noFill/>
        </p:grpSpPr>
        <p:sp>
          <p:nvSpPr>
            <p:cNvPr id="17" name="椭圆 16"/>
            <p:cNvSpPr/>
            <p:nvPr/>
          </p:nvSpPr>
          <p:spPr>
            <a:xfrm>
              <a:off x="5068633" y="2251819"/>
              <a:ext cx="554400" cy="554400"/>
            </a:xfrm>
            <a:prstGeom prst="ellipse">
              <a:avLst/>
            </a:prstGeom>
            <a:grpFill/>
            <a:ln w="25400" cap="flat" cmpd="sng" algn="ctr">
              <a:solidFill>
                <a:srgbClr val="F2EBD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 72"/>
            <p:cNvSpPr>
              <a:spLocks noEditPoints="1"/>
            </p:cNvSpPr>
            <p:nvPr/>
          </p:nvSpPr>
          <p:spPr bwMode="auto">
            <a:xfrm>
              <a:off x="5180447" y="2343925"/>
              <a:ext cx="369521" cy="370187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grpFill/>
            <a:ln>
              <a:solidFill>
                <a:srgbClr val="F2EBDA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3437953" y="5965740"/>
            <a:ext cx="6833202" cy="0"/>
          </a:xfrm>
          <a:prstGeom prst="line">
            <a:avLst/>
          </a:prstGeom>
          <a:noFill/>
          <a:ln w="9525" cap="flat" cmpd="sng" algn="ctr">
            <a:solidFill>
              <a:srgbClr val="F2EBDA"/>
            </a:solidFill>
            <a:prstDash val="dash"/>
          </a:ln>
          <a:effectLst/>
        </p:spPr>
      </p:cxnSp>
      <p:grpSp>
        <p:nvGrpSpPr>
          <p:cNvPr id="20" name="组合 19"/>
          <p:cNvGrpSpPr/>
          <p:nvPr/>
        </p:nvGrpSpPr>
        <p:grpSpPr>
          <a:xfrm>
            <a:off x="2350940" y="5092232"/>
            <a:ext cx="873509" cy="873509"/>
            <a:chOff x="3359567" y="4644517"/>
            <a:chExt cx="873509" cy="873509"/>
          </a:xfrm>
          <a:noFill/>
        </p:grpSpPr>
        <p:sp>
          <p:nvSpPr>
            <p:cNvPr id="21" name="椭圆 20"/>
            <p:cNvSpPr/>
            <p:nvPr/>
          </p:nvSpPr>
          <p:spPr>
            <a:xfrm>
              <a:off x="3359567" y="4644517"/>
              <a:ext cx="873509" cy="873509"/>
            </a:xfrm>
            <a:prstGeom prst="ellipse">
              <a:avLst/>
            </a:prstGeom>
            <a:grpFill/>
            <a:ln w="25400" cap="flat" cmpd="sng" algn="ctr">
              <a:solidFill>
                <a:srgbClr val="F2EBD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359"/>
            <p:cNvSpPr>
              <a:spLocks noChangeAspect="1" noEditPoints="1"/>
            </p:cNvSpPr>
            <p:nvPr/>
          </p:nvSpPr>
          <p:spPr bwMode="auto">
            <a:xfrm>
              <a:off x="3559649" y="4830139"/>
              <a:ext cx="460334" cy="502264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grpFill/>
            <a:ln>
              <a:solidFill>
                <a:srgbClr val="F2EBDA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  <p:bldP spid="2" grpId="0"/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剪去对角的矩形 1"/>
          <p:cNvSpPr/>
          <p:nvPr/>
        </p:nvSpPr>
        <p:spPr>
          <a:xfrm flipH="1">
            <a:off x="3463925" y="2623820"/>
            <a:ext cx="5274945" cy="2124075"/>
          </a:xfrm>
          <a:prstGeom prst="snip2DiagRect">
            <a:avLst>
              <a:gd name="adj1" fmla="val 0"/>
              <a:gd name="adj2" fmla="val 34977"/>
            </a:avLst>
          </a:prstGeom>
          <a:noFill/>
          <a:ln w="19050">
            <a:solidFill>
              <a:srgbClr val="F2E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692400" y="2009140"/>
            <a:ext cx="2137410" cy="2138045"/>
          </a:xfrm>
          <a:prstGeom prst="line">
            <a:avLst/>
          </a:prstGeom>
          <a:ln w="19050">
            <a:solidFill>
              <a:srgbClr val="F2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344410" y="3267710"/>
            <a:ext cx="2137410" cy="2138045"/>
          </a:xfrm>
          <a:prstGeom prst="line">
            <a:avLst/>
          </a:prstGeom>
          <a:ln w="19050">
            <a:solidFill>
              <a:srgbClr val="F2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405245" y="1917065"/>
            <a:ext cx="2333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PART.02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53840" y="2919095"/>
            <a:ext cx="4095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14115" y="3524250"/>
            <a:ext cx="47758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rgbClr val="F2EBD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When a cigarette falls in love with a match,it is destined to be hurt.When a cigarette falls in love with a match,it is destined to be hurt.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2" grpId="0" animBg="1"/>
      <p:bldP spid="2" grpId="1" bldLvl="0" animBg="1"/>
      <p:bldP spid="12" grpId="0"/>
      <p:bldP spid="13" grpId="0"/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铁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10160"/>
            <a:ext cx="12202795" cy="686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360" y="587375"/>
            <a:ext cx="11013440" cy="6363970"/>
          </a:xfrm>
          <a:prstGeom prst="rect">
            <a:avLst/>
          </a:prstGeom>
          <a:solidFill>
            <a:srgbClr val="A4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741045"/>
            <a:ext cx="10716260" cy="6210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3925" y="919480"/>
            <a:ext cx="273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2EBDA"/>
                </a:solidFill>
                <a:latin typeface="造字工房尚黑（非商用）常规体" charset="-122"/>
                <a:ea typeface="造字工房尚黑（非商用）常规体" charset="-122"/>
              </a:rPr>
              <a:t>单击此处输入标题文本</a:t>
            </a:r>
          </a:p>
        </p:txBody>
      </p:sp>
      <p:grpSp>
        <p:nvGrpSpPr>
          <p:cNvPr id="2" name="Group 9"/>
          <p:cNvGrpSpPr/>
          <p:nvPr/>
        </p:nvGrpSpPr>
        <p:grpSpPr bwMode="auto">
          <a:xfrm flipH="1">
            <a:off x="4211638" y="2185988"/>
            <a:ext cx="1881187" cy="1854200"/>
            <a:chOff x="0" y="0"/>
            <a:chExt cx="1881184" cy="1854204"/>
          </a:xfrm>
          <a:noFill/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0"/>
              <a:ext cx="1881184" cy="1854204"/>
            </a:xfrm>
            <a:custGeom>
              <a:avLst/>
              <a:gdLst>
                <a:gd name="T0" fmla="*/ 467 w 972"/>
                <a:gd name="T1" fmla="*/ 0 h 958"/>
                <a:gd name="T2" fmla="*/ 493 w 972"/>
                <a:gd name="T3" fmla="*/ 0 h 958"/>
                <a:gd name="T4" fmla="*/ 633 w 972"/>
                <a:gd name="T5" fmla="*/ 25 h 958"/>
                <a:gd name="T6" fmla="*/ 897 w 972"/>
                <a:gd name="T7" fmla="*/ 241 h 958"/>
                <a:gd name="T8" fmla="*/ 953 w 972"/>
                <a:gd name="T9" fmla="*/ 561 h 958"/>
                <a:gd name="T10" fmla="*/ 774 w 972"/>
                <a:gd name="T11" fmla="*/ 857 h 958"/>
                <a:gd name="T12" fmla="*/ 482 w 972"/>
                <a:gd name="T13" fmla="*/ 957 h 958"/>
                <a:gd name="T14" fmla="*/ 2 w 972"/>
                <a:gd name="T15" fmla="*/ 958 h 958"/>
                <a:gd name="T16" fmla="*/ 2 w 972"/>
                <a:gd name="T17" fmla="*/ 532 h 958"/>
                <a:gd name="T18" fmla="*/ 6 w 972"/>
                <a:gd name="T19" fmla="*/ 416 h 958"/>
                <a:gd name="T20" fmla="*/ 169 w 972"/>
                <a:gd name="T21" fmla="*/ 115 h 958"/>
                <a:gd name="T22" fmla="*/ 467 w 972"/>
                <a:gd name="T23" fmla="*/ 0 h 958"/>
                <a:gd name="T24" fmla="*/ 459 w 972"/>
                <a:gd name="T25" fmla="*/ 98 h 958"/>
                <a:gd name="T26" fmla="*/ 264 w 972"/>
                <a:gd name="T27" fmla="*/ 165 h 958"/>
                <a:gd name="T28" fmla="*/ 117 w 972"/>
                <a:gd name="T29" fmla="*/ 363 h 958"/>
                <a:gd name="T30" fmla="*/ 131 w 972"/>
                <a:gd name="T31" fmla="*/ 631 h 958"/>
                <a:gd name="T32" fmla="*/ 323 w 972"/>
                <a:gd name="T33" fmla="*/ 827 h 958"/>
                <a:gd name="T34" fmla="*/ 606 w 972"/>
                <a:gd name="T35" fmla="*/ 840 h 958"/>
                <a:gd name="T36" fmla="*/ 817 w 972"/>
                <a:gd name="T37" fmla="*/ 660 h 958"/>
                <a:gd name="T38" fmla="*/ 857 w 972"/>
                <a:gd name="T39" fmla="*/ 411 h 958"/>
                <a:gd name="T40" fmla="*/ 707 w 972"/>
                <a:gd name="T41" fmla="*/ 171 h 958"/>
                <a:gd name="T42" fmla="*/ 459 w 972"/>
                <a:gd name="T43" fmla="*/ 98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2" h="958">
                  <a:moveTo>
                    <a:pt x="467" y="0"/>
                  </a:moveTo>
                  <a:cubicBezTo>
                    <a:pt x="493" y="0"/>
                    <a:pt x="493" y="0"/>
                    <a:pt x="493" y="0"/>
                  </a:cubicBezTo>
                  <a:cubicBezTo>
                    <a:pt x="540" y="2"/>
                    <a:pt x="588" y="10"/>
                    <a:pt x="633" y="25"/>
                  </a:cubicBezTo>
                  <a:cubicBezTo>
                    <a:pt x="744" y="62"/>
                    <a:pt x="839" y="140"/>
                    <a:pt x="897" y="241"/>
                  </a:cubicBezTo>
                  <a:cubicBezTo>
                    <a:pt x="952" y="337"/>
                    <a:pt x="972" y="452"/>
                    <a:pt x="953" y="561"/>
                  </a:cubicBezTo>
                  <a:cubicBezTo>
                    <a:pt x="933" y="677"/>
                    <a:pt x="868" y="785"/>
                    <a:pt x="774" y="857"/>
                  </a:cubicBezTo>
                  <a:cubicBezTo>
                    <a:pt x="692" y="922"/>
                    <a:pt x="587" y="958"/>
                    <a:pt x="482" y="957"/>
                  </a:cubicBezTo>
                  <a:cubicBezTo>
                    <a:pt x="322" y="958"/>
                    <a:pt x="162" y="958"/>
                    <a:pt x="2" y="958"/>
                  </a:cubicBezTo>
                  <a:cubicBezTo>
                    <a:pt x="2" y="816"/>
                    <a:pt x="2" y="674"/>
                    <a:pt x="2" y="532"/>
                  </a:cubicBezTo>
                  <a:cubicBezTo>
                    <a:pt x="2" y="493"/>
                    <a:pt x="0" y="454"/>
                    <a:pt x="6" y="416"/>
                  </a:cubicBezTo>
                  <a:cubicBezTo>
                    <a:pt x="21" y="300"/>
                    <a:pt x="80" y="191"/>
                    <a:pt x="169" y="115"/>
                  </a:cubicBezTo>
                  <a:cubicBezTo>
                    <a:pt x="251" y="44"/>
                    <a:pt x="359" y="3"/>
                    <a:pt x="467" y="0"/>
                  </a:cubicBezTo>
                  <a:close/>
                  <a:moveTo>
                    <a:pt x="459" y="98"/>
                  </a:moveTo>
                  <a:cubicBezTo>
                    <a:pt x="390" y="102"/>
                    <a:pt x="321" y="125"/>
                    <a:pt x="264" y="165"/>
                  </a:cubicBezTo>
                  <a:cubicBezTo>
                    <a:pt x="195" y="213"/>
                    <a:pt x="142" y="283"/>
                    <a:pt x="117" y="363"/>
                  </a:cubicBezTo>
                  <a:cubicBezTo>
                    <a:pt x="89" y="450"/>
                    <a:pt x="94" y="548"/>
                    <a:pt x="131" y="631"/>
                  </a:cubicBezTo>
                  <a:cubicBezTo>
                    <a:pt x="168" y="717"/>
                    <a:pt x="238" y="788"/>
                    <a:pt x="323" y="827"/>
                  </a:cubicBezTo>
                  <a:cubicBezTo>
                    <a:pt x="411" y="867"/>
                    <a:pt x="514" y="872"/>
                    <a:pt x="606" y="840"/>
                  </a:cubicBezTo>
                  <a:cubicBezTo>
                    <a:pt x="695" y="809"/>
                    <a:pt x="772" y="743"/>
                    <a:pt x="817" y="660"/>
                  </a:cubicBezTo>
                  <a:cubicBezTo>
                    <a:pt x="858" y="585"/>
                    <a:pt x="872" y="495"/>
                    <a:pt x="857" y="411"/>
                  </a:cubicBezTo>
                  <a:cubicBezTo>
                    <a:pt x="840" y="316"/>
                    <a:pt x="785" y="228"/>
                    <a:pt x="707" y="171"/>
                  </a:cubicBezTo>
                  <a:cubicBezTo>
                    <a:pt x="636" y="119"/>
                    <a:pt x="547" y="93"/>
                    <a:pt x="459" y="98"/>
                  </a:cubicBezTo>
                  <a:close/>
                </a:path>
              </a:pathLst>
            </a:custGeom>
            <a:grpFill/>
            <a:ln w="25400" cap="flat" cmpd="sng">
              <a:solidFill>
                <a:srgbClr val="F2EBDA"/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/>
          </p:nvSpPr>
          <p:spPr bwMode="auto">
            <a:xfrm>
              <a:off x="313939" y="310260"/>
              <a:ext cx="1238589" cy="1238589"/>
            </a:xfrm>
            <a:custGeom>
              <a:avLst/>
              <a:gdLst>
                <a:gd name="T0" fmla="*/ 263 w 640"/>
                <a:gd name="T1" fmla="*/ 0 h 640"/>
                <a:gd name="T2" fmla="*/ 378 w 640"/>
                <a:gd name="T3" fmla="*/ 0 h 640"/>
                <a:gd name="T4" fmla="*/ 378 w 640"/>
                <a:gd name="T5" fmla="*/ 57 h 640"/>
                <a:gd name="T6" fmla="*/ 467 w 640"/>
                <a:gd name="T7" fmla="*/ 94 h 640"/>
                <a:gd name="T8" fmla="*/ 507 w 640"/>
                <a:gd name="T9" fmla="*/ 55 h 640"/>
                <a:gd name="T10" fmla="*/ 576 w 640"/>
                <a:gd name="T11" fmla="*/ 124 h 640"/>
                <a:gd name="T12" fmla="*/ 584 w 640"/>
                <a:gd name="T13" fmla="*/ 136 h 640"/>
                <a:gd name="T14" fmla="*/ 546 w 640"/>
                <a:gd name="T15" fmla="*/ 175 h 640"/>
                <a:gd name="T16" fmla="*/ 583 w 640"/>
                <a:gd name="T17" fmla="*/ 263 h 640"/>
                <a:gd name="T18" fmla="*/ 640 w 640"/>
                <a:gd name="T19" fmla="*/ 263 h 640"/>
                <a:gd name="T20" fmla="*/ 640 w 640"/>
                <a:gd name="T21" fmla="*/ 375 h 640"/>
                <a:gd name="T22" fmla="*/ 584 w 640"/>
                <a:gd name="T23" fmla="*/ 375 h 640"/>
                <a:gd name="T24" fmla="*/ 547 w 640"/>
                <a:gd name="T25" fmla="*/ 467 h 640"/>
                <a:gd name="T26" fmla="*/ 586 w 640"/>
                <a:gd name="T27" fmla="*/ 507 h 640"/>
                <a:gd name="T28" fmla="*/ 507 w 640"/>
                <a:gd name="T29" fmla="*/ 586 h 640"/>
                <a:gd name="T30" fmla="*/ 468 w 640"/>
                <a:gd name="T31" fmla="*/ 547 h 640"/>
                <a:gd name="T32" fmla="*/ 378 w 640"/>
                <a:gd name="T33" fmla="*/ 585 h 640"/>
                <a:gd name="T34" fmla="*/ 378 w 640"/>
                <a:gd name="T35" fmla="*/ 640 h 640"/>
                <a:gd name="T36" fmla="*/ 263 w 640"/>
                <a:gd name="T37" fmla="*/ 640 h 640"/>
                <a:gd name="T38" fmla="*/ 263 w 640"/>
                <a:gd name="T39" fmla="*/ 587 h 640"/>
                <a:gd name="T40" fmla="*/ 171 w 640"/>
                <a:gd name="T41" fmla="*/ 550 h 640"/>
                <a:gd name="T42" fmla="*/ 134 w 640"/>
                <a:gd name="T43" fmla="*/ 586 h 640"/>
                <a:gd name="T44" fmla="*/ 55 w 640"/>
                <a:gd name="T45" fmla="*/ 507 h 640"/>
                <a:gd name="T46" fmla="*/ 90 w 640"/>
                <a:gd name="T47" fmla="*/ 471 h 640"/>
                <a:gd name="T48" fmla="*/ 50 w 640"/>
                <a:gd name="T49" fmla="*/ 377 h 640"/>
                <a:gd name="T50" fmla="*/ 0 w 640"/>
                <a:gd name="T51" fmla="*/ 375 h 640"/>
                <a:gd name="T52" fmla="*/ 0 w 640"/>
                <a:gd name="T53" fmla="*/ 263 h 640"/>
                <a:gd name="T54" fmla="*/ 51 w 640"/>
                <a:gd name="T55" fmla="*/ 263 h 640"/>
                <a:gd name="T56" fmla="*/ 90 w 640"/>
                <a:gd name="T57" fmla="*/ 171 h 640"/>
                <a:gd name="T58" fmla="*/ 57 w 640"/>
                <a:gd name="T59" fmla="*/ 133 h 640"/>
                <a:gd name="T60" fmla="*/ 127 w 640"/>
                <a:gd name="T61" fmla="*/ 62 h 640"/>
                <a:gd name="T62" fmla="*/ 138 w 640"/>
                <a:gd name="T63" fmla="*/ 58 h 640"/>
                <a:gd name="T64" fmla="*/ 172 w 640"/>
                <a:gd name="T65" fmla="*/ 92 h 640"/>
                <a:gd name="T66" fmla="*/ 263 w 640"/>
                <a:gd name="T67" fmla="*/ 55 h 640"/>
                <a:gd name="T68" fmla="*/ 263 w 640"/>
                <a:gd name="T69" fmla="*/ 0 h 640"/>
                <a:gd name="T70" fmla="*/ 281 w 640"/>
                <a:gd name="T71" fmla="*/ 82 h 640"/>
                <a:gd name="T72" fmla="*/ 147 w 640"/>
                <a:gd name="T73" fmla="*/ 151 h 640"/>
                <a:gd name="T74" fmla="*/ 80 w 640"/>
                <a:gd name="T75" fmla="*/ 300 h 640"/>
                <a:gd name="T76" fmla="*/ 115 w 640"/>
                <a:gd name="T77" fmla="*/ 445 h 640"/>
                <a:gd name="T78" fmla="*/ 256 w 640"/>
                <a:gd name="T79" fmla="*/ 551 h 640"/>
                <a:gd name="T80" fmla="*/ 431 w 640"/>
                <a:gd name="T81" fmla="*/ 531 h 640"/>
                <a:gd name="T82" fmla="*/ 536 w 640"/>
                <a:gd name="T83" fmla="*/ 420 h 640"/>
                <a:gd name="T84" fmla="*/ 547 w 640"/>
                <a:gd name="T85" fmla="*/ 244 h 640"/>
                <a:gd name="T86" fmla="*/ 427 w 640"/>
                <a:gd name="T87" fmla="*/ 105 h 640"/>
                <a:gd name="T88" fmla="*/ 281 w 640"/>
                <a:gd name="T89" fmla="*/ 8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0" h="640">
                  <a:moveTo>
                    <a:pt x="263" y="0"/>
                  </a:moveTo>
                  <a:cubicBezTo>
                    <a:pt x="302" y="0"/>
                    <a:pt x="340" y="0"/>
                    <a:pt x="378" y="0"/>
                  </a:cubicBezTo>
                  <a:cubicBezTo>
                    <a:pt x="378" y="19"/>
                    <a:pt x="378" y="38"/>
                    <a:pt x="378" y="57"/>
                  </a:cubicBezTo>
                  <a:cubicBezTo>
                    <a:pt x="410" y="64"/>
                    <a:pt x="439" y="78"/>
                    <a:pt x="467" y="94"/>
                  </a:cubicBezTo>
                  <a:cubicBezTo>
                    <a:pt x="480" y="81"/>
                    <a:pt x="493" y="67"/>
                    <a:pt x="507" y="55"/>
                  </a:cubicBezTo>
                  <a:cubicBezTo>
                    <a:pt x="530" y="78"/>
                    <a:pt x="553" y="101"/>
                    <a:pt x="576" y="124"/>
                  </a:cubicBezTo>
                  <a:cubicBezTo>
                    <a:pt x="579" y="128"/>
                    <a:pt x="585" y="130"/>
                    <a:pt x="584" y="136"/>
                  </a:cubicBezTo>
                  <a:cubicBezTo>
                    <a:pt x="572" y="150"/>
                    <a:pt x="558" y="161"/>
                    <a:pt x="546" y="175"/>
                  </a:cubicBezTo>
                  <a:cubicBezTo>
                    <a:pt x="564" y="202"/>
                    <a:pt x="576" y="232"/>
                    <a:pt x="583" y="263"/>
                  </a:cubicBezTo>
                  <a:cubicBezTo>
                    <a:pt x="602" y="263"/>
                    <a:pt x="621" y="263"/>
                    <a:pt x="640" y="263"/>
                  </a:cubicBezTo>
                  <a:cubicBezTo>
                    <a:pt x="640" y="301"/>
                    <a:pt x="640" y="338"/>
                    <a:pt x="640" y="375"/>
                  </a:cubicBezTo>
                  <a:cubicBezTo>
                    <a:pt x="621" y="375"/>
                    <a:pt x="602" y="375"/>
                    <a:pt x="584" y="375"/>
                  </a:cubicBezTo>
                  <a:cubicBezTo>
                    <a:pt x="577" y="408"/>
                    <a:pt x="564" y="439"/>
                    <a:pt x="547" y="467"/>
                  </a:cubicBezTo>
                  <a:cubicBezTo>
                    <a:pt x="560" y="480"/>
                    <a:pt x="573" y="493"/>
                    <a:pt x="586" y="507"/>
                  </a:cubicBezTo>
                  <a:cubicBezTo>
                    <a:pt x="559" y="533"/>
                    <a:pt x="533" y="559"/>
                    <a:pt x="507" y="586"/>
                  </a:cubicBezTo>
                  <a:cubicBezTo>
                    <a:pt x="494" y="573"/>
                    <a:pt x="481" y="560"/>
                    <a:pt x="468" y="547"/>
                  </a:cubicBezTo>
                  <a:cubicBezTo>
                    <a:pt x="440" y="565"/>
                    <a:pt x="410" y="578"/>
                    <a:pt x="378" y="585"/>
                  </a:cubicBezTo>
                  <a:cubicBezTo>
                    <a:pt x="378" y="604"/>
                    <a:pt x="378" y="622"/>
                    <a:pt x="378" y="640"/>
                  </a:cubicBezTo>
                  <a:cubicBezTo>
                    <a:pt x="340" y="640"/>
                    <a:pt x="302" y="640"/>
                    <a:pt x="263" y="640"/>
                  </a:cubicBezTo>
                  <a:cubicBezTo>
                    <a:pt x="263" y="622"/>
                    <a:pt x="263" y="605"/>
                    <a:pt x="263" y="587"/>
                  </a:cubicBezTo>
                  <a:cubicBezTo>
                    <a:pt x="231" y="579"/>
                    <a:pt x="199" y="568"/>
                    <a:pt x="171" y="550"/>
                  </a:cubicBezTo>
                  <a:cubicBezTo>
                    <a:pt x="158" y="562"/>
                    <a:pt x="147" y="574"/>
                    <a:pt x="134" y="586"/>
                  </a:cubicBezTo>
                  <a:cubicBezTo>
                    <a:pt x="108" y="559"/>
                    <a:pt x="82" y="533"/>
                    <a:pt x="55" y="507"/>
                  </a:cubicBezTo>
                  <a:cubicBezTo>
                    <a:pt x="66" y="494"/>
                    <a:pt x="78" y="483"/>
                    <a:pt x="90" y="471"/>
                  </a:cubicBezTo>
                  <a:cubicBezTo>
                    <a:pt x="71" y="442"/>
                    <a:pt x="58" y="410"/>
                    <a:pt x="50" y="377"/>
                  </a:cubicBezTo>
                  <a:cubicBezTo>
                    <a:pt x="34" y="374"/>
                    <a:pt x="17" y="376"/>
                    <a:pt x="0" y="375"/>
                  </a:cubicBezTo>
                  <a:cubicBezTo>
                    <a:pt x="0" y="338"/>
                    <a:pt x="0" y="301"/>
                    <a:pt x="0" y="263"/>
                  </a:cubicBezTo>
                  <a:cubicBezTo>
                    <a:pt x="17" y="263"/>
                    <a:pt x="34" y="263"/>
                    <a:pt x="51" y="263"/>
                  </a:cubicBezTo>
                  <a:cubicBezTo>
                    <a:pt x="58" y="230"/>
                    <a:pt x="72" y="199"/>
                    <a:pt x="90" y="171"/>
                  </a:cubicBezTo>
                  <a:cubicBezTo>
                    <a:pt x="82" y="157"/>
                    <a:pt x="63" y="148"/>
                    <a:pt x="57" y="133"/>
                  </a:cubicBezTo>
                  <a:cubicBezTo>
                    <a:pt x="79" y="109"/>
                    <a:pt x="103" y="86"/>
                    <a:pt x="127" y="62"/>
                  </a:cubicBezTo>
                  <a:cubicBezTo>
                    <a:pt x="130" y="60"/>
                    <a:pt x="134" y="53"/>
                    <a:pt x="138" y="58"/>
                  </a:cubicBezTo>
                  <a:cubicBezTo>
                    <a:pt x="149" y="69"/>
                    <a:pt x="160" y="81"/>
                    <a:pt x="172" y="92"/>
                  </a:cubicBezTo>
                  <a:cubicBezTo>
                    <a:pt x="200" y="74"/>
                    <a:pt x="231" y="62"/>
                    <a:pt x="263" y="55"/>
                  </a:cubicBezTo>
                  <a:cubicBezTo>
                    <a:pt x="263" y="37"/>
                    <a:pt x="263" y="18"/>
                    <a:pt x="263" y="0"/>
                  </a:cubicBezTo>
                  <a:close/>
                  <a:moveTo>
                    <a:pt x="281" y="82"/>
                  </a:moveTo>
                  <a:cubicBezTo>
                    <a:pt x="231" y="90"/>
                    <a:pt x="183" y="114"/>
                    <a:pt x="147" y="151"/>
                  </a:cubicBezTo>
                  <a:cubicBezTo>
                    <a:pt x="108" y="191"/>
                    <a:pt x="84" y="245"/>
                    <a:pt x="80" y="300"/>
                  </a:cubicBezTo>
                  <a:cubicBezTo>
                    <a:pt x="76" y="351"/>
                    <a:pt x="88" y="402"/>
                    <a:pt x="115" y="445"/>
                  </a:cubicBezTo>
                  <a:cubicBezTo>
                    <a:pt x="146" y="497"/>
                    <a:pt x="198" y="535"/>
                    <a:pt x="256" y="551"/>
                  </a:cubicBezTo>
                  <a:cubicBezTo>
                    <a:pt x="314" y="567"/>
                    <a:pt x="378" y="560"/>
                    <a:pt x="431" y="531"/>
                  </a:cubicBezTo>
                  <a:cubicBezTo>
                    <a:pt x="477" y="507"/>
                    <a:pt x="515" y="467"/>
                    <a:pt x="536" y="420"/>
                  </a:cubicBezTo>
                  <a:cubicBezTo>
                    <a:pt x="562" y="366"/>
                    <a:pt x="566" y="301"/>
                    <a:pt x="547" y="244"/>
                  </a:cubicBezTo>
                  <a:cubicBezTo>
                    <a:pt x="528" y="184"/>
                    <a:pt x="483" y="133"/>
                    <a:pt x="427" y="105"/>
                  </a:cubicBezTo>
                  <a:cubicBezTo>
                    <a:pt x="383" y="82"/>
                    <a:pt x="331" y="74"/>
                    <a:pt x="281" y="82"/>
                  </a:cubicBezTo>
                  <a:close/>
                </a:path>
              </a:pathLst>
            </a:custGeom>
            <a:grpFill/>
            <a:ln w="9525">
              <a:solidFill>
                <a:srgbClr val="F2EBDA"/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14"/>
            <p:cNvSpPr>
              <a:spLocks noChangeArrowheads="1"/>
            </p:cNvSpPr>
            <p:nvPr/>
          </p:nvSpPr>
          <p:spPr bwMode="auto">
            <a:xfrm>
              <a:off x="505246" y="497888"/>
              <a:ext cx="857202" cy="853523"/>
            </a:xfrm>
            <a:custGeom>
              <a:avLst/>
              <a:gdLst>
                <a:gd name="T0" fmla="*/ 352169 w 443"/>
                <a:gd name="T1" fmla="*/ 17419 h 441"/>
                <a:gd name="T2" fmla="*/ 640483 w 443"/>
                <a:gd name="T3" fmla="*/ 69675 h 441"/>
                <a:gd name="T4" fmla="*/ 835917 w 443"/>
                <a:gd name="T5" fmla="*/ 354183 h 441"/>
                <a:gd name="T6" fmla="*/ 762387 w 443"/>
                <a:gd name="T7" fmla="*/ 673528 h 441"/>
                <a:gd name="T8" fmla="*/ 474073 w 443"/>
                <a:gd name="T9" fmla="*/ 841910 h 441"/>
                <a:gd name="T10" fmla="*/ 179954 w 443"/>
                <a:gd name="T11" fmla="*/ 764493 h 441"/>
                <a:gd name="T12" fmla="*/ 11610 w 443"/>
                <a:gd name="T13" fmla="*/ 470309 h 441"/>
                <a:gd name="T14" fmla="*/ 81270 w 443"/>
                <a:gd name="T15" fmla="*/ 193543 h 441"/>
                <a:gd name="T16" fmla="*/ 352169 w 443"/>
                <a:gd name="T17" fmla="*/ 17419 h 4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3"/>
                <a:gd name="T28" fmla="*/ 0 h 441"/>
                <a:gd name="T29" fmla="*/ 443 w 443"/>
                <a:gd name="T30" fmla="*/ 441 h 4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3" h="441">
                  <a:moveTo>
                    <a:pt x="182" y="9"/>
                  </a:moveTo>
                  <a:cubicBezTo>
                    <a:pt x="233" y="0"/>
                    <a:pt x="287" y="9"/>
                    <a:pt x="331" y="36"/>
                  </a:cubicBezTo>
                  <a:cubicBezTo>
                    <a:pt x="384" y="68"/>
                    <a:pt x="422" y="122"/>
                    <a:pt x="432" y="183"/>
                  </a:cubicBezTo>
                  <a:cubicBezTo>
                    <a:pt x="443" y="240"/>
                    <a:pt x="429" y="301"/>
                    <a:pt x="394" y="348"/>
                  </a:cubicBezTo>
                  <a:cubicBezTo>
                    <a:pt x="359" y="396"/>
                    <a:pt x="304" y="428"/>
                    <a:pt x="245" y="435"/>
                  </a:cubicBezTo>
                  <a:cubicBezTo>
                    <a:pt x="192" y="441"/>
                    <a:pt x="136" y="427"/>
                    <a:pt x="93" y="395"/>
                  </a:cubicBezTo>
                  <a:cubicBezTo>
                    <a:pt x="44" y="359"/>
                    <a:pt x="12" y="303"/>
                    <a:pt x="6" y="243"/>
                  </a:cubicBezTo>
                  <a:cubicBezTo>
                    <a:pt x="0" y="193"/>
                    <a:pt x="13" y="141"/>
                    <a:pt x="42" y="100"/>
                  </a:cubicBezTo>
                  <a:cubicBezTo>
                    <a:pt x="74" y="52"/>
                    <a:pt x="126" y="19"/>
                    <a:pt x="182" y="9"/>
                  </a:cubicBezTo>
                  <a:close/>
                </a:path>
              </a:pathLst>
            </a:custGeom>
            <a:grpFill/>
            <a:ln w="9525">
              <a:solidFill>
                <a:srgbClr val="F2EBDA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2EBD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</a:p>
          </p:txBody>
        </p:sp>
      </p:grpSp>
      <p:grpSp>
        <p:nvGrpSpPr>
          <p:cNvPr id="12" name="Group 13"/>
          <p:cNvGrpSpPr/>
          <p:nvPr/>
        </p:nvGrpSpPr>
        <p:grpSpPr bwMode="auto">
          <a:xfrm flipH="1">
            <a:off x="6169025" y="2176463"/>
            <a:ext cx="1854200" cy="1874837"/>
            <a:chOff x="0" y="0"/>
            <a:chExt cx="1854205" cy="1875052"/>
          </a:xfrm>
          <a:noFill/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0" y="0"/>
              <a:ext cx="1854205" cy="1875052"/>
            </a:xfrm>
            <a:custGeom>
              <a:avLst/>
              <a:gdLst>
                <a:gd name="T0" fmla="*/ 227 w 958"/>
                <a:gd name="T1" fmla="*/ 81 h 969"/>
                <a:gd name="T2" fmla="*/ 536 w 958"/>
                <a:gd name="T3" fmla="*/ 13 h 969"/>
                <a:gd name="T4" fmla="*/ 842 w 958"/>
                <a:gd name="T5" fmla="*/ 176 h 969"/>
                <a:gd name="T6" fmla="*/ 958 w 958"/>
                <a:gd name="T7" fmla="*/ 483 h 969"/>
                <a:gd name="T8" fmla="*/ 958 w 958"/>
                <a:gd name="T9" fmla="*/ 967 h 969"/>
                <a:gd name="T10" fmla="*/ 544 w 958"/>
                <a:gd name="T11" fmla="*/ 967 h 969"/>
                <a:gd name="T12" fmla="*/ 402 w 958"/>
                <a:gd name="T13" fmla="*/ 961 h 969"/>
                <a:gd name="T14" fmla="*/ 104 w 958"/>
                <a:gd name="T15" fmla="*/ 786 h 969"/>
                <a:gd name="T16" fmla="*/ 0 w 958"/>
                <a:gd name="T17" fmla="*/ 497 h 969"/>
                <a:gd name="T18" fmla="*/ 0 w 958"/>
                <a:gd name="T19" fmla="*/ 469 h 969"/>
                <a:gd name="T20" fmla="*/ 20 w 958"/>
                <a:gd name="T21" fmla="*/ 350 h 969"/>
                <a:gd name="T22" fmla="*/ 227 w 958"/>
                <a:gd name="T23" fmla="*/ 81 h 969"/>
                <a:gd name="T24" fmla="*/ 453 w 958"/>
                <a:gd name="T25" fmla="*/ 107 h 969"/>
                <a:gd name="T26" fmla="*/ 285 w 958"/>
                <a:gd name="T27" fmla="*/ 159 h 969"/>
                <a:gd name="T28" fmla="*/ 122 w 958"/>
                <a:gd name="T29" fmla="*/ 353 h 969"/>
                <a:gd name="T30" fmla="*/ 125 w 958"/>
                <a:gd name="T31" fmla="*/ 633 h 969"/>
                <a:gd name="T32" fmla="*/ 311 w 958"/>
                <a:gd name="T33" fmla="*/ 831 h 969"/>
                <a:gd name="T34" fmla="*/ 600 w 958"/>
                <a:gd name="T35" fmla="*/ 851 h 969"/>
                <a:gd name="T36" fmla="*/ 815 w 958"/>
                <a:gd name="T37" fmla="*/ 669 h 969"/>
                <a:gd name="T38" fmla="*/ 848 w 958"/>
                <a:gd name="T39" fmla="*/ 390 h 969"/>
                <a:gd name="T40" fmla="*/ 691 w 958"/>
                <a:gd name="T41" fmla="*/ 171 h 969"/>
                <a:gd name="T42" fmla="*/ 453 w 958"/>
                <a:gd name="T43" fmla="*/ 10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8" h="969">
                  <a:moveTo>
                    <a:pt x="227" y="81"/>
                  </a:moveTo>
                  <a:cubicBezTo>
                    <a:pt x="318" y="24"/>
                    <a:pt x="429" y="0"/>
                    <a:pt x="536" y="13"/>
                  </a:cubicBezTo>
                  <a:cubicBezTo>
                    <a:pt x="654" y="26"/>
                    <a:pt x="765" y="86"/>
                    <a:pt x="842" y="176"/>
                  </a:cubicBezTo>
                  <a:cubicBezTo>
                    <a:pt x="915" y="260"/>
                    <a:pt x="957" y="371"/>
                    <a:pt x="958" y="483"/>
                  </a:cubicBezTo>
                  <a:cubicBezTo>
                    <a:pt x="958" y="645"/>
                    <a:pt x="958" y="806"/>
                    <a:pt x="958" y="967"/>
                  </a:cubicBezTo>
                  <a:cubicBezTo>
                    <a:pt x="820" y="967"/>
                    <a:pt x="682" y="967"/>
                    <a:pt x="544" y="967"/>
                  </a:cubicBezTo>
                  <a:cubicBezTo>
                    <a:pt x="497" y="967"/>
                    <a:pt x="449" y="969"/>
                    <a:pt x="402" y="961"/>
                  </a:cubicBezTo>
                  <a:cubicBezTo>
                    <a:pt x="285" y="943"/>
                    <a:pt x="177" y="879"/>
                    <a:pt x="104" y="786"/>
                  </a:cubicBezTo>
                  <a:cubicBezTo>
                    <a:pt x="39" y="705"/>
                    <a:pt x="2" y="601"/>
                    <a:pt x="0" y="497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3" y="429"/>
                    <a:pt x="8" y="389"/>
                    <a:pt x="20" y="350"/>
                  </a:cubicBezTo>
                  <a:cubicBezTo>
                    <a:pt x="53" y="239"/>
                    <a:pt x="128" y="142"/>
                    <a:pt x="227" y="81"/>
                  </a:cubicBezTo>
                  <a:close/>
                  <a:moveTo>
                    <a:pt x="453" y="107"/>
                  </a:moveTo>
                  <a:cubicBezTo>
                    <a:pt x="394" y="111"/>
                    <a:pt x="336" y="129"/>
                    <a:pt x="285" y="159"/>
                  </a:cubicBezTo>
                  <a:cubicBezTo>
                    <a:pt x="211" y="203"/>
                    <a:pt x="152" y="272"/>
                    <a:pt x="122" y="353"/>
                  </a:cubicBezTo>
                  <a:cubicBezTo>
                    <a:pt x="88" y="442"/>
                    <a:pt x="89" y="544"/>
                    <a:pt x="125" y="633"/>
                  </a:cubicBezTo>
                  <a:cubicBezTo>
                    <a:pt x="160" y="719"/>
                    <a:pt x="228" y="791"/>
                    <a:pt x="311" y="831"/>
                  </a:cubicBezTo>
                  <a:cubicBezTo>
                    <a:pt x="400" y="875"/>
                    <a:pt x="506" y="882"/>
                    <a:pt x="600" y="851"/>
                  </a:cubicBezTo>
                  <a:cubicBezTo>
                    <a:pt x="691" y="820"/>
                    <a:pt x="770" y="754"/>
                    <a:pt x="815" y="669"/>
                  </a:cubicBezTo>
                  <a:cubicBezTo>
                    <a:pt x="861" y="585"/>
                    <a:pt x="873" y="483"/>
                    <a:pt x="848" y="390"/>
                  </a:cubicBezTo>
                  <a:cubicBezTo>
                    <a:pt x="825" y="301"/>
                    <a:pt x="767" y="222"/>
                    <a:pt x="691" y="171"/>
                  </a:cubicBezTo>
                  <a:cubicBezTo>
                    <a:pt x="622" y="124"/>
                    <a:pt x="536" y="102"/>
                    <a:pt x="453" y="107"/>
                  </a:cubicBezTo>
                  <a:close/>
                </a:path>
              </a:pathLst>
            </a:custGeom>
            <a:grpFill/>
            <a:ln w="25400" cap="flat" cmpd="sng">
              <a:solidFill>
                <a:srgbClr val="F2EBDA"/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310261" y="328655"/>
              <a:ext cx="1238589" cy="1238589"/>
            </a:xfrm>
            <a:custGeom>
              <a:avLst/>
              <a:gdLst>
                <a:gd name="T0" fmla="*/ 263 w 640"/>
                <a:gd name="T1" fmla="*/ 0 h 640"/>
                <a:gd name="T2" fmla="*/ 375 w 640"/>
                <a:gd name="T3" fmla="*/ 0 h 640"/>
                <a:gd name="T4" fmla="*/ 375 w 640"/>
                <a:gd name="T5" fmla="*/ 54 h 640"/>
                <a:gd name="T6" fmla="*/ 468 w 640"/>
                <a:gd name="T7" fmla="*/ 92 h 640"/>
                <a:gd name="T8" fmla="*/ 507 w 640"/>
                <a:gd name="T9" fmla="*/ 57 h 640"/>
                <a:gd name="T10" fmla="*/ 586 w 640"/>
                <a:gd name="T11" fmla="*/ 134 h 640"/>
                <a:gd name="T12" fmla="*/ 549 w 640"/>
                <a:gd name="T13" fmla="*/ 171 h 640"/>
                <a:gd name="T14" fmla="*/ 588 w 640"/>
                <a:gd name="T15" fmla="*/ 263 h 640"/>
                <a:gd name="T16" fmla="*/ 640 w 640"/>
                <a:gd name="T17" fmla="*/ 263 h 640"/>
                <a:gd name="T18" fmla="*/ 640 w 640"/>
                <a:gd name="T19" fmla="*/ 375 h 640"/>
                <a:gd name="T20" fmla="*/ 590 w 640"/>
                <a:gd name="T21" fmla="*/ 375 h 640"/>
                <a:gd name="T22" fmla="*/ 550 w 640"/>
                <a:gd name="T23" fmla="*/ 471 h 640"/>
                <a:gd name="T24" fmla="*/ 586 w 640"/>
                <a:gd name="T25" fmla="*/ 506 h 640"/>
                <a:gd name="T26" fmla="*/ 507 w 640"/>
                <a:gd name="T27" fmla="*/ 586 h 640"/>
                <a:gd name="T28" fmla="*/ 472 w 640"/>
                <a:gd name="T29" fmla="*/ 551 h 640"/>
                <a:gd name="T30" fmla="*/ 375 w 640"/>
                <a:gd name="T31" fmla="*/ 590 h 640"/>
                <a:gd name="T32" fmla="*/ 375 w 640"/>
                <a:gd name="T33" fmla="*/ 640 h 640"/>
                <a:gd name="T34" fmla="*/ 263 w 640"/>
                <a:gd name="T35" fmla="*/ 640 h 640"/>
                <a:gd name="T36" fmla="*/ 263 w 640"/>
                <a:gd name="T37" fmla="*/ 588 h 640"/>
                <a:gd name="T38" fmla="*/ 172 w 640"/>
                <a:gd name="T39" fmla="*/ 548 h 640"/>
                <a:gd name="T40" fmla="*/ 134 w 640"/>
                <a:gd name="T41" fmla="*/ 586 h 640"/>
                <a:gd name="T42" fmla="*/ 55 w 640"/>
                <a:gd name="T43" fmla="*/ 507 h 640"/>
                <a:gd name="T44" fmla="*/ 94 w 640"/>
                <a:gd name="T45" fmla="*/ 468 h 640"/>
                <a:gd name="T46" fmla="*/ 57 w 640"/>
                <a:gd name="T47" fmla="*/ 375 h 640"/>
                <a:gd name="T48" fmla="*/ 0 w 640"/>
                <a:gd name="T49" fmla="*/ 375 h 640"/>
                <a:gd name="T50" fmla="*/ 0 w 640"/>
                <a:gd name="T51" fmla="*/ 263 h 640"/>
                <a:gd name="T52" fmla="*/ 59 w 640"/>
                <a:gd name="T53" fmla="*/ 263 h 640"/>
                <a:gd name="T54" fmla="*/ 95 w 640"/>
                <a:gd name="T55" fmla="*/ 176 h 640"/>
                <a:gd name="T56" fmla="*/ 55 w 640"/>
                <a:gd name="T57" fmla="*/ 134 h 640"/>
                <a:gd name="T58" fmla="*/ 133 w 640"/>
                <a:gd name="T59" fmla="*/ 57 h 640"/>
                <a:gd name="T60" fmla="*/ 174 w 640"/>
                <a:gd name="T61" fmla="*/ 95 h 640"/>
                <a:gd name="T62" fmla="*/ 263 w 640"/>
                <a:gd name="T63" fmla="*/ 57 h 640"/>
                <a:gd name="T64" fmla="*/ 263 w 640"/>
                <a:gd name="T65" fmla="*/ 0 h 640"/>
                <a:gd name="T66" fmla="*/ 281 w 640"/>
                <a:gd name="T67" fmla="*/ 81 h 640"/>
                <a:gd name="T68" fmla="*/ 149 w 640"/>
                <a:gd name="T69" fmla="*/ 149 h 640"/>
                <a:gd name="T70" fmla="*/ 81 w 640"/>
                <a:gd name="T71" fmla="*/ 292 h 640"/>
                <a:gd name="T72" fmla="*/ 109 w 640"/>
                <a:gd name="T73" fmla="*/ 435 h 640"/>
                <a:gd name="T74" fmla="*/ 240 w 640"/>
                <a:gd name="T75" fmla="*/ 545 h 640"/>
                <a:gd name="T76" fmla="*/ 412 w 640"/>
                <a:gd name="T77" fmla="*/ 540 h 640"/>
                <a:gd name="T78" fmla="*/ 535 w 640"/>
                <a:gd name="T79" fmla="*/ 423 h 640"/>
                <a:gd name="T80" fmla="*/ 547 w 640"/>
                <a:gd name="T81" fmla="*/ 244 h 640"/>
                <a:gd name="T82" fmla="*/ 425 w 640"/>
                <a:gd name="T83" fmla="*/ 103 h 640"/>
                <a:gd name="T84" fmla="*/ 281 w 640"/>
                <a:gd name="T85" fmla="*/ 81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0" h="640">
                  <a:moveTo>
                    <a:pt x="263" y="0"/>
                  </a:moveTo>
                  <a:cubicBezTo>
                    <a:pt x="301" y="0"/>
                    <a:pt x="338" y="0"/>
                    <a:pt x="375" y="0"/>
                  </a:cubicBezTo>
                  <a:cubicBezTo>
                    <a:pt x="375" y="18"/>
                    <a:pt x="376" y="36"/>
                    <a:pt x="375" y="54"/>
                  </a:cubicBezTo>
                  <a:cubicBezTo>
                    <a:pt x="408" y="63"/>
                    <a:pt x="440" y="73"/>
                    <a:pt x="468" y="92"/>
                  </a:cubicBezTo>
                  <a:cubicBezTo>
                    <a:pt x="482" y="81"/>
                    <a:pt x="492" y="65"/>
                    <a:pt x="507" y="57"/>
                  </a:cubicBezTo>
                  <a:cubicBezTo>
                    <a:pt x="534" y="82"/>
                    <a:pt x="559" y="109"/>
                    <a:pt x="586" y="134"/>
                  </a:cubicBezTo>
                  <a:cubicBezTo>
                    <a:pt x="574" y="147"/>
                    <a:pt x="561" y="159"/>
                    <a:pt x="549" y="171"/>
                  </a:cubicBezTo>
                  <a:cubicBezTo>
                    <a:pt x="568" y="199"/>
                    <a:pt x="580" y="231"/>
                    <a:pt x="588" y="263"/>
                  </a:cubicBezTo>
                  <a:cubicBezTo>
                    <a:pt x="605" y="263"/>
                    <a:pt x="623" y="263"/>
                    <a:pt x="640" y="263"/>
                  </a:cubicBezTo>
                  <a:cubicBezTo>
                    <a:pt x="640" y="301"/>
                    <a:pt x="640" y="338"/>
                    <a:pt x="640" y="375"/>
                  </a:cubicBezTo>
                  <a:cubicBezTo>
                    <a:pt x="623" y="375"/>
                    <a:pt x="607" y="376"/>
                    <a:pt x="590" y="375"/>
                  </a:cubicBezTo>
                  <a:cubicBezTo>
                    <a:pt x="581" y="409"/>
                    <a:pt x="570" y="442"/>
                    <a:pt x="550" y="471"/>
                  </a:cubicBezTo>
                  <a:cubicBezTo>
                    <a:pt x="562" y="483"/>
                    <a:pt x="574" y="495"/>
                    <a:pt x="586" y="506"/>
                  </a:cubicBezTo>
                  <a:cubicBezTo>
                    <a:pt x="560" y="533"/>
                    <a:pt x="533" y="559"/>
                    <a:pt x="507" y="586"/>
                  </a:cubicBezTo>
                  <a:cubicBezTo>
                    <a:pt x="495" y="575"/>
                    <a:pt x="483" y="563"/>
                    <a:pt x="472" y="551"/>
                  </a:cubicBezTo>
                  <a:cubicBezTo>
                    <a:pt x="442" y="569"/>
                    <a:pt x="409" y="583"/>
                    <a:pt x="375" y="590"/>
                  </a:cubicBezTo>
                  <a:cubicBezTo>
                    <a:pt x="375" y="607"/>
                    <a:pt x="375" y="623"/>
                    <a:pt x="375" y="640"/>
                  </a:cubicBezTo>
                  <a:cubicBezTo>
                    <a:pt x="338" y="640"/>
                    <a:pt x="301" y="640"/>
                    <a:pt x="263" y="640"/>
                  </a:cubicBezTo>
                  <a:cubicBezTo>
                    <a:pt x="263" y="623"/>
                    <a:pt x="263" y="605"/>
                    <a:pt x="263" y="588"/>
                  </a:cubicBezTo>
                  <a:cubicBezTo>
                    <a:pt x="231" y="581"/>
                    <a:pt x="200" y="566"/>
                    <a:pt x="172" y="548"/>
                  </a:cubicBezTo>
                  <a:cubicBezTo>
                    <a:pt x="159" y="561"/>
                    <a:pt x="147" y="573"/>
                    <a:pt x="134" y="586"/>
                  </a:cubicBezTo>
                  <a:cubicBezTo>
                    <a:pt x="108" y="560"/>
                    <a:pt x="81" y="533"/>
                    <a:pt x="55" y="507"/>
                  </a:cubicBezTo>
                  <a:cubicBezTo>
                    <a:pt x="68" y="494"/>
                    <a:pt x="81" y="481"/>
                    <a:pt x="94" y="468"/>
                  </a:cubicBezTo>
                  <a:cubicBezTo>
                    <a:pt x="77" y="439"/>
                    <a:pt x="65" y="408"/>
                    <a:pt x="57" y="375"/>
                  </a:cubicBezTo>
                  <a:cubicBezTo>
                    <a:pt x="38" y="375"/>
                    <a:pt x="19" y="375"/>
                    <a:pt x="0" y="375"/>
                  </a:cubicBezTo>
                  <a:cubicBezTo>
                    <a:pt x="0" y="338"/>
                    <a:pt x="0" y="301"/>
                    <a:pt x="0" y="263"/>
                  </a:cubicBezTo>
                  <a:cubicBezTo>
                    <a:pt x="20" y="263"/>
                    <a:pt x="39" y="263"/>
                    <a:pt x="59" y="263"/>
                  </a:cubicBezTo>
                  <a:cubicBezTo>
                    <a:pt x="66" y="232"/>
                    <a:pt x="79" y="203"/>
                    <a:pt x="95" y="176"/>
                  </a:cubicBezTo>
                  <a:cubicBezTo>
                    <a:pt x="83" y="161"/>
                    <a:pt x="68" y="148"/>
                    <a:pt x="55" y="134"/>
                  </a:cubicBezTo>
                  <a:cubicBezTo>
                    <a:pt x="81" y="109"/>
                    <a:pt x="106" y="82"/>
                    <a:pt x="133" y="57"/>
                  </a:cubicBezTo>
                  <a:cubicBezTo>
                    <a:pt x="149" y="65"/>
                    <a:pt x="160" y="83"/>
                    <a:pt x="174" y="95"/>
                  </a:cubicBezTo>
                  <a:cubicBezTo>
                    <a:pt x="202" y="77"/>
                    <a:pt x="232" y="64"/>
                    <a:pt x="263" y="57"/>
                  </a:cubicBezTo>
                  <a:cubicBezTo>
                    <a:pt x="263" y="38"/>
                    <a:pt x="263" y="19"/>
                    <a:pt x="263" y="0"/>
                  </a:cubicBezTo>
                  <a:close/>
                  <a:moveTo>
                    <a:pt x="281" y="81"/>
                  </a:moveTo>
                  <a:cubicBezTo>
                    <a:pt x="231" y="89"/>
                    <a:pt x="185" y="113"/>
                    <a:pt x="149" y="149"/>
                  </a:cubicBezTo>
                  <a:cubicBezTo>
                    <a:pt x="111" y="187"/>
                    <a:pt x="86" y="238"/>
                    <a:pt x="81" y="292"/>
                  </a:cubicBezTo>
                  <a:cubicBezTo>
                    <a:pt x="75" y="341"/>
                    <a:pt x="85" y="392"/>
                    <a:pt x="109" y="435"/>
                  </a:cubicBezTo>
                  <a:cubicBezTo>
                    <a:pt x="137" y="486"/>
                    <a:pt x="185" y="526"/>
                    <a:pt x="240" y="545"/>
                  </a:cubicBezTo>
                  <a:cubicBezTo>
                    <a:pt x="295" y="564"/>
                    <a:pt x="357" y="562"/>
                    <a:pt x="412" y="540"/>
                  </a:cubicBezTo>
                  <a:cubicBezTo>
                    <a:pt x="465" y="517"/>
                    <a:pt x="510" y="475"/>
                    <a:pt x="535" y="423"/>
                  </a:cubicBezTo>
                  <a:cubicBezTo>
                    <a:pt x="562" y="368"/>
                    <a:pt x="566" y="302"/>
                    <a:pt x="547" y="244"/>
                  </a:cubicBezTo>
                  <a:cubicBezTo>
                    <a:pt x="528" y="183"/>
                    <a:pt x="482" y="131"/>
                    <a:pt x="425" y="103"/>
                  </a:cubicBezTo>
                  <a:cubicBezTo>
                    <a:pt x="381" y="81"/>
                    <a:pt x="330" y="74"/>
                    <a:pt x="281" y="81"/>
                  </a:cubicBezTo>
                  <a:close/>
                </a:path>
              </a:pathLst>
            </a:custGeom>
            <a:grpFill/>
            <a:ln w="9525">
              <a:solidFill>
                <a:srgbClr val="F2EBDA"/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5"/>
            <p:cNvSpPr>
              <a:spLocks noChangeArrowheads="1"/>
            </p:cNvSpPr>
            <p:nvPr/>
          </p:nvSpPr>
          <p:spPr bwMode="auto">
            <a:xfrm>
              <a:off x="495436" y="512604"/>
              <a:ext cx="860881" cy="859655"/>
            </a:xfrm>
            <a:custGeom>
              <a:avLst/>
              <a:gdLst>
                <a:gd name="T0" fmla="*/ 350156 w 445"/>
                <a:gd name="T1" fmla="*/ 21298 h 444"/>
                <a:gd name="T2" fmla="*/ 648079 w 445"/>
                <a:gd name="T3" fmla="*/ 73574 h 444"/>
                <a:gd name="T4" fmla="*/ 833797 w 445"/>
                <a:gd name="T5" fmla="*/ 327211 h 444"/>
                <a:gd name="T6" fmla="*/ 795106 w 445"/>
                <a:gd name="T7" fmla="*/ 635060 h 444"/>
                <a:gd name="T8" fmla="*/ 526201 w 445"/>
                <a:gd name="T9" fmla="*/ 836421 h 444"/>
                <a:gd name="T10" fmla="*/ 228279 w 445"/>
                <a:gd name="T11" fmla="*/ 795762 h 444"/>
                <a:gd name="T12" fmla="*/ 25149 w 445"/>
                <a:gd name="T13" fmla="*/ 528572 h 444"/>
                <a:gd name="T14" fmla="*/ 69644 w 445"/>
                <a:gd name="T15" fmla="*/ 218786 h 444"/>
                <a:gd name="T16" fmla="*/ 350156 w 445"/>
                <a:gd name="T17" fmla="*/ 21298 h 4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5"/>
                <a:gd name="T28" fmla="*/ 0 h 444"/>
                <a:gd name="T29" fmla="*/ 445 w 445"/>
                <a:gd name="T30" fmla="*/ 444 h 4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5" h="444">
                  <a:moveTo>
                    <a:pt x="181" y="11"/>
                  </a:moveTo>
                  <a:cubicBezTo>
                    <a:pt x="233" y="0"/>
                    <a:pt x="289" y="10"/>
                    <a:pt x="335" y="38"/>
                  </a:cubicBezTo>
                  <a:cubicBezTo>
                    <a:pt x="382" y="67"/>
                    <a:pt x="418" y="115"/>
                    <a:pt x="431" y="169"/>
                  </a:cubicBezTo>
                  <a:cubicBezTo>
                    <a:pt x="445" y="222"/>
                    <a:pt x="438" y="280"/>
                    <a:pt x="411" y="328"/>
                  </a:cubicBezTo>
                  <a:cubicBezTo>
                    <a:pt x="382" y="380"/>
                    <a:pt x="330" y="419"/>
                    <a:pt x="272" y="432"/>
                  </a:cubicBezTo>
                  <a:cubicBezTo>
                    <a:pt x="220" y="444"/>
                    <a:pt x="165" y="437"/>
                    <a:pt x="118" y="411"/>
                  </a:cubicBezTo>
                  <a:cubicBezTo>
                    <a:pt x="66" y="382"/>
                    <a:pt x="27" y="331"/>
                    <a:pt x="13" y="273"/>
                  </a:cubicBezTo>
                  <a:cubicBezTo>
                    <a:pt x="0" y="219"/>
                    <a:pt x="8" y="161"/>
                    <a:pt x="36" y="113"/>
                  </a:cubicBezTo>
                  <a:cubicBezTo>
                    <a:pt x="67" y="60"/>
                    <a:pt x="121" y="22"/>
                    <a:pt x="181" y="11"/>
                  </a:cubicBezTo>
                  <a:close/>
                </a:path>
              </a:pathLst>
            </a:custGeom>
            <a:grpFill/>
            <a:ln w="9525">
              <a:solidFill>
                <a:srgbClr val="F2EBDA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2EBD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</p:grpSp>
      <p:grpSp>
        <p:nvGrpSpPr>
          <p:cNvPr id="16" name="Group 17"/>
          <p:cNvGrpSpPr/>
          <p:nvPr/>
        </p:nvGrpSpPr>
        <p:grpSpPr bwMode="auto">
          <a:xfrm>
            <a:off x="4225925" y="4108450"/>
            <a:ext cx="1854200" cy="1871663"/>
            <a:chOff x="0" y="0"/>
            <a:chExt cx="1854205" cy="1871373"/>
          </a:xfrm>
          <a:noFill/>
        </p:grpSpPr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0" y="0"/>
              <a:ext cx="1854205" cy="1871373"/>
            </a:xfrm>
            <a:custGeom>
              <a:avLst/>
              <a:gdLst>
                <a:gd name="T0" fmla="*/ 134 w 958"/>
                <a:gd name="T1" fmla="*/ 147 h 967"/>
                <a:gd name="T2" fmla="*/ 472 w 958"/>
                <a:gd name="T3" fmla="*/ 0 h 967"/>
                <a:gd name="T4" fmla="*/ 958 w 958"/>
                <a:gd name="T5" fmla="*/ 0 h 967"/>
                <a:gd name="T6" fmla="*/ 958 w 958"/>
                <a:gd name="T7" fmla="*/ 474 h 967"/>
                <a:gd name="T8" fmla="*/ 948 w 958"/>
                <a:gd name="T9" fmla="*/ 578 h 967"/>
                <a:gd name="T10" fmla="*/ 756 w 958"/>
                <a:gd name="T11" fmla="*/ 870 h 967"/>
                <a:gd name="T12" fmla="*/ 436 w 958"/>
                <a:gd name="T13" fmla="*/ 956 h 967"/>
                <a:gd name="T14" fmla="*/ 127 w 958"/>
                <a:gd name="T15" fmla="*/ 804 h 967"/>
                <a:gd name="T16" fmla="*/ 0 w 958"/>
                <a:gd name="T17" fmla="*/ 500 h 967"/>
                <a:gd name="T18" fmla="*/ 0 w 958"/>
                <a:gd name="T19" fmla="*/ 464 h 967"/>
                <a:gd name="T20" fmla="*/ 134 w 958"/>
                <a:gd name="T21" fmla="*/ 147 h 967"/>
                <a:gd name="T22" fmla="*/ 441 w 958"/>
                <a:gd name="T23" fmla="*/ 99 h 967"/>
                <a:gd name="T24" fmla="*/ 258 w 958"/>
                <a:gd name="T25" fmla="*/ 168 h 967"/>
                <a:gd name="T26" fmla="*/ 113 w 958"/>
                <a:gd name="T27" fmla="*/ 371 h 967"/>
                <a:gd name="T28" fmla="*/ 136 w 958"/>
                <a:gd name="T29" fmla="*/ 646 h 967"/>
                <a:gd name="T30" fmla="*/ 336 w 958"/>
                <a:gd name="T31" fmla="*/ 833 h 967"/>
                <a:gd name="T32" fmla="*/ 612 w 958"/>
                <a:gd name="T33" fmla="*/ 837 h 967"/>
                <a:gd name="T34" fmla="*/ 819 w 958"/>
                <a:gd name="T35" fmla="*/ 653 h 967"/>
                <a:gd name="T36" fmla="*/ 846 w 958"/>
                <a:gd name="T37" fmla="*/ 374 h 967"/>
                <a:gd name="T38" fmla="*/ 680 w 958"/>
                <a:gd name="T39" fmla="*/ 154 h 967"/>
                <a:gd name="T40" fmla="*/ 441 w 958"/>
                <a:gd name="T41" fmla="*/ 99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8" h="967">
                  <a:moveTo>
                    <a:pt x="134" y="147"/>
                  </a:moveTo>
                  <a:cubicBezTo>
                    <a:pt x="221" y="56"/>
                    <a:pt x="346" y="1"/>
                    <a:pt x="472" y="0"/>
                  </a:cubicBezTo>
                  <a:cubicBezTo>
                    <a:pt x="634" y="0"/>
                    <a:pt x="796" y="0"/>
                    <a:pt x="958" y="0"/>
                  </a:cubicBezTo>
                  <a:cubicBezTo>
                    <a:pt x="958" y="158"/>
                    <a:pt x="958" y="316"/>
                    <a:pt x="958" y="474"/>
                  </a:cubicBezTo>
                  <a:cubicBezTo>
                    <a:pt x="958" y="509"/>
                    <a:pt x="955" y="544"/>
                    <a:pt x="948" y="578"/>
                  </a:cubicBezTo>
                  <a:cubicBezTo>
                    <a:pt x="924" y="695"/>
                    <a:pt x="854" y="801"/>
                    <a:pt x="756" y="870"/>
                  </a:cubicBezTo>
                  <a:cubicBezTo>
                    <a:pt x="664" y="936"/>
                    <a:pt x="548" y="967"/>
                    <a:pt x="436" y="956"/>
                  </a:cubicBezTo>
                  <a:cubicBezTo>
                    <a:pt x="318" y="946"/>
                    <a:pt x="206" y="890"/>
                    <a:pt x="127" y="804"/>
                  </a:cubicBezTo>
                  <a:cubicBezTo>
                    <a:pt x="50" y="721"/>
                    <a:pt x="5" y="612"/>
                    <a:pt x="0" y="500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4" y="347"/>
                    <a:pt x="52" y="232"/>
                    <a:pt x="134" y="147"/>
                  </a:cubicBezTo>
                  <a:close/>
                  <a:moveTo>
                    <a:pt x="441" y="99"/>
                  </a:moveTo>
                  <a:cubicBezTo>
                    <a:pt x="375" y="106"/>
                    <a:pt x="311" y="129"/>
                    <a:pt x="258" y="168"/>
                  </a:cubicBezTo>
                  <a:cubicBezTo>
                    <a:pt x="189" y="217"/>
                    <a:pt x="137" y="289"/>
                    <a:pt x="113" y="371"/>
                  </a:cubicBezTo>
                  <a:cubicBezTo>
                    <a:pt x="86" y="461"/>
                    <a:pt x="94" y="562"/>
                    <a:pt x="136" y="646"/>
                  </a:cubicBezTo>
                  <a:cubicBezTo>
                    <a:pt x="176" y="731"/>
                    <a:pt x="249" y="799"/>
                    <a:pt x="336" y="833"/>
                  </a:cubicBezTo>
                  <a:cubicBezTo>
                    <a:pt x="423" y="869"/>
                    <a:pt x="524" y="870"/>
                    <a:pt x="612" y="837"/>
                  </a:cubicBezTo>
                  <a:cubicBezTo>
                    <a:pt x="701" y="804"/>
                    <a:pt x="776" y="737"/>
                    <a:pt x="819" y="653"/>
                  </a:cubicBezTo>
                  <a:cubicBezTo>
                    <a:pt x="863" y="568"/>
                    <a:pt x="872" y="466"/>
                    <a:pt x="846" y="374"/>
                  </a:cubicBezTo>
                  <a:cubicBezTo>
                    <a:pt x="820" y="284"/>
                    <a:pt x="760" y="204"/>
                    <a:pt x="680" y="154"/>
                  </a:cubicBezTo>
                  <a:cubicBezTo>
                    <a:pt x="609" y="110"/>
                    <a:pt x="524" y="91"/>
                    <a:pt x="441" y="99"/>
                  </a:cubicBezTo>
                  <a:close/>
                </a:path>
              </a:pathLst>
            </a:custGeom>
            <a:grpFill/>
            <a:ln w="25400" cap="flat" cmpd="sng">
              <a:solidFill>
                <a:srgbClr val="F2EBDA"/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310261" y="305356"/>
              <a:ext cx="1238589" cy="1238589"/>
            </a:xfrm>
            <a:custGeom>
              <a:avLst/>
              <a:gdLst>
                <a:gd name="T0" fmla="*/ 263 w 640"/>
                <a:gd name="T1" fmla="*/ 0 h 640"/>
                <a:gd name="T2" fmla="*/ 375 w 640"/>
                <a:gd name="T3" fmla="*/ 0 h 640"/>
                <a:gd name="T4" fmla="*/ 375 w 640"/>
                <a:gd name="T5" fmla="*/ 52 h 640"/>
                <a:gd name="T6" fmla="*/ 472 w 640"/>
                <a:gd name="T7" fmla="*/ 91 h 640"/>
                <a:gd name="T8" fmla="*/ 507 w 640"/>
                <a:gd name="T9" fmla="*/ 56 h 640"/>
                <a:gd name="T10" fmla="*/ 586 w 640"/>
                <a:gd name="T11" fmla="*/ 135 h 640"/>
                <a:gd name="T12" fmla="*/ 550 w 640"/>
                <a:gd name="T13" fmla="*/ 171 h 640"/>
                <a:gd name="T14" fmla="*/ 589 w 640"/>
                <a:gd name="T15" fmla="*/ 263 h 640"/>
                <a:gd name="T16" fmla="*/ 640 w 640"/>
                <a:gd name="T17" fmla="*/ 263 h 640"/>
                <a:gd name="T18" fmla="*/ 640 w 640"/>
                <a:gd name="T19" fmla="*/ 378 h 640"/>
                <a:gd name="T20" fmla="*/ 588 w 640"/>
                <a:gd name="T21" fmla="*/ 378 h 640"/>
                <a:gd name="T22" fmla="*/ 548 w 640"/>
                <a:gd name="T23" fmla="*/ 470 h 640"/>
                <a:gd name="T24" fmla="*/ 586 w 640"/>
                <a:gd name="T25" fmla="*/ 508 h 640"/>
                <a:gd name="T26" fmla="*/ 507 w 640"/>
                <a:gd name="T27" fmla="*/ 587 h 640"/>
                <a:gd name="T28" fmla="*/ 468 w 640"/>
                <a:gd name="T29" fmla="*/ 548 h 640"/>
                <a:gd name="T30" fmla="*/ 377 w 640"/>
                <a:gd name="T31" fmla="*/ 585 h 640"/>
                <a:gd name="T32" fmla="*/ 375 w 640"/>
                <a:gd name="T33" fmla="*/ 640 h 640"/>
                <a:gd name="T34" fmla="*/ 263 w 640"/>
                <a:gd name="T35" fmla="*/ 640 h 640"/>
                <a:gd name="T36" fmla="*/ 263 w 640"/>
                <a:gd name="T37" fmla="*/ 583 h 640"/>
                <a:gd name="T38" fmla="*/ 175 w 640"/>
                <a:gd name="T39" fmla="*/ 545 h 640"/>
                <a:gd name="T40" fmla="*/ 134 w 640"/>
                <a:gd name="T41" fmla="*/ 587 h 640"/>
                <a:gd name="T42" fmla="*/ 54 w 640"/>
                <a:gd name="T43" fmla="*/ 507 h 640"/>
                <a:gd name="T44" fmla="*/ 96 w 640"/>
                <a:gd name="T45" fmla="*/ 466 h 640"/>
                <a:gd name="T46" fmla="*/ 59 w 640"/>
                <a:gd name="T47" fmla="*/ 378 h 640"/>
                <a:gd name="T48" fmla="*/ 0 w 640"/>
                <a:gd name="T49" fmla="*/ 378 h 640"/>
                <a:gd name="T50" fmla="*/ 0 w 640"/>
                <a:gd name="T51" fmla="*/ 263 h 640"/>
                <a:gd name="T52" fmla="*/ 58 w 640"/>
                <a:gd name="T53" fmla="*/ 263 h 640"/>
                <a:gd name="T54" fmla="*/ 94 w 640"/>
                <a:gd name="T55" fmla="*/ 175 h 640"/>
                <a:gd name="T56" fmla="*/ 55 w 640"/>
                <a:gd name="T57" fmla="*/ 135 h 640"/>
                <a:gd name="T58" fmla="*/ 134 w 640"/>
                <a:gd name="T59" fmla="*/ 56 h 640"/>
                <a:gd name="T60" fmla="*/ 172 w 640"/>
                <a:gd name="T61" fmla="*/ 94 h 640"/>
                <a:gd name="T62" fmla="*/ 263 w 640"/>
                <a:gd name="T63" fmla="*/ 54 h 640"/>
                <a:gd name="T64" fmla="*/ 263 w 640"/>
                <a:gd name="T65" fmla="*/ 0 h 640"/>
                <a:gd name="T66" fmla="*/ 290 w 640"/>
                <a:gd name="T67" fmla="*/ 83 h 640"/>
                <a:gd name="T68" fmla="*/ 92 w 640"/>
                <a:gd name="T69" fmla="*/ 244 h 640"/>
                <a:gd name="T70" fmla="*/ 102 w 640"/>
                <a:gd name="T71" fmla="*/ 423 h 640"/>
                <a:gd name="T72" fmla="*/ 228 w 640"/>
                <a:gd name="T73" fmla="*/ 543 h 640"/>
                <a:gd name="T74" fmla="*/ 408 w 640"/>
                <a:gd name="T75" fmla="*/ 544 h 640"/>
                <a:gd name="T76" fmla="*/ 532 w 640"/>
                <a:gd name="T77" fmla="*/ 432 h 640"/>
                <a:gd name="T78" fmla="*/ 555 w 640"/>
                <a:gd name="T79" fmla="*/ 280 h 640"/>
                <a:gd name="T80" fmla="*/ 451 w 640"/>
                <a:gd name="T81" fmla="*/ 121 h 640"/>
                <a:gd name="T82" fmla="*/ 290 w 640"/>
                <a:gd name="T83" fmla="*/ 8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0" h="640">
                  <a:moveTo>
                    <a:pt x="263" y="0"/>
                  </a:moveTo>
                  <a:cubicBezTo>
                    <a:pt x="301" y="0"/>
                    <a:pt x="338" y="0"/>
                    <a:pt x="375" y="0"/>
                  </a:cubicBezTo>
                  <a:cubicBezTo>
                    <a:pt x="375" y="17"/>
                    <a:pt x="375" y="35"/>
                    <a:pt x="375" y="52"/>
                  </a:cubicBezTo>
                  <a:cubicBezTo>
                    <a:pt x="410" y="59"/>
                    <a:pt x="442" y="73"/>
                    <a:pt x="472" y="91"/>
                  </a:cubicBezTo>
                  <a:cubicBezTo>
                    <a:pt x="483" y="79"/>
                    <a:pt x="495" y="67"/>
                    <a:pt x="507" y="56"/>
                  </a:cubicBezTo>
                  <a:cubicBezTo>
                    <a:pt x="533" y="83"/>
                    <a:pt x="560" y="108"/>
                    <a:pt x="586" y="135"/>
                  </a:cubicBezTo>
                  <a:cubicBezTo>
                    <a:pt x="574" y="147"/>
                    <a:pt x="562" y="159"/>
                    <a:pt x="550" y="171"/>
                  </a:cubicBezTo>
                  <a:cubicBezTo>
                    <a:pt x="569" y="199"/>
                    <a:pt x="581" y="230"/>
                    <a:pt x="589" y="263"/>
                  </a:cubicBezTo>
                  <a:cubicBezTo>
                    <a:pt x="606" y="263"/>
                    <a:pt x="623" y="263"/>
                    <a:pt x="640" y="263"/>
                  </a:cubicBezTo>
                  <a:cubicBezTo>
                    <a:pt x="640" y="302"/>
                    <a:pt x="640" y="340"/>
                    <a:pt x="640" y="378"/>
                  </a:cubicBezTo>
                  <a:cubicBezTo>
                    <a:pt x="622" y="378"/>
                    <a:pt x="605" y="378"/>
                    <a:pt x="588" y="378"/>
                  </a:cubicBezTo>
                  <a:cubicBezTo>
                    <a:pt x="580" y="411"/>
                    <a:pt x="567" y="442"/>
                    <a:pt x="548" y="470"/>
                  </a:cubicBezTo>
                  <a:cubicBezTo>
                    <a:pt x="561" y="483"/>
                    <a:pt x="573" y="495"/>
                    <a:pt x="586" y="508"/>
                  </a:cubicBezTo>
                  <a:cubicBezTo>
                    <a:pt x="559" y="534"/>
                    <a:pt x="533" y="560"/>
                    <a:pt x="507" y="587"/>
                  </a:cubicBezTo>
                  <a:cubicBezTo>
                    <a:pt x="494" y="574"/>
                    <a:pt x="481" y="561"/>
                    <a:pt x="468" y="548"/>
                  </a:cubicBezTo>
                  <a:cubicBezTo>
                    <a:pt x="440" y="566"/>
                    <a:pt x="409" y="577"/>
                    <a:pt x="377" y="585"/>
                  </a:cubicBezTo>
                  <a:cubicBezTo>
                    <a:pt x="373" y="603"/>
                    <a:pt x="376" y="622"/>
                    <a:pt x="375" y="640"/>
                  </a:cubicBezTo>
                  <a:cubicBezTo>
                    <a:pt x="338" y="640"/>
                    <a:pt x="301" y="640"/>
                    <a:pt x="263" y="640"/>
                  </a:cubicBezTo>
                  <a:cubicBezTo>
                    <a:pt x="263" y="621"/>
                    <a:pt x="263" y="602"/>
                    <a:pt x="263" y="583"/>
                  </a:cubicBezTo>
                  <a:cubicBezTo>
                    <a:pt x="232" y="575"/>
                    <a:pt x="202" y="563"/>
                    <a:pt x="175" y="545"/>
                  </a:cubicBezTo>
                  <a:cubicBezTo>
                    <a:pt x="161" y="559"/>
                    <a:pt x="148" y="573"/>
                    <a:pt x="134" y="587"/>
                  </a:cubicBezTo>
                  <a:cubicBezTo>
                    <a:pt x="107" y="560"/>
                    <a:pt x="81" y="534"/>
                    <a:pt x="54" y="507"/>
                  </a:cubicBezTo>
                  <a:cubicBezTo>
                    <a:pt x="68" y="494"/>
                    <a:pt x="82" y="480"/>
                    <a:pt x="96" y="466"/>
                  </a:cubicBezTo>
                  <a:cubicBezTo>
                    <a:pt x="79" y="439"/>
                    <a:pt x="66" y="409"/>
                    <a:pt x="59" y="378"/>
                  </a:cubicBezTo>
                  <a:cubicBezTo>
                    <a:pt x="39" y="378"/>
                    <a:pt x="20" y="378"/>
                    <a:pt x="0" y="378"/>
                  </a:cubicBezTo>
                  <a:cubicBezTo>
                    <a:pt x="0" y="340"/>
                    <a:pt x="0" y="302"/>
                    <a:pt x="0" y="263"/>
                  </a:cubicBezTo>
                  <a:cubicBezTo>
                    <a:pt x="19" y="263"/>
                    <a:pt x="39" y="263"/>
                    <a:pt x="58" y="263"/>
                  </a:cubicBezTo>
                  <a:cubicBezTo>
                    <a:pt x="65" y="232"/>
                    <a:pt x="77" y="202"/>
                    <a:pt x="94" y="175"/>
                  </a:cubicBezTo>
                  <a:cubicBezTo>
                    <a:pt x="81" y="161"/>
                    <a:pt x="68" y="148"/>
                    <a:pt x="55" y="135"/>
                  </a:cubicBezTo>
                  <a:cubicBezTo>
                    <a:pt x="81" y="109"/>
                    <a:pt x="107" y="82"/>
                    <a:pt x="134" y="56"/>
                  </a:cubicBezTo>
                  <a:cubicBezTo>
                    <a:pt x="147" y="69"/>
                    <a:pt x="159" y="81"/>
                    <a:pt x="172" y="94"/>
                  </a:cubicBezTo>
                  <a:cubicBezTo>
                    <a:pt x="200" y="75"/>
                    <a:pt x="231" y="62"/>
                    <a:pt x="263" y="54"/>
                  </a:cubicBezTo>
                  <a:cubicBezTo>
                    <a:pt x="263" y="36"/>
                    <a:pt x="263" y="18"/>
                    <a:pt x="263" y="0"/>
                  </a:cubicBezTo>
                  <a:close/>
                  <a:moveTo>
                    <a:pt x="290" y="83"/>
                  </a:moveTo>
                  <a:cubicBezTo>
                    <a:pt x="200" y="93"/>
                    <a:pt x="120" y="158"/>
                    <a:pt x="92" y="244"/>
                  </a:cubicBezTo>
                  <a:cubicBezTo>
                    <a:pt x="72" y="302"/>
                    <a:pt x="75" y="367"/>
                    <a:pt x="102" y="423"/>
                  </a:cubicBezTo>
                  <a:cubicBezTo>
                    <a:pt x="127" y="477"/>
                    <a:pt x="173" y="521"/>
                    <a:pt x="228" y="543"/>
                  </a:cubicBezTo>
                  <a:cubicBezTo>
                    <a:pt x="285" y="567"/>
                    <a:pt x="351" y="567"/>
                    <a:pt x="408" y="544"/>
                  </a:cubicBezTo>
                  <a:cubicBezTo>
                    <a:pt x="461" y="523"/>
                    <a:pt x="505" y="482"/>
                    <a:pt x="532" y="432"/>
                  </a:cubicBezTo>
                  <a:cubicBezTo>
                    <a:pt x="556" y="386"/>
                    <a:pt x="564" y="331"/>
                    <a:pt x="555" y="280"/>
                  </a:cubicBezTo>
                  <a:cubicBezTo>
                    <a:pt x="544" y="215"/>
                    <a:pt x="506" y="157"/>
                    <a:pt x="451" y="121"/>
                  </a:cubicBezTo>
                  <a:cubicBezTo>
                    <a:pt x="404" y="89"/>
                    <a:pt x="346" y="76"/>
                    <a:pt x="290" y="83"/>
                  </a:cubicBezTo>
                  <a:close/>
                </a:path>
              </a:pathLst>
            </a:custGeom>
            <a:grpFill/>
            <a:ln w="9525">
              <a:solidFill>
                <a:srgbClr val="F2EBDA"/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494210" y="499115"/>
              <a:ext cx="860881" cy="860881"/>
            </a:xfrm>
            <a:custGeom>
              <a:avLst/>
              <a:gdLst>
                <a:gd name="T0" fmla="*/ 359829 w 445"/>
                <a:gd name="T1" fmla="*/ 19346 h 445"/>
                <a:gd name="T2" fmla="*/ 663555 w 445"/>
                <a:gd name="T3" fmla="*/ 83186 h 445"/>
                <a:gd name="T4" fmla="*/ 843470 w 445"/>
                <a:gd name="T5" fmla="*/ 363698 h 445"/>
                <a:gd name="T6" fmla="*/ 789302 w 445"/>
                <a:gd name="T7" fmla="*/ 646144 h 445"/>
                <a:gd name="T8" fmla="*/ 551351 w 445"/>
                <a:gd name="T9" fmla="*/ 829928 h 445"/>
                <a:gd name="T10" fmla="*/ 228279 w 445"/>
                <a:gd name="T11" fmla="*/ 795106 h 445"/>
                <a:gd name="T12" fmla="*/ 27084 w 445"/>
                <a:gd name="T13" fmla="*/ 526201 h 445"/>
                <a:gd name="T14" fmla="*/ 81252 w 445"/>
                <a:gd name="T15" fmla="*/ 203129 h 445"/>
                <a:gd name="T16" fmla="*/ 359829 w 445"/>
                <a:gd name="T17" fmla="*/ 19346 h 4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5"/>
                <a:gd name="T28" fmla="*/ 0 h 445"/>
                <a:gd name="T29" fmla="*/ 445 w 445"/>
                <a:gd name="T30" fmla="*/ 445 h 4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5" h="445">
                  <a:moveTo>
                    <a:pt x="186" y="10"/>
                  </a:moveTo>
                  <a:cubicBezTo>
                    <a:pt x="240" y="0"/>
                    <a:pt x="297" y="12"/>
                    <a:pt x="343" y="43"/>
                  </a:cubicBezTo>
                  <a:cubicBezTo>
                    <a:pt x="392" y="75"/>
                    <a:pt x="427" y="129"/>
                    <a:pt x="436" y="188"/>
                  </a:cubicBezTo>
                  <a:cubicBezTo>
                    <a:pt x="445" y="238"/>
                    <a:pt x="434" y="291"/>
                    <a:pt x="408" y="334"/>
                  </a:cubicBezTo>
                  <a:cubicBezTo>
                    <a:pt x="380" y="379"/>
                    <a:pt x="336" y="414"/>
                    <a:pt x="285" y="429"/>
                  </a:cubicBezTo>
                  <a:cubicBezTo>
                    <a:pt x="230" y="445"/>
                    <a:pt x="169" y="439"/>
                    <a:pt x="118" y="411"/>
                  </a:cubicBezTo>
                  <a:cubicBezTo>
                    <a:pt x="66" y="382"/>
                    <a:pt x="27" y="330"/>
                    <a:pt x="14" y="272"/>
                  </a:cubicBezTo>
                  <a:cubicBezTo>
                    <a:pt x="0" y="216"/>
                    <a:pt x="11" y="154"/>
                    <a:pt x="42" y="105"/>
                  </a:cubicBezTo>
                  <a:cubicBezTo>
                    <a:pt x="74" y="55"/>
                    <a:pt x="128" y="20"/>
                    <a:pt x="186" y="10"/>
                  </a:cubicBezTo>
                  <a:close/>
                </a:path>
              </a:pathLst>
            </a:custGeom>
            <a:grpFill/>
            <a:ln w="9525">
              <a:solidFill>
                <a:srgbClr val="F2EBDA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2EBD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kumimoji="0" lang="en-US" altLang="en-US" sz="3600" b="1" i="0" u="none" strike="noStrike" kern="0" cap="none" spc="0" normalizeH="0" baseline="0" noProof="0">
                <a:ln>
                  <a:noFill/>
                </a:ln>
                <a:solidFill>
                  <a:srgbClr val="F2EBD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Group 21"/>
          <p:cNvGrpSpPr/>
          <p:nvPr/>
        </p:nvGrpSpPr>
        <p:grpSpPr bwMode="auto">
          <a:xfrm>
            <a:off x="6149975" y="4114800"/>
            <a:ext cx="1892300" cy="1858963"/>
            <a:chOff x="0" y="0"/>
            <a:chExt cx="1890994" cy="1857884"/>
          </a:xfrm>
          <a:noFill/>
        </p:grpSpPr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310260" y="309034"/>
              <a:ext cx="1238589" cy="1239816"/>
            </a:xfrm>
            <a:custGeom>
              <a:avLst/>
              <a:gdLst>
                <a:gd name="T0" fmla="*/ 263 w 640"/>
                <a:gd name="T1" fmla="*/ 0 h 640"/>
                <a:gd name="T2" fmla="*/ 378 w 640"/>
                <a:gd name="T3" fmla="*/ 0 h 640"/>
                <a:gd name="T4" fmla="*/ 378 w 640"/>
                <a:gd name="T5" fmla="*/ 54 h 640"/>
                <a:gd name="T6" fmla="*/ 469 w 640"/>
                <a:gd name="T7" fmla="*/ 94 h 640"/>
                <a:gd name="T8" fmla="*/ 507 w 640"/>
                <a:gd name="T9" fmla="*/ 56 h 640"/>
                <a:gd name="T10" fmla="*/ 586 w 640"/>
                <a:gd name="T11" fmla="*/ 135 h 640"/>
                <a:gd name="T12" fmla="*/ 547 w 640"/>
                <a:gd name="T13" fmla="*/ 174 h 640"/>
                <a:gd name="T14" fmla="*/ 584 w 640"/>
                <a:gd name="T15" fmla="*/ 265 h 640"/>
                <a:gd name="T16" fmla="*/ 640 w 640"/>
                <a:gd name="T17" fmla="*/ 266 h 640"/>
                <a:gd name="T18" fmla="*/ 640 w 640"/>
                <a:gd name="T19" fmla="*/ 378 h 640"/>
                <a:gd name="T20" fmla="*/ 583 w 640"/>
                <a:gd name="T21" fmla="*/ 378 h 640"/>
                <a:gd name="T22" fmla="*/ 546 w 640"/>
                <a:gd name="T23" fmla="*/ 468 h 640"/>
                <a:gd name="T24" fmla="*/ 586 w 640"/>
                <a:gd name="T25" fmla="*/ 508 h 640"/>
                <a:gd name="T26" fmla="*/ 507 w 640"/>
                <a:gd name="T27" fmla="*/ 587 h 640"/>
                <a:gd name="T28" fmla="*/ 468 w 640"/>
                <a:gd name="T29" fmla="*/ 548 h 640"/>
                <a:gd name="T30" fmla="*/ 378 w 640"/>
                <a:gd name="T31" fmla="*/ 585 h 640"/>
                <a:gd name="T32" fmla="*/ 378 w 640"/>
                <a:gd name="T33" fmla="*/ 640 h 640"/>
                <a:gd name="T34" fmla="*/ 263 w 640"/>
                <a:gd name="T35" fmla="*/ 640 h 640"/>
                <a:gd name="T36" fmla="*/ 263 w 640"/>
                <a:gd name="T37" fmla="*/ 587 h 640"/>
                <a:gd name="T38" fmla="*/ 172 w 640"/>
                <a:gd name="T39" fmla="*/ 550 h 640"/>
                <a:gd name="T40" fmla="*/ 135 w 640"/>
                <a:gd name="T41" fmla="*/ 587 h 640"/>
                <a:gd name="T42" fmla="*/ 55 w 640"/>
                <a:gd name="T43" fmla="*/ 508 h 640"/>
                <a:gd name="T44" fmla="*/ 91 w 640"/>
                <a:gd name="T45" fmla="*/ 472 h 640"/>
                <a:gd name="T46" fmla="*/ 51 w 640"/>
                <a:gd name="T47" fmla="*/ 378 h 640"/>
                <a:gd name="T48" fmla="*/ 0 w 640"/>
                <a:gd name="T49" fmla="*/ 378 h 640"/>
                <a:gd name="T50" fmla="*/ 0 w 640"/>
                <a:gd name="T51" fmla="*/ 266 h 640"/>
                <a:gd name="T52" fmla="*/ 50 w 640"/>
                <a:gd name="T53" fmla="*/ 266 h 640"/>
                <a:gd name="T54" fmla="*/ 90 w 640"/>
                <a:gd name="T55" fmla="*/ 171 h 640"/>
                <a:gd name="T56" fmla="*/ 55 w 640"/>
                <a:gd name="T57" fmla="*/ 136 h 640"/>
                <a:gd name="T58" fmla="*/ 135 w 640"/>
                <a:gd name="T59" fmla="*/ 56 h 640"/>
                <a:gd name="T60" fmla="*/ 169 w 640"/>
                <a:gd name="T61" fmla="*/ 90 h 640"/>
                <a:gd name="T62" fmla="*/ 183 w 640"/>
                <a:gd name="T63" fmla="*/ 83 h 640"/>
                <a:gd name="T64" fmla="*/ 263 w 640"/>
                <a:gd name="T65" fmla="*/ 53 h 640"/>
                <a:gd name="T66" fmla="*/ 263 w 640"/>
                <a:gd name="T67" fmla="*/ 0 h 640"/>
                <a:gd name="T68" fmla="*/ 293 w 640"/>
                <a:gd name="T69" fmla="*/ 82 h 640"/>
                <a:gd name="T70" fmla="*/ 90 w 640"/>
                <a:gd name="T71" fmla="*/ 247 h 640"/>
                <a:gd name="T72" fmla="*/ 107 w 640"/>
                <a:gd name="T73" fmla="*/ 433 h 640"/>
                <a:gd name="T74" fmla="*/ 232 w 640"/>
                <a:gd name="T75" fmla="*/ 544 h 640"/>
                <a:gd name="T76" fmla="*/ 408 w 640"/>
                <a:gd name="T77" fmla="*/ 544 h 640"/>
                <a:gd name="T78" fmla="*/ 532 w 640"/>
                <a:gd name="T79" fmla="*/ 432 h 640"/>
                <a:gd name="T80" fmla="*/ 551 w 640"/>
                <a:gd name="T81" fmla="*/ 260 h 640"/>
                <a:gd name="T82" fmla="*/ 449 w 640"/>
                <a:gd name="T83" fmla="*/ 119 h 640"/>
                <a:gd name="T84" fmla="*/ 293 w 640"/>
                <a:gd name="T85" fmla="*/ 8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0" h="640">
                  <a:moveTo>
                    <a:pt x="263" y="0"/>
                  </a:moveTo>
                  <a:cubicBezTo>
                    <a:pt x="302" y="0"/>
                    <a:pt x="340" y="0"/>
                    <a:pt x="378" y="0"/>
                  </a:cubicBezTo>
                  <a:cubicBezTo>
                    <a:pt x="378" y="18"/>
                    <a:pt x="378" y="36"/>
                    <a:pt x="378" y="54"/>
                  </a:cubicBezTo>
                  <a:cubicBezTo>
                    <a:pt x="410" y="62"/>
                    <a:pt x="441" y="75"/>
                    <a:pt x="469" y="94"/>
                  </a:cubicBezTo>
                  <a:cubicBezTo>
                    <a:pt x="482" y="82"/>
                    <a:pt x="494" y="68"/>
                    <a:pt x="507" y="56"/>
                  </a:cubicBezTo>
                  <a:cubicBezTo>
                    <a:pt x="533" y="83"/>
                    <a:pt x="560" y="109"/>
                    <a:pt x="586" y="135"/>
                  </a:cubicBezTo>
                  <a:cubicBezTo>
                    <a:pt x="573" y="148"/>
                    <a:pt x="561" y="161"/>
                    <a:pt x="547" y="174"/>
                  </a:cubicBezTo>
                  <a:cubicBezTo>
                    <a:pt x="564" y="202"/>
                    <a:pt x="577" y="232"/>
                    <a:pt x="584" y="265"/>
                  </a:cubicBezTo>
                  <a:cubicBezTo>
                    <a:pt x="602" y="268"/>
                    <a:pt x="621" y="265"/>
                    <a:pt x="640" y="266"/>
                  </a:cubicBezTo>
                  <a:cubicBezTo>
                    <a:pt x="640" y="303"/>
                    <a:pt x="640" y="341"/>
                    <a:pt x="640" y="378"/>
                  </a:cubicBezTo>
                  <a:cubicBezTo>
                    <a:pt x="621" y="378"/>
                    <a:pt x="602" y="378"/>
                    <a:pt x="583" y="378"/>
                  </a:cubicBezTo>
                  <a:cubicBezTo>
                    <a:pt x="576" y="410"/>
                    <a:pt x="563" y="440"/>
                    <a:pt x="546" y="468"/>
                  </a:cubicBezTo>
                  <a:cubicBezTo>
                    <a:pt x="560" y="481"/>
                    <a:pt x="573" y="494"/>
                    <a:pt x="586" y="508"/>
                  </a:cubicBezTo>
                  <a:cubicBezTo>
                    <a:pt x="560" y="534"/>
                    <a:pt x="533" y="560"/>
                    <a:pt x="507" y="587"/>
                  </a:cubicBezTo>
                  <a:cubicBezTo>
                    <a:pt x="494" y="574"/>
                    <a:pt x="481" y="561"/>
                    <a:pt x="468" y="548"/>
                  </a:cubicBezTo>
                  <a:cubicBezTo>
                    <a:pt x="439" y="564"/>
                    <a:pt x="410" y="578"/>
                    <a:pt x="378" y="585"/>
                  </a:cubicBezTo>
                  <a:cubicBezTo>
                    <a:pt x="378" y="604"/>
                    <a:pt x="378" y="622"/>
                    <a:pt x="378" y="640"/>
                  </a:cubicBezTo>
                  <a:cubicBezTo>
                    <a:pt x="340" y="640"/>
                    <a:pt x="302" y="640"/>
                    <a:pt x="263" y="640"/>
                  </a:cubicBezTo>
                  <a:cubicBezTo>
                    <a:pt x="263" y="622"/>
                    <a:pt x="263" y="605"/>
                    <a:pt x="263" y="587"/>
                  </a:cubicBezTo>
                  <a:cubicBezTo>
                    <a:pt x="231" y="580"/>
                    <a:pt x="200" y="568"/>
                    <a:pt x="172" y="550"/>
                  </a:cubicBezTo>
                  <a:cubicBezTo>
                    <a:pt x="159" y="562"/>
                    <a:pt x="147" y="574"/>
                    <a:pt x="135" y="587"/>
                  </a:cubicBezTo>
                  <a:cubicBezTo>
                    <a:pt x="108" y="561"/>
                    <a:pt x="82" y="534"/>
                    <a:pt x="55" y="508"/>
                  </a:cubicBezTo>
                  <a:cubicBezTo>
                    <a:pt x="67" y="496"/>
                    <a:pt x="79" y="484"/>
                    <a:pt x="91" y="472"/>
                  </a:cubicBezTo>
                  <a:cubicBezTo>
                    <a:pt x="72" y="443"/>
                    <a:pt x="59" y="411"/>
                    <a:pt x="51" y="378"/>
                  </a:cubicBezTo>
                  <a:cubicBezTo>
                    <a:pt x="34" y="378"/>
                    <a:pt x="17" y="378"/>
                    <a:pt x="0" y="378"/>
                  </a:cubicBezTo>
                  <a:cubicBezTo>
                    <a:pt x="0" y="341"/>
                    <a:pt x="0" y="303"/>
                    <a:pt x="0" y="266"/>
                  </a:cubicBezTo>
                  <a:cubicBezTo>
                    <a:pt x="17" y="266"/>
                    <a:pt x="33" y="266"/>
                    <a:pt x="50" y="266"/>
                  </a:cubicBezTo>
                  <a:cubicBezTo>
                    <a:pt x="57" y="232"/>
                    <a:pt x="70" y="199"/>
                    <a:pt x="90" y="171"/>
                  </a:cubicBezTo>
                  <a:cubicBezTo>
                    <a:pt x="79" y="158"/>
                    <a:pt x="67" y="147"/>
                    <a:pt x="55" y="136"/>
                  </a:cubicBezTo>
                  <a:cubicBezTo>
                    <a:pt x="81" y="109"/>
                    <a:pt x="108" y="82"/>
                    <a:pt x="135" y="56"/>
                  </a:cubicBezTo>
                  <a:cubicBezTo>
                    <a:pt x="146" y="67"/>
                    <a:pt x="157" y="79"/>
                    <a:pt x="169" y="90"/>
                  </a:cubicBezTo>
                  <a:cubicBezTo>
                    <a:pt x="174" y="89"/>
                    <a:pt x="178" y="85"/>
                    <a:pt x="183" y="83"/>
                  </a:cubicBezTo>
                  <a:cubicBezTo>
                    <a:pt x="208" y="68"/>
                    <a:pt x="235" y="59"/>
                    <a:pt x="263" y="53"/>
                  </a:cubicBezTo>
                  <a:cubicBezTo>
                    <a:pt x="263" y="35"/>
                    <a:pt x="263" y="18"/>
                    <a:pt x="263" y="0"/>
                  </a:cubicBezTo>
                  <a:close/>
                  <a:moveTo>
                    <a:pt x="293" y="82"/>
                  </a:moveTo>
                  <a:cubicBezTo>
                    <a:pt x="201" y="91"/>
                    <a:pt x="118" y="158"/>
                    <a:pt x="90" y="247"/>
                  </a:cubicBezTo>
                  <a:cubicBezTo>
                    <a:pt x="71" y="308"/>
                    <a:pt x="76" y="377"/>
                    <a:pt x="107" y="433"/>
                  </a:cubicBezTo>
                  <a:cubicBezTo>
                    <a:pt x="133" y="483"/>
                    <a:pt x="178" y="524"/>
                    <a:pt x="232" y="544"/>
                  </a:cubicBezTo>
                  <a:cubicBezTo>
                    <a:pt x="288" y="566"/>
                    <a:pt x="352" y="566"/>
                    <a:pt x="408" y="544"/>
                  </a:cubicBezTo>
                  <a:cubicBezTo>
                    <a:pt x="461" y="523"/>
                    <a:pt x="505" y="482"/>
                    <a:pt x="532" y="432"/>
                  </a:cubicBezTo>
                  <a:cubicBezTo>
                    <a:pt x="559" y="380"/>
                    <a:pt x="566" y="317"/>
                    <a:pt x="551" y="260"/>
                  </a:cubicBezTo>
                  <a:cubicBezTo>
                    <a:pt x="536" y="202"/>
                    <a:pt x="499" y="151"/>
                    <a:pt x="449" y="119"/>
                  </a:cubicBezTo>
                  <a:cubicBezTo>
                    <a:pt x="403" y="89"/>
                    <a:pt x="347" y="76"/>
                    <a:pt x="293" y="82"/>
                  </a:cubicBezTo>
                  <a:close/>
                </a:path>
              </a:pathLst>
            </a:custGeom>
            <a:grpFill/>
            <a:ln w="9525">
              <a:solidFill>
                <a:srgbClr val="F2EBDA"/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9"/>
            <p:cNvSpPr>
              <a:spLocks noChangeArrowheads="1"/>
            </p:cNvSpPr>
            <p:nvPr/>
          </p:nvSpPr>
          <p:spPr bwMode="auto">
            <a:xfrm>
              <a:off x="501567" y="505246"/>
              <a:ext cx="855975" cy="853523"/>
            </a:xfrm>
            <a:custGeom>
              <a:avLst/>
              <a:gdLst>
                <a:gd name="T0" fmla="*/ 352460 w 442"/>
                <a:gd name="T1" fmla="*/ 17419 h 441"/>
                <a:gd name="T2" fmla="*/ 642950 w 442"/>
                <a:gd name="T3" fmla="*/ 69675 h 441"/>
                <a:gd name="T4" fmla="*/ 836609 w 442"/>
                <a:gd name="T5" fmla="*/ 354183 h 441"/>
                <a:gd name="T6" fmla="*/ 778511 w 442"/>
                <a:gd name="T7" fmla="*/ 650303 h 441"/>
                <a:gd name="T8" fmla="*/ 474466 w 442"/>
                <a:gd name="T9" fmla="*/ 841910 h 441"/>
                <a:gd name="T10" fmla="*/ 183977 w 442"/>
                <a:gd name="T11" fmla="*/ 766429 h 441"/>
                <a:gd name="T12" fmla="*/ 11620 w 442"/>
                <a:gd name="T13" fmla="*/ 478050 h 441"/>
                <a:gd name="T14" fmla="*/ 81337 w 442"/>
                <a:gd name="T15" fmla="*/ 193543 h 441"/>
                <a:gd name="T16" fmla="*/ 352460 w 442"/>
                <a:gd name="T17" fmla="*/ 17419 h 4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2"/>
                <a:gd name="T28" fmla="*/ 0 h 441"/>
                <a:gd name="T29" fmla="*/ 442 w 442"/>
                <a:gd name="T30" fmla="*/ 441 h 4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2" h="441">
                  <a:moveTo>
                    <a:pt x="182" y="9"/>
                  </a:moveTo>
                  <a:cubicBezTo>
                    <a:pt x="233" y="0"/>
                    <a:pt x="287" y="9"/>
                    <a:pt x="332" y="36"/>
                  </a:cubicBezTo>
                  <a:cubicBezTo>
                    <a:pt x="384" y="68"/>
                    <a:pt x="422" y="122"/>
                    <a:pt x="432" y="183"/>
                  </a:cubicBezTo>
                  <a:cubicBezTo>
                    <a:pt x="442" y="235"/>
                    <a:pt x="431" y="291"/>
                    <a:pt x="402" y="336"/>
                  </a:cubicBezTo>
                  <a:cubicBezTo>
                    <a:pt x="368" y="391"/>
                    <a:pt x="309" y="428"/>
                    <a:pt x="245" y="435"/>
                  </a:cubicBezTo>
                  <a:cubicBezTo>
                    <a:pt x="193" y="441"/>
                    <a:pt x="138" y="427"/>
                    <a:pt x="95" y="396"/>
                  </a:cubicBezTo>
                  <a:cubicBezTo>
                    <a:pt x="47" y="362"/>
                    <a:pt x="13" y="307"/>
                    <a:pt x="6" y="247"/>
                  </a:cubicBezTo>
                  <a:cubicBezTo>
                    <a:pt x="0" y="196"/>
                    <a:pt x="13" y="142"/>
                    <a:pt x="42" y="100"/>
                  </a:cubicBezTo>
                  <a:cubicBezTo>
                    <a:pt x="74" y="52"/>
                    <a:pt x="126" y="19"/>
                    <a:pt x="182" y="9"/>
                  </a:cubicBezTo>
                  <a:close/>
                </a:path>
              </a:pathLst>
            </a:custGeom>
            <a:grpFill/>
            <a:ln w="9525">
              <a:solidFill>
                <a:srgbClr val="F2EBDA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2EBD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kumimoji="0" lang="en-US" altLang="en-US" sz="3600" b="1" i="0" u="none" strike="noStrike" kern="0" cap="none" spc="0" normalizeH="0" baseline="0" noProof="0">
                <a:ln>
                  <a:noFill/>
                </a:ln>
                <a:solidFill>
                  <a:srgbClr val="F2EBD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0" y="0"/>
              <a:ext cx="1890994" cy="1857884"/>
            </a:xfrm>
            <a:custGeom>
              <a:avLst/>
              <a:gdLst>
                <a:gd name="T0" fmla="*/ 0 w 977"/>
                <a:gd name="T1" fmla="*/ 2 h 960"/>
                <a:gd name="T2" fmla="*/ 412 w 977"/>
                <a:gd name="T3" fmla="*/ 2 h 960"/>
                <a:gd name="T4" fmla="*/ 560 w 977"/>
                <a:gd name="T5" fmla="*/ 9 h 960"/>
                <a:gd name="T6" fmla="*/ 864 w 977"/>
                <a:gd name="T7" fmla="*/ 196 h 960"/>
                <a:gd name="T8" fmla="*/ 946 w 977"/>
                <a:gd name="T9" fmla="*/ 584 h 960"/>
                <a:gd name="T10" fmla="*/ 721 w 977"/>
                <a:gd name="T11" fmla="*/ 894 h 960"/>
                <a:gd name="T12" fmla="*/ 479 w 977"/>
                <a:gd name="T13" fmla="*/ 960 h 960"/>
                <a:gd name="T14" fmla="*/ 477 w 977"/>
                <a:gd name="T15" fmla="*/ 960 h 960"/>
                <a:gd name="T16" fmla="*/ 305 w 977"/>
                <a:gd name="T17" fmla="*/ 927 h 960"/>
                <a:gd name="T18" fmla="*/ 92 w 977"/>
                <a:gd name="T19" fmla="*/ 764 h 960"/>
                <a:gd name="T20" fmla="*/ 0 w 977"/>
                <a:gd name="T21" fmla="*/ 484 h 960"/>
                <a:gd name="T22" fmla="*/ 0 w 977"/>
                <a:gd name="T23" fmla="*/ 2 h 960"/>
                <a:gd name="T24" fmla="*/ 422 w 977"/>
                <a:gd name="T25" fmla="*/ 103 h 960"/>
                <a:gd name="T26" fmla="*/ 158 w 977"/>
                <a:gd name="T27" fmla="*/ 274 h 960"/>
                <a:gd name="T28" fmla="*/ 100 w 977"/>
                <a:gd name="T29" fmla="*/ 524 h 960"/>
                <a:gd name="T30" fmla="*/ 224 w 977"/>
                <a:gd name="T31" fmla="*/ 764 h 960"/>
                <a:gd name="T32" fmla="*/ 448 w 977"/>
                <a:gd name="T33" fmla="*/ 861 h 960"/>
                <a:gd name="T34" fmla="*/ 683 w 977"/>
                <a:gd name="T35" fmla="*/ 803 h 960"/>
                <a:gd name="T36" fmla="*/ 838 w 977"/>
                <a:gd name="T37" fmla="*/ 610 h 960"/>
                <a:gd name="T38" fmla="*/ 844 w 977"/>
                <a:gd name="T39" fmla="*/ 368 h 960"/>
                <a:gd name="T40" fmla="*/ 665 w 977"/>
                <a:gd name="T41" fmla="*/ 147 h 960"/>
                <a:gd name="T42" fmla="*/ 422 w 977"/>
                <a:gd name="T43" fmla="*/ 103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7" h="960">
                  <a:moveTo>
                    <a:pt x="0" y="2"/>
                  </a:moveTo>
                  <a:cubicBezTo>
                    <a:pt x="137" y="2"/>
                    <a:pt x="275" y="2"/>
                    <a:pt x="412" y="2"/>
                  </a:cubicBezTo>
                  <a:cubicBezTo>
                    <a:pt x="462" y="2"/>
                    <a:pt x="511" y="0"/>
                    <a:pt x="560" y="9"/>
                  </a:cubicBezTo>
                  <a:cubicBezTo>
                    <a:pt x="680" y="29"/>
                    <a:pt x="791" y="98"/>
                    <a:pt x="864" y="196"/>
                  </a:cubicBezTo>
                  <a:cubicBezTo>
                    <a:pt x="946" y="305"/>
                    <a:pt x="977" y="451"/>
                    <a:pt x="946" y="584"/>
                  </a:cubicBezTo>
                  <a:cubicBezTo>
                    <a:pt x="919" y="713"/>
                    <a:pt x="835" y="828"/>
                    <a:pt x="721" y="894"/>
                  </a:cubicBezTo>
                  <a:cubicBezTo>
                    <a:pt x="648" y="937"/>
                    <a:pt x="564" y="959"/>
                    <a:pt x="479" y="960"/>
                  </a:cubicBezTo>
                  <a:cubicBezTo>
                    <a:pt x="477" y="960"/>
                    <a:pt x="477" y="960"/>
                    <a:pt x="477" y="960"/>
                  </a:cubicBezTo>
                  <a:cubicBezTo>
                    <a:pt x="419" y="959"/>
                    <a:pt x="360" y="949"/>
                    <a:pt x="305" y="927"/>
                  </a:cubicBezTo>
                  <a:cubicBezTo>
                    <a:pt x="221" y="895"/>
                    <a:pt x="146" y="837"/>
                    <a:pt x="92" y="764"/>
                  </a:cubicBezTo>
                  <a:cubicBezTo>
                    <a:pt x="33" y="683"/>
                    <a:pt x="0" y="584"/>
                    <a:pt x="0" y="484"/>
                  </a:cubicBezTo>
                  <a:cubicBezTo>
                    <a:pt x="0" y="323"/>
                    <a:pt x="0" y="163"/>
                    <a:pt x="0" y="2"/>
                  </a:cubicBezTo>
                  <a:close/>
                  <a:moveTo>
                    <a:pt x="422" y="103"/>
                  </a:moveTo>
                  <a:cubicBezTo>
                    <a:pt x="315" y="118"/>
                    <a:pt x="216" y="183"/>
                    <a:pt x="158" y="274"/>
                  </a:cubicBezTo>
                  <a:cubicBezTo>
                    <a:pt x="110" y="347"/>
                    <a:pt x="89" y="437"/>
                    <a:pt x="100" y="524"/>
                  </a:cubicBezTo>
                  <a:cubicBezTo>
                    <a:pt x="109" y="616"/>
                    <a:pt x="155" y="703"/>
                    <a:pt x="224" y="764"/>
                  </a:cubicBezTo>
                  <a:cubicBezTo>
                    <a:pt x="285" y="820"/>
                    <a:pt x="365" y="855"/>
                    <a:pt x="448" y="861"/>
                  </a:cubicBezTo>
                  <a:cubicBezTo>
                    <a:pt x="530" y="868"/>
                    <a:pt x="614" y="847"/>
                    <a:pt x="683" y="803"/>
                  </a:cubicBezTo>
                  <a:cubicBezTo>
                    <a:pt x="754" y="758"/>
                    <a:pt x="810" y="689"/>
                    <a:pt x="838" y="610"/>
                  </a:cubicBezTo>
                  <a:cubicBezTo>
                    <a:pt x="866" y="533"/>
                    <a:pt x="868" y="446"/>
                    <a:pt x="844" y="368"/>
                  </a:cubicBezTo>
                  <a:cubicBezTo>
                    <a:pt x="815" y="275"/>
                    <a:pt x="750" y="194"/>
                    <a:pt x="665" y="147"/>
                  </a:cubicBezTo>
                  <a:cubicBezTo>
                    <a:pt x="592" y="106"/>
                    <a:pt x="505" y="91"/>
                    <a:pt x="422" y="103"/>
                  </a:cubicBezTo>
                  <a:close/>
                </a:path>
              </a:pathLst>
            </a:custGeom>
            <a:grpFill/>
            <a:ln w="25400" cap="flat" cmpd="sng">
              <a:solidFill>
                <a:srgbClr val="F2EBDA"/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Group 31"/>
          <p:cNvGrpSpPr/>
          <p:nvPr/>
        </p:nvGrpSpPr>
        <p:grpSpPr bwMode="auto">
          <a:xfrm>
            <a:off x="1451928" y="2186305"/>
            <a:ext cx="2519045" cy="1275079"/>
            <a:chOff x="711642" y="0"/>
            <a:chExt cx="1963201" cy="1274994"/>
          </a:xfrm>
        </p:grpSpPr>
        <p:sp>
          <p:nvSpPr>
            <p:cNvPr id="31" name="文本框 33"/>
            <p:cNvSpPr txBox="1">
              <a:spLocks noChangeArrowheads="1"/>
            </p:cNvSpPr>
            <p:nvPr/>
          </p:nvSpPr>
          <p:spPr bwMode="auto">
            <a:xfrm>
              <a:off x="711642" y="0"/>
              <a:ext cx="1963201" cy="337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文本框 14"/>
            <p:cNvSpPr txBox="1">
              <a:spLocks noChangeArrowheads="1"/>
            </p:cNvSpPr>
            <p:nvPr/>
          </p:nvSpPr>
          <p:spPr bwMode="auto">
            <a:xfrm>
              <a:off x="711642" y="353036"/>
              <a:ext cx="1963201" cy="921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lvl="0" algn="r" defTabSz="914400" eaLnBrk="1" fontAlgn="auto" latinLnBrk="0" hangingPunct="1">
                <a:lnSpc>
                  <a:spcPct val="150000"/>
                </a:lnSpc>
              </a:pPr>
              <a:r>
                <a:rPr sz="1200" dirty="0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When a cigarette falls in love with a match,it is destined to be hurt.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  <a:latin typeface="Adobe Gothic Std B" pitchFamily="34" charset="-128"/>
                <a:ea typeface="冬青黑体简体中文 W3" pitchFamily="2" charset="-122"/>
              </a:endParaRPr>
            </a:p>
          </p:txBody>
        </p:sp>
      </p:grpSp>
      <p:grpSp>
        <p:nvGrpSpPr>
          <p:cNvPr id="33" name="Group 34"/>
          <p:cNvGrpSpPr/>
          <p:nvPr/>
        </p:nvGrpSpPr>
        <p:grpSpPr bwMode="auto">
          <a:xfrm>
            <a:off x="1451293" y="4705350"/>
            <a:ext cx="2519680" cy="1275079"/>
            <a:chOff x="711147" y="0"/>
            <a:chExt cx="1963696" cy="1274994"/>
          </a:xfrm>
        </p:grpSpPr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711147" y="0"/>
              <a:ext cx="1963696" cy="337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14"/>
            <p:cNvSpPr txBox="1">
              <a:spLocks noChangeArrowheads="1"/>
            </p:cNvSpPr>
            <p:nvPr/>
          </p:nvSpPr>
          <p:spPr bwMode="auto">
            <a:xfrm>
              <a:off x="711642" y="353036"/>
              <a:ext cx="1963201" cy="921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lvl="0" algn="r" defTabSz="914400" eaLnBrk="1" fontAlgn="auto" latinLnBrk="0" hangingPunct="1">
                <a:lnSpc>
                  <a:spcPct val="150000"/>
                </a:lnSpc>
              </a:pPr>
              <a:r>
                <a:rPr sz="1200" dirty="0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When a cigarette falls in love with a match,it is destined to be hurt.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  <a:latin typeface="Adobe Gothic Std B" pitchFamily="34" charset="-128"/>
                <a:ea typeface="冬青黑体简体中文 W3" pitchFamily="2" charset="-122"/>
              </a:endParaRPr>
            </a:p>
          </p:txBody>
        </p:sp>
      </p:grpSp>
      <p:grpSp>
        <p:nvGrpSpPr>
          <p:cNvPr id="24" name="Group 25"/>
          <p:cNvGrpSpPr/>
          <p:nvPr/>
        </p:nvGrpSpPr>
        <p:grpSpPr bwMode="auto">
          <a:xfrm>
            <a:off x="8248968" y="2186305"/>
            <a:ext cx="2594610" cy="1275079"/>
            <a:chOff x="0" y="0"/>
            <a:chExt cx="2022092" cy="1274994"/>
          </a:xfrm>
        </p:grpSpPr>
        <p:sp>
          <p:nvSpPr>
            <p:cNvPr id="25" name="文本框 33"/>
            <p:cNvSpPr txBox="1">
              <a:spLocks noChangeArrowheads="1"/>
            </p:cNvSpPr>
            <p:nvPr/>
          </p:nvSpPr>
          <p:spPr bwMode="auto">
            <a:xfrm>
              <a:off x="0" y="0"/>
              <a:ext cx="2021597" cy="337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文本框 14"/>
            <p:cNvSpPr txBox="1">
              <a:spLocks noChangeArrowheads="1"/>
            </p:cNvSpPr>
            <p:nvPr/>
          </p:nvSpPr>
          <p:spPr bwMode="auto">
            <a:xfrm>
              <a:off x="0" y="353036"/>
              <a:ext cx="2022092" cy="921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lvl="0" algn="l" defTabSz="914400" fontAlgn="auto">
                <a:lnSpc>
                  <a:spcPct val="150000"/>
                </a:lnSpc>
              </a:pPr>
              <a:r>
                <a:rPr sz="1200" dirty="0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When a cigarette falls in love with a match,it is destined to be hurt.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  <a:latin typeface="Adobe Gothic Std B" pitchFamily="34" charset="-128"/>
                <a:ea typeface="冬青黑体简体中文 W3" pitchFamily="2" charset="-122"/>
              </a:endParaRPr>
            </a:p>
          </p:txBody>
        </p:sp>
      </p:grpSp>
      <p:grpSp>
        <p:nvGrpSpPr>
          <p:cNvPr id="27" name="Group 28"/>
          <p:cNvGrpSpPr/>
          <p:nvPr/>
        </p:nvGrpSpPr>
        <p:grpSpPr bwMode="auto">
          <a:xfrm>
            <a:off x="8248333" y="4699000"/>
            <a:ext cx="2594610" cy="1275079"/>
            <a:chOff x="0" y="0"/>
            <a:chExt cx="2022092" cy="1274994"/>
          </a:xfrm>
        </p:grpSpPr>
        <p:sp>
          <p:nvSpPr>
            <p:cNvPr id="28" name="文本框 33"/>
            <p:cNvSpPr txBox="1">
              <a:spLocks noChangeArrowheads="1"/>
            </p:cNvSpPr>
            <p:nvPr/>
          </p:nvSpPr>
          <p:spPr bwMode="auto">
            <a:xfrm>
              <a:off x="0" y="0"/>
              <a:ext cx="2021597" cy="337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文本框 14"/>
            <p:cNvSpPr txBox="1">
              <a:spLocks noChangeArrowheads="1"/>
            </p:cNvSpPr>
            <p:nvPr/>
          </p:nvSpPr>
          <p:spPr bwMode="auto">
            <a:xfrm>
              <a:off x="0" y="353036"/>
              <a:ext cx="2022092" cy="921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lvl="0" algn="l" defTabSz="914400" eaLnBrk="1" fontAlgn="auto" latinLnBrk="0" hangingPunct="1">
                <a:lnSpc>
                  <a:spcPct val="150000"/>
                </a:lnSpc>
              </a:pPr>
              <a:r>
                <a:rPr sz="1200" dirty="0">
                  <a:solidFill>
                    <a:srgbClr val="F2EBDA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When a cigarette falls in love with a match,it is destined to be hurt.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6583A8"/>
                </a:solidFill>
                <a:effectLst/>
                <a:uLnTx/>
                <a:uFillTx/>
                <a:latin typeface="Adobe Gothic Std B" pitchFamily="34" charset="-128"/>
                <a:ea typeface="冬青黑体简体中文 W3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bldLvl="0" animBg="1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1912</Words>
  <Application>Microsoft Office PowerPoint</Application>
  <PresentationFormat>宽屏</PresentationFormat>
  <Paragraphs>237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Adobe Gothic Std B</vt:lpstr>
      <vt:lpstr>FontAwesome</vt:lpstr>
      <vt:lpstr>Gill Sans</vt:lpstr>
      <vt:lpstr>Helvetica Neue Light</vt:lpstr>
      <vt:lpstr>Lato Light</vt:lpstr>
      <vt:lpstr>Microsoft JhengHei</vt:lpstr>
      <vt:lpstr>Open Sans</vt:lpstr>
      <vt:lpstr>Open Sans Light</vt:lpstr>
      <vt:lpstr>Source Sans Pro</vt:lpstr>
      <vt:lpstr>等线</vt:lpstr>
      <vt:lpstr>冬青黑体简体中文 W3</vt:lpstr>
      <vt:lpstr>宋体</vt:lpstr>
      <vt:lpstr>微软雅黑</vt:lpstr>
      <vt:lpstr>造字工房尚黑（非商用）常规体</vt:lpstr>
      <vt:lpstr>Arial</vt:lpstr>
      <vt:lpstr>Arial Black</vt:lpstr>
      <vt:lpstr>Calibri</vt:lpstr>
      <vt:lpstr>Kartika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24</cp:revision>
  <dcterms:created xsi:type="dcterms:W3CDTF">2017-06-25T04:11:00Z</dcterms:created>
  <dcterms:modified xsi:type="dcterms:W3CDTF">2017-06-25T10:47:02Z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